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8"/>
  </p:notesMasterIdLst>
  <p:sldIdLst>
    <p:sldId id="321" r:id="rId5"/>
    <p:sldId id="322" r:id="rId6"/>
    <p:sldId id="284" r:id="rId7"/>
    <p:sldId id="285" r:id="rId8"/>
    <p:sldId id="323" r:id="rId9"/>
    <p:sldId id="324" r:id="rId10"/>
    <p:sldId id="325" r:id="rId11"/>
    <p:sldId id="327" r:id="rId12"/>
    <p:sldId id="295" r:id="rId13"/>
    <p:sldId id="343" r:id="rId14"/>
    <p:sldId id="344" r:id="rId15"/>
    <p:sldId id="328" r:id="rId16"/>
    <p:sldId id="345" r:id="rId17"/>
    <p:sldId id="346" r:id="rId18"/>
    <p:sldId id="347" r:id="rId19"/>
    <p:sldId id="348" r:id="rId20"/>
    <p:sldId id="349" r:id="rId21"/>
    <p:sldId id="332" r:id="rId22"/>
    <p:sldId id="350" r:id="rId23"/>
    <p:sldId id="352" r:id="rId24"/>
    <p:sldId id="333" r:id="rId25"/>
    <p:sldId id="299" r:id="rId26"/>
    <p:sldId id="353" r:id="rId27"/>
    <p:sldId id="354" r:id="rId28"/>
    <p:sldId id="355" r:id="rId29"/>
    <p:sldId id="356" r:id="rId30"/>
    <p:sldId id="357" r:id="rId31"/>
    <p:sldId id="335" r:id="rId32"/>
    <p:sldId id="309" r:id="rId33"/>
    <p:sldId id="359" r:id="rId34"/>
    <p:sldId id="305" r:id="rId35"/>
    <p:sldId id="342" r:id="rId36"/>
    <p:sldId id="341" r:id="rId37"/>
  </p:sldIdLst>
  <p:sldSz cx="9144000" cy="5143500" type="screen16x9"/>
  <p:notesSz cx="6858000" cy="9144000"/>
  <p:embeddedFontLst>
    <p:embeddedFont>
      <p:font typeface="HP001 4 hàng" panose="020B0603050302020204" pitchFamily="34" charset="-93"/>
      <p:regular r:id="rId39"/>
      <p:bold r:id="rId40"/>
    </p:embeddedFont>
    <p:embeddedFont>
      <p:font typeface="Arial-Rounded" panose="020B0500000000000000" pitchFamily="34" charset="-93"/>
      <p:regular r:id="rId41"/>
    </p:embeddedFont>
    <p:embeddedFont>
      <p:font typeface="UTM Avo" panose="02040603050506020204" pitchFamily="18" charset="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微软雅黑" panose="020B0503020204020204" pitchFamily="34" charset="-122"/>
      <p:regular r:id="rId50"/>
      <p:bold r:id="rId51"/>
    </p:embeddedFont>
    <p:embeddedFont>
      <p:font typeface="宋体" panose="02010600030101010101" pitchFamily="2" charset="-122"/>
      <p:regular r:id="rId52"/>
    </p:embeddedFont>
    <p:embeddedFont>
      <p:font typeface="DFPOP1-W9" panose="020B0604020202020204" charset="-128"/>
      <p:regular r:id="rId53"/>
    </p:embeddedFont>
  </p:embeddedFontLst>
  <p:custDataLst>
    <p:tags r:id="rId54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4CA420"/>
    <a:srgbClr val="C735FB"/>
    <a:srgbClr val="C34CE4"/>
    <a:srgbClr val="679C31"/>
    <a:srgbClr val="F14420"/>
    <a:srgbClr val="C4D836"/>
    <a:srgbClr val="920000"/>
    <a:srgbClr val="F56636"/>
    <a:srgbClr val="A92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75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tableStyles" Target="tableStyles.xml"/><Relationship Id="rId66" Type="http://schemas.microsoft.com/office/2016/11/relationships/changesInfo" Target="changesInfos/changesInfo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13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67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font" Target="fonts/font3.fntdata"/><Relationship Id="rId54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1.fntdata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52" Type="http://schemas.openxmlformats.org/officeDocument/2006/relationships/font" Target="fonts/font1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bấm vào mảnh ghép để mở câu hỏi &gt; sau khi HS trả lời bấm tiếp vào mảnh ghép màu đen để lật mảnh ghépp</a:t>
            </a:r>
          </a:p>
          <a:p>
            <a:r>
              <a:rPr lang="en-US"/>
              <a:t>- HS lật được mảnh ghép mời HS xem 1 đoạn clip về hoạt động rất vui nhộn trong ngày Tết Trung thu (bấm vào dấu mũi tên để chuyển slide)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lang="zh-CN" alt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8273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135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496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1174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33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191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7512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2" Type="http://schemas.microsoft.com/office/2007/relationships/media" Target="../media/media1.wmv"/><Relationship Id="rId1" Type="http://schemas.openxmlformats.org/officeDocument/2006/relationships/tags" Target="../tags/tag2.xml"/><Relationship Id="rId5" Type="http://schemas.openxmlformats.org/officeDocument/2006/relationships/image" Target="../media/image41.png"/><Relationship Id="rId4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slide" Target="slide8.xml"/><Relationship Id="rId18" Type="http://schemas.openxmlformats.org/officeDocument/2006/relationships/image" Target="../media/image29.png"/><Relationship Id="rId3" Type="http://schemas.openxmlformats.org/officeDocument/2006/relationships/audio" Target="../media/audio1.wav"/><Relationship Id="rId21" Type="http://schemas.openxmlformats.org/officeDocument/2006/relationships/image" Target="../media/image31.png"/><Relationship Id="rId7" Type="http://schemas.openxmlformats.org/officeDocument/2006/relationships/image" Target="../media/image21.png"/><Relationship Id="rId12" Type="http://schemas.openxmlformats.org/officeDocument/2006/relationships/image" Target="../media/image26.gif"/><Relationship Id="rId17" Type="http://schemas.openxmlformats.org/officeDocument/2006/relationships/slide" Target="slide5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20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3.png"/><Relationship Id="rId5" Type="http://schemas.openxmlformats.org/officeDocument/2006/relationships/image" Target="../media/image19.png"/><Relationship Id="rId15" Type="http://schemas.openxmlformats.org/officeDocument/2006/relationships/slide" Target="slide4.xml"/><Relationship Id="rId23" Type="http://schemas.openxmlformats.org/officeDocument/2006/relationships/slide" Target="slide7.xml"/><Relationship Id="rId10" Type="http://schemas.openxmlformats.org/officeDocument/2006/relationships/image" Target="../media/image24.gif"/><Relationship Id="rId19" Type="http://schemas.openxmlformats.org/officeDocument/2006/relationships/image" Target="../media/image30.png"/><Relationship Id="rId4" Type="http://schemas.openxmlformats.org/officeDocument/2006/relationships/image" Target="../media/image18.png"/><Relationship Id="rId9" Type="http://schemas.openxmlformats.org/officeDocument/2006/relationships/image" Target="../media/image23.gif"/><Relationship Id="rId14" Type="http://schemas.openxmlformats.org/officeDocument/2006/relationships/image" Target="../media/image27.png"/><Relationship Id="rId22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0"/>
            <a:ext cx="9144000" cy="513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94" y="-328155"/>
            <a:ext cx="9010705" cy="553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2344"/>
            <a:ext cx="9144000" cy="21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6" y="3527679"/>
            <a:ext cx="4467464" cy="164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619516" y="1676812"/>
            <a:ext cx="4387756" cy="122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886" y="1651912"/>
            <a:ext cx="2851226" cy="423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410102" y="-84562"/>
            <a:ext cx="1444355" cy="163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114300" y="-304694"/>
            <a:ext cx="1714500" cy="21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202897" y="1735799"/>
            <a:ext cx="6739079" cy="3236251"/>
          </a:xfrm>
          <a:prstGeom prst="rect">
            <a:avLst/>
          </a:prstGeom>
        </p:spPr>
        <p:txBody>
          <a:bodyPr spcFirstLastPara="1" wrap="none" lIns="82148" tIns="41127" rIns="82148" bIns="4112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539">
              <a:lnSpc>
                <a:spcPct val="150000"/>
              </a:lnSpc>
            </a:pPr>
            <a:r>
              <a:rPr lang="en-US" sz="15984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094539">
              <a:lnSpc>
                <a:spcPct val="150000"/>
              </a:lnSpc>
            </a:pPr>
            <a:r>
              <a:rPr lang="en-US" sz="15984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306865" y="2809300"/>
            <a:ext cx="4879544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6" tIns="54743" rIns="109486" bIns="54743" anchor="ctr"/>
          <a:lstStyle/>
          <a:p>
            <a:pPr algn="ctr" defTabSz="1459575"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40280" y="-38307"/>
            <a:ext cx="5012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554"/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1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20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0"/>
    </mc:Choice>
    <mc:Fallback xmlns="">
      <p:transition spd="slow" advTm="8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936242-5791-4D36-A049-FB494897F6AD}"/>
              </a:ext>
            </a:extLst>
          </p:cNvPr>
          <p:cNvSpPr txBox="1"/>
          <p:nvPr/>
        </p:nvSpPr>
        <p:spPr>
          <a:xfrm>
            <a:off x="1296427" y="1082165"/>
            <a:ext cx="2638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ươn</a:t>
            </a:r>
            <a:endParaRPr lang="en-US" sz="9600" b="1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E45BE3-21B5-4BB1-9596-84937BA5447F}"/>
              </a:ext>
            </a:extLst>
          </p:cNvPr>
          <p:cNvSpPr txBox="1"/>
          <p:nvPr/>
        </p:nvSpPr>
        <p:spPr>
          <a:xfrm>
            <a:off x="5466660" y="1082165"/>
            <a:ext cx="30677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ương</a:t>
            </a:r>
            <a:endParaRPr lang="en-US" sz="9600" b="1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936242-5791-4D36-A049-FB494897F6AD}"/>
              </a:ext>
            </a:extLst>
          </p:cNvPr>
          <p:cNvSpPr txBox="1"/>
          <p:nvPr/>
        </p:nvSpPr>
        <p:spPr>
          <a:xfrm>
            <a:off x="1308003" y="1088276"/>
            <a:ext cx="2638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</a:t>
            </a:r>
            <a:endParaRPr lang="en-US" sz="96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E45BE3-21B5-4BB1-9596-84937BA5447F}"/>
              </a:ext>
            </a:extLst>
          </p:cNvPr>
          <p:cNvSpPr txBox="1"/>
          <p:nvPr/>
        </p:nvSpPr>
        <p:spPr>
          <a:xfrm>
            <a:off x="5466660" y="1088276"/>
            <a:ext cx="2427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</a:t>
            </a:r>
            <a:endParaRPr lang="en-US" sz="96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936242-5791-4D36-A049-FB494897F6AD}"/>
              </a:ext>
            </a:extLst>
          </p:cNvPr>
          <p:cNvSpPr txBox="1"/>
          <p:nvPr/>
        </p:nvSpPr>
        <p:spPr>
          <a:xfrm>
            <a:off x="2592464" y="1082165"/>
            <a:ext cx="2638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E45BE3-21B5-4BB1-9596-84937BA5447F}"/>
              </a:ext>
            </a:extLst>
          </p:cNvPr>
          <p:cNvSpPr txBox="1"/>
          <p:nvPr/>
        </p:nvSpPr>
        <p:spPr>
          <a:xfrm>
            <a:off x="6774567" y="1082165"/>
            <a:ext cx="2427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</a:t>
            </a:r>
            <a:endParaRPr lang="en-US" sz="9600" b="1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58365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247"/>
    </mc:Choice>
    <mc:Fallback xmlns="">
      <p:transition advTm="11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936242-5791-4D36-A049-FB494897F6AD}"/>
              </a:ext>
            </a:extLst>
          </p:cNvPr>
          <p:cNvSpPr txBox="1"/>
          <p:nvPr/>
        </p:nvSpPr>
        <p:spPr>
          <a:xfrm>
            <a:off x="1296427" y="1082165"/>
            <a:ext cx="2638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</a:t>
            </a:r>
            <a:endParaRPr lang="en-US" sz="9600" b="1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E45BE3-21B5-4BB1-9596-84937BA5447F}"/>
              </a:ext>
            </a:extLst>
          </p:cNvPr>
          <p:cNvSpPr txBox="1"/>
          <p:nvPr/>
        </p:nvSpPr>
        <p:spPr>
          <a:xfrm>
            <a:off x="5466660" y="1082165"/>
            <a:ext cx="2427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oe</a:t>
            </a:r>
            <a:endParaRPr lang="en-US" sz="9600" b="1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936242-5791-4D36-A049-FB494897F6AD}"/>
              </a:ext>
            </a:extLst>
          </p:cNvPr>
          <p:cNvSpPr txBox="1"/>
          <p:nvPr/>
        </p:nvSpPr>
        <p:spPr>
          <a:xfrm>
            <a:off x="1296427" y="1056250"/>
            <a:ext cx="2638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E45BE3-21B5-4BB1-9596-84937BA5447F}"/>
              </a:ext>
            </a:extLst>
          </p:cNvPr>
          <p:cNvSpPr txBox="1"/>
          <p:nvPr/>
        </p:nvSpPr>
        <p:spPr>
          <a:xfrm>
            <a:off x="5490592" y="1079696"/>
            <a:ext cx="2427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</a:t>
            </a:r>
            <a:endParaRPr lang="en-US" sz="96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936242-5791-4D36-A049-FB494897F6AD}"/>
              </a:ext>
            </a:extLst>
          </p:cNvPr>
          <p:cNvSpPr txBox="1"/>
          <p:nvPr/>
        </p:nvSpPr>
        <p:spPr>
          <a:xfrm>
            <a:off x="1968277" y="1079696"/>
            <a:ext cx="2638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FFFF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</a:t>
            </a:r>
            <a:endParaRPr lang="en-US" sz="9600" b="1" dirty="0">
              <a:solidFill>
                <a:srgbClr val="FFFF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E45BE3-21B5-4BB1-9596-84937BA5447F}"/>
              </a:ext>
            </a:extLst>
          </p:cNvPr>
          <p:cNvSpPr txBox="1"/>
          <p:nvPr/>
        </p:nvSpPr>
        <p:spPr>
          <a:xfrm>
            <a:off x="6138510" y="1079696"/>
            <a:ext cx="2427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49723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247"/>
    </mc:Choice>
    <mc:Fallback xmlns="">
      <p:transition advTm="11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1569" y="1453662"/>
            <a:ext cx="594425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r>
              <a:rPr lang="en-US" sz="88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hanh</a:t>
            </a:r>
            <a:r>
              <a:rPr lang="en-US" sz="88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88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gươm</a:t>
            </a:r>
            <a:endParaRPr lang="en-US" sz="8800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794738" y="2973441"/>
            <a:ext cx="2625970" cy="0"/>
          </a:xfrm>
          <a:prstGeom prst="line">
            <a:avLst/>
          </a:prstGeom>
          <a:ln w="57150">
            <a:solidFill>
              <a:srgbClr val="EF2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304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247"/>
    </mc:Choice>
    <mc:Fallback xmlns="">
      <p:transition advTm="11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3388" y="1433342"/>
            <a:ext cx="342433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ướp</a:t>
            </a:r>
            <a:r>
              <a:rPr lang="en-US" sz="88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88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</a:t>
            </a:r>
            <a:endParaRPr lang="en-US" sz="8800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733528" y="2926745"/>
            <a:ext cx="1932452" cy="12035"/>
          </a:xfrm>
          <a:prstGeom prst="line">
            <a:avLst/>
          </a:prstGeom>
          <a:ln w="57150">
            <a:solidFill>
              <a:srgbClr val="EF2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929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247"/>
    </mc:Choice>
    <mc:Fallback xmlns="">
      <p:transition advTm="11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9548" y="1433342"/>
            <a:ext cx="44775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88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on </a:t>
            </a:r>
            <a:r>
              <a:rPr lang="en-US" sz="88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lươn</a:t>
            </a:r>
            <a:r>
              <a:rPr lang="en-US" sz="88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endParaRPr lang="en-US" sz="8800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547088" y="2818932"/>
            <a:ext cx="1932452" cy="12035"/>
          </a:xfrm>
          <a:prstGeom prst="line">
            <a:avLst/>
          </a:prstGeom>
          <a:ln w="57150">
            <a:solidFill>
              <a:srgbClr val="EF2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81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247"/>
    </mc:Choice>
    <mc:Fallback xmlns="">
      <p:transition advTm="11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8769" y="1529862"/>
            <a:ext cx="513313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</a:t>
            </a:r>
            <a:r>
              <a:rPr lang="en-US" sz="88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iọt</a:t>
            </a:r>
            <a:r>
              <a:rPr lang="en-US" sz="88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88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sương</a:t>
            </a:r>
            <a:endParaRPr lang="en-US" sz="8800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229100" y="2973441"/>
            <a:ext cx="2882998" cy="2971"/>
          </a:xfrm>
          <a:prstGeom prst="line">
            <a:avLst/>
          </a:prstGeom>
          <a:ln w="57150">
            <a:solidFill>
              <a:srgbClr val="EF2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479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247"/>
    </mc:Choice>
    <mc:Fallback xmlns="">
      <p:transition advTm="11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4788" y="1357142"/>
            <a:ext cx="354937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88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cái</a:t>
            </a:r>
            <a:r>
              <a:rPr lang="en-US" sz="88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88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loa</a:t>
            </a:r>
            <a:endParaRPr lang="en-US" sz="8800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473700" y="2647951"/>
            <a:ext cx="1383540" cy="0"/>
          </a:xfrm>
          <a:prstGeom prst="line">
            <a:avLst/>
          </a:prstGeom>
          <a:ln w="57150">
            <a:solidFill>
              <a:srgbClr val="EF2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75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247"/>
    </mc:Choice>
    <mc:Fallback xmlns="">
      <p:transition advTm="11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8181" y="1530763"/>
            <a:ext cx="579998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88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khỏe</a:t>
            </a:r>
            <a:r>
              <a:rPr lang="en-US" sz="88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88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mạnh</a:t>
            </a:r>
            <a:endParaRPr lang="en-US" sz="8800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135614" y="2891020"/>
            <a:ext cx="2355364" cy="0"/>
          </a:xfrm>
          <a:prstGeom prst="line">
            <a:avLst/>
          </a:prstGeom>
          <a:ln w="57150">
            <a:solidFill>
              <a:srgbClr val="EF2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45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247"/>
    </mc:Choice>
    <mc:Fallback xmlns="">
      <p:transition advTm="11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8302" y="778412"/>
            <a:ext cx="8311891" cy="38318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r>
              <a:rPr lang="en-US" sz="54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hanh</a:t>
            </a:r>
            <a:r>
              <a:rPr lang="en-US" sz="54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gươm</a:t>
            </a:r>
            <a:r>
              <a:rPr lang="en-US" sz="54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	</a:t>
            </a:r>
            <a:r>
              <a:rPr lang="en-US" sz="54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ướp</a:t>
            </a:r>
            <a:r>
              <a:rPr lang="en-US" sz="54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</a:t>
            </a:r>
            <a:endParaRPr lang="en-US" sz="5400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54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on </a:t>
            </a:r>
            <a:r>
              <a:rPr lang="en-US" sz="54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lươn</a:t>
            </a:r>
            <a:r>
              <a:rPr lang="en-US" sz="54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				</a:t>
            </a:r>
            <a:r>
              <a:rPr lang="en-US" sz="54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giọt</a:t>
            </a:r>
            <a:r>
              <a:rPr lang="en-US" sz="54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sương</a:t>
            </a:r>
            <a:endParaRPr lang="en-US" sz="5400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>
              <a:lnSpc>
                <a:spcPct val="150000"/>
              </a:lnSpc>
            </a:pPr>
            <a:r>
              <a:rPr lang="en-US" sz="5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54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ái</a:t>
            </a:r>
            <a:r>
              <a:rPr lang="en-US" sz="54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loa</a:t>
            </a:r>
            <a:r>
              <a:rPr lang="en-US" sz="54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				</a:t>
            </a:r>
            <a:r>
              <a:rPr lang="en-US" sz="54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khỏe</a:t>
            </a:r>
            <a:r>
              <a:rPr lang="en-US" sz="54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mạnh</a:t>
            </a:r>
            <a:endParaRPr lang="en-US" sz="5400" b="1" dirty="0" smtClean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26518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247"/>
    </mc:Choice>
    <mc:Fallback xmlns="">
      <p:transition advTm="11247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0560" y="975360"/>
            <a:ext cx="8077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</a:t>
            </a:r>
            <a:r>
              <a:rPr lang="en-US" sz="44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Người</a:t>
            </a:r>
            <a:r>
              <a:rPr lang="en-US" sz="44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đi</a:t>
            </a:r>
            <a:r>
              <a:rPr lang="en-US" sz="44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trẩy</a:t>
            </a:r>
            <a:r>
              <a:rPr lang="en-US" sz="44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hội</a:t>
            </a:r>
            <a:r>
              <a:rPr lang="en-US" sz="44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chùa</a:t>
            </a:r>
            <a:r>
              <a:rPr lang="en-US" sz="44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Hương</a:t>
            </a:r>
            <a:r>
              <a:rPr lang="en-US" sz="44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44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đông</a:t>
            </a:r>
            <a:r>
              <a:rPr lang="en-US" sz="44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nườm</a:t>
            </a:r>
            <a:r>
              <a:rPr lang="en-US" sz="44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nượp</a:t>
            </a:r>
            <a:r>
              <a:rPr lang="en-US" sz="44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en-US" sz="4400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6678439" y="1955519"/>
            <a:ext cx="1593364" cy="0"/>
          </a:xfrm>
          <a:prstGeom prst="line">
            <a:avLst/>
          </a:prstGeom>
          <a:ln w="57150">
            <a:solidFill>
              <a:srgbClr val="EF2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2148643" y="2920373"/>
            <a:ext cx="1344834" cy="0"/>
          </a:xfrm>
          <a:prstGeom prst="line">
            <a:avLst/>
          </a:prstGeom>
          <a:ln w="57150">
            <a:solidFill>
              <a:srgbClr val="EF2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614028" y="2920373"/>
            <a:ext cx="1215880" cy="0"/>
          </a:xfrm>
          <a:prstGeom prst="line">
            <a:avLst/>
          </a:prstGeom>
          <a:ln w="57150">
            <a:solidFill>
              <a:srgbClr val="EF2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656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2A9E3A-BB53-4A9D-B964-289F11034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98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8084" y="1145545"/>
            <a:ext cx="7258406" cy="1819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C000"/>
                </a:solidFill>
                <a:latin typeface="UTM Avo" pitchFamily="18" charset="0"/>
                <a:cs typeface="Arial" panose="020B0604020202020204" pitchFamily="34" charset="0"/>
              </a:rPr>
              <a:t>KHỞI ĐỘNG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TRÒ CHƠI: “MẢNH GHÉP”</a:t>
            </a:r>
          </a:p>
        </p:txBody>
      </p:sp>
    </p:spTree>
    <p:extLst>
      <p:ext uri="{BB962C8B-B14F-4D97-AF65-F5344CB8AC3E}">
        <p14:creationId xmlns:p14="http://schemas.microsoft.com/office/powerpoint/2010/main" val="26840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0"/>
    </mc:Choice>
    <mc:Fallback xmlns="">
      <p:transition spd="slow" advTm="823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860" y="632460"/>
            <a:ext cx="85242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Nhà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bà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nội</a:t>
            </a:r>
            <a:endParaRPr lang="en-US" sz="3600" b="1" dirty="0" smtClean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Nhà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bà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nội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Thiêm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ở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trên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đồi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Bà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ươm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cây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trồng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giàn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mướp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nuôi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đàn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gà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tre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Chiều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chiều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Thiêm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cho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gà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ăn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giúp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bà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nhổ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cỏ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để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cây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mau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lớn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7296636" y="2222219"/>
            <a:ext cx="894864" cy="0"/>
          </a:xfrm>
          <a:prstGeom prst="line">
            <a:avLst/>
          </a:prstGeom>
          <a:ln w="57150">
            <a:solidFill>
              <a:srgbClr val="EF2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410828" y="3047373"/>
            <a:ext cx="1215880" cy="0"/>
          </a:xfrm>
          <a:prstGeom prst="line">
            <a:avLst/>
          </a:prstGeom>
          <a:ln w="57150">
            <a:solidFill>
              <a:srgbClr val="EF2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81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272261" y="1603134"/>
            <a:ext cx="3245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endParaRPr lang="en-US" altLang="zh-CN" sz="32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LUYỆN VIẾT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4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161"/>
    </mc:Choice>
    <mc:Fallback xmlns="">
      <p:transition advTm="9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ƯƠM">
            <a:hlinkClick r:id="" action="ppaction://media"/>
            <a:extLst>
              <a:ext uri="{FF2B5EF4-FFF2-40B4-BE49-F238E27FC236}">
                <a16:creationId xmlns:a16="http://schemas.microsoft.com/office/drawing/2014/main" id="{FCBACE27-3BD3-40CF-8725-9571C520AD7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676" y="909632"/>
            <a:ext cx="8915400" cy="3390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186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743"/>
    </mc:Choice>
    <mc:Fallback xmlns="">
      <p:transition advTm="12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ƯƠP">
            <a:hlinkClick r:id="" action="ppaction://media"/>
            <a:extLst>
              <a:ext uri="{FF2B5EF4-FFF2-40B4-BE49-F238E27FC236}">
                <a16:creationId xmlns:a16="http://schemas.microsoft.com/office/drawing/2014/main" id="{BE60E092-5FFB-4CAC-BB0B-1CA2662608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08286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7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ƯƠN">
            <a:hlinkClick r:id="" action="ppaction://media"/>
            <a:extLst>
              <a:ext uri="{FF2B5EF4-FFF2-40B4-BE49-F238E27FC236}">
                <a16:creationId xmlns:a16="http://schemas.microsoft.com/office/drawing/2014/main" id="{154F901E-5DCB-4DB6-AE85-B88DA6C843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338" y="757742"/>
            <a:ext cx="89535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9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ƯƠNG">
            <a:hlinkClick r:id="" action="ppaction://media"/>
            <a:extLst>
              <a:ext uri="{FF2B5EF4-FFF2-40B4-BE49-F238E27FC236}">
                <a16:creationId xmlns:a16="http://schemas.microsoft.com/office/drawing/2014/main" id="{870143D0-1B02-452B-9CD7-38D15CAC90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71500"/>
            <a:ext cx="91821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73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A">
            <a:hlinkClick r:id="" action="ppaction://media"/>
            <a:extLst>
              <a:ext uri="{FF2B5EF4-FFF2-40B4-BE49-F238E27FC236}">
                <a16:creationId xmlns:a16="http://schemas.microsoft.com/office/drawing/2014/main" id="{7460FE8C-0028-42A9-84B5-0DB2E6887B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36136"/>
            <a:ext cx="89535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2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E">
            <a:hlinkClick r:id="" action="ppaction://media"/>
            <a:extLst>
              <a:ext uri="{FF2B5EF4-FFF2-40B4-BE49-F238E27FC236}">
                <a16:creationId xmlns:a16="http://schemas.microsoft.com/office/drawing/2014/main" id="{F14928F2-3BBE-461E-BE19-F0A82089D7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02595"/>
            <a:ext cx="89154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0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1682" y="-864756"/>
            <a:ext cx="4755535" cy="688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5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243056" y="1524636"/>
            <a:ext cx="35416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endParaRPr lang="en-US" altLang="zh-CN" sz="36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36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LUYỆN VIẾT VỞ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1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161"/>
    </mc:Choice>
    <mc:Fallback xmlns="">
      <p:transition advTm="9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C688D890-F798-4BCB-8373-A0D1C0BB9F06}"/>
              </a:ext>
            </a:extLst>
          </p:cNvPr>
          <p:cNvGrpSpPr/>
          <p:nvPr/>
        </p:nvGrpSpPr>
        <p:grpSpPr>
          <a:xfrm>
            <a:off x="4029516" y="449580"/>
            <a:ext cx="5170925" cy="4133778"/>
            <a:chOff x="4029516" y="449580"/>
            <a:chExt cx="5371413" cy="432816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41B94D9-DB10-4297-A1D4-AC3378DE6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9516" y="449580"/>
              <a:ext cx="5371413" cy="4328160"/>
            </a:xfrm>
            <a:prstGeom prst="rect">
              <a:avLst/>
            </a:prstGeom>
          </p:spPr>
        </p:pic>
        <p:sp>
          <p:nvSpPr>
            <p:cNvPr id="27" name="Text Box 7">
              <a:extLst>
                <a:ext uri="{FF2B5EF4-FFF2-40B4-BE49-F238E27FC236}">
                  <a16:creationId xmlns:a16="http://schemas.microsoft.com/office/drawing/2014/main" id="{3A31588C-25B4-4C42-B5F6-F6B4A06F77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0725" y="1951941"/>
              <a:ext cx="4428993" cy="1901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None/>
              </a:pPr>
              <a:r>
                <a:rPr lang="en-US" altLang="en-US" sz="3200" b="1" dirty="0" err="1">
                  <a:solidFill>
                    <a:schemeClr val="bg1"/>
                  </a:solidFill>
                  <a:latin typeface="HP001 4 hàng" pitchFamily="34" charset="0"/>
                </a:rPr>
                <a:t>Luyện</a:t>
              </a:r>
              <a:r>
                <a:rPr lang="en-US" altLang="en-US" sz="3200" b="1" dirty="0">
                  <a:solidFill>
                    <a:schemeClr val="bg1"/>
                  </a:solidFill>
                  <a:latin typeface="HP001 4 hàng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HP001 4 hàng" pitchFamily="34" charset="0"/>
                </a:rPr>
                <a:t>đǌ</a:t>
              </a:r>
              <a:r>
                <a:rPr lang="en-US" altLang="en-US" sz="3200" b="1" dirty="0">
                  <a:solidFill>
                    <a:schemeClr val="bg1"/>
                  </a:solidFill>
                  <a:latin typeface="HP001 4 hàng" pitchFamily="34" charset="0"/>
                </a:rPr>
                <a:t>,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HP001 4 hàng" pitchFamily="34" charset="0"/>
                </a:rPr>
                <a:t>viết</a:t>
              </a:r>
              <a:r>
                <a:rPr lang="en-US" altLang="en-US" sz="3200" b="1" dirty="0">
                  <a:solidFill>
                    <a:schemeClr val="bg1"/>
                  </a:solidFill>
                  <a:latin typeface="HP001 4 hàng" pitchFamily="34" charset="0"/>
                </a:rPr>
                <a:t> </a:t>
              </a:r>
            </a:p>
            <a:p>
              <a:pPr algn="ctr">
                <a:lnSpc>
                  <a:spcPct val="100000"/>
                </a:lnSpc>
                <a:spcBef>
                  <a:spcPct val="50000"/>
                </a:spcBef>
                <a:buNone/>
              </a:pPr>
              <a:r>
                <a:rPr lang="en-US" altLang="en-US" sz="3200" b="1" dirty="0" err="1" smtClean="0"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ươm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ươp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ươn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ương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oa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oe</a:t>
              </a:r>
              <a:endParaRPr lang="en-US" altLang="en-US" sz="3200" b="1" dirty="0">
                <a:solidFill>
                  <a:srgbClr val="FFFF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sp>
          <p:nvSpPr>
            <p:cNvPr id="28" name="WordArt 5">
              <a:extLst>
                <a:ext uri="{FF2B5EF4-FFF2-40B4-BE49-F238E27FC236}">
                  <a16:creationId xmlns:a16="http://schemas.microsoft.com/office/drawing/2014/main" id="{A14343D5-03D3-4C94-8FC4-A550E73F9E9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627153" y="1291195"/>
              <a:ext cx="1976267" cy="45340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9595"/>
                </a:avLst>
              </a:prstTxWarp>
            </a:bodyPr>
            <a:lstStyle/>
            <a:p>
              <a:pPr algn="ctr"/>
              <a:r>
                <a:rPr lang="en-US" b="1" kern="10" dirty="0">
                  <a:ln w="9525">
                    <a:solidFill>
                      <a:srgbClr val="FF3399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TIẾNG VIỆT</a:t>
              </a:r>
            </a:p>
          </p:txBody>
        </p:sp>
      </p:grpSp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91"/>
          <a:stretch/>
        </p:blipFill>
        <p:spPr>
          <a:xfrm>
            <a:off x="25143" y="20004"/>
            <a:ext cx="8940060" cy="5144075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55" y="552770"/>
            <a:ext cx="2465902" cy="1988993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131" y="867243"/>
            <a:ext cx="2465902" cy="1979858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77" y="826090"/>
            <a:ext cx="876446" cy="876446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7" y="662982"/>
            <a:ext cx="795830" cy="79583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188" y="1303627"/>
            <a:ext cx="845678" cy="845678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538" y="-779255"/>
            <a:ext cx="1321423" cy="4544962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54" y="3813838"/>
            <a:ext cx="485775" cy="678656"/>
          </a:xfrm>
          <a:prstGeom prst="rect">
            <a:avLst/>
          </a:prstGeom>
        </p:spPr>
      </p:pic>
      <p:pic>
        <p:nvPicPr>
          <p:cNvPr id="159" name="Picture 15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066" y="4153165"/>
            <a:ext cx="1235870" cy="1044757"/>
          </a:xfrm>
          <a:prstGeom prst="rect">
            <a:avLst/>
          </a:prstGeom>
        </p:spPr>
      </p:pic>
      <p:pic>
        <p:nvPicPr>
          <p:cNvPr id="139" name="mau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55" y="581212"/>
            <a:ext cx="2496596" cy="1988993"/>
          </a:xfrm>
          <a:prstGeom prst="rect">
            <a:avLst/>
          </a:prstGeom>
        </p:spPr>
      </p:pic>
      <p:pic>
        <p:nvPicPr>
          <p:cNvPr id="140" name="mau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981" y="814505"/>
            <a:ext cx="2482222" cy="197985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0F805F1-76F3-47BC-A028-F29DF1AF64BF}"/>
              </a:ext>
            </a:extLst>
          </p:cNvPr>
          <p:cNvGrpSpPr/>
          <p:nvPr/>
        </p:nvGrpSpPr>
        <p:grpSpPr>
          <a:xfrm>
            <a:off x="4024229" y="2282867"/>
            <a:ext cx="2440563" cy="1988993"/>
            <a:chOff x="4037125" y="2270958"/>
            <a:chExt cx="2440563" cy="1988993"/>
          </a:xfrm>
        </p:grpSpPr>
        <p:pic>
          <p:nvPicPr>
            <p:cNvPr id="127" name="den4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7125" y="2270958"/>
              <a:ext cx="2440563" cy="1988993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68A9AFF-4E1B-4806-A2D9-A127C9A23C72}"/>
                </a:ext>
              </a:extLst>
            </p:cNvPr>
            <p:cNvSpPr/>
            <p:nvPr/>
          </p:nvSpPr>
          <p:spPr>
            <a:xfrm>
              <a:off x="5034328" y="2874398"/>
              <a:ext cx="914400" cy="999063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>
                      <a:lumMod val="75000"/>
                    </a:schemeClr>
                  </a:solidFill>
                </a:rPr>
                <a:t>3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C5FACFA-F125-46C0-89D3-2E9E900DA936}"/>
              </a:ext>
            </a:extLst>
          </p:cNvPr>
          <p:cNvGrpSpPr/>
          <p:nvPr/>
        </p:nvGrpSpPr>
        <p:grpSpPr>
          <a:xfrm>
            <a:off x="4039522" y="2294652"/>
            <a:ext cx="2482222" cy="1988993"/>
            <a:chOff x="4023720" y="2278578"/>
            <a:chExt cx="2482222" cy="1988993"/>
          </a:xfrm>
        </p:grpSpPr>
        <p:pic>
          <p:nvPicPr>
            <p:cNvPr id="142" name="mau4">
              <a:hlinkClick r:id="rId20" action="ppaction://hlinksldjump"/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3720" y="2278578"/>
              <a:ext cx="2482222" cy="198899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70024B4-8B6E-47DF-888B-964CB91F617D}"/>
                </a:ext>
              </a:extLst>
            </p:cNvPr>
            <p:cNvSpPr/>
            <p:nvPr/>
          </p:nvSpPr>
          <p:spPr>
            <a:xfrm>
              <a:off x="5071079" y="2814774"/>
              <a:ext cx="914400" cy="999063"/>
            </a:xfrm>
            <a:prstGeom prst="rect">
              <a:avLst/>
            </a:prstGeom>
            <a:solidFill>
              <a:srgbClr val="C73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4AB4152-50A4-4F1B-AFAF-B5E3C4D49E79}"/>
              </a:ext>
            </a:extLst>
          </p:cNvPr>
          <p:cNvGrpSpPr/>
          <p:nvPr/>
        </p:nvGrpSpPr>
        <p:grpSpPr>
          <a:xfrm>
            <a:off x="6170445" y="2586559"/>
            <a:ext cx="2465901" cy="1979858"/>
            <a:chOff x="6151503" y="2520256"/>
            <a:chExt cx="2465901" cy="1979858"/>
          </a:xfrm>
        </p:grpSpPr>
        <p:pic>
          <p:nvPicPr>
            <p:cNvPr id="128" name="den5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1503" y="2520256"/>
              <a:ext cx="2465901" cy="1979858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6DF4F5C-13C6-41D6-9BB1-05F70AAB6074}"/>
                </a:ext>
              </a:extLst>
            </p:cNvPr>
            <p:cNvSpPr/>
            <p:nvPr/>
          </p:nvSpPr>
          <p:spPr>
            <a:xfrm>
              <a:off x="7192467" y="2814474"/>
              <a:ext cx="914400" cy="9990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>
                      <a:lumMod val="75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D0B6C28-A1EB-458E-AC8B-5998C99ADFC1}"/>
              </a:ext>
            </a:extLst>
          </p:cNvPr>
          <p:cNvGrpSpPr/>
          <p:nvPr/>
        </p:nvGrpSpPr>
        <p:grpSpPr>
          <a:xfrm>
            <a:off x="6164605" y="2540892"/>
            <a:ext cx="2465901" cy="1979858"/>
            <a:chOff x="5642522" y="5334236"/>
            <a:chExt cx="2465901" cy="1979858"/>
          </a:xfrm>
        </p:grpSpPr>
        <p:pic>
          <p:nvPicPr>
            <p:cNvPr id="143" name="mau5">
              <a:hlinkClick r:id="rId23" action="ppaction://hlinksldjump"/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2522" y="5334236"/>
              <a:ext cx="2465901" cy="1979858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E50E8B2-03B0-4C1F-890C-A41E0461C800}"/>
                </a:ext>
              </a:extLst>
            </p:cNvPr>
            <p:cNvSpPr/>
            <p:nvPr/>
          </p:nvSpPr>
          <p:spPr>
            <a:xfrm>
              <a:off x="6591709" y="5681009"/>
              <a:ext cx="914400" cy="999063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62167" y="598914"/>
            <a:ext cx="8098031" cy="403256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1.ươm, </a:t>
            </a:r>
            <a:r>
              <a:rPr lang="en-US" sz="40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ươp</a:t>
            </a:r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0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ươn</a:t>
            </a:r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0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ương</a:t>
            </a:r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0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</a:t>
            </a:r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0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oe</a:t>
            </a:r>
            <a:endParaRPr lang="en-US" sz="4000" dirty="0" smtClean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>
              <a:lnSpc>
                <a:spcPct val="130000"/>
              </a:lnSpc>
            </a:pPr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2.thanh </a:t>
            </a:r>
            <a:r>
              <a:rPr lang="en-US" sz="40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gươm</a:t>
            </a:r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0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ướp</a:t>
            </a:r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</a:t>
            </a:r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0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giọt</a:t>
            </a:r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sương</a:t>
            </a:r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con </a:t>
            </a:r>
            <a:r>
              <a:rPr lang="en-US" sz="40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lươn</a:t>
            </a:r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0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cái</a:t>
            </a:r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loa</a:t>
            </a:r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0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khỏe</a:t>
            </a:r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mạnh</a:t>
            </a:r>
            <a:endParaRPr lang="en-US" sz="4000" dirty="0" smtClean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>
              <a:lnSpc>
                <a:spcPct val="130000"/>
              </a:lnSpc>
            </a:pPr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3. </a:t>
            </a:r>
            <a:r>
              <a:rPr lang="en-US" sz="40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Người</a:t>
            </a:r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đi</a:t>
            </a:r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trẩy</a:t>
            </a:r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hội</a:t>
            </a:r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chùa</a:t>
            </a:r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Hương</a:t>
            </a:r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đông</a:t>
            </a:r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nườm</a:t>
            </a:r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nượp</a:t>
            </a:r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83603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6" t="71111" r="53217" b="8888"/>
          <a:stretch>
            <a:fillRect/>
          </a:stretch>
        </p:blipFill>
        <p:spPr bwMode="auto">
          <a:xfrm>
            <a:off x="0" y="0"/>
            <a:ext cx="4434348" cy="310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t="47778" r="51723" b="31111"/>
          <a:stretch>
            <a:fillRect/>
          </a:stretch>
        </p:blipFill>
        <p:spPr bwMode="auto">
          <a:xfrm>
            <a:off x="4434348" y="2123768"/>
            <a:ext cx="4709652" cy="309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163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667"/>
    </mc:Choice>
    <mc:Fallback xmlns="">
      <p:transition advTm="15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3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608" y="0"/>
            <a:ext cx="51327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4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538"/>
            <a:ext cx="9143999" cy="5164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085" y="452642"/>
            <a:ext cx="7841051" cy="7811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2894595" y="3588932"/>
            <a:ext cx="4069431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73599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4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44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tạm</a:t>
            </a:r>
            <a:r>
              <a:rPr lang="en-US" altLang="zh-CN" sz="44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biệt</a:t>
            </a:r>
            <a:r>
              <a:rPr lang="en-US" altLang="zh-CN" sz="44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2056" name="文本框 2055"/>
          <p:cNvSpPr txBox="1"/>
          <p:nvPr/>
        </p:nvSpPr>
        <p:spPr>
          <a:xfrm rot="161662">
            <a:off x="2226836" y="2370087"/>
            <a:ext cx="5119769" cy="362920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>
                <a:gd name="adj" fmla="val 10282606"/>
              </a:avLst>
            </a:prstTxWarp>
            <a:spAutoFit/>
          </a:bodyPr>
          <a:lstStyle/>
          <a:p>
            <a:pPr algn="ctr" defTabSz="73599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3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3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ơn</a:t>
            </a:r>
            <a:r>
              <a:rPr lang="en-US" altLang="zh-CN" sz="3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3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</a:t>
            </a:r>
            <a:r>
              <a:rPr lang="en-US" altLang="zh-CN" sz="3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ý </a:t>
            </a:r>
            <a:r>
              <a:rPr lang="en-US" altLang="zh-CN" sz="3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3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3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57" y="487681"/>
            <a:ext cx="1513705" cy="5061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7005" y="452642"/>
            <a:ext cx="1695910" cy="78955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4123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9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1">
            <a:extLst>
              <a:ext uri="{FF2B5EF4-FFF2-40B4-BE49-F238E27FC236}">
                <a16:creationId xmlns:a16="http://schemas.microsoft.com/office/drawing/2014/main" id="{51C20660-E8C3-44CC-BC4B-753AAC7148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423">
            <a:off x="2502441" y="-642613"/>
            <a:ext cx="6782743" cy="5675702"/>
          </a:xfrm>
          <a:prstGeom prst="rect">
            <a:avLst/>
          </a:prstGeom>
        </p:spPr>
      </p:pic>
      <p:grpSp>
        <p:nvGrpSpPr>
          <p:cNvPr id="8" name="组合 5">
            <a:extLst>
              <a:ext uri="{FF2B5EF4-FFF2-40B4-BE49-F238E27FC236}">
                <a16:creationId xmlns:a16="http://schemas.microsoft.com/office/drawing/2014/main" id="{1F99E325-2C20-4958-9BBD-2B33E3CCF7DA}"/>
              </a:ext>
            </a:extLst>
          </p:cNvPr>
          <p:cNvGrpSpPr/>
          <p:nvPr/>
        </p:nvGrpSpPr>
        <p:grpSpPr>
          <a:xfrm>
            <a:off x="799972" y="475381"/>
            <a:ext cx="5126211" cy="738664"/>
            <a:chOff x="2454195" y="4528974"/>
            <a:chExt cx="6834948" cy="984885"/>
          </a:xfrm>
        </p:grpSpPr>
        <p:pic>
          <p:nvPicPr>
            <p:cNvPr id="9" name="图片 18">
              <a:extLst>
                <a:ext uri="{FF2B5EF4-FFF2-40B4-BE49-F238E27FC236}">
                  <a16:creationId xmlns:a16="http://schemas.microsoft.com/office/drawing/2014/main" id="{DAA928F0-26FE-45BE-B98D-59F030EEB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4195" y="4766385"/>
              <a:ext cx="431893" cy="705501"/>
            </a:xfrm>
            <a:prstGeom prst="rect">
              <a:avLst/>
            </a:prstGeom>
          </p:spPr>
        </p:pic>
        <p:sp>
          <p:nvSpPr>
            <p:cNvPr id="10" name="矩形 15">
              <a:extLst>
                <a:ext uri="{FF2B5EF4-FFF2-40B4-BE49-F238E27FC236}">
                  <a16:creationId xmlns:a16="http://schemas.microsoft.com/office/drawing/2014/main" id="{8B410382-8FCE-4E24-8555-16D9C415E387}"/>
                </a:ext>
              </a:extLst>
            </p:cNvPr>
            <p:cNvSpPr/>
            <p:nvPr/>
          </p:nvSpPr>
          <p:spPr>
            <a:xfrm>
              <a:off x="3048503" y="4805890"/>
              <a:ext cx="6240640" cy="691688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1" name="矩形 17">
              <a:extLst>
                <a:ext uri="{FF2B5EF4-FFF2-40B4-BE49-F238E27FC236}">
                  <a16:creationId xmlns:a16="http://schemas.microsoft.com/office/drawing/2014/main" id="{9F6C4839-B98C-4758-A1AA-EB8388C2E02D}"/>
                </a:ext>
              </a:extLst>
            </p:cNvPr>
            <p:cNvSpPr/>
            <p:nvPr/>
          </p:nvSpPr>
          <p:spPr>
            <a:xfrm>
              <a:off x="2962185" y="4703888"/>
              <a:ext cx="6240640" cy="6916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2" name="矩形 19">
              <a:extLst>
                <a:ext uri="{FF2B5EF4-FFF2-40B4-BE49-F238E27FC236}">
                  <a16:creationId xmlns:a16="http://schemas.microsoft.com/office/drawing/2014/main" id="{1B948350-B6F1-4F2C-A795-599F618E42DA}"/>
                </a:ext>
              </a:extLst>
            </p:cNvPr>
            <p:cNvSpPr/>
            <p:nvPr/>
          </p:nvSpPr>
          <p:spPr>
            <a:xfrm>
              <a:off x="2954954" y="4528974"/>
              <a:ext cx="6247871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Con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vần</a:t>
              </a:r>
              <a:r>
                <a:rPr lang="en-US" altLang="zh-CN" sz="2800" b="1" dirty="0" smtClean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: </a:t>
              </a:r>
              <a:endParaRPr lang="zh-CN" alt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74669A1-9083-43EA-9481-5B0DE6078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7455" y1="49180" x2="77455" y2="49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99" y="2964180"/>
            <a:ext cx="3160426" cy="2103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87A42A-CF1A-45A3-ACBB-4AFEC791507C}"/>
              </a:ext>
            </a:extLst>
          </p:cNvPr>
          <p:cNvSpPr txBox="1"/>
          <p:nvPr/>
        </p:nvSpPr>
        <p:spPr>
          <a:xfrm>
            <a:off x="3909847" y="1478025"/>
            <a:ext cx="441434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ươm</a:t>
            </a:r>
            <a:r>
              <a:rPr lang="en-US" sz="88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			     			</a:t>
            </a:r>
            <a:r>
              <a:rPr lang="en-US" sz="88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ươp</a:t>
            </a:r>
            <a:endParaRPr lang="en-US" sz="8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CD1F367B-2918-4987-981E-84B4FF17B3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13" y="4295788"/>
            <a:ext cx="1385886" cy="84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1">
            <a:extLst>
              <a:ext uri="{FF2B5EF4-FFF2-40B4-BE49-F238E27FC236}">
                <a16:creationId xmlns:a16="http://schemas.microsoft.com/office/drawing/2014/main" id="{51C20660-E8C3-44CC-BC4B-753AAC7148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423">
            <a:off x="2491208" y="-707560"/>
            <a:ext cx="6676557" cy="5893078"/>
          </a:xfrm>
          <a:prstGeom prst="rect">
            <a:avLst/>
          </a:prstGeom>
        </p:spPr>
      </p:pic>
      <p:grpSp>
        <p:nvGrpSpPr>
          <p:cNvPr id="8" name="组合 5">
            <a:extLst>
              <a:ext uri="{FF2B5EF4-FFF2-40B4-BE49-F238E27FC236}">
                <a16:creationId xmlns:a16="http://schemas.microsoft.com/office/drawing/2014/main" id="{1F99E325-2C20-4958-9BBD-2B33E3CCF7DA}"/>
              </a:ext>
            </a:extLst>
          </p:cNvPr>
          <p:cNvGrpSpPr/>
          <p:nvPr/>
        </p:nvGrpSpPr>
        <p:grpSpPr>
          <a:xfrm>
            <a:off x="799972" y="475381"/>
            <a:ext cx="5126211" cy="738664"/>
            <a:chOff x="2454195" y="4528974"/>
            <a:chExt cx="6834948" cy="984885"/>
          </a:xfrm>
        </p:grpSpPr>
        <p:pic>
          <p:nvPicPr>
            <p:cNvPr id="9" name="图片 18">
              <a:extLst>
                <a:ext uri="{FF2B5EF4-FFF2-40B4-BE49-F238E27FC236}">
                  <a16:creationId xmlns:a16="http://schemas.microsoft.com/office/drawing/2014/main" id="{DAA928F0-26FE-45BE-B98D-59F030EEB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4195" y="4766385"/>
              <a:ext cx="431893" cy="705501"/>
            </a:xfrm>
            <a:prstGeom prst="rect">
              <a:avLst/>
            </a:prstGeom>
          </p:spPr>
        </p:pic>
        <p:sp>
          <p:nvSpPr>
            <p:cNvPr id="10" name="矩形 15">
              <a:extLst>
                <a:ext uri="{FF2B5EF4-FFF2-40B4-BE49-F238E27FC236}">
                  <a16:creationId xmlns:a16="http://schemas.microsoft.com/office/drawing/2014/main" id="{8B410382-8FCE-4E24-8555-16D9C415E387}"/>
                </a:ext>
              </a:extLst>
            </p:cNvPr>
            <p:cNvSpPr/>
            <p:nvPr/>
          </p:nvSpPr>
          <p:spPr>
            <a:xfrm>
              <a:off x="3048503" y="4805890"/>
              <a:ext cx="6240640" cy="691688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1" name="矩形 17">
              <a:extLst>
                <a:ext uri="{FF2B5EF4-FFF2-40B4-BE49-F238E27FC236}">
                  <a16:creationId xmlns:a16="http://schemas.microsoft.com/office/drawing/2014/main" id="{9F6C4839-B98C-4758-A1AA-EB8388C2E02D}"/>
                </a:ext>
              </a:extLst>
            </p:cNvPr>
            <p:cNvSpPr/>
            <p:nvPr/>
          </p:nvSpPr>
          <p:spPr>
            <a:xfrm>
              <a:off x="2962185" y="4703888"/>
              <a:ext cx="6240640" cy="6916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2" name="矩形 19">
              <a:extLst>
                <a:ext uri="{FF2B5EF4-FFF2-40B4-BE49-F238E27FC236}">
                  <a16:creationId xmlns:a16="http://schemas.microsoft.com/office/drawing/2014/main" id="{1B948350-B6F1-4F2C-A795-599F618E42DA}"/>
                </a:ext>
              </a:extLst>
            </p:cNvPr>
            <p:cNvSpPr/>
            <p:nvPr/>
          </p:nvSpPr>
          <p:spPr>
            <a:xfrm>
              <a:off x="2954954" y="4528974"/>
              <a:ext cx="6247871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Con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vần</a:t>
              </a:r>
              <a:r>
                <a:rPr lang="en-US" altLang="zh-CN" sz="2800" b="1" dirty="0" smtClean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: </a:t>
              </a:r>
              <a:endParaRPr lang="zh-CN" alt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74669A1-9083-43EA-9481-5B0DE6078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7455" y1="49180" x2="77455" y2="49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99" y="2964180"/>
            <a:ext cx="3160426" cy="2103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87A42A-CF1A-45A3-ACBB-4AFEC791507C}"/>
              </a:ext>
            </a:extLst>
          </p:cNvPr>
          <p:cNvSpPr txBox="1"/>
          <p:nvPr/>
        </p:nvSpPr>
        <p:spPr>
          <a:xfrm>
            <a:off x="3761116" y="1400797"/>
            <a:ext cx="49204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ươn</a:t>
            </a:r>
            <a:r>
              <a:rPr lang="en-US" sz="96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				  </a:t>
            </a:r>
            <a:r>
              <a:rPr lang="en-US" sz="9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ương</a:t>
            </a:r>
            <a:endParaRPr lang="en-US" sz="96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774E9FFB-FB42-4E96-B85E-078916ABCC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13" y="4295788"/>
            <a:ext cx="1385886" cy="84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0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1">
            <a:extLst>
              <a:ext uri="{FF2B5EF4-FFF2-40B4-BE49-F238E27FC236}">
                <a16:creationId xmlns:a16="http://schemas.microsoft.com/office/drawing/2014/main" id="{51C20660-E8C3-44CC-BC4B-753AAC7148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423">
            <a:off x="2497881" y="-701625"/>
            <a:ext cx="6727124" cy="5886136"/>
          </a:xfrm>
          <a:prstGeom prst="rect">
            <a:avLst/>
          </a:prstGeom>
        </p:spPr>
      </p:pic>
      <p:grpSp>
        <p:nvGrpSpPr>
          <p:cNvPr id="8" name="组合 5">
            <a:extLst>
              <a:ext uri="{FF2B5EF4-FFF2-40B4-BE49-F238E27FC236}">
                <a16:creationId xmlns:a16="http://schemas.microsoft.com/office/drawing/2014/main" id="{1F99E325-2C20-4958-9BBD-2B33E3CCF7DA}"/>
              </a:ext>
            </a:extLst>
          </p:cNvPr>
          <p:cNvGrpSpPr/>
          <p:nvPr/>
        </p:nvGrpSpPr>
        <p:grpSpPr>
          <a:xfrm>
            <a:off x="799972" y="475381"/>
            <a:ext cx="5126211" cy="738664"/>
            <a:chOff x="2454195" y="4528974"/>
            <a:chExt cx="6834948" cy="984885"/>
          </a:xfrm>
        </p:grpSpPr>
        <p:pic>
          <p:nvPicPr>
            <p:cNvPr id="9" name="图片 18">
              <a:extLst>
                <a:ext uri="{FF2B5EF4-FFF2-40B4-BE49-F238E27FC236}">
                  <a16:creationId xmlns:a16="http://schemas.microsoft.com/office/drawing/2014/main" id="{DAA928F0-26FE-45BE-B98D-59F030EEB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4195" y="4766385"/>
              <a:ext cx="431893" cy="705501"/>
            </a:xfrm>
            <a:prstGeom prst="rect">
              <a:avLst/>
            </a:prstGeom>
          </p:spPr>
        </p:pic>
        <p:sp>
          <p:nvSpPr>
            <p:cNvPr id="10" name="矩形 15">
              <a:extLst>
                <a:ext uri="{FF2B5EF4-FFF2-40B4-BE49-F238E27FC236}">
                  <a16:creationId xmlns:a16="http://schemas.microsoft.com/office/drawing/2014/main" id="{8B410382-8FCE-4E24-8555-16D9C415E387}"/>
                </a:ext>
              </a:extLst>
            </p:cNvPr>
            <p:cNvSpPr/>
            <p:nvPr/>
          </p:nvSpPr>
          <p:spPr>
            <a:xfrm>
              <a:off x="3048503" y="4805890"/>
              <a:ext cx="6240640" cy="691688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1" name="矩形 17">
              <a:extLst>
                <a:ext uri="{FF2B5EF4-FFF2-40B4-BE49-F238E27FC236}">
                  <a16:creationId xmlns:a16="http://schemas.microsoft.com/office/drawing/2014/main" id="{9F6C4839-B98C-4758-A1AA-EB8388C2E02D}"/>
                </a:ext>
              </a:extLst>
            </p:cNvPr>
            <p:cNvSpPr/>
            <p:nvPr/>
          </p:nvSpPr>
          <p:spPr>
            <a:xfrm>
              <a:off x="2962185" y="4703888"/>
              <a:ext cx="6240640" cy="6916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2" name="矩形 19">
              <a:extLst>
                <a:ext uri="{FF2B5EF4-FFF2-40B4-BE49-F238E27FC236}">
                  <a16:creationId xmlns:a16="http://schemas.microsoft.com/office/drawing/2014/main" id="{1B948350-B6F1-4F2C-A795-599F618E42DA}"/>
                </a:ext>
              </a:extLst>
            </p:cNvPr>
            <p:cNvSpPr/>
            <p:nvPr/>
          </p:nvSpPr>
          <p:spPr>
            <a:xfrm>
              <a:off x="2954954" y="4528974"/>
              <a:ext cx="6247871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Con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vần</a:t>
              </a:r>
              <a:r>
                <a:rPr lang="en-US" altLang="zh-CN" sz="2800" b="1" dirty="0" smtClean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: </a:t>
              </a:r>
              <a:endParaRPr lang="zh-CN" alt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74669A1-9083-43EA-9481-5B0DE6078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7455" y1="49180" x2="77455" y2="49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99" y="2964180"/>
            <a:ext cx="3160426" cy="2103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87A42A-CF1A-45A3-ACBB-4AFEC791507C}"/>
              </a:ext>
            </a:extLst>
          </p:cNvPr>
          <p:cNvSpPr txBox="1"/>
          <p:nvPr/>
        </p:nvSpPr>
        <p:spPr>
          <a:xfrm>
            <a:off x="3889278" y="2213337"/>
            <a:ext cx="4855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</a:t>
            </a:r>
            <a:r>
              <a:rPr lang="en-US" sz="96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		</a:t>
            </a:r>
            <a:r>
              <a:rPr lang="en-US" sz="9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ao</a:t>
            </a:r>
            <a:endParaRPr lang="en-US" sz="96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5A0D029A-06CD-4EB4-98B0-47CE6DE4ED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13" y="4295788"/>
            <a:ext cx="1385886" cy="84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6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1">
            <a:extLst>
              <a:ext uri="{FF2B5EF4-FFF2-40B4-BE49-F238E27FC236}">
                <a16:creationId xmlns:a16="http://schemas.microsoft.com/office/drawing/2014/main" id="{51C20660-E8C3-44CC-BC4B-753AAC7148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423">
            <a:off x="2585735" y="-576315"/>
            <a:ext cx="6427643" cy="5531319"/>
          </a:xfrm>
          <a:prstGeom prst="rect">
            <a:avLst/>
          </a:prstGeom>
        </p:spPr>
      </p:pic>
      <p:grpSp>
        <p:nvGrpSpPr>
          <p:cNvPr id="8" name="组合 5">
            <a:extLst>
              <a:ext uri="{FF2B5EF4-FFF2-40B4-BE49-F238E27FC236}">
                <a16:creationId xmlns:a16="http://schemas.microsoft.com/office/drawing/2014/main" id="{1F99E325-2C20-4958-9BBD-2B33E3CCF7DA}"/>
              </a:ext>
            </a:extLst>
          </p:cNvPr>
          <p:cNvGrpSpPr/>
          <p:nvPr/>
        </p:nvGrpSpPr>
        <p:grpSpPr>
          <a:xfrm>
            <a:off x="799972" y="475380"/>
            <a:ext cx="5126211" cy="726453"/>
            <a:chOff x="2454195" y="4528974"/>
            <a:chExt cx="6834948" cy="968604"/>
          </a:xfrm>
        </p:grpSpPr>
        <p:pic>
          <p:nvPicPr>
            <p:cNvPr id="9" name="图片 18">
              <a:extLst>
                <a:ext uri="{FF2B5EF4-FFF2-40B4-BE49-F238E27FC236}">
                  <a16:creationId xmlns:a16="http://schemas.microsoft.com/office/drawing/2014/main" id="{DAA928F0-26FE-45BE-B98D-59F030EEB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4195" y="4766385"/>
              <a:ext cx="431893" cy="705501"/>
            </a:xfrm>
            <a:prstGeom prst="rect">
              <a:avLst/>
            </a:prstGeom>
          </p:spPr>
        </p:pic>
        <p:sp>
          <p:nvSpPr>
            <p:cNvPr id="10" name="矩形 15">
              <a:extLst>
                <a:ext uri="{FF2B5EF4-FFF2-40B4-BE49-F238E27FC236}">
                  <a16:creationId xmlns:a16="http://schemas.microsoft.com/office/drawing/2014/main" id="{8B410382-8FCE-4E24-8555-16D9C415E387}"/>
                </a:ext>
              </a:extLst>
            </p:cNvPr>
            <p:cNvSpPr/>
            <p:nvPr/>
          </p:nvSpPr>
          <p:spPr>
            <a:xfrm>
              <a:off x="3048503" y="4805890"/>
              <a:ext cx="6240640" cy="691688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1" name="矩形 17">
              <a:extLst>
                <a:ext uri="{FF2B5EF4-FFF2-40B4-BE49-F238E27FC236}">
                  <a16:creationId xmlns:a16="http://schemas.microsoft.com/office/drawing/2014/main" id="{9F6C4839-B98C-4758-A1AA-EB8388C2E02D}"/>
                </a:ext>
              </a:extLst>
            </p:cNvPr>
            <p:cNvSpPr/>
            <p:nvPr/>
          </p:nvSpPr>
          <p:spPr>
            <a:xfrm>
              <a:off x="2962185" y="4703888"/>
              <a:ext cx="6240640" cy="6916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"/>
            </a:p>
          </p:txBody>
        </p:sp>
        <p:sp>
          <p:nvSpPr>
            <p:cNvPr id="12" name="矩形 19">
              <a:extLst>
                <a:ext uri="{FF2B5EF4-FFF2-40B4-BE49-F238E27FC236}">
                  <a16:creationId xmlns:a16="http://schemas.microsoft.com/office/drawing/2014/main" id="{1B948350-B6F1-4F2C-A795-599F618E42DA}"/>
                </a:ext>
              </a:extLst>
            </p:cNvPr>
            <p:cNvSpPr/>
            <p:nvPr/>
          </p:nvSpPr>
          <p:spPr>
            <a:xfrm>
              <a:off x="2954954" y="4528974"/>
              <a:ext cx="6247871" cy="861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Con </a:t>
              </a:r>
              <a:r>
                <a:rPr lang="en-US" altLang="zh-CN" sz="24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4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4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24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 smtClean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400" b="1" dirty="0" smtClean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 smtClean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vần</a:t>
              </a:r>
              <a:r>
                <a:rPr lang="en-US" altLang="zh-CN" sz="2400" b="1" dirty="0" smtClean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24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: </a:t>
              </a:r>
              <a:endParaRPr lang="zh-CN" alt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74669A1-9083-43EA-9481-5B0DE6078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7455" y1="49180" x2="77455" y2="49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99" y="2964180"/>
            <a:ext cx="3160426" cy="2103120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D05A9C0E-9043-4313-A0D9-3D8CCDC6FC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13" y="4295788"/>
            <a:ext cx="1385886" cy="8477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37702" y="2070094"/>
            <a:ext cx="4323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</a:t>
            </a:r>
            <a:r>
              <a:rPr lang="en-US" sz="9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e</a:t>
            </a:r>
            <a:r>
              <a:rPr lang="en-US" sz="96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</a:t>
            </a:r>
            <a:r>
              <a:rPr lang="en-US" sz="9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eo</a:t>
            </a:r>
            <a:endParaRPr lang="en-US" sz="96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49398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243056" y="1524636"/>
            <a:ext cx="3447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endParaRPr lang="en-US" altLang="zh-CN" sz="36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36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LUYỆN ĐỌC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8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161"/>
    </mc:Choice>
    <mc:Fallback xmlns="">
      <p:transition advTm="9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936242-5791-4D36-A049-FB494897F6AD}"/>
              </a:ext>
            </a:extLst>
          </p:cNvPr>
          <p:cNvSpPr txBox="1"/>
          <p:nvPr/>
        </p:nvSpPr>
        <p:spPr>
          <a:xfrm>
            <a:off x="1296427" y="1082165"/>
            <a:ext cx="2638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ươm</a:t>
            </a:r>
            <a:endParaRPr lang="en-US" sz="9600" b="1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E45BE3-21B5-4BB1-9596-84937BA5447F}"/>
              </a:ext>
            </a:extLst>
          </p:cNvPr>
          <p:cNvSpPr txBox="1"/>
          <p:nvPr/>
        </p:nvSpPr>
        <p:spPr>
          <a:xfrm>
            <a:off x="5466660" y="1082165"/>
            <a:ext cx="2427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ươp</a:t>
            </a:r>
            <a:endParaRPr lang="en-US" sz="9600" b="1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936242-5791-4D36-A049-FB494897F6AD}"/>
              </a:ext>
            </a:extLst>
          </p:cNvPr>
          <p:cNvSpPr txBox="1"/>
          <p:nvPr/>
        </p:nvSpPr>
        <p:spPr>
          <a:xfrm>
            <a:off x="1296427" y="1082165"/>
            <a:ext cx="2638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</a:t>
            </a:r>
            <a:endParaRPr lang="en-US" sz="96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E45BE3-21B5-4BB1-9596-84937BA5447F}"/>
              </a:ext>
            </a:extLst>
          </p:cNvPr>
          <p:cNvSpPr txBox="1"/>
          <p:nvPr/>
        </p:nvSpPr>
        <p:spPr>
          <a:xfrm>
            <a:off x="5466660" y="1082165"/>
            <a:ext cx="2427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</a:t>
            </a:r>
            <a:endParaRPr lang="en-US" sz="96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936242-5791-4D36-A049-FB494897F6AD}"/>
              </a:ext>
            </a:extLst>
          </p:cNvPr>
          <p:cNvSpPr txBox="1"/>
          <p:nvPr/>
        </p:nvSpPr>
        <p:spPr>
          <a:xfrm>
            <a:off x="2604334" y="1076054"/>
            <a:ext cx="2638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FFFF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</a:t>
            </a:r>
            <a:endParaRPr lang="en-US" sz="9600" b="1" dirty="0">
              <a:solidFill>
                <a:srgbClr val="FFFF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E45BE3-21B5-4BB1-9596-84937BA5447F}"/>
              </a:ext>
            </a:extLst>
          </p:cNvPr>
          <p:cNvSpPr txBox="1"/>
          <p:nvPr/>
        </p:nvSpPr>
        <p:spPr>
          <a:xfrm>
            <a:off x="6774567" y="1076054"/>
            <a:ext cx="2427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</a:t>
            </a:r>
            <a:endParaRPr lang="en-US" sz="9600" b="1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41058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247"/>
    </mc:Choice>
    <mc:Fallback xmlns="">
      <p:transition advTm="11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7.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http://purl.org/dc/dcmitype/"/>
    <ds:schemaRef ds:uri="http://purl.org/dc/elements/1.1/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2954521b-b4ab-4ce3-8aa8-8bfa99a4c36e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1348</TotalTime>
  <Words>246</Words>
  <Application>Microsoft Office PowerPoint</Application>
  <PresentationFormat>On-screen Show (16:9)</PresentationFormat>
  <Paragraphs>71</Paragraphs>
  <Slides>33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Times New Roman</vt:lpstr>
      <vt:lpstr>HP001 4 hàng</vt:lpstr>
      <vt:lpstr>Arial-Rounded</vt:lpstr>
      <vt:lpstr>UTM Avo</vt:lpstr>
      <vt:lpstr>Calibri</vt:lpstr>
      <vt:lpstr>微软雅黑</vt:lpstr>
      <vt:lpstr>Arial</vt:lpstr>
      <vt:lpstr>宋体</vt:lpstr>
      <vt:lpstr>方正少儿简体</vt:lpstr>
      <vt:lpstr>华康少女文字W5</vt:lpstr>
      <vt:lpstr>黑体</vt:lpstr>
      <vt:lpstr>DFPOP1-W9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ASUS</cp:lastModifiedBy>
  <cp:revision>125</cp:revision>
  <dcterms:created xsi:type="dcterms:W3CDTF">2020-08-13T09:19:08Z</dcterms:created>
  <dcterms:modified xsi:type="dcterms:W3CDTF">2021-12-24T16:26:09Z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