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343" r:id="rId4"/>
    <p:sldId id="344" r:id="rId5"/>
    <p:sldId id="346" r:id="rId6"/>
    <p:sldId id="348" r:id="rId7"/>
    <p:sldId id="347" r:id="rId8"/>
    <p:sldId id="360" r:id="rId9"/>
    <p:sldId id="259" r:id="rId10"/>
    <p:sldId id="260" r:id="rId11"/>
    <p:sldId id="324" r:id="rId12"/>
    <p:sldId id="336" r:id="rId13"/>
    <p:sldId id="370" r:id="rId14"/>
    <p:sldId id="371" r:id="rId15"/>
    <p:sldId id="375" r:id="rId16"/>
    <p:sldId id="263" r:id="rId17"/>
    <p:sldId id="282" r:id="rId18"/>
    <p:sldId id="283" r:id="rId19"/>
    <p:sldId id="284" r:id="rId20"/>
    <p:sldId id="264" r:id="rId21"/>
    <p:sldId id="372" r:id="rId22"/>
    <p:sldId id="262" r:id="rId23"/>
    <p:sldId id="380" r:id="rId24"/>
    <p:sldId id="272" r:id="rId25"/>
    <p:sldId id="338" r:id="rId26"/>
    <p:sldId id="353" r:id="rId27"/>
    <p:sldId id="373" r:id="rId28"/>
    <p:sldId id="339" r:id="rId29"/>
    <p:sldId id="326" r:id="rId30"/>
    <p:sldId id="274" r:id="rId31"/>
    <p:sldId id="314" r:id="rId32"/>
    <p:sldId id="267" r:id="rId33"/>
    <p:sldId id="350" r:id="rId34"/>
    <p:sldId id="320" r:id="rId35"/>
    <p:sldId id="376" r:id="rId36"/>
    <p:sldId id="377" r:id="rId37"/>
    <p:sldId id="378" r:id="rId38"/>
    <p:sldId id="379" r:id="rId39"/>
    <p:sldId id="275" r:id="rId4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0214" autoAdjust="0"/>
  </p:normalViewPr>
  <p:slideViewPr>
    <p:cSldViewPr>
      <p:cViewPr varScale="1">
        <p:scale>
          <a:sx n="73" d="100"/>
          <a:sy n="73" d="100"/>
        </p:scale>
        <p:origin x="60" y="16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7.jpe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smtClean="0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TiÕng ViÖt</a:t>
            </a:r>
            <a:endParaRPr lang="en-US" sz="10600" b="1">
              <a:solidFill>
                <a:schemeClr val="bg1"/>
              </a:solidFill>
              <a:latin typeface=".VnAvant" panose="020B7200000000000000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336555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736671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00952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78944" y="483161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41853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30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799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851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9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856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928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583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9316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6039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03342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89143" y="51330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4363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4800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pic>
        <p:nvPicPr>
          <p:cNvPr id="1026" name="Picture 2" descr="Két sắt Việt tiệp K268 điện tử - Két sắt Mạnh Cườ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19" y="749300"/>
            <a:ext cx="3377399" cy="42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ảng Trị: Sét đánh khiến 2 phụ nữ thương vong - Báo Người lao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28" y="749300"/>
            <a:ext cx="7344599" cy="41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Vẹt Châu M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21" y="496853"/>
            <a:ext cx="7755897" cy="43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2470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7905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7543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Pa Xa Lào rộn ràng tiếng thoi dệt thổ cẩm | Báo Dân tộc và Phát triể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28" y="609600"/>
            <a:ext cx="6066883" cy="42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ưởng dệt 52 người làm say lòng những ông lớn thời trang như Louis Vuitton,  Monc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59" y="1143000"/>
            <a:ext cx="6336405" cy="36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op 99 Hình Ảnh Ngày Tết Nguyên Đán 2021 Ý Nghĩa Nhất - Hình Ảnh Đẹp HD | Hình  ảnh, Lì xì, Ông b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21" y="462313"/>
            <a:ext cx="5216391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497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2743" y="51751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51896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51751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6" name="Picture 4" descr="Giải Toán lớp 2 bài Lít - Bài tập 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52" y="1512600"/>
            <a:ext cx="6617799" cy="27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Ăn mít ngừa ung thư, tăng cường sức khỏe tuyến giáp ~ Ẩm Thực Thông Th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52" y="312738"/>
            <a:ext cx="5865397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ịt siêu thị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10" y="160337"/>
            <a:ext cx="467383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46639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46730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46693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52743" y="44893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45038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44893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1908063" y="33766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29536" y="33981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898004" y="33944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522470" y="3200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427905" y="32219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75437" y="32181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908063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29536" y="20265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98004" y="2022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64414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384363" y="18503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448007" y="18465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42168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093523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51891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093523" y="2612574"/>
            <a:ext cx="3904626" cy="107623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36671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00952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318919" y="3003823"/>
            <a:ext cx="183458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41853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908063" y="4062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40839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4080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976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9983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994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581342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58225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58188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16717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8" y="283709"/>
            <a:ext cx="3662711" cy="45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37091" y="543950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52" y="597448"/>
            <a:ext cx="6045620" cy="43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74742" y="5410200"/>
            <a:ext cx="2673177" cy="1859485"/>
            <a:chOff x="1919413" y="5235219"/>
            <a:chExt cx="2209237" cy="1859485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2453139" y="523521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9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1919413" y="5387414"/>
              <a:ext cx="2209237" cy="1707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53" y="609600"/>
            <a:ext cx="5972358" cy="44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60756" r="57683" b="11771"/>
          <a:stretch/>
        </p:blipFill>
        <p:spPr>
          <a:xfrm>
            <a:off x="7147719" y="1686426"/>
            <a:ext cx="1662547" cy="1828800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37727" r="75332" b="38896"/>
          <a:stretch/>
        </p:blipFill>
        <p:spPr>
          <a:xfrm>
            <a:off x="5593239" y="1679169"/>
            <a:ext cx="1554480" cy="1828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2800" r="70021" b="73328"/>
          <a:stretch/>
        </p:blipFill>
        <p:spPr>
          <a:xfrm>
            <a:off x="3890977" y="1679169"/>
            <a:ext cx="1747256" cy="182880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27339" r="48981" b="45321"/>
          <a:stretch/>
        </p:blipFill>
        <p:spPr>
          <a:xfrm>
            <a:off x="3916798" y="3510643"/>
            <a:ext cx="1721435" cy="18288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6" t="28639" r="12452" b="41449"/>
          <a:stretch/>
        </p:blipFill>
        <p:spPr>
          <a:xfrm>
            <a:off x="7147720" y="3496129"/>
            <a:ext cx="1662546" cy="182880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4" t="54539" r="33801" b="18109"/>
          <a:stretch/>
        </p:blipFill>
        <p:spPr>
          <a:xfrm>
            <a:off x="5632351" y="3510643"/>
            <a:ext cx="1515367" cy="1828800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139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pic>
        <p:nvPicPr>
          <p:cNvPr id="10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86" y="1676400"/>
            <a:ext cx="3418666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99" y="1657350"/>
            <a:ext cx="3541640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02" y="1676400"/>
            <a:ext cx="2041034" cy="25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908063" y="3124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31457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3141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038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0601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48751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488429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48805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90" y="19050"/>
            <a:ext cx="4839494" cy="35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3377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96081" y="583955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239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81000"/>
            <a:ext cx="1122761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 b="64354"/>
          <a:stretch/>
        </p:blipFill>
        <p:spPr>
          <a:xfrm>
            <a:off x="1810368" y="51702"/>
            <a:ext cx="8647424" cy="39662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</a:t>
            </a:r>
            <a:r>
              <a:rPr lang="en-US" sz="3600" smtClean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 C¸i rÐt vÉn ®Ëm. MÊyc©y ®µo ®· chi chÝt léc non. Vµi nô trßn ®á th¾m võa hÐ në. Råi trêi Êm dÇn, ®µn Ðn nhá l¹i rÝu rÝt bay vÒ, n¸o nøc ®ãn chµo năm míi</a:t>
            </a:r>
            <a:r>
              <a:rPr lang="en-US" smtClean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266419" y="4754556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775343" y="4495785"/>
            <a:ext cx="84004" cy="2812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75519" y="4133622"/>
            <a:ext cx="260172" cy="209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547519" y="4084851"/>
            <a:ext cx="241269" cy="25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56920" y="4410250"/>
            <a:ext cx="90599" cy="372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8" idx="5"/>
          </p:cNvCxnSpPr>
          <p:nvPr/>
        </p:nvCxnSpPr>
        <p:spPr>
          <a:xfrm flipH="1">
            <a:off x="5937608" y="5061332"/>
            <a:ext cx="154521" cy="2928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795453" y="4018000"/>
            <a:ext cx="311121" cy="325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614319" y="4768939"/>
            <a:ext cx="670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88787" y="4804488"/>
            <a:ext cx="355387" cy="300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696589" y="5528947"/>
            <a:ext cx="154607" cy="348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66719" y="6086542"/>
            <a:ext cx="110374" cy="3685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08919" y="5288808"/>
            <a:ext cx="332786" cy="349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032919" y="5288808"/>
            <a:ext cx="737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00319" y="5846992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466348" y="5845895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3209" y="1523412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7702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rét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50519" y="3886200"/>
            <a:ext cx="438143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 rít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3209" y="38862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 chít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58750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4112304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C©y ®µo</a:t>
            </a:r>
            <a:endParaRPr lang="en-US" sz="6600">
              <a:solidFill>
                <a:schemeClr val="bg1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218" name="Picture 2" descr="Cây đào tiếng Anh là gì? Từ vựng tiếng Anh về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84" y="159106"/>
            <a:ext cx="7570273" cy="53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3709813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én</a:t>
            </a:r>
          </a:p>
        </p:txBody>
      </p:sp>
      <p:pic>
        <p:nvPicPr>
          <p:cNvPr id="14338" name="Picture 2" descr="Mơ thấy chim đánh con gì để mang tới may mắn và cơ hội trúng lớ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533400"/>
            <a:ext cx="6984759" cy="46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ấc Mơ Thấy Chim én Có điềm Báo Và ý Nghĩa Gì 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3"/>
          <a:stretch/>
        </p:blipFill>
        <p:spPr bwMode="auto">
          <a:xfrm>
            <a:off x="7681119" y="533400"/>
            <a:ext cx="3821919" cy="46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endParaRPr lang="en-US" sz="5400" smtClean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5400" smtClean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</a:t>
            </a:r>
            <a:r>
              <a:rPr lang="en-US" sz="54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®Õn thËt gÇn. C¸i rÐt vÉn ®Ëm. MÊyc©y ®µo ®· chi chÝt léc non. Vµi nô trßn ®á th¾m võa hÐ në. Råi trêi Êm dÇn, ®µn Ðn nhá l¹i rÝu rÝt bay vÒ, n¸o nøc ®ãn chµo năm míi.</a:t>
            </a:r>
            <a:endParaRPr lang="en-US" sz="54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348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6184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có đặc điểm gì khi tết đến?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826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náo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ă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 míi.</a:t>
            </a:r>
            <a:endParaRPr lang="en-US" sz="3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28" y="7776"/>
            <a:ext cx="8952932" cy="479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2319" y="6858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b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Ët löa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c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ét mèc</a:t>
            </a:r>
          </a:p>
          <a:p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®«i m¾t</a:t>
            </a:r>
            <a:endParaRPr lang="en-US" sz="80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18410" y="914400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 tiết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58231" b="4490"/>
          <a:stretch/>
        </p:blipFill>
        <p:spPr>
          <a:xfrm>
            <a:off x="2499519" y="1956316"/>
            <a:ext cx="8395177" cy="48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1380" y="342122"/>
            <a:ext cx="8773090" cy="6252107"/>
            <a:chOff x="2347119" y="381000"/>
            <a:chExt cx="7250487" cy="516703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3" t="40816" r="29578" b="27551"/>
            <a:stretch/>
          </p:blipFill>
          <p:spPr bwMode="auto">
            <a:xfrm>
              <a:off x="2347119" y="381000"/>
              <a:ext cx="7250487" cy="2881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28030" r="28329" b="44834"/>
            <a:stretch/>
          </p:blipFill>
          <p:spPr bwMode="auto">
            <a:xfrm>
              <a:off x="2392474" y="3109807"/>
              <a:ext cx="7174288" cy="2438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E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I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79" y="-525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152400"/>
            <a:ext cx="10439400" cy="62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119" y="304800"/>
            <a:ext cx="102870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19" y="381000"/>
            <a:ext cx="105156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19" y="3295651"/>
            <a:ext cx="7696200" cy="2800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719" y="228600"/>
            <a:ext cx="76962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9119" y="609600"/>
            <a:ext cx="624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lä mùc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h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¹t thãc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l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¸c ®¸c</a:t>
            </a:r>
            <a:endParaRPr lang="en-US" sz="80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7119" y="1066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x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óc x¾c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iÊc m¬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ãt ch©n</a:t>
            </a:r>
            <a:endParaRPr lang="en-US" sz="80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319" y="990600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B0F0"/>
                </a:solidFill>
                <a:latin typeface=".VnAvant" panose="020B7200000000000000" pitchFamily="34" charset="0"/>
              </a:rPr>
              <a:t>Em ngñ ®ñ giÊc ®Ó ®¶m b¶o søc kháe.</a:t>
            </a:r>
            <a:endParaRPr lang="en-US" sz="44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719" y="990600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B0F0"/>
                </a:solidFill>
                <a:latin typeface=".VnAvant" panose="020B7200000000000000" pitchFamily="34" charset="0"/>
              </a:rPr>
              <a:t>Ch¨m chØ thÓ dôc ®Ó cã søc kháe tèt.</a:t>
            </a:r>
            <a:endParaRPr lang="en-US" sz="44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5119" y="76200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smtClean="0">
                <a:latin typeface=".VnAvant" panose="020B7200000000000000" pitchFamily="34" charset="0"/>
              </a:rPr>
              <a:t>   </a:t>
            </a:r>
            <a:r>
              <a:rPr lang="en-US" sz="4800" smtClean="0">
                <a:solidFill>
                  <a:srgbClr val="00B0F0"/>
                </a:solidFill>
                <a:latin typeface=".VnAvant" panose="020B7200000000000000" pitchFamily="34" charset="0"/>
              </a:rPr>
              <a:t>MÑ mua cho bÐ lä mùc. BÐ vui l¾m. bÐ khoe víi c¸c b¹n.</a:t>
            </a:r>
            <a:endParaRPr lang="en-US" sz="48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9"/>
          <a:stretch/>
        </p:blipFill>
        <p:spPr>
          <a:xfrm>
            <a:off x="47985" y="-252945"/>
            <a:ext cx="12153338" cy="5321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  êt  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3212" y="5349014"/>
            <a:ext cx="11700907" cy="1508986"/>
            <a:chOff x="933212" y="5349014"/>
            <a:chExt cx="11700907" cy="1508986"/>
          </a:xfrm>
        </p:grpSpPr>
        <p:grpSp>
          <p:nvGrpSpPr>
            <p:cNvPr id="29" name="Group 28"/>
            <p:cNvGrpSpPr/>
            <p:nvPr/>
          </p:nvGrpSpPr>
          <p:grpSpPr>
            <a:xfrm>
              <a:off x="933212" y="5352963"/>
              <a:ext cx="11700907" cy="1505037"/>
              <a:chOff x="695008" y="5406302"/>
              <a:chExt cx="10717370" cy="1505037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Đôi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vẹt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ríu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mãi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hết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chuyện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51627" y="540697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et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7292820" y="541025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êt</a:t>
                </a:r>
                <a:endPara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4252119" y="5349014"/>
              <a:ext cx="100100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3913</TotalTime>
  <Words>318</Words>
  <Application>Microsoft Office PowerPoint</Application>
  <PresentationFormat>Custom</PresentationFormat>
  <Paragraphs>164</Paragraphs>
  <Slides>39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.VnAvant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DomCasual</vt:lpstr>
      <vt:lpstr>Office Theme</vt:lpstr>
      <vt:lpstr>TiÕng ViÖt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</cp:lastModifiedBy>
  <cp:revision>464</cp:revision>
  <dcterms:created xsi:type="dcterms:W3CDTF">2021-05-08T14:00:55Z</dcterms:created>
  <dcterms:modified xsi:type="dcterms:W3CDTF">2021-11-28T23:21:38Z</dcterms:modified>
</cp:coreProperties>
</file>