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274" r:id="rId3"/>
    <p:sldId id="280" r:id="rId4"/>
    <p:sldId id="260" r:id="rId5"/>
    <p:sldId id="261" r:id="rId6"/>
    <p:sldId id="298" r:id="rId7"/>
    <p:sldId id="262" r:id="rId8"/>
    <p:sldId id="263" r:id="rId9"/>
    <p:sldId id="264" r:id="rId10"/>
    <p:sldId id="265" r:id="rId11"/>
    <p:sldId id="267" r:id="rId12"/>
    <p:sldId id="295" r:id="rId13"/>
    <p:sldId id="296" r:id="rId14"/>
    <p:sldId id="284" r:id="rId15"/>
    <p:sldId id="302" r:id="rId16"/>
    <p:sldId id="299" r:id="rId17"/>
    <p:sldId id="300" r:id="rId18"/>
    <p:sldId id="301" r:id="rId19"/>
    <p:sldId id="285" r:id="rId20"/>
    <p:sldId id="275" r:id="rId21"/>
    <p:sldId id="303" r:id="rId22"/>
    <p:sldId id="297" r:id="rId23"/>
    <p:sldId id="276" r:id="rId24"/>
    <p:sldId id="277" r:id="rId25"/>
    <p:sldId id="28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42ECA7-2116-4D6E-9B8B-A9D6D0B3CAF9}" v="2" dt="2020-08-21T17:57:35.3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51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1343F-8FB1-4473-9B24-92A341A2C97C}" type="datetimeFigureOut">
              <a:rPr lang="en-US" smtClean="0"/>
              <a:t>20-Dec-21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163F2-DDA6-470F-877C-CD2948AAA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2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8B10D9DB-5E99-4AFC-877E-C1338F3552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0FED9C31-5652-4803-99C4-B7D08C934ECC}" type="slidenum">
              <a:rPr lang="en-US" altLang="zh-CN"/>
              <a:pPr>
                <a:spcBef>
                  <a:spcPct val="0"/>
                </a:spcBef>
              </a:pPr>
              <a:t>1</a:t>
            </a:fld>
            <a:endParaRPr lang="en-US" altLang="zh-CN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D3C08500-65E2-4605-BEDF-03B4DFE9BE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B5466E7C-11BC-4362-92A6-019ACF19C2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05062-4CEC-4736-9C1F-0C08E0D0F9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5E8026F0-5109-4E04-BE45-3AA99045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FD060CF7-8BB1-44AC-A818-C45CAE270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05062-4CEC-4736-9C1F-0C08E0D0F9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5E8026F0-5109-4E04-BE45-3AA99045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FD060CF7-8BB1-44AC-A818-C45CAE270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495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05062-4CEC-4736-9C1F-0C08E0D0F9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5E8026F0-5109-4E04-BE45-3AA99045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FD060CF7-8BB1-44AC-A818-C45CAE270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086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05062-4CEC-4736-9C1F-0C08E0D0F9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5E8026F0-5109-4E04-BE45-3AA99045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FD060CF7-8BB1-44AC-A818-C45CAE270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09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6063A-C402-4E2B-87E0-655876325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BF16F9-A812-49F1-AE83-415C394C01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6F18BE-F150-4A85-AB33-0ED5014B6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20-Dec-21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2D408-1C3C-4F42-A26E-DFC28436A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34DEA-AA64-412F-89C5-144B323A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8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43DC-BCC7-401F-89AD-CACE7C94B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1A1162-25C8-4D8D-9C38-5C5DD4FF25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E10F0-9B20-4C75-9E09-B87E63972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20-Dec-21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64B58-035A-49B3-8F22-F62E024BD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04E58-CAF8-40EA-B655-EC13D02AA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2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7F65B6-1864-42AB-8710-004F9B97AB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034775-431E-4FB7-806A-D018D83A16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66DDA-A5D1-442C-BDD4-C184D5968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20-Dec-21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BBE2E-85A7-4369-B3EA-B94F6A657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30FA42-45E7-40E7-BDDF-4A603F62D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2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s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935725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3613908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6292091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8970274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</p:spTree>
    <p:extLst>
      <p:ext uri="{BB962C8B-B14F-4D97-AF65-F5344CB8AC3E}">
        <p14:creationId xmlns:p14="http://schemas.microsoft.com/office/powerpoint/2010/main" val="220727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775" y="2130128"/>
            <a:ext cx="10362450" cy="147063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397" y="3885702"/>
            <a:ext cx="8535207" cy="175327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30876" indent="0" algn="ctr">
              <a:buNone/>
              <a:defRPr/>
            </a:lvl2pPr>
            <a:lvl3pPr marL="661751" indent="0" algn="ctr">
              <a:buNone/>
              <a:defRPr/>
            </a:lvl3pPr>
            <a:lvl4pPr marL="992627" indent="0" algn="ctr">
              <a:buNone/>
              <a:defRPr/>
            </a:lvl4pPr>
            <a:lvl5pPr marL="1323503" indent="0" algn="ctr">
              <a:buNone/>
              <a:defRPr/>
            </a:lvl5pPr>
            <a:lvl6pPr marL="1654378" indent="0" algn="ctr">
              <a:buNone/>
              <a:defRPr/>
            </a:lvl6pPr>
            <a:lvl7pPr marL="1985254" indent="0" algn="ctr">
              <a:buNone/>
              <a:defRPr/>
            </a:lvl7pPr>
            <a:lvl8pPr marL="2316129" indent="0" algn="ctr">
              <a:buNone/>
              <a:defRPr/>
            </a:lvl8pPr>
            <a:lvl9pPr marL="2647005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97394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3008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225" y="4407319"/>
            <a:ext cx="10363603" cy="1361490"/>
          </a:xfrm>
          <a:prstGeom prst="rect">
            <a:avLst/>
          </a:prstGeom>
        </p:spPr>
        <p:txBody>
          <a:bodyPr anchor="t"/>
          <a:lstStyle>
            <a:lvl1pPr algn="l">
              <a:defRPr sz="289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225" y="2906808"/>
            <a:ext cx="10363603" cy="150051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47"/>
            </a:lvl1pPr>
            <a:lvl2pPr marL="330876" indent="0">
              <a:buNone/>
              <a:defRPr sz="1303"/>
            </a:lvl2pPr>
            <a:lvl3pPr marL="661751" indent="0">
              <a:buNone/>
              <a:defRPr sz="1158"/>
            </a:lvl3pPr>
            <a:lvl4pPr marL="992627" indent="0">
              <a:buNone/>
              <a:defRPr sz="1013"/>
            </a:lvl4pPr>
            <a:lvl5pPr marL="1323503" indent="0">
              <a:buNone/>
              <a:defRPr sz="1013"/>
            </a:lvl5pPr>
            <a:lvl6pPr marL="1654378" indent="0">
              <a:buNone/>
              <a:defRPr sz="1013"/>
            </a:lvl6pPr>
            <a:lvl7pPr marL="1985254" indent="0">
              <a:buNone/>
              <a:defRPr sz="1013"/>
            </a:lvl7pPr>
            <a:lvl8pPr marL="2316129" indent="0">
              <a:buNone/>
              <a:defRPr sz="1013"/>
            </a:lvl8pPr>
            <a:lvl9pPr marL="2647005" indent="0">
              <a:buNone/>
              <a:defRPr sz="101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5028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>
            <a:lvl1pPr>
              <a:defRPr sz="2026"/>
            </a:lvl1pPr>
            <a:lvl2pPr>
              <a:defRPr sz="1737"/>
            </a:lvl2pPr>
            <a:lvl3pPr>
              <a:defRPr sz="1447"/>
            </a:lvl3pPr>
            <a:lvl4pPr>
              <a:defRPr sz="1303"/>
            </a:lvl4pPr>
            <a:lvl5pPr>
              <a:defRPr sz="1303"/>
            </a:lvl5pPr>
            <a:lvl6pPr>
              <a:defRPr sz="1303"/>
            </a:lvl6pPr>
            <a:lvl7pPr>
              <a:defRPr sz="1303"/>
            </a:lvl7pPr>
            <a:lvl8pPr>
              <a:defRPr sz="1303"/>
            </a:lvl8pPr>
            <a:lvl9pPr>
              <a:defRPr sz="130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50794" y="1600468"/>
            <a:ext cx="5432125" cy="4525659"/>
          </a:xfrm>
          <a:prstGeom prst="rect">
            <a:avLst/>
          </a:prstGeom>
        </p:spPr>
        <p:txBody>
          <a:bodyPr/>
          <a:lstStyle>
            <a:lvl1pPr>
              <a:defRPr sz="2026"/>
            </a:lvl1pPr>
            <a:lvl2pPr>
              <a:defRPr sz="1737"/>
            </a:lvl2pPr>
            <a:lvl3pPr>
              <a:defRPr sz="1447"/>
            </a:lvl3pPr>
            <a:lvl4pPr>
              <a:defRPr sz="1303"/>
            </a:lvl4pPr>
            <a:lvl5pPr>
              <a:defRPr sz="1303"/>
            </a:lvl5pPr>
            <a:lvl6pPr>
              <a:defRPr sz="1303"/>
            </a:lvl6pPr>
            <a:lvl7pPr>
              <a:defRPr sz="1303"/>
            </a:lvl7pPr>
            <a:lvl8pPr>
              <a:defRPr sz="1303"/>
            </a:lvl8pPr>
            <a:lvl9pPr>
              <a:defRPr sz="130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7784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081" y="1534979"/>
            <a:ext cx="5387136" cy="6399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37" b="1"/>
            </a:lvl1pPr>
            <a:lvl2pPr marL="330876" indent="0">
              <a:buNone/>
              <a:defRPr sz="1447" b="1"/>
            </a:lvl2pPr>
            <a:lvl3pPr marL="661751" indent="0">
              <a:buNone/>
              <a:defRPr sz="1303" b="1"/>
            </a:lvl3pPr>
            <a:lvl4pPr marL="992627" indent="0">
              <a:buNone/>
              <a:defRPr sz="1158" b="1"/>
            </a:lvl4pPr>
            <a:lvl5pPr marL="1323503" indent="0">
              <a:buNone/>
              <a:defRPr sz="1158" b="1"/>
            </a:lvl5pPr>
            <a:lvl6pPr marL="1654378" indent="0">
              <a:buNone/>
              <a:defRPr sz="1158" b="1"/>
            </a:lvl6pPr>
            <a:lvl7pPr marL="1985254" indent="0">
              <a:buNone/>
              <a:defRPr sz="1158" b="1"/>
            </a:lvl7pPr>
            <a:lvl8pPr marL="2316129" indent="0">
              <a:buNone/>
              <a:defRPr sz="1158" b="1"/>
            </a:lvl8pPr>
            <a:lvl9pPr marL="2647005" indent="0">
              <a:buNone/>
              <a:defRPr sz="1158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081" y="2174936"/>
            <a:ext cx="5387136" cy="3951191"/>
          </a:xfrm>
          <a:prstGeom prst="rect">
            <a:avLst/>
          </a:prstGeom>
        </p:spPr>
        <p:txBody>
          <a:bodyPr/>
          <a:lstStyle>
            <a:lvl1pPr>
              <a:defRPr sz="1737"/>
            </a:lvl1pPr>
            <a:lvl2pPr>
              <a:defRPr sz="1447"/>
            </a:lvl2pPr>
            <a:lvl3pPr>
              <a:defRPr sz="1303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476" y="1534979"/>
            <a:ext cx="5389443" cy="6399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37" b="1"/>
            </a:lvl1pPr>
            <a:lvl2pPr marL="330876" indent="0">
              <a:buNone/>
              <a:defRPr sz="1447" b="1"/>
            </a:lvl2pPr>
            <a:lvl3pPr marL="661751" indent="0">
              <a:buNone/>
              <a:defRPr sz="1303" b="1"/>
            </a:lvl3pPr>
            <a:lvl4pPr marL="992627" indent="0">
              <a:buNone/>
              <a:defRPr sz="1158" b="1"/>
            </a:lvl4pPr>
            <a:lvl5pPr marL="1323503" indent="0">
              <a:buNone/>
              <a:defRPr sz="1158" b="1"/>
            </a:lvl5pPr>
            <a:lvl6pPr marL="1654378" indent="0">
              <a:buNone/>
              <a:defRPr sz="1158" b="1"/>
            </a:lvl6pPr>
            <a:lvl7pPr marL="1985254" indent="0">
              <a:buNone/>
              <a:defRPr sz="1158" b="1"/>
            </a:lvl7pPr>
            <a:lvl8pPr marL="2316129" indent="0">
              <a:buNone/>
              <a:defRPr sz="1158" b="1"/>
            </a:lvl8pPr>
            <a:lvl9pPr marL="2647005" indent="0">
              <a:buNone/>
              <a:defRPr sz="1158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476" y="2174936"/>
            <a:ext cx="5389443" cy="3951191"/>
          </a:xfrm>
          <a:prstGeom prst="rect">
            <a:avLst/>
          </a:prstGeom>
        </p:spPr>
        <p:txBody>
          <a:bodyPr/>
          <a:lstStyle>
            <a:lvl1pPr>
              <a:defRPr sz="1737"/>
            </a:lvl1pPr>
            <a:lvl2pPr>
              <a:defRPr sz="1447"/>
            </a:lvl2pPr>
            <a:lvl3pPr>
              <a:defRPr sz="1303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3538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59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159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3D700-397F-4AC1-AB9D-D047522D3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BF772-93D8-494F-9661-8B376996F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878EC-B07D-4368-B1AF-6E6177C93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20-Dec-21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D47B2-4392-4614-A7F0-786410FD6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8E032-7432-4E33-8BA3-AAB426EA5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1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3447"/>
            <a:ext cx="4012090" cy="1161575"/>
          </a:xfrm>
          <a:prstGeom prst="rect">
            <a:avLst/>
          </a:prstGeom>
        </p:spPr>
        <p:txBody>
          <a:bodyPr anchor="b"/>
          <a:lstStyle>
            <a:lvl1pPr algn="l">
              <a:defRPr sz="144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519" y="273447"/>
            <a:ext cx="6816400" cy="5852681"/>
          </a:xfrm>
          <a:prstGeom prst="rect">
            <a:avLst/>
          </a:prstGeom>
        </p:spPr>
        <p:txBody>
          <a:bodyPr/>
          <a:lstStyle>
            <a:lvl1pPr>
              <a:defRPr sz="2316"/>
            </a:lvl1pPr>
            <a:lvl2pPr>
              <a:defRPr sz="2026"/>
            </a:lvl2pPr>
            <a:lvl3pPr>
              <a:defRPr sz="1737"/>
            </a:lvl3pPr>
            <a:lvl4pPr>
              <a:defRPr sz="1447"/>
            </a:lvl4pPr>
            <a:lvl5pPr>
              <a:defRPr sz="1447"/>
            </a:lvl5pPr>
            <a:lvl6pPr>
              <a:defRPr sz="1447"/>
            </a:lvl6pPr>
            <a:lvl7pPr>
              <a:defRPr sz="1447"/>
            </a:lvl7pPr>
            <a:lvl8pPr>
              <a:defRPr sz="1447"/>
            </a:lvl8pPr>
            <a:lvl9pPr>
              <a:defRPr sz="144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081" y="1435021"/>
            <a:ext cx="4012090" cy="4691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13"/>
            </a:lvl1pPr>
            <a:lvl2pPr marL="330876" indent="0">
              <a:buNone/>
              <a:defRPr sz="868"/>
            </a:lvl2pPr>
            <a:lvl3pPr marL="661751" indent="0">
              <a:buNone/>
              <a:defRPr sz="724"/>
            </a:lvl3pPr>
            <a:lvl4pPr marL="992627" indent="0">
              <a:buNone/>
              <a:defRPr sz="651"/>
            </a:lvl4pPr>
            <a:lvl5pPr marL="1323503" indent="0">
              <a:buNone/>
              <a:defRPr sz="651"/>
            </a:lvl5pPr>
            <a:lvl6pPr marL="1654378" indent="0">
              <a:buNone/>
              <a:defRPr sz="651"/>
            </a:lvl6pPr>
            <a:lvl7pPr marL="1985254" indent="0">
              <a:buNone/>
              <a:defRPr sz="651"/>
            </a:lvl7pPr>
            <a:lvl8pPr marL="2316129" indent="0">
              <a:buNone/>
              <a:defRPr sz="651"/>
            </a:lvl8pPr>
            <a:lvl9pPr marL="2647005" indent="0">
              <a:buNone/>
              <a:defRPr sz="65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55868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181" y="4800256"/>
            <a:ext cx="7314739" cy="567574"/>
          </a:xfrm>
          <a:prstGeom prst="rect">
            <a:avLst/>
          </a:prstGeom>
        </p:spPr>
        <p:txBody>
          <a:bodyPr anchor="b"/>
          <a:lstStyle>
            <a:lvl1pPr algn="l">
              <a:defRPr sz="144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181" y="612384"/>
            <a:ext cx="7314739" cy="41154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16"/>
            </a:lvl1pPr>
            <a:lvl2pPr marL="330876" indent="0">
              <a:buNone/>
              <a:defRPr sz="2026"/>
            </a:lvl2pPr>
            <a:lvl3pPr marL="661751" indent="0">
              <a:buNone/>
              <a:defRPr sz="1737"/>
            </a:lvl3pPr>
            <a:lvl4pPr marL="992627" indent="0">
              <a:buNone/>
              <a:defRPr sz="1447"/>
            </a:lvl4pPr>
            <a:lvl5pPr marL="1323503" indent="0">
              <a:buNone/>
              <a:defRPr sz="1447"/>
            </a:lvl5pPr>
            <a:lvl6pPr marL="1654378" indent="0">
              <a:buNone/>
              <a:defRPr sz="1447"/>
            </a:lvl6pPr>
            <a:lvl7pPr marL="1985254" indent="0">
              <a:buNone/>
              <a:defRPr sz="1447"/>
            </a:lvl7pPr>
            <a:lvl8pPr marL="2316129" indent="0">
              <a:buNone/>
              <a:defRPr sz="1447"/>
            </a:lvl8pPr>
            <a:lvl9pPr marL="2647005" indent="0">
              <a:buNone/>
              <a:defRPr sz="1447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181" y="5367830"/>
            <a:ext cx="7314739" cy="8042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13"/>
            </a:lvl1pPr>
            <a:lvl2pPr marL="330876" indent="0">
              <a:buNone/>
              <a:defRPr sz="868"/>
            </a:lvl2pPr>
            <a:lvl3pPr marL="661751" indent="0">
              <a:buNone/>
              <a:defRPr sz="724"/>
            </a:lvl3pPr>
            <a:lvl4pPr marL="992627" indent="0">
              <a:buNone/>
              <a:defRPr sz="651"/>
            </a:lvl4pPr>
            <a:lvl5pPr marL="1323503" indent="0">
              <a:buNone/>
              <a:defRPr sz="651"/>
            </a:lvl5pPr>
            <a:lvl6pPr marL="1654378" indent="0">
              <a:buNone/>
              <a:defRPr sz="651"/>
            </a:lvl6pPr>
            <a:lvl7pPr marL="1985254" indent="0">
              <a:buNone/>
              <a:defRPr sz="651"/>
            </a:lvl7pPr>
            <a:lvl8pPr marL="2316129" indent="0">
              <a:buNone/>
              <a:defRPr sz="651"/>
            </a:lvl8pPr>
            <a:lvl9pPr marL="2647005" indent="0">
              <a:buNone/>
              <a:defRPr sz="65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66219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6313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748" y="274597"/>
            <a:ext cx="2743171" cy="585153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081" y="274597"/>
            <a:ext cx="8119925" cy="585153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0891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50794" y="1600469"/>
            <a:ext cx="5432125" cy="22071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50794" y="3917873"/>
            <a:ext cx="5432125" cy="22082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0946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05F69-AAD7-4B19-A59B-B4213D297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A6CECE-9F55-49BA-824B-D814A4484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F1890-5B1C-43AB-BDCC-C23193340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20-Dec-21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9CC20-4CB5-4F82-8FA6-D5B0C455E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38CF4-A563-4B1B-A6D2-585819D63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2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48DB9-C6BC-4FC1-B6FA-59EB99E69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899D3-7097-46D1-8B32-35CEAB2C0D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05A325-B896-4087-8A55-86EADDD5D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634410-0FD6-4F6D-BDC2-9ED5DD096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20-Dec-21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ABD56B-31DF-485E-AB75-C3687E67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09A9A1-48C0-4375-B9F2-E58DE2B88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9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1883A-BBE8-45EE-A161-589190D9F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AECB2C-721D-4E0D-86C2-98DFBC89B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BDB5F7-7414-4415-A16C-9AC930FBAA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F671E5-D626-489A-86D5-27D6959075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D76A21-CB0C-4EA2-B429-0A01DCF244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3A3F16-EE16-4B09-B06A-C853CA3A1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20-Dec-21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AF3A7A-7D26-4B4F-9E54-26E0FFFC6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A55913-1F80-4CCA-858A-EB36169CF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9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BDE19-F825-4088-802B-D009C4753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8FB32D-3E67-47A8-9C77-AE5CCF6AF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20-Dec-21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76EC95-132D-4DBC-B15B-830939B8D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47C67C-9FDB-40BB-B71C-AF4F29660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9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1295D8-D278-4E30-B8C7-532C65616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20-Dec-21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763BF7-590A-4EE6-A9DC-5914037FB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D0176D-D846-4781-9856-3B6CC9591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1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66B02-B943-4B3F-B444-9731E7C59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4ACE0-E3AA-4F5A-AC99-D555562EA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DFFE34-D592-4202-BEA1-3F640B7FD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644E6E-2129-4635-8EB6-4BBEFFA83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20-Dec-21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7A173F-54EF-4412-AFA0-432C5CB35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1B82E7-7820-4EE3-83C5-841999CE7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2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593C5-9B56-4471-87FE-F4E496F2A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F77080-4012-4E3A-B95E-D7D542E1D2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BFE057-DC26-4188-BAE4-D588CD11A9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00CD12-9F44-448F-BB00-16053AABA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20-Dec-21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E4AB36-3191-4492-B690-547F9F02C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80F067-367D-489D-AE62-A2E8BA632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3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ABF4BE-3FCA-47AD-B49B-FF89D4F8C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E781A6-FC05-404F-9C8D-9F31EE81A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66CF8-6B34-4EF4-A256-A1ED08F217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6BF8E-59A8-4D4E-AD72-B1470D4407BC}" type="datetimeFigureOut">
              <a:rPr lang="en-US" smtClean="0"/>
              <a:t>20-Dec-21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0DA5B-0634-4A5D-980F-603353B6F7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E9EBB-A36F-4F91-B204-74C3D246D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-">
            <a:extLst>
              <a:ext uri="{FF2B5EF4-FFF2-40B4-BE49-F238E27FC236}">
                <a16:creationId xmlns:a16="http://schemas.microsoft.com/office/drawing/2014/main" id="{F768CD6C-1D22-4210-8101-7F433D7A51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5697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+mj-lt"/>
          <a:ea typeface="+mj-ea"/>
          <a:cs typeface="+mj-cs"/>
        </a:defRPr>
      </a:lvl1pPr>
      <a:lvl2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2pPr>
      <a:lvl3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3pPr>
      <a:lvl4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4pPr>
      <a:lvl5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5pPr>
      <a:lvl6pPr marL="330876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6pPr>
      <a:lvl7pPr marL="661751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7pPr>
      <a:lvl8pPr marL="992627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8pPr>
      <a:lvl9pPr marL="1323503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406701" indent="-406701" algn="l" defTabSz="1085686" rtl="0" eaLnBrk="0" fontAlgn="base" hangingPunct="0">
        <a:spcBef>
          <a:spcPct val="20000"/>
        </a:spcBef>
        <a:spcAft>
          <a:spcPct val="0"/>
        </a:spcAft>
        <a:buChar char="•"/>
        <a:defRPr sz="3763">
          <a:solidFill>
            <a:schemeClr val="tx1"/>
          </a:solidFill>
          <a:latin typeface="+mn-lt"/>
          <a:ea typeface="+mn-ea"/>
          <a:cs typeface="+mn-cs"/>
        </a:defRPr>
      </a:lvl1pPr>
      <a:lvl2pPr marL="882335" indent="-340067" algn="l" defTabSz="1085686" rtl="0" eaLnBrk="0" fontAlgn="base" hangingPunct="0">
        <a:spcBef>
          <a:spcPct val="20000"/>
        </a:spcBef>
        <a:spcAft>
          <a:spcPct val="0"/>
        </a:spcAft>
        <a:buChar char="–"/>
        <a:defRPr sz="3329">
          <a:solidFill>
            <a:schemeClr val="tx1"/>
          </a:solidFill>
          <a:latin typeface="+mn-lt"/>
          <a:ea typeface="+mn-ea"/>
        </a:defRPr>
      </a:lvl2pPr>
      <a:lvl3pPr marL="1356820" indent="-271134" algn="l" defTabSz="1085686" rtl="0" eaLnBrk="0" fontAlgn="base" hangingPunct="0">
        <a:spcBef>
          <a:spcPct val="20000"/>
        </a:spcBef>
        <a:spcAft>
          <a:spcPct val="0"/>
        </a:spcAft>
        <a:buChar char="•"/>
        <a:defRPr sz="2822">
          <a:solidFill>
            <a:schemeClr val="tx1"/>
          </a:solidFill>
          <a:latin typeface="+mn-lt"/>
          <a:ea typeface="+mn-ea"/>
        </a:defRPr>
      </a:lvl3pPr>
      <a:lvl4pPr marL="1900237" indent="-272283" algn="l" defTabSz="1085686" rtl="0" eaLnBrk="0" fontAlgn="base" hangingPunct="0">
        <a:spcBef>
          <a:spcPct val="20000"/>
        </a:spcBef>
        <a:spcAft>
          <a:spcPct val="0"/>
        </a:spcAft>
        <a:buChar char="–"/>
        <a:defRPr sz="2388">
          <a:solidFill>
            <a:schemeClr val="tx1"/>
          </a:solidFill>
          <a:latin typeface="+mn-lt"/>
          <a:ea typeface="+mn-ea"/>
        </a:defRPr>
      </a:lvl4pPr>
      <a:lvl5pPr marL="2442506" indent="-271134" algn="l" defTabSz="1085686" rtl="0" eaLnBrk="0" fontAlgn="base" hangingPunct="0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5pPr>
      <a:lvl6pPr marL="2773381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6pPr>
      <a:lvl7pPr marL="3104257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7pPr>
      <a:lvl8pPr marL="3435133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8pPr>
      <a:lvl9pPr marL="3766008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1pPr>
      <a:lvl2pPr marL="330876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2pPr>
      <a:lvl3pPr marL="661751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3pPr>
      <a:lvl4pPr marL="992627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4pPr>
      <a:lvl5pPr marL="1323503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5pPr>
      <a:lvl6pPr marL="1654378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6pPr>
      <a:lvl7pPr marL="1985254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7pPr>
      <a:lvl8pPr marL="2316129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8pPr>
      <a:lvl9pPr marL="2647005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1-47">
            <a:extLst>
              <a:ext uri="{FF2B5EF4-FFF2-40B4-BE49-F238E27FC236}">
                <a16:creationId xmlns:a16="http://schemas.microsoft.com/office/drawing/2014/main" id="{7A8E8C6F-B07A-46F6-BC01-306E83A74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0" y="216000"/>
            <a:ext cx="12153448" cy="670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1-48">
            <a:extLst>
              <a:ext uri="{FF2B5EF4-FFF2-40B4-BE49-F238E27FC236}">
                <a16:creationId xmlns:a16="http://schemas.microsoft.com/office/drawing/2014/main" id="{01ABE38E-20E5-4B3B-9ACE-5C0B480B8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6" y="3985660"/>
            <a:ext cx="4927788" cy="287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8A52418-C60A-4F1C-B2CF-788FF7F41C63}"/>
              </a:ext>
            </a:extLst>
          </p:cNvPr>
          <p:cNvSpPr/>
          <p:nvPr/>
        </p:nvSpPr>
        <p:spPr>
          <a:xfrm>
            <a:off x="2104571" y="914400"/>
            <a:ext cx="8403772" cy="27271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648D38-8BBE-48DF-97C2-9245ECC93D93}"/>
              </a:ext>
            </a:extLst>
          </p:cNvPr>
          <p:cNvSpPr txBox="1"/>
          <p:nvPr/>
        </p:nvSpPr>
        <p:spPr>
          <a:xfrm>
            <a:off x="4151086" y="1046100"/>
            <a:ext cx="680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TiÕng</a:t>
            </a:r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ViÖt</a:t>
            </a:r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 1</a:t>
            </a:r>
            <a:endParaRPr lang="en-US" sz="6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9624A9-5175-4996-8B97-76546D990D60}"/>
              </a:ext>
            </a:extLst>
          </p:cNvPr>
          <p:cNvSpPr txBox="1"/>
          <p:nvPr/>
        </p:nvSpPr>
        <p:spPr>
          <a:xfrm>
            <a:off x="2216258" y="2364508"/>
            <a:ext cx="80746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.VnAvantH" panose="020B7200000000000000" pitchFamily="34" charset="0"/>
              </a:rPr>
              <a:t>B</a:t>
            </a:r>
            <a:r>
              <a:rPr lang="en-US" sz="4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µi</a:t>
            </a:r>
            <a:r>
              <a:rPr lang="en-US" sz="48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48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58:  </a:t>
            </a:r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ach  ª</a:t>
            </a:r>
            <a:r>
              <a:rPr lang="en-US" sz="6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ch</a:t>
            </a:r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 </a:t>
            </a:r>
            <a:r>
              <a:rPr lang="en-US" sz="6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ich</a:t>
            </a:r>
            <a:endParaRPr lang="en-US" sz="60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E9203-5DE6-4E6D-AB1F-C7ABA5C5D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0427" y="509413"/>
            <a:ext cx="11651622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76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s</a:t>
            </a:r>
            <a:r>
              <a:rPr lang="en-US" sz="7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¸ch</a:t>
            </a:r>
            <a:r>
              <a:rPr lang="en-US" sz="76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76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vë</a:t>
            </a:r>
            <a:r>
              <a:rPr lang="en-US" sz="76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76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chªnh</a:t>
            </a:r>
            <a:r>
              <a:rPr lang="en-US" sz="76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76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l</a:t>
            </a:r>
            <a:r>
              <a:rPr lang="en-US" sz="7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Öch</a:t>
            </a:r>
            <a:endParaRPr lang="en-US" sz="7600" b="1" dirty="0">
              <a:solidFill>
                <a:srgbClr val="FF0000"/>
              </a:solidFill>
              <a:latin typeface=".VnAvant" panose="020B7200000000000000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76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tê</a:t>
            </a:r>
            <a:r>
              <a:rPr lang="en-US" sz="76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7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lÞch</a:t>
            </a:r>
            <a:endParaRPr lang="en-US" sz="7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72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AF8A3D-F5EC-4403-AD0B-7453065130D2}"/>
              </a:ext>
            </a:extLst>
          </p:cNvPr>
          <p:cNvSpPr txBox="1"/>
          <p:nvPr/>
        </p:nvSpPr>
        <p:spPr>
          <a:xfrm>
            <a:off x="3433117" y="8906"/>
            <a:ext cx="6759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ach       ª</a:t>
            </a:r>
            <a:r>
              <a:rPr lang="en-US" sz="4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ch</a:t>
            </a:r>
            <a:r>
              <a:rPr lang="en-US" sz="4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      </a:t>
            </a:r>
            <a:r>
              <a:rPr lang="en-US" sz="4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ich</a:t>
            </a:r>
            <a:endParaRPr lang="en-US" sz="4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746B6E4-FC6C-480E-8922-61E386646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573330"/>
              </p:ext>
            </p:extLst>
          </p:nvPr>
        </p:nvGraphicFramePr>
        <p:xfrm>
          <a:off x="4666468" y="977154"/>
          <a:ext cx="2859062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1">
                  <a:extLst>
                    <a:ext uri="{9D8B030D-6E8A-4147-A177-3AD203B41FA5}">
                      <a16:colId xmlns:a16="http://schemas.microsoft.com/office/drawing/2014/main" val="3141433771"/>
                    </a:ext>
                  </a:extLst>
                </a:gridCol>
                <a:gridCol w="1429531">
                  <a:extLst>
                    <a:ext uri="{9D8B030D-6E8A-4147-A177-3AD203B41FA5}">
                      <a16:colId xmlns:a16="http://schemas.microsoft.com/office/drawing/2014/main" val="3817047322"/>
                    </a:ext>
                  </a:extLst>
                </a:gridCol>
              </a:tblGrid>
              <a:tr h="474386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s</a:t>
                      </a:r>
                      <a:endParaRPr lang="en-US" sz="40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ach</a:t>
                      </a:r>
                      <a:endParaRPr lang="en-US" sz="40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84299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E357CE6E-C9DF-4B0E-AFC8-B721E6A22048}"/>
              </a:ext>
            </a:extLst>
          </p:cNvPr>
          <p:cNvSpPr/>
          <p:nvPr/>
        </p:nvSpPr>
        <p:spPr>
          <a:xfrm>
            <a:off x="4666468" y="1678195"/>
            <a:ext cx="2859062" cy="6548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.VnAvant" panose="020B7200000000000000" pitchFamily="34" charset="0"/>
              </a:rPr>
              <a:t>s</a:t>
            </a:r>
            <a:r>
              <a:rPr lang="en-US" sz="4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¸ch</a:t>
            </a:r>
            <a:endParaRPr lang="en-US" sz="4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89B4AD-9D96-4642-B0B4-15F4E625DA6E}"/>
              </a:ext>
            </a:extLst>
          </p:cNvPr>
          <p:cNvSpPr txBox="1"/>
          <p:nvPr/>
        </p:nvSpPr>
        <p:spPr>
          <a:xfrm>
            <a:off x="818525" y="2456795"/>
            <a:ext cx="1111640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v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¸ch</a:t>
            </a: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s¸ch</a:t>
            </a: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t¹ch    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chÕch</a:t>
            </a: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mÕch</a:t>
            </a: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   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lÖch</a:t>
            </a: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bÝch</a:t>
            </a: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 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xÝch</a:t>
            </a: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kÞch</a:t>
            </a:r>
            <a:endParaRPr lang="en-US" sz="4000" b="1" dirty="0" smtClean="0">
              <a:solidFill>
                <a:srgbClr val="0070C0"/>
              </a:solidFill>
              <a:latin typeface=".VnAvant" panose="020B7200000000000000" pitchFamily="34" charset="0"/>
            </a:endParaRPr>
          </a:p>
          <a:p>
            <a:pPr>
              <a:lnSpc>
                <a:spcPct val="150000"/>
              </a:lnSpc>
            </a:pPr>
            <a:endParaRPr lang="en-US" sz="4000" b="1" dirty="0">
              <a:solidFill>
                <a:srgbClr val="0070C0"/>
              </a:solidFill>
              <a:latin typeface=".VnAvant" panose="020B7200000000000000" pitchFamily="34" charset="0"/>
            </a:endParaRPr>
          </a:p>
          <a:p>
            <a:pPr>
              <a:lnSpc>
                <a:spcPct val="150000"/>
              </a:lnSpc>
            </a:pPr>
            <a:endParaRPr lang="en-US" sz="4000" b="1" dirty="0" smtClean="0">
              <a:solidFill>
                <a:srgbClr val="0070C0"/>
              </a:solidFill>
              <a:latin typeface=".VnAvant" panose="020B7200000000000000" pitchFamily="34" charset="0"/>
            </a:endParaRPr>
          </a:p>
          <a:p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s¸ch</a:t>
            </a: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vë</a:t>
            </a: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      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chªnh</a:t>
            </a: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lÖch</a:t>
            </a: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          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tê</a:t>
            </a: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lÞch</a:t>
            </a:r>
            <a:endParaRPr lang="en-US" sz="4000" b="1" dirty="0" smtClean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Rectangle: Rounded Corners 5">
            <a:extLst>
              <a:ext uri="{FF2B5EF4-FFF2-40B4-BE49-F238E27FC236}">
                <a16:creationId xmlns:a16="http://schemas.microsoft.com/office/drawing/2014/main" id="{EC07B194-AEED-4D12-9E20-3D5050BE3EE8}"/>
              </a:ext>
            </a:extLst>
          </p:cNvPr>
          <p:cNvSpPr/>
          <p:nvPr/>
        </p:nvSpPr>
        <p:spPr>
          <a:xfrm>
            <a:off x="652764" y="115822"/>
            <a:ext cx="1145039" cy="48535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.VnAvant" panose="020B7200000000000000" pitchFamily="34" charset="0"/>
              </a:rPr>
              <a:t>§</a:t>
            </a:r>
            <a:r>
              <a:rPr lang="en-US" sz="3200" b="1" dirty="0" err="1">
                <a:latin typeface=".VnAvant" panose="020B7200000000000000" pitchFamily="34" charset="0"/>
              </a:rPr>
              <a:t>äc</a:t>
            </a:r>
            <a:endParaRPr lang="en-US" sz="3200" b="1" dirty="0">
              <a:latin typeface=".VnAvant" panose="020B7200000000000000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E58B6F2-89D2-4A27-84D8-C51F94F3DFBD}"/>
              </a:ext>
            </a:extLst>
          </p:cNvPr>
          <p:cNvSpPr/>
          <p:nvPr/>
        </p:nvSpPr>
        <p:spPr>
          <a:xfrm>
            <a:off x="171469" y="77492"/>
            <a:ext cx="647056" cy="52368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" t="50885"/>
          <a:stretch/>
        </p:blipFill>
        <p:spPr>
          <a:xfrm>
            <a:off x="818525" y="4657397"/>
            <a:ext cx="1899924" cy="14087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349" y="4530758"/>
            <a:ext cx="2698339" cy="15353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51877" y="4657397"/>
            <a:ext cx="1281232" cy="135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7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162ED6A2-28EE-4ED6-92C0-D7D3D2BAC16E}"/>
              </a:ext>
            </a:extLst>
          </p:cNvPr>
          <p:cNvSpPr/>
          <p:nvPr/>
        </p:nvSpPr>
        <p:spPr>
          <a:xfrm>
            <a:off x="1986742" y="790787"/>
            <a:ext cx="9429341" cy="2290038"/>
          </a:xfrm>
          <a:prstGeom prst="cloudCallout">
            <a:avLst>
              <a:gd name="adj1" fmla="val -59301"/>
              <a:gd name="adj2" fmla="val 495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 dirty="0" err="1" smtClean="0">
                <a:solidFill>
                  <a:srgbClr val="FF0000"/>
                </a:solidFill>
                <a:latin typeface=".VnAvantH" panose="020B7200000000000000" pitchFamily="34" charset="0"/>
                <a:ea typeface="+mj-ea"/>
                <a:cs typeface="+mj-cs"/>
              </a:rPr>
              <a:t>Nghỉ</a:t>
            </a:r>
            <a:r>
              <a:rPr lang="en-US" sz="6000" b="1" kern="1200" dirty="0" smtClean="0">
                <a:solidFill>
                  <a:srgbClr val="FF0000"/>
                </a:solidFill>
                <a:latin typeface=".VnAvantH" panose="020B7200000000000000" pitchFamily="34" charset="0"/>
                <a:ea typeface="+mj-ea"/>
                <a:cs typeface="+mj-cs"/>
              </a:rPr>
              <a:t> </a:t>
            </a:r>
            <a:r>
              <a:rPr lang="en-US" sz="6000" b="1" kern="1200" dirty="0" err="1" smtClean="0">
                <a:solidFill>
                  <a:srgbClr val="FF0000"/>
                </a:solidFill>
                <a:latin typeface=".VnAvantH" panose="020B7200000000000000" pitchFamily="34" charset="0"/>
                <a:ea typeface="+mj-ea"/>
                <a:cs typeface="+mj-cs"/>
              </a:rPr>
              <a:t>giải</a:t>
            </a:r>
            <a:r>
              <a:rPr lang="en-US" sz="6000" b="1" kern="1200" dirty="0" smtClean="0">
                <a:solidFill>
                  <a:srgbClr val="FF0000"/>
                </a:solidFill>
                <a:latin typeface=".VnAvantH" panose="020B7200000000000000" pitchFamily="34" charset="0"/>
                <a:ea typeface="+mj-ea"/>
                <a:cs typeface="+mj-cs"/>
              </a:rPr>
              <a:t> </a:t>
            </a:r>
            <a:r>
              <a:rPr lang="en-US" sz="6000" b="1" kern="1200" dirty="0" err="1" smtClean="0">
                <a:solidFill>
                  <a:srgbClr val="FF0000"/>
                </a:solidFill>
                <a:latin typeface=".VnAvantH" panose="020B7200000000000000" pitchFamily="34" charset="0"/>
                <a:ea typeface="+mj-ea"/>
                <a:cs typeface="+mj-cs"/>
              </a:rPr>
              <a:t>lao</a:t>
            </a:r>
            <a:endParaRPr lang="en-US" sz="6000" b="1" kern="1200" dirty="0">
              <a:solidFill>
                <a:srgbClr val="FF0000"/>
              </a:solidFill>
              <a:latin typeface=".VnAvantH" panose="020B7200000000000000" pitchFamily="34" charset="0"/>
              <a:ea typeface="+mj-ea"/>
              <a:cs typeface="+mj-cs"/>
            </a:endParaRPr>
          </a:p>
        </p:txBody>
      </p:sp>
      <p:pic>
        <p:nvPicPr>
          <p:cNvPr id="5" name="Content Placeholder 4" descr="A picture containing clock, room&#10;&#10;Description automatically generated">
            <a:extLst>
              <a:ext uri="{FF2B5EF4-FFF2-40B4-BE49-F238E27FC236}">
                <a16:creationId xmlns:a16="http://schemas.microsoft.com/office/drawing/2014/main" id="{35E5F69C-7429-4074-B2A3-60C26134A1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934"/>
          <a:stretch/>
        </p:blipFill>
        <p:spPr>
          <a:xfrm>
            <a:off x="247356" y="2940791"/>
            <a:ext cx="4164414" cy="391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08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:a16="http://schemas.microsoft.com/office/drawing/2014/main" id="{7FF57A2F-D5BC-4C59-9521-A740EF86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:a16="http://schemas.microsoft.com/office/drawing/2014/main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21" y="2126681"/>
            <a:ext cx="4872639" cy="352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:a16="http://schemas.microsoft.com/office/drawing/2014/main" id="{FA54CBA8-D4C8-40C0-B01E-7854A27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17" y="3168766"/>
            <a:ext cx="3776553" cy="34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:a16="http://schemas.microsoft.com/office/drawing/2014/main" id="{D59DE3FA-40BA-4D39-A803-2638154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24" y="-328596"/>
            <a:ext cx="8457320" cy="71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17">
            <a:extLst>
              <a:ext uri="{FF2B5EF4-FFF2-40B4-BE49-F238E27FC236}">
                <a16:creationId xmlns:a16="http://schemas.microsoft.com/office/drawing/2014/main" id="{D25FE374-987E-480A-8E72-CD1B630F2F9C}"/>
              </a:ext>
            </a:extLst>
          </p:cNvPr>
          <p:cNvSpPr txBox="1"/>
          <p:nvPr/>
        </p:nvSpPr>
        <p:spPr>
          <a:xfrm>
            <a:off x="1975881" y="2710704"/>
            <a:ext cx="5370735" cy="110799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6600" b="1" noProof="0" dirty="0" err="1" smtClean="0">
                <a:solidFill>
                  <a:srgbClr val="FF0000"/>
                </a:solidFill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Luyện</a:t>
            </a:r>
            <a:r>
              <a:rPr lang="en-US" altLang="zh-CN" sz="6600" b="1" noProof="0" dirty="0" smtClean="0">
                <a:solidFill>
                  <a:srgbClr val="FF0000"/>
                </a:solidFill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lang="en-US" altLang="zh-CN" sz="6600" b="1" noProof="0" dirty="0" err="1" smtClean="0">
                <a:solidFill>
                  <a:srgbClr val="FF0000"/>
                </a:solidFill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viết</a:t>
            </a:r>
            <a:endParaRPr kumimoji="0" lang="tr-TR" altLang="zh-CN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138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BCF4255-67C7-4387-81B3-D30D552356BB}"/>
              </a:ext>
            </a:extLst>
          </p:cNvPr>
          <p:cNvSpPr txBox="1"/>
          <p:nvPr/>
        </p:nvSpPr>
        <p:spPr>
          <a:xfrm>
            <a:off x="2378656" y="836402"/>
            <a:ext cx="11256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HP001 4 hàng" panose="020B0603050302020204" pitchFamily="34" charset="0"/>
              </a:rPr>
              <a:t>ach     </a:t>
            </a:r>
            <a:r>
              <a:rPr lang="en-US" sz="7200" b="1" dirty="0" err="1" smtClean="0">
                <a:latin typeface="HP001 4 hàng" panose="020B0603050302020204" pitchFamily="34" charset="0"/>
              </a:rPr>
              <a:t>êch</a:t>
            </a:r>
            <a:r>
              <a:rPr lang="en-US" sz="7200" b="1" dirty="0" smtClean="0">
                <a:latin typeface="HP001 4 hàng" panose="020B0603050302020204" pitchFamily="34" charset="0"/>
              </a:rPr>
              <a:t>     </a:t>
            </a:r>
            <a:r>
              <a:rPr lang="en-US" sz="7200" b="1" dirty="0" err="1" smtClean="0">
                <a:latin typeface="HP001 4 hàng" panose="020B0603050302020204" pitchFamily="34" charset="0"/>
              </a:rPr>
              <a:t>ich</a:t>
            </a:r>
            <a:endParaRPr lang="en-US" sz="7200" b="1" dirty="0">
              <a:latin typeface="HP001 4 hàng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CF4255-67C7-4387-81B3-D30D552356BB}"/>
              </a:ext>
            </a:extLst>
          </p:cNvPr>
          <p:cNvSpPr txBox="1"/>
          <p:nvPr/>
        </p:nvSpPr>
        <p:spPr>
          <a:xfrm>
            <a:off x="283804" y="2693615"/>
            <a:ext cx="11256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HP001 4 hàng" panose="020B0603050302020204" pitchFamily="34" charset="0"/>
              </a:rPr>
              <a:t> </a:t>
            </a:r>
            <a:r>
              <a:rPr lang="en-US" sz="7200" b="1" dirty="0" err="1" smtClean="0">
                <a:latin typeface="HP001 4 hàng" panose="020B0603050302020204" pitchFamily="34" charset="0"/>
              </a:rPr>
              <a:t>sách</a:t>
            </a:r>
            <a:r>
              <a:rPr lang="en-US" sz="7200" b="1" dirty="0" smtClean="0">
                <a:latin typeface="HP001 4 hàng" panose="020B0603050302020204" pitchFamily="34" charset="0"/>
              </a:rPr>
              <a:t>     </a:t>
            </a:r>
            <a:r>
              <a:rPr lang="en-US" sz="7200" b="1" dirty="0" err="1" smtClean="0">
                <a:latin typeface="HP001 4 hàng" panose="020B0603050302020204" pitchFamily="34" charset="0"/>
              </a:rPr>
              <a:t>chênh</a:t>
            </a:r>
            <a:r>
              <a:rPr lang="en-US" sz="7200" b="1" dirty="0" smtClean="0">
                <a:latin typeface="HP001 4 hàng" panose="020B0603050302020204" pitchFamily="34" charset="0"/>
              </a:rPr>
              <a:t> </a:t>
            </a:r>
            <a:r>
              <a:rPr lang="en-US" sz="7200" b="1" dirty="0" err="1" smtClean="0">
                <a:latin typeface="HP001 4 hàng" panose="020B0603050302020204" pitchFamily="34" charset="0"/>
              </a:rPr>
              <a:t>lệch</a:t>
            </a:r>
            <a:r>
              <a:rPr lang="en-US" sz="7200" b="1" dirty="0" smtClean="0">
                <a:latin typeface="HP001 4 hàng" panose="020B0603050302020204" pitchFamily="34" charset="0"/>
              </a:rPr>
              <a:t>   </a:t>
            </a:r>
            <a:r>
              <a:rPr lang="en-US" sz="7200" b="1" dirty="0" err="1" smtClean="0">
                <a:latin typeface="HP001 4 hàng" panose="020B0603050302020204" pitchFamily="34" charset="0"/>
              </a:rPr>
              <a:t>lịch</a:t>
            </a:r>
            <a:endParaRPr lang="en-US" sz="72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45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ch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2153" y="160149"/>
            <a:ext cx="10407693" cy="554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05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ch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83359" y="244097"/>
            <a:ext cx="8042566" cy="60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74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ch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13111" y="141402"/>
            <a:ext cx="8352295" cy="611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57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:a16="http://schemas.microsoft.com/office/drawing/2014/main" id="{7FF57A2F-D5BC-4C59-9521-A740EF86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:a16="http://schemas.microsoft.com/office/drawing/2014/main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21" y="2126681"/>
            <a:ext cx="4872639" cy="352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:a16="http://schemas.microsoft.com/office/drawing/2014/main" id="{FA54CBA8-D4C8-40C0-B01E-7854A27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17" y="3168766"/>
            <a:ext cx="3776553" cy="34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:a16="http://schemas.microsoft.com/office/drawing/2014/main" id="{D59DE3FA-40BA-4D39-A803-2638154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81" y="-164298"/>
            <a:ext cx="8457320" cy="71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6E77BA-3FA6-49EC-99AA-458256E300CC}"/>
              </a:ext>
            </a:extLst>
          </p:cNvPr>
          <p:cNvSpPr txBox="1"/>
          <p:nvPr/>
        </p:nvSpPr>
        <p:spPr>
          <a:xfrm>
            <a:off x="2692400" y="3168172"/>
            <a:ext cx="680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solidFill>
                  <a:srgbClr val="FF0000"/>
                </a:solidFill>
                <a:latin typeface=".VnAvantH" panose="020B7200000000000000" pitchFamily="34" charset="0"/>
              </a:rPr>
              <a:t>Tiết</a:t>
            </a:r>
            <a:r>
              <a:rPr lang="en-US" sz="8800" b="1" dirty="0" smtClean="0">
                <a:solidFill>
                  <a:srgbClr val="FF0000"/>
                </a:solidFill>
                <a:latin typeface=".VnAvantH" panose="020B7200000000000000" pitchFamily="34" charset="0"/>
              </a:rPr>
              <a:t> </a:t>
            </a:r>
            <a:r>
              <a:rPr lang="en-US" sz="8800" b="1" dirty="0">
                <a:solidFill>
                  <a:srgbClr val="FF0000"/>
                </a:solidFill>
                <a:latin typeface=".VnAvantH" panose="020B7200000000000000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287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86" y="1471720"/>
            <a:ext cx="11436375" cy="30497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4926083-2199-486A-A137-7AC3DCB11B67}"/>
              </a:ext>
            </a:extLst>
          </p:cNvPr>
          <p:cNvGrpSpPr/>
          <p:nvPr/>
        </p:nvGrpSpPr>
        <p:grpSpPr>
          <a:xfrm>
            <a:off x="731521" y="196749"/>
            <a:ext cx="1647350" cy="584775"/>
            <a:chOff x="68931" y="169725"/>
            <a:chExt cx="1787579" cy="606130"/>
          </a:xfrm>
        </p:grpSpPr>
        <p:sp>
          <p:nvSpPr>
            <p:cNvPr id="6" name="Rounded Rectangle 62">
              <a:extLst>
                <a:ext uri="{FF2B5EF4-FFF2-40B4-BE49-F238E27FC236}">
                  <a16:creationId xmlns:a16="http://schemas.microsoft.com/office/drawing/2014/main" id="{5426B906-D70B-427A-A8EB-142BB44CEE4E}"/>
                </a:ext>
              </a:extLst>
            </p:cNvPr>
            <p:cNvSpPr/>
            <p:nvPr/>
          </p:nvSpPr>
          <p:spPr bwMode="auto">
            <a:xfrm>
              <a:off x="440086" y="169725"/>
              <a:ext cx="1416424" cy="606130"/>
            </a:xfrm>
            <a:prstGeom prst="round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.VnAvant" panose="020B7200000000000000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0699AAE-BAF1-45A0-8F38-2B1A045F5041}"/>
                </a:ext>
              </a:extLst>
            </p:cNvPr>
            <p:cNvSpPr/>
            <p:nvPr/>
          </p:nvSpPr>
          <p:spPr bwMode="auto">
            <a:xfrm>
              <a:off x="68931" y="185131"/>
              <a:ext cx="578931" cy="533994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smtClean="0">
                  <a:latin typeface=".VnAvant" panose="020B7200000000000000" pitchFamily="34" charset="0"/>
                  <a:cs typeface="Calibri" pitchFamily="34" charset="0"/>
                </a:rPr>
                <a:t>3</a:t>
              </a:r>
              <a:endParaRPr lang="en-US" sz="2400" b="1" dirty="0">
                <a:latin typeface=".VnAvant" panose="020B7200000000000000" pitchFamily="34" charset="0"/>
                <a:cs typeface="Calibri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299688" y="227526"/>
            <a:ext cx="8530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ViÕt</a:t>
            </a:r>
            <a:endParaRPr lang="en-US" sz="2800" b="1" dirty="0">
              <a:solidFill>
                <a:schemeClr val="bg1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5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:a16="http://schemas.microsoft.com/office/drawing/2014/main" id="{7FF57A2F-D5BC-4C59-9521-A740EF86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:a16="http://schemas.microsoft.com/office/drawing/2014/main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21" y="2126681"/>
            <a:ext cx="4872639" cy="352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:a16="http://schemas.microsoft.com/office/drawing/2014/main" id="{FA54CBA8-D4C8-40C0-B01E-7854A27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17" y="3168766"/>
            <a:ext cx="3776553" cy="34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:a16="http://schemas.microsoft.com/office/drawing/2014/main" id="{D59DE3FA-40BA-4D39-A803-2638154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48" y="-138898"/>
            <a:ext cx="8457320" cy="71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6E77BA-3FA6-49EC-99AA-458256E300CC}"/>
              </a:ext>
            </a:extLst>
          </p:cNvPr>
          <p:cNvSpPr txBox="1"/>
          <p:nvPr/>
        </p:nvSpPr>
        <p:spPr>
          <a:xfrm>
            <a:off x="2692400" y="3168172"/>
            <a:ext cx="680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TiÕt</a:t>
            </a:r>
            <a:r>
              <a:rPr lang="en-US" sz="8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1</a:t>
            </a:r>
            <a:endParaRPr lang="en-US" sz="8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215" y="-59847"/>
            <a:ext cx="6679769" cy="697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65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162ED6A2-28EE-4ED6-92C0-D7D3D2BAC16E}"/>
              </a:ext>
            </a:extLst>
          </p:cNvPr>
          <p:cNvSpPr/>
          <p:nvPr/>
        </p:nvSpPr>
        <p:spPr>
          <a:xfrm>
            <a:off x="2093165" y="790787"/>
            <a:ext cx="9419962" cy="2290038"/>
          </a:xfrm>
          <a:prstGeom prst="cloudCallout">
            <a:avLst>
              <a:gd name="adj1" fmla="val -59301"/>
              <a:gd name="adj2" fmla="val 495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dirty="0" err="1" smtClean="0">
                <a:solidFill>
                  <a:srgbClr val="FF0000"/>
                </a:solidFill>
                <a:latin typeface=".VnAvantH" panose="020B7200000000000000" pitchFamily="34" charset="0"/>
                <a:ea typeface="+mj-ea"/>
                <a:cs typeface="+mj-cs"/>
              </a:rPr>
              <a:t>Nghỉ</a:t>
            </a:r>
            <a:r>
              <a:rPr lang="en-US" sz="6000" b="1" dirty="0" smtClean="0">
                <a:solidFill>
                  <a:srgbClr val="FF0000"/>
                </a:solidFill>
                <a:latin typeface=".VnAvantH" panose="020B7200000000000000" pitchFamily="34" charset="0"/>
                <a:ea typeface="+mj-ea"/>
                <a:cs typeface="+mj-cs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H" panose="020B7200000000000000" pitchFamily="34" charset="0"/>
                <a:ea typeface="+mj-ea"/>
                <a:cs typeface="+mj-cs"/>
              </a:rPr>
              <a:t>Giải</a:t>
            </a:r>
            <a:r>
              <a:rPr lang="en-US" sz="6000" b="1" dirty="0" smtClean="0">
                <a:solidFill>
                  <a:srgbClr val="FF0000"/>
                </a:solidFill>
                <a:latin typeface=".VnAvantH" panose="020B7200000000000000" pitchFamily="34" charset="0"/>
                <a:ea typeface="+mj-ea"/>
                <a:cs typeface="+mj-cs"/>
              </a:rPr>
              <a:t> Lao</a:t>
            </a:r>
            <a:endParaRPr lang="en-US" sz="6000" b="1" kern="1200" dirty="0">
              <a:solidFill>
                <a:srgbClr val="FF0000"/>
              </a:solidFill>
              <a:latin typeface=".VnAvantH" panose="020B7200000000000000" pitchFamily="34" charset="0"/>
              <a:ea typeface="+mj-ea"/>
              <a:cs typeface="+mj-cs"/>
            </a:endParaRPr>
          </a:p>
        </p:txBody>
      </p:sp>
      <p:pic>
        <p:nvPicPr>
          <p:cNvPr id="5" name="Content Placeholder 4" descr="A picture containing clock, room&#10;&#10;Description automatically generated">
            <a:extLst>
              <a:ext uri="{FF2B5EF4-FFF2-40B4-BE49-F238E27FC236}">
                <a16:creationId xmlns:a16="http://schemas.microsoft.com/office/drawing/2014/main" id="{35E5F69C-7429-4074-B2A3-60C26134A1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934"/>
          <a:stretch/>
        </p:blipFill>
        <p:spPr>
          <a:xfrm>
            <a:off x="247356" y="2940791"/>
            <a:ext cx="4164414" cy="391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69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A7F065A8-C067-4B5D-AD54-35732C9C368F}"/>
              </a:ext>
            </a:extLst>
          </p:cNvPr>
          <p:cNvSpPr txBox="1"/>
          <p:nvPr/>
        </p:nvSpPr>
        <p:spPr>
          <a:xfrm>
            <a:off x="388927" y="1289539"/>
            <a:ext cx="559953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.VnAvant" panose="020B7200000000000000" pitchFamily="34" charset="0"/>
              </a:rPr>
              <a:t>Cã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mét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h«m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Õch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cèm</a:t>
            </a:r>
            <a:endParaRPr lang="en-US" sz="3600" dirty="0" smtClean="0">
              <a:latin typeface=".VnAvant" panose="020B7200000000000000" pitchFamily="34" charset="0"/>
            </a:endParaRPr>
          </a:p>
          <a:p>
            <a:r>
              <a:rPr lang="en-US" sz="3600" dirty="0" err="1" smtClean="0">
                <a:latin typeface=".VnAvant" panose="020B7200000000000000" pitchFamily="34" charset="0"/>
              </a:rPr>
              <a:t>Tinh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nghÞch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nÊp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bê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ao</a:t>
            </a:r>
            <a:endParaRPr lang="en-US" sz="3600" dirty="0" smtClean="0">
              <a:latin typeface=".VnAvant" panose="020B7200000000000000" pitchFamily="34" charset="0"/>
            </a:endParaRPr>
          </a:p>
          <a:p>
            <a:r>
              <a:rPr lang="en-US" sz="3600" dirty="0" err="1" smtClean="0">
                <a:latin typeface=".VnAvant" panose="020B7200000000000000" pitchFamily="34" charset="0"/>
              </a:rPr>
              <a:t>M¶i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r×nh</a:t>
            </a:r>
            <a:r>
              <a:rPr lang="en-US" sz="3600" dirty="0" smtClean="0">
                <a:latin typeface=".VnAvant" panose="020B7200000000000000" pitchFamily="34" charset="0"/>
              </a:rPr>
              <a:t> b¾t </a:t>
            </a:r>
            <a:r>
              <a:rPr lang="en-US" sz="3600" dirty="0" err="1" smtClean="0">
                <a:latin typeface=".VnAvant" panose="020B7200000000000000" pitchFamily="34" charset="0"/>
              </a:rPr>
              <a:t>cµo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cµo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</a:p>
          <a:p>
            <a:r>
              <a:rPr lang="en-US" sz="3600" dirty="0" err="1" smtClean="0">
                <a:latin typeface=".VnAvant" panose="020B7200000000000000" pitchFamily="34" charset="0"/>
              </a:rPr>
              <a:t>Quªn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s¸ch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bªn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bê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cá</a:t>
            </a:r>
            <a:r>
              <a:rPr lang="en-US" sz="3600" dirty="0" smtClean="0">
                <a:latin typeface=".VnAvant" panose="020B7200000000000000" pitchFamily="34" charset="0"/>
              </a:rPr>
              <a:t>. </a:t>
            </a:r>
          </a:p>
          <a:p>
            <a:endParaRPr lang="en-US" sz="3600" dirty="0" smtClean="0">
              <a:latin typeface=".VnAvant" panose="020B7200000000000000" pitchFamily="34" charset="0"/>
            </a:endParaRPr>
          </a:p>
          <a:p>
            <a:r>
              <a:rPr lang="en-US" sz="3600" dirty="0" err="1" smtClean="0">
                <a:latin typeface=".VnAvant" panose="020B7200000000000000" pitchFamily="34" charset="0"/>
              </a:rPr>
              <a:t>Tíi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líp</a:t>
            </a:r>
            <a:r>
              <a:rPr lang="en-US" sz="3600" dirty="0" smtClean="0">
                <a:latin typeface=".VnAvant" panose="020B7200000000000000" pitchFamily="34" charset="0"/>
              </a:rPr>
              <a:t> c« </a:t>
            </a:r>
            <a:r>
              <a:rPr lang="en-US" sz="3600" dirty="0" err="1" smtClean="0">
                <a:latin typeface=".VnAvant" panose="020B7200000000000000" pitchFamily="34" charset="0"/>
              </a:rPr>
              <a:t>hái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nhá</a:t>
            </a:r>
            <a:r>
              <a:rPr lang="en-US" sz="3600" dirty="0" smtClean="0">
                <a:latin typeface=".VnAvant" panose="020B7200000000000000" pitchFamily="34" charset="0"/>
              </a:rPr>
              <a:t>:  </a:t>
            </a:r>
          </a:p>
          <a:p>
            <a:r>
              <a:rPr lang="en-US" sz="3600" dirty="0" err="1" smtClean="0">
                <a:latin typeface=".VnAvant" panose="020B7200000000000000" pitchFamily="34" charset="0"/>
              </a:rPr>
              <a:t>S¸ch</a:t>
            </a:r>
            <a:r>
              <a:rPr lang="en-US" sz="3600" dirty="0" smtClean="0">
                <a:latin typeface=".VnAvant" panose="020B7200000000000000" pitchFamily="34" charset="0"/>
              </a:rPr>
              <a:t> ®©u </a:t>
            </a:r>
            <a:r>
              <a:rPr lang="en-US" sz="3600" dirty="0" err="1" smtClean="0">
                <a:latin typeface=".VnAvant" panose="020B7200000000000000" pitchFamily="34" charset="0"/>
              </a:rPr>
              <a:t>Õch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häc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bµi</a:t>
            </a:r>
            <a:r>
              <a:rPr lang="en-US" sz="3600" dirty="0" smtClean="0">
                <a:latin typeface=".VnAvant" panose="020B7200000000000000" pitchFamily="34" charset="0"/>
              </a:rPr>
              <a:t>?</a:t>
            </a:r>
          </a:p>
          <a:p>
            <a:r>
              <a:rPr lang="en-US" sz="3600" dirty="0" smtClean="0">
                <a:latin typeface=".VnAvant" panose="020B7200000000000000" pitchFamily="34" charset="0"/>
              </a:rPr>
              <a:t>- </a:t>
            </a:r>
            <a:r>
              <a:rPr lang="en-US" sz="3600" dirty="0" err="1" smtClean="0">
                <a:latin typeface=".VnAvant" panose="020B7200000000000000" pitchFamily="34" charset="0"/>
              </a:rPr>
              <a:t>CËu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g·i</a:t>
            </a:r>
            <a:r>
              <a:rPr lang="en-US" sz="3600" dirty="0" smtClean="0">
                <a:latin typeface=".VnAvant" panose="020B7200000000000000" pitchFamily="34" charset="0"/>
              </a:rPr>
              <a:t> ®</a:t>
            </a:r>
            <a:r>
              <a:rPr lang="en-US" sz="3600" dirty="0" err="1" smtClean="0">
                <a:latin typeface=".VnAvant" panose="020B7200000000000000" pitchFamily="34" charset="0"/>
              </a:rPr>
              <a:t>Çu</a:t>
            </a:r>
            <a:r>
              <a:rPr lang="en-US" sz="3600" dirty="0" smtClean="0">
                <a:latin typeface=".VnAvant" panose="020B7200000000000000" pitchFamily="34" charset="0"/>
              </a:rPr>
              <a:t>, </a:t>
            </a:r>
            <a:r>
              <a:rPr lang="en-US" sz="3600" dirty="0" err="1" smtClean="0">
                <a:latin typeface=".VnAvant" panose="020B7200000000000000" pitchFamily="34" charset="0"/>
              </a:rPr>
              <a:t>g·i</a:t>
            </a:r>
            <a:r>
              <a:rPr lang="en-US" sz="3600" dirty="0" smtClean="0">
                <a:latin typeface=".VnAvant" panose="020B7200000000000000" pitchFamily="34" charset="0"/>
              </a:rPr>
              <a:t> tai.</a:t>
            </a:r>
          </a:p>
          <a:p>
            <a:r>
              <a:rPr lang="en-US" sz="3600" dirty="0" smtClean="0">
                <a:latin typeface=".VnAvant" panose="020B7200000000000000" pitchFamily="34" charset="0"/>
              </a:rPr>
              <a:t>- </a:t>
            </a:r>
            <a:r>
              <a:rPr lang="en-US" sz="3600" dirty="0" err="1" smtClean="0">
                <a:latin typeface=".VnAvant" panose="020B7200000000000000" pitchFamily="34" charset="0"/>
              </a:rPr>
              <a:t>Thùa</a:t>
            </a:r>
            <a:r>
              <a:rPr lang="en-US" sz="3600" dirty="0" smtClean="0">
                <a:latin typeface=".VnAvant" panose="020B7200000000000000" pitchFamily="34" charset="0"/>
              </a:rPr>
              <a:t> c«, </a:t>
            </a:r>
            <a:r>
              <a:rPr lang="en-US" sz="3600" dirty="0" err="1" smtClean="0">
                <a:latin typeface=".VnAvant" panose="020B7200000000000000" pitchFamily="34" charset="0"/>
              </a:rPr>
              <a:t>em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xin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lçi</a:t>
            </a:r>
            <a:r>
              <a:rPr lang="en-US" sz="3600" dirty="0" smtClean="0">
                <a:latin typeface=".VnAvant" panose="020B7200000000000000" pitchFamily="34" charset="0"/>
              </a:rPr>
              <a:t>.</a:t>
            </a:r>
          </a:p>
          <a:p>
            <a:pPr lvl="4"/>
            <a:r>
              <a:rPr lang="en-US" sz="3200" dirty="0">
                <a:latin typeface=".VnAvant" panose="020B7200000000000000" pitchFamily="34" charset="0"/>
              </a:rPr>
              <a:t>	</a:t>
            </a:r>
            <a:r>
              <a:rPr lang="en-US" sz="2400" dirty="0" smtClean="0">
                <a:latin typeface=".VnAvant" panose="020B7200000000000000" pitchFamily="34" charset="0"/>
              </a:rPr>
              <a:t>( </a:t>
            </a:r>
            <a:r>
              <a:rPr lang="en-US" sz="2400" dirty="0" err="1" smtClean="0">
                <a:latin typeface=".VnAvant" panose="020B7200000000000000" pitchFamily="34" charset="0"/>
              </a:rPr>
              <a:t>Méc</a:t>
            </a:r>
            <a:r>
              <a:rPr lang="en-US" sz="2400" dirty="0" smtClean="0">
                <a:latin typeface=".VnAvant" panose="020B7200000000000000" pitchFamily="34" charset="0"/>
              </a:rPr>
              <a:t> </a:t>
            </a:r>
            <a:r>
              <a:rPr lang="en-US" sz="2400" dirty="0" err="1" smtClean="0">
                <a:latin typeface=".VnAvant" panose="020B7200000000000000" pitchFamily="34" charset="0"/>
              </a:rPr>
              <a:t>Miªn</a:t>
            </a:r>
            <a:r>
              <a:rPr lang="en-US" sz="2400" dirty="0" smtClean="0">
                <a:latin typeface=".VnAvant" panose="020B7200000000000000" pitchFamily="34" charset="0"/>
              </a:rPr>
              <a:t>)</a:t>
            </a:r>
            <a:endParaRPr lang="en-US" sz="2400" dirty="0">
              <a:latin typeface=".VnAvant" panose="020B7200000000000000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2C389FE-DC68-4EF0-AB82-BAE0913BAF74}"/>
              </a:ext>
            </a:extLst>
          </p:cNvPr>
          <p:cNvSpPr/>
          <p:nvPr/>
        </p:nvSpPr>
        <p:spPr>
          <a:xfrm>
            <a:off x="665132" y="63890"/>
            <a:ext cx="1535627" cy="58161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§</a:t>
            </a:r>
            <a:r>
              <a:rPr lang="en-US" sz="2800" b="1" dirty="0" err="1">
                <a:latin typeface=".VnAvant" panose="020B7200000000000000" pitchFamily="34" charset="0"/>
              </a:rPr>
              <a:t>äc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C3C0BD3-C05F-45F2-818A-0502A0FEEB74}"/>
              </a:ext>
            </a:extLst>
          </p:cNvPr>
          <p:cNvSpPr/>
          <p:nvPr/>
        </p:nvSpPr>
        <p:spPr>
          <a:xfrm>
            <a:off x="229031" y="7777"/>
            <a:ext cx="678207" cy="620503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F065A8-C067-4B5D-AD54-35732C9C368F}"/>
              </a:ext>
            </a:extLst>
          </p:cNvPr>
          <p:cNvSpPr txBox="1"/>
          <p:nvPr/>
        </p:nvSpPr>
        <p:spPr>
          <a:xfrm>
            <a:off x="882167" y="645503"/>
            <a:ext cx="5242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.VnAvant" panose="020B7200000000000000" pitchFamily="34" charset="0"/>
              </a:rPr>
              <a:t>Ế</a:t>
            </a:r>
            <a:r>
              <a:rPr lang="en-US" sz="3600" dirty="0" err="1" smtClean="0">
                <a:latin typeface=".VnAvant" panose="020B7200000000000000" pitchFamily="34" charset="0"/>
              </a:rPr>
              <a:t>ch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cèm</a:t>
            </a:r>
            <a:endParaRPr lang="en-US" sz="3200" dirty="0">
              <a:latin typeface=".VnAvant" panose="020B7200000000000000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211696F-0FD1-470E-8013-DE4DDC44BCEE}"/>
              </a:ext>
            </a:extLst>
          </p:cNvPr>
          <p:cNvCxnSpPr>
            <a:cxnSpLocks/>
          </p:cNvCxnSpPr>
          <p:nvPr/>
        </p:nvCxnSpPr>
        <p:spPr>
          <a:xfrm>
            <a:off x="1898601" y="3436633"/>
            <a:ext cx="1149681" cy="142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D24A7DA-F26A-4AE0-A0B8-487566F68E90}"/>
              </a:ext>
            </a:extLst>
          </p:cNvPr>
          <p:cNvCxnSpPr>
            <a:cxnSpLocks/>
          </p:cNvCxnSpPr>
          <p:nvPr/>
        </p:nvCxnSpPr>
        <p:spPr>
          <a:xfrm flipV="1">
            <a:off x="2735437" y="5092905"/>
            <a:ext cx="906510" cy="182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FE4F83D-4DBF-4849-93B1-CE286AA4BA3B}"/>
              </a:ext>
            </a:extLst>
          </p:cNvPr>
          <p:cNvCxnSpPr>
            <a:cxnSpLocks/>
          </p:cNvCxnSpPr>
          <p:nvPr/>
        </p:nvCxnSpPr>
        <p:spPr>
          <a:xfrm>
            <a:off x="1491258" y="2413094"/>
            <a:ext cx="14190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5FB52B3-29FC-49CE-A638-E448AE0C7575}"/>
              </a:ext>
            </a:extLst>
          </p:cNvPr>
          <p:cNvCxnSpPr>
            <a:cxnSpLocks/>
          </p:cNvCxnSpPr>
          <p:nvPr/>
        </p:nvCxnSpPr>
        <p:spPr>
          <a:xfrm flipH="1">
            <a:off x="2710440" y="5658530"/>
            <a:ext cx="139962" cy="54348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8B8A02B-48FD-46EF-8E13-1BD48303B36E}"/>
              </a:ext>
            </a:extLst>
          </p:cNvPr>
          <p:cNvGrpSpPr/>
          <p:nvPr/>
        </p:nvGrpSpPr>
        <p:grpSpPr>
          <a:xfrm>
            <a:off x="5408475" y="5293474"/>
            <a:ext cx="294628" cy="424166"/>
            <a:chOff x="7170550" y="5051168"/>
            <a:chExt cx="218529" cy="54905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56C6FA1-5E97-4E8A-BF8B-A2271E3DED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70550" y="505116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A41CCF5-F324-43F1-81C0-3AF2D37766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49117" y="505673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246FBDE-BD26-453E-9FB7-808DFC576918}"/>
              </a:ext>
            </a:extLst>
          </p:cNvPr>
          <p:cNvGrpSpPr/>
          <p:nvPr/>
        </p:nvGrpSpPr>
        <p:grpSpPr>
          <a:xfrm>
            <a:off x="5493833" y="3063038"/>
            <a:ext cx="294629" cy="424166"/>
            <a:chOff x="7200038" y="5051168"/>
            <a:chExt cx="218530" cy="549054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657EBAD-31AC-4891-8D95-61F1CF8860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00038" y="505116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4CC1DD3-E14B-4BD4-A64E-3A122ECD9F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78606" y="505673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6" name="Rectangle 35"/>
          <p:cNvSpPr/>
          <p:nvPr/>
        </p:nvSpPr>
        <p:spPr>
          <a:xfrm>
            <a:off x="6556344" y="6528758"/>
            <a:ext cx="428811" cy="1220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246FBDE-BD26-453E-9FB7-808DFC576918}"/>
              </a:ext>
            </a:extLst>
          </p:cNvPr>
          <p:cNvGrpSpPr/>
          <p:nvPr/>
        </p:nvGrpSpPr>
        <p:grpSpPr>
          <a:xfrm>
            <a:off x="5681372" y="4655527"/>
            <a:ext cx="294629" cy="424166"/>
            <a:chOff x="7200038" y="5051168"/>
            <a:chExt cx="218530" cy="549054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657EBAD-31AC-4891-8D95-61F1CF8860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00038" y="505116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4CC1DD3-E14B-4BD4-A64E-3A122ECD9F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78606" y="505673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211696F-0FD1-470E-8013-DE4DDC44BCEE}"/>
              </a:ext>
            </a:extLst>
          </p:cNvPr>
          <p:cNvCxnSpPr>
            <a:cxnSpLocks/>
          </p:cNvCxnSpPr>
          <p:nvPr/>
        </p:nvCxnSpPr>
        <p:spPr>
          <a:xfrm>
            <a:off x="398866" y="5111149"/>
            <a:ext cx="11360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246FBDE-BD26-453E-9FB7-808DFC576918}"/>
              </a:ext>
            </a:extLst>
          </p:cNvPr>
          <p:cNvGrpSpPr/>
          <p:nvPr/>
        </p:nvGrpSpPr>
        <p:grpSpPr>
          <a:xfrm>
            <a:off x="4565452" y="4074917"/>
            <a:ext cx="294629" cy="424166"/>
            <a:chOff x="7200038" y="5051168"/>
            <a:chExt cx="218530" cy="549054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C657EBAD-31AC-4891-8D95-61F1CF8860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00038" y="505116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4CC1DD3-E14B-4BD4-A64E-3A122ECD9F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78606" y="505673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211696F-0FD1-470E-8013-DE4DDC44BCEE}"/>
              </a:ext>
            </a:extLst>
          </p:cNvPr>
          <p:cNvCxnSpPr>
            <a:cxnSpLocks/>
          </p:cNvCxnSpPr>
          <p:nvPr/>
        </p:nvCxnSpPr>
        <p:spPr>
          <a:xfrm flipV="1">
            <a:off x="3451322" y="1798516"/>
            <a:ext cx="828222" cy="316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246FBDE-BD26-453E-9FB7-808DFC576918}"/>
              </a:ext>
            </a:extLst>
          </p:cNvPr>
          <p:cNvGrpSpPr/>
          <p:nvPr/>
        </p:nvGrpSpPr>
        <p:grpSpPr>
          <a:xfrm>
            <a:off x="5064681" y="5777848"/>
            <a:ext cx="294629" cy="424166"/>
            <a:chOff x="7200038" y="5051168"/>
            <a:chExt cx="218530" cy="549054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C657EBAD-31AC-4891-8D95-61F1CF8860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00038" y="505116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4CC1DD3-E14B-4BD4-A64E-3A122ECD9F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78606" y="505673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4632" y="-9486"/>
            <a:ext cx="6067367" cy="686748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49500" y="6202014"/>
            <a:ext cx="334915" cy="2219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5FB52B3-29FC-49CE-A638-E448AE0C7575}"/>
              </a:ext>
            </a:extLst>
          </p:cNvPr>
          <p:cNvCxnSpPr>
            <a:cxnSpLocks/>
          </p:cNvCxnSpPr>
          <p:nvPr/>
        </p:nvCxnSpPr>
        <p:spPr>
          <a:xfrm flipH="1">
            <a:off x="5492672" y="1277536"/>
            <a:ext cx="188701" cy="55834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5FB52B3-29FC-49CE-A638-E448AE0C7575}"/>
              </a:ext>
            </a:extLst>
          </p:cNvPr>
          <p:cNvCxnSpPr>
            <a:cxnSpLocks/>
          </p:cNvCxnSpPr>
          <p:nvPr/>
        </p:nvCxnSpPr>
        <p:spPr>
          <a:xfrm flipH="1">
            <a:off x="5211996" y="2476448"/>
            <a:ext cx="128814" cy="48280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5FB52B3-29FC-49CE-A638-E448AE0C7575}"/>
              </a:ext>
            </a:extLst>
          </p:cNvPr>
          <p:cNvCxnSpPr>
            <a:cxnSpLocks/>
          </p:cNvCxnSpPr>
          <p:nvPr/>
        </p:nvCxnSpPr>
        <p:spPr>
          <a:xfrm flipH="1">
            <a:off x="3771083" y="5111149"/>
            <a:ext cx="188701" cy="55834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5FB52B3-29FC-49CE-A638-E448AE0C7575}"/>
              </a:ext>
            </a:extLst>
          </p:cNvPr>
          <p:cNvCxnSpPr>
            <a:cxnSpLocks/>
          </p:cNvCxnSpPr>
          <p:nvPr/>
        </p:nvCxnSpPr>
        <p:spPr>
          <a:xfrm flipH="1">
            <a:off x="5492671" y="1854753"/>
            <a:ext cx="188701" cy="55834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40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7" grpId="0" animBg="1"/>
      <p:bldP spid="8" grpId="0" animBg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C0E58F6-00BE-407F-940C-D10D5D4B2C6C}"/>
              </a:ext>
            </a:extLst>
          </p:cNvPr>
          <p:cNvSpPr/>
          <p:nvPr/>
        </p:nvSpPr>
        <p:spPr>
          <a:xfrm>
            <a:off x="963737" y="230861"/>
            <a:ext cx="1427967" cy="58441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Nãi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0C302CB-6800-44D0-80E3-E8415D228D84}"/>
              </a:ext>
            </a:extLst>
          </p:cNvPr>
          <p:cNvSpPr/>
          <p:nvPr/>
        </p:nvSpPr>
        <p:spPr>
          <a:xfrm>
            <a:off x="613008" y="268439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8B6F90-8FF6-47AD-9E3A-D93F38E53BB1}"/>
              </a:ext>
            </a:extLst>
          </p:cNvPr>
          <p:cNvSpPr txBox="1"/>
          <p:nvPr/>
        </p:nvSpPr>
        <p:spPr>
          <a:xfrm>
            <a:off x="3578088" y="157553"/>
            <a:ext cx="7719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.VnAvant" panose="020B7200000000000000" pitchFamily="34" charset="0"/>
              </a:rPr>
              <a:t>Líp</a:t>
            </a:r>
            <a:r>
              <a:rPr lang="en-US" sz="4800" b="1" dirty="0" smtClean="0">
                <a:latin typeface=".VnAvant" panose="020B7200000000000000" pitchFamily="34" charset="0"/>
              </a:rPr>
              <a:t> </a:t>
            </a:r>
            <a:r>
              <a:rPr lang="en-US" sz="4800" b="1" dirty="0" err="1" smtClean="0">
                <a:latin typeface=".VnAvant" panose="020B7200000000000000" pitchFamily="34" charset="0"/>
              </a:rPr>
              <a:t>häc</a:t>
            </a:r>
            <a:r>
              <a:rPr lang="en-US" sz="4800" b="1" dirty="0" smtClean="0">
                <a:latin typeface=".VnAvant" panose="020B7200000000000000" pitchFamily="34" charset="0"/>
              </a:rPr>
              <a:t> </a:t>
            </a:r>
            <a:r>
              <a:rPr lang="en-US" sz="4800" b="1" dirty="0" err="1" smtClean="0">
                <a:latin typeface=".VnAvant" panose="020B7200000000000000" pitchFamily="34" charset="0"/>
              </a:rPr>
              <a:t>cña</a:t>
            </a:r>
            <a:r>
              <a:rPr lang="en-US" sz="4800" b="1" dirty="0" smtClean="0">
                <a:latin typeface=".VnAvant" panose="020B7200000000000000" pitchFamily="34" charset="0"/>
              </a:rPr>
              <a:t> </a:t>
            </a:r>
            <a:r>
              <a:rPr lang="en-US" sz="4800" b="1" dirty="0" err="1" smtClean="0">
                <a:latin typeface=".VnAvant" panose="020B7200000000000000" pitchFamily="34" charset="0"/>
              </a:rPr>
              <a:t>em</a:t>
            </a:r>
            <a:endParaRPr lang="en-US" sz="4800" b="1" dirty="0">
              <a:latin typeface=".VnAvant" panose="020B72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16236" y="1171260"/>
            <a:ext cx="2119746" cy="3250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62" y="1026128"/>
            <a:ext cx="11672773" cy="585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7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:a16="http://schemas.microsoft.com/office/drawing/2014/main" id="{7FF57A2F-D5BC-4C59-9521-A740EF86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:a16="http://schemas.microsoft.com/office/drawing/2014/main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21" y="2126681"/>
            <a:ext cx="4872639" cy="352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:a16="http://schemas.microsoft.com/office/drawing/2014/main" id="{FA54CBA8-D4C8-40C0-B01E-7854A27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17" y="3168766"/>
            <a:ext cx="3776553" cy="34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:a16="http://schemas.microsoft.com/office/drawing/2014/main" id="{D59DE3FA-40BA-4D39-A803-2638154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03" y="0"/>
            <a:ext cx="8457320" cy="71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6E77BA-3FA6-49EC-99AA-458256E300CC}"/>
              </a:ext>
            </a:extLst>
          </p:cNvPr>
          <p:cNvSpPr txBox="1"/>
          <p:nvPr/>
        </p:nvSpPr>
        <p:spPr>
          <a:xfrm>
            <a:off x="2293812" y="2337769"/>
            <a:ext cx="2909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.VnAvantH" panose="020B7200000000000000" pitchFamily="34" charset="0"/>
              </a:rPr>
              <a:t>Dặn</a:t>
            </a:r>
            <a:r>
              <a:rPr lang="en-US" sz="4800" b="1" dirty="0" smtClean="0">
                <a:solidFill>
                  <a:srgbClr val="FF0000"/>
                </a:solidFill>
                <a:latin typeface=".VnAvantH" panose="020B72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.VnAvantH" panose="020B7200000000000000" pitchFamily="34" charset="0"/>
              </a:rPr>
              <a:t>dò</a:t>
            </a:r>
            <a:endParaRPr lang="en-US" sz="48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10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189B4AD-9D96-4642-B0B4-15F4E625DA6E}"/>
              </a:ext>
            </a:extLst>
          </p:cNvPr>
          <p:cNvSpPr txBox="1"/>
          <p:nvPr/>
        </p:nvSpPr>
        <p:spPr>
          <a:xfrm>
            <a:off x="1633500" y="1695966"/>
            <a:ext cx="11807686" cy="81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 smtClean="0">
                <a:latin typeface=".VnAvant" panose="020B7200000000000000" pitchFamily="34" charset="0"/>
              </a:rPr>
              <a:t>qu</a:t>
            </a:r>
            <a:r>
              <a:rPr lang="en-US" sz="3600" b="1" dirty="0" smtClean="0">
                <a:latin typeface=".VnAvant" panose="020B7200000000000000" pitchFamily="34" charset="0"/>
              </a:rPr>
              <a:t>¶ </a:t>
            </a:r>
            <a:r>
              <a:rPr lang="en-US" sz="3600" b="1" dirty="0" err="1" smtClean="0">
                <a:latin typeface=".VnAvant" panose="020B7200000000000000" pitchFamily="34" charset="0"/>
              </a:rPr>
              <a:t>chanh</a:t>
            </a:r>
            <a:r>
              <a:rPr lang="en-US" sz="3600" b="1" dirty="0" smtClean="0">
                <a:latin typeface=".VnAvant" panose="020B7200000000000000" pitchFamily="34" charset="0"/>
              </a:rPr>
              <a:t>         </a:t>
            </a:r>
            <a:r>
              <a:rPr lang="en-US" sz="3600" b="1" dirty="0" err="1" smtClean="0">
                <a:latin typeface=".VnAvant" panose="020B7200000000000000" pitchFamily="34" charset="0"/>
              </a:rPr>
              <a:t>bê</a:t>
            </a:r>
            <a:r>
              <a:rPr lang="en-US" sz="3600" b="1" dirty="0" smtClean="0"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latin typeface=".VnAvant" panose="020B7200000000000000" pitchFamily="34" charset="0"/>
              </a:rPr>
              <a:t>kªnh</a:t>
            </a:r>
            <a:r>
              <a:rPr lang="en-US" sz="3600" b="1" dirty="0" smtClean="0">
                <a:latin typeface=".VnAvant" panose="020B7200000000000000" pitchFamily="34" charset="0"/>
              </a:rPr>
              <a:t>          </a:t>
            </a:r>
            <a:r>
              <a:rPr lang="en-US" sz="3600" b="1" dirty="0" err="1" smtClean="0">
                <a:latin typeface=".VnAvant" panose="020B7200000000000000" pitchFamily="34" charset="0"/>
              </a:rPr>
              <a:t>kÝnh</a:t>
            </a:r>
            <a:r>
              <a:rPr lang="en-US" sz="3600" b="1" dirty="0" smtClean="0"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latin typeface=".VnAvant" panose="020B7200000000000000" pitchFamily="34" charset="0"/>
              </a:rPr>
              <a:t>r©m</a:t>
            </a:r>
            <a:endParaRPr lang="en-US" sz="3600" b="1" dirty="0" smtClean="0">
              <a:latin typeface=".VnAvant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F065A8-C067-4B5D-AD54-35732C9C368F}"/>
              </a:ext>
            </a:extLst>
          </p:cNvPr>
          <p:cNvSpPr txBox="1"/>
          <p:nvPr/>
        </p:nvSpPr>
        <p:spPr>
          <a:xfrm>
            <a:off x="125503" y="2838227"/>
            <a:ext cx="119409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smtClean="0">
                <a:latin typeface=".VnAvant" panose="020B7200000000000000" pitchFamily="34" charset="0"/>
              </a:rPr>
              <a:t>   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Nh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µ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vÞt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gÇn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mét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con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kªnh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xinh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xinh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.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H«m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nay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trêi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®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Ñp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,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bè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mÑ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cho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vÞt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con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ra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kªnh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tËp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b¬i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.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Míi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tËp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mµ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vÞt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con ®·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b¬i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rÊt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nhanh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.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VÞt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bè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vÞt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mÑ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vui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qu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¸,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kªu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c¹p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c¹p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.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Gia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®×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nh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vÞt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lµm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x«n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xao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c¶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mÆt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kªnh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.</a:t>
            </a:r>
            <a:endParaRPr lang="en-US" sz="3200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Rectangle: Rounded Corners 2">
            <a:extLst>
              <a:ext uri="{FF2B5EF4-FFF2-40B4-BE49-F238E27FC236}">
                <a16:creationId xmlns:a16="http://schemas.microsoft.com/office/drawing/2014/main" id="{D8E83664-91EE-47FC-87CF-AF3112663C48}"/>
              </a:ext>
            </a:extLst>
          </p:cNvPr>
          <p:cNvSpPr/>
          <p:nvPr/>
        </p:nvSpPr>
        <p:spPr>
          <a:xfrm>
            <a:off x="3690685" y="392345"/>
            <a:ext cx="5479637" cy="7707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¤n </a:t>
            </a:r>
            <a:r>
              <a:rPr lang="en-US" sz="36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tËp</a:t>
            </a:r>
            <a:r>
              <a:rPr lang="en-US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 vµ </a:t>
            </a:r>
            <a:r>
              <a:rPr lang="en-US" sz="36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khëi</a:t>
            </a:r>
            <a:r>
              <a:rPr lang="en-US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 ®</a:t>
            </a:r>
            <a:r>
              <a:rPr lang="en-US" sz="36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éng</a:t>
            </a:r>
            <a:endParaRPr lang="en-US" sz="3600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98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19" y="49867"/>
            <a:ext cx="11423403" cy="4601646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D0A9E1C-9162-4347-9616-C1FAF3D9AE7C}"/>
              </a:ext>
            </a:extLst>
          </p:cNvPr>
          <p:cNvSpPr/>
          <p:nvPr/>
        </p:nvSpPr>
        <p:spPr>
          <a:xfrm>
            <a:off x="1215093" y="672816"/>
            <a:ext cx="2917896" cy="90736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.VnAvant" panose="020B7200000000000000" pitchFamily="34" charset="0"/>
              </a:rPr>
              <a:t>NhËn</a:t>
            </a:r>
            <a:r>
              <a:rPr lang="en-US" sz="2800" b="1" dirty="0"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latin typeface=".VnAvant" panose="020B7200000000000000" pitchFamily="34" charset="0"/>
              </a:rPr>
              <a:t>biÕt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E02BDFB-F771-4D67-9FD6-F3C352EA18F0}"/>
              </a:ext>
            </a:extLst>
          </p:cNvPr>
          <p:cNvSpPr/>
          <p:nvPr/>
        </p:nvSpPr>
        <p:spPr>
          <a:xfrm>
            <a:off x="811291" y="726054"/>
            <a:ext cx="807604" cy="7436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09A690-80ED-4D0A-83F9-79DD053A13CF}"/>
              </a:ext>
            </a:extLst>
          </p:cNvPr>
          <p:cNvSpPr txBox="1"/>
          <p:nvPr/>
        </p:nvSpPr>
        <p:spPr>
          <a:xfrm>
            <a:off x="2950436" y="5132457"/>
            <a:ext cx="11960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.VnAvant" panose="020B7200000000000000" pitchFamily="34" charset="0"/>
              </a:rPr>
              <a:t>Õch</a:t>
            </a:r>
            <a:r>
              <a:rPr lang="en-US" sz="4000" b="1" dirty="0" smtClean="0">
                <a:latin typeface=".VnAvant" panose="020B7200000000000000" pitchFamily="34" charset="0"/>
              </a:rPr>
              <a:t> con </a:t>
            </a:r>
            <a:r>
              <a:rPr lang="en-US" sz="4000" b="1" dirty="0" err="1" smtClean="0">
                <a:latin typeface=".VnAvant" panose="020B7200000000000000" pitchFamily="34" charset="0"/>
              </a:rPr>
              <a:t>thÝch</a:t>
            </a:r>
            <a:r>
              <a:rPr lang="en-US" sz="4000" b="1" dirty="0" smtClean="0">
                <a:latin typeface=".VnAvant" panose="020B7200000000000000" pitchFamily="34" charset="0"/>
              </a:rPr>
              <a:t> ®</a:t>
            </a:r>
            <a:r>
              <a:rPr lang="en-US" sz="4000" b="1" dirty="0" err="1" smtClean="0">
                <a:latin typeface=".VnAvant" panose="020B7200000000000000" pitchFamily="34" charset="0"/>
              </a:rPr>
              <a:t>äc</a:t>
            </a: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atin typeface=".VnAvant" panose="020B7200000000000000" pitchFamily="34" charset="0"/>
              </a:rPr>
              <a:t>s¸ch</a:t>
            </a:r>
            <a:r>
              <a:rPr lang="en-US" sz="4000" b="1" dirty="0" smtClean="0">
                <a:latin typeface=".VnAvant" panose="020B7200000000000000" pitchFamily="34" charset="0"/>
              </a:rPr>
              <a:t>.</a:t>
            </a:r>
            <a:endParaRPr lang="en-US" sz="4000" b="1" dirty="0">
              <a:latin typeface=".VnAvant" panose="020B72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48A14A-6F85-49F7-96CA-8CDBBAD34C5B}"/>
              </a:ext>
            </a:extLst>
          </p:cNvPr>
          <p:cNvSpPr txBox="1"/>
          <p:nvPr/>
        </p:nvSpPr>
        <p:spPr>
          <a:xfrm>
            <a:off x="2950436" y="5132457"/>
            <a:ext cx="1159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Õc</a:t>
            </a:r>
            <a:r>
              <a:rPr lang="en-US" sz="4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h</a:t>
            </a:r>
            <a:r>
              <a:rPr lang="en-US" sz="4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64797" y="5278459"/>
            <a:ext cx="289087" cy="20794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48A14A-6F85-49F7-96CA-8CDBBAD34C5B}"/>
              </a:ext>
            </a:extLst>
          </p:cNvPr>
          <p:cNvSpPr txBox="1"/>
          <p:nvPr/>
        </p:nvSpPr>
        <p:spPr>
          <a:xfrm>
            <a:off x="7796102" y="5132457"/>
            <a:ext cx="1470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ach</a:t>
            </a:r>
            <a:endParaRPr lang="en-US" sz="4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6D8E35-E4F5-4072-9575-7DA7E58B86EB}"/>
              </a:ext>
            </a:extLst>
          </p:cNvPr>
          <p:cNvSpPr txBox="1"/>
          <p:nvPr/>
        </p:nvSpPr>
        <p:spPr>
          <a:xfrm>
            <a:off x="5539155" y="5132457"/>
            <a:ext cx="1029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ich</a:t>
            </a:r>
            <a:endParaRPr lang="en-US" sz="4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09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8" grpId="0"/>
      <p:bldP spid="13" grpId="0"/>
      <p:bldP spid="16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FC16395-EF75-4506-879B-EE2283A8F32B}"/>
              </a:ext>
            </a:extLst>
          </p:cNvPr>
          <p:cNvSpPr txBox="1"/>
          <p:nvPr/>
        </p:nvSpPr>
        <p:spPr>
          <a:xfrm>
            <a:off x="1069383" y="1231233"/>
            <a:ext cx="96554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   ach </a:t>
            </a:r>
            <a:r>
              <a:rPr lang="en-US" sz="8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 </a:t>
            </a:r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ª</a:t>
            </a:r>
            <a:r>
              <a:rPr lang="en-US" sz="8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ch</a:t>
            </a:r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8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 </a:t>
            </a:r>
            <a:r>
              <a:rPr lang="en-US" sz="8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ich</a:t>
            </a:r>
            <a:endParaRPr lang="en-US" sz="88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3ABA89-75E3-43A4-9438-746269C4F4EF}"/>
              </a:ext>
            </a:extLst>
          </p:cNvPr>
          <p:cNvSpPr/>
          <p:nvPr/>
        </p:nvSpPr>
        <p:spPr>
          <a:xfrm>
            <a:off x="7011812" y="5420532"/>
            <a:ext cx="278969" cy="201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23C479-9EEE-4AD3-8437-2319ED237785}"/>
              </a:ext>
            </a:extLst>
          </p:cNvPr>
          <p:cNvSpPr txBox="1"/>
          <p:nvPr/>
        </p:nvSpPr>
        <p:spPr>
          <a:xfrm>
            <a:off x="2017863" y="1245724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00B050"/>
                </a:solidFill>
                <a:latin typeface=".VnAvant" panose="020B7200000000000000" pitchFamily="34" charset="0"/>
              </a:rPr>
              <a:t>a</a:t>
            </a:r>
            <a:endParaRPr lang="en-US" sz="8800" b="1" dirty="0">
              <a:solidFill>
                <a:srgbClr val="00B050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F725C3-4347-43AE-9842-05F9CCA35BAE}"/>
              </a:ext>
            </a:extLst>
          </p:cNvPr>
          <p:cNvSpPr txBox="1"/>
          <p:nvPr/>
        </p:nvSpPr>
        <p:spPr>
          <a:xfrm>
            <a:off x="8113959" y="1249599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accent2"/>
                </a:solidFill>
                <a:latin typeface=".VnAvant" panose="020B7200000000000000" pitchFamily="34" charset="0"/>
              </a:rPr>
              <a:t>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A937DE-7D46-49D9-A087-59F44C1A210D}"/>
              </a:ext>
            </a:extLst>
          </p:cNvPr>
          <p:cNvSpPr txBox="1"/>
          <p:nvPr/>
        </p:nvSpPr>
        <p:spPr>
          <a:xfrm>
            <a:off x="2746578" y="1247739"/>
            <a:ext cx="24362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ch</a:t>
            </a:r>
            <a:endParaRPr lang="en-US" sz="88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40CFAB-0E5D-4E1F-B062-3A53BDA39208}"/>
              </a:ext>
            </a:extLst>
          </p:cNvPr>
          <p:cNvSpPr/>
          <p:nvPr/>
        </p:nvSpPr>
        <p:spPr>
          <a:xfrm>
            <a:off x="7011812" y="5459279"/>
            <a:ext cx="392621" cy="198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A937DE-7D46-49D9-A087-59F44C1A210D}"/>
              </a:ext>
            </a:extLst>
          </p:cNvPr>
          <p:cNvSpPr txBox="1"/>
          <p:nvPr/>
        </p:nvSpPr>
        <p:spPr>
          <a:xfrm>
            <a:off x="5787561" y="1231233"/>
            <a:ext cx="25081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ch</a:t>
            </a:r>
            <a:endParaRPr lang="en-US" sz="88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23C479-9EEE-4AD3-8437-2319ED237785}"/>
              </a:ext>
            </a:extLst>
          </p:cNvPr>
          <p:cNvSpPr txBox="1"/>
          <p:nvPr/>
        </p:nvSpPr>
        <p:spPr>
          <a:xfrm>
            <a:off x="5063075" y="1245723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7030A0"/>
                </a:solidFill>
                <a:latin typeface=".VnAvant" panose="020B7200000000000000" pitchFamily="34" charset="0"/>
              </a:rPr>
              <a:t>ª</a:t>
            </a:r>
            <a:endParaRPr lang="en-US" sz="8800" b="1" dirty="0">
              <a:solidFill>
                <a:srgbClr val="7030A0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A937DE-7D46-49D9-A087-59F44C1A210D}"/>
              </a:ext>
            </a:extLst>
          </p:cNvPr>
          <p:cNvSpPr txBox="1"/>
          <p:nvPr/>
        </p:nvSpPr>
        <p:spPr>
          <a:xfrm>
            <a:off x="8373196" y="1245723"/>
            <a:ext cx="25115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ch</a:t>
            </a:r>
            <a:endParaRPr lang="en-US" sz="88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18" name="Rectangle: Rounded Corners 5">
            <a:extLst>
              <a:ext uri="{FF2B5EF4-FFF2-40B4-BE49-F238E27FC236}">
                <a16:creationId xmlns:a16="http://schemas.microsoft.com/office/drawing/2014/main" id="{EC07B194-AEED-4D12-9E20-3D5050BE3EE8}"/>
              </a:ext>
            </a:extLst>
          </p:cNvPr>
          <p:cNvSpPr/>
          <p:nvPr/>
        </p:nvSpPr>
        <p:spPr>
          <a:xfrm>
            <a:off x="1283058" y="333097"/>
            <a:ext cx="1429146" cy="62779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.VnAvant" panose="020B7200000000000000" pitchFamily="34" charset="0"/>
              </a:rPr>
              <a:t>§</a:t>
            </a:r>
            <a:r>
              <a:rPr lang="en-US" sz="3200" b="1" dirty="0" err="1">
                <a:latin typeface=".VnAvant" panose="020B7200000000000000" pitchFamily="34" charset="0"/>
              </a:rPr>
              <a:t>äc</a:t>
            </a:r>
            <a:endParaRPr lang="en-US" sz="3200" b="1" dirty="0">
              <a:latin typeface=".VnAvant" panose="020B7200000000000000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E58B6F2-89D2-4A27-84D8-C51F94F3DFBD}"/>
              </a:ext>
            </a:extLst>
          </p:cNvPr>
          <p:cNvSpPr/>
          <p:nvPr/>
        </p:nvSpPr>
        <p:spPr>
          <a:xfrm>
            <a:off x="724272" y="217275"/>
            <a:ext cx="807604" cy="7436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317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  <p:bldP spid="15" grpId="0"/>
      <p:bldP spid="16" grpId="0"/>
      <p:bldP spid="17" grpId="0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AF8A3D-F5EC-4403-AD0B-7453065130D2}"/>
              </a:ext>
            </a:extLst>
          </p:cNvPr>
          <p:cNvSpPr txBox="1"/>
          <p:nvPr/>
        </p:nvSpPr>
        <p:spPr>
          <a:xfrm>
            <a:off x="3355626" y="811157"/>
            <a:ext cx="6759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ach       ª</a:t>
            </a:r>
            <a:r>
              <a:rPr lang="en-US" sz="48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ch</a:t>
            </a:r>
            <a:r>
              <a:rPr lang="en-US" sz="4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      </a:t>
            </a:r>
            <a:r>
              <a:rPr lang="en-US" sz="48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ich</a:t>
            </a:r>
            <a:endParaRPr lang="en-US" sz="4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746B6E4-FC6C-480E-8922-61E386646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694163"/>
              </p:ext>
            </p:extLst>
          </p:nvPr>
        </p:nvGraphicFramePr>
        <p:xfrm>
          <a:off x="4732346" y="1770334"/>
          <a:ext cx="285906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1">
                  <a:extLst>
                    <a:ext uri="{9D8B030D-6E8A-4147-A177-3AD203B41FA5}">
                      <a16:colId xmlns:a16="http://schemas.microsoft.com/office/drawing/2014/main" val="3141433771"/>
                    </a:ext>
                  </a:extLst>
                </a:gridCol>
                <a:gridCol w="1429531">
                  <a:extLst>
                    <a:ext uri="{9D8B030D-6E8A-4147-A177-3AD203B41FA5}">
                      <a16:colId xmlns:a16="http://schemas.microsoft.com/office/drawing/2014/main" val="3817047322"/>
                    </a:ext>
                  </a:extLst>
                </a:gridCol>
              </a:tblGrid>
              <a:tr h="474386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s</a:t>
                      </a:r>
                      <a:endParaRPr lang="en-US" sz="48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ach</a:t>
                      </a:r>
                      <a:endParaRPr lang="en-US" sz="48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84299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E357CE6E-C9DF-4B0E-AFC8-B721E6A22048}"/>
              </a:ext>
            </a:extLst>
          </p:cNvPr>
          <p:cNvSpPr/>
          <p:nvPr/>
        </p:nvSpPr>
        <p:spPr>
          <a:xfrm>
            <a:off x="4732346" y="2606041"/>
            <a:ext cx="2859062" cy="822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.VnAvant" panose="020B7200000000000000" pitchFamily="34" charset="0"/>
              </a:rPr>
              <a:t>s</a:t>
            </a:r>
            <a:r>
              <a:rPr lang="en-US" sz="48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¸ch</a:t>
            </a:r>
            <a:endParaRPr lang="en-US" sz="4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89B4AD-9D96-4642-B0B4-15F4E625DA6E}"/>
              </a:ext>
            </a:extLst>
          </p:cNvPr>
          <p:cNvSpPr txBox="1"/>
          <p:nvPr/>
        </p:nvSpPr>
        <p:spPr>
          <a:xfrm>
            <a:off x="1718662" y="3690071"/>
            <a:ext cx="10988091" cy="3013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v</a:t>
            </a:r>
            <a:r>
              <a:rPr lang="en-US" sz="44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¸ch</a:t>
            </a:r>
            <a:r>
              <a:rPr lang="en-US" sz="44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        </a:t>
            </a:r>
            <a:r>
              <a:rPr lang="en-US" sz="44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s¸ch</a:t>
            </a:r>
            <a:r>
              <a:rPr lang="en-US" sz="44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       t¹ch</a:t>
            </a:r>
            <a:endParaRPr lang="en-US" sz="4400" b="1" dirty="0">
              <a:solidFill>
                <a:srgbClr val="0070C0"/>
              </a:solidFill>
              <a:latin typeface=".VnAvant" panose="020B72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4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chÕch</a:t>
            </a:r>
            <a:r>
              <a:rPr lang="en-US" sz="44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      </a:t>
            </a:r>
            <a:r>
              <a:rPr lang="en-US" sz="44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mÕch</a:t>
            </a:r>
            <a:r>
              <a:rPr lang="en-US" sz="44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     </a:t>
            </a:r>
            <a:r>
              <a:rPr lang="en-US" sz="44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lÖch</a:t>
            </a:r>
            <a:endParaRPr lang="en-US" sz="4400" b="1" dirty="0" smtClean="0">
              <a:solidFill>
                <a:srgbClr val="0070C0"/>
              </a:solidFill>
              <a:latin typeface=".VnAvant" panose="020B72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4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bÝch</a:t>
            </a:r>
            <a:r>
              <a:rPr lang="en-US" sz="44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         </a:t>
            </a:r>
            <a:r>
              <a:rPr lang="en-US" sz="44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xÝch</a:t>
            </a:r>
            <a:r>
              <a:rPr lang="en-US" sz="44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         </a:t>
            </a:r>
            <a:r>
              <a:rPr lang="en-US" sz="44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kÞch</a:t>
            </a:r>
            <a:endParaRPr lang="en-US" sz="4400" b="1" dirty="0" smtClean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Rectangle: Rounded Corners 5">
            <a:extLst>
              <a:ext uri="{FF2B5EF4-FFF2-40B4-BE49-F238E27FC236}">
                <a16:creationId xmlns:a16="http://schemas.microsoft.com/office/drawing/2014/main" id="{EC07B194-AEED-4D12-9E20-3D5050BE3EE8}"/>
              </a:ext>
            </a:extLst>
          </p:cNvPr>
          <p:cNvSpPr/>
          <p:nvPr/>
        </p:nvSpPr>
        <p:spPr>
          <a:xfrm>
            <a:off x="1004089" y="115822"/>
            <a:ext cx="1429146" cy="62779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.VnAvant" panose="020B7200000000000000" pitchFamily="34" charset="0"/>
              </a:rPr>
              <a:t>§</a:t>
            </a:r>
            <a:r>
              <a:rPr lang="en-US" sz="3200" b="1" dirty="0" err="1">
                <a:latin typeface=".VnAvant" panose="020B7200000000000000" pitchFamily="34" charset="0"/>
              </a:rPr>
              <a:t>äc</a:t>
            </a:r>
            <a:endParaRPr lang="en-US" sz="3200" b="1" dirty="0">
              <a:latin typeface=".VnAvant" panose="020B7200000000000000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E58B6F2-89D2-4A27-84D8-C51F94F3DFBD}"/>
              </a:ext>
            </a:extLst>
          </p:cNvPr>
          <p:cNvSpPr/>
          <p:nvPr/>
        </p:nvSpPr>
        <p:spPr>
          <a:xfrm>
            <a:off x="445303" y="0"/>
            <a:ext cx="807604" cy="7436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5599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92862B-FFD0-4033-92A6-5669D90384F4}"/>
              </a:ext>
            </a:extLst>
          </p:cNvPr>
          <p:cNvSpPr txBox="1"/>
          <p:nvPr/>
        </p:nvSpPr>
        <p:spPr>
          <a:xfrm>
            <a:off x="4215538" y="5517531"/>
            <a:ext cx="54399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b="1" dirty="0" err="1">
                <a:latin typeface=".VnAvant" panose="020B7200000000000000" pitchFamily="34" charset="0"/>
              </a:rPr>
              <a:t>s</a:t>
            </a:r>
            <a:r>
              <a:rPr lang="en-US" sz="6600" b="1" dirty="0" err="1" smtClean="0">
                <a:latin typeface=".VnAvant" panose="020B7200000000000000" pitchFamily="34" charset="0"/>
              </a:rPr>
              <a:t>¸ch</a:t>
            </a:r>
            <a:r>
              <a:rPr lang="en-US" sz="6600" b="1" dirty="0" smtClean="0">
                <a:latin typeface=".VnAvant" panose="020B7200000000000000" pitchFamily="34" charset="0"/>
              </a:rPr>
              <a:t> </a:t>
            </a:r>
            <a:r>
              <a:rPr lang="en-US" sz="6600" b="1" dirty="0" err="1" smtClean="0">
                <a:latin typeface=".VnAvant" panose="020B7200000000000000" pitchFamily="34" charset="0"/>
              </a:rPr>
              <a:t>vë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7133945-C869-454D-A53E-BB2D4677135A}"/>
              </a:ext>
            </a:extLst>
          </p:cNvPr>
          <p:cNvCxnSpPr/>
          <p:nvPr/>
        </p:nvCxnSpPr>
        <p:spPr>
          <a:xfrm>
            <a:off x="5669280" y="619646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001A803-4B2B-4D42-9DD6-CB40F1724D92}"/>
              </a:ext>
            </a:extLst>
          </p:cNvPr>
          <p:cNvSpPr txBox="1"/>
          <p:nvPr/>
        </p:nvSpPr>
        <p:spPr>
          <a:xfrm>
            <a:off x="4589118" y="5517531"/>
            <a:ext cx="37799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ach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" t="50885"/>
          <a:stretch/>
        </p:blipFill>
        <p:spPr>
          <a:xfrm>
            <a:off x="2973928" y="790413"/>
            <a:ext cx="6244144" cy="462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1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1DBB9-F01A-489A-B49F-3C6835C14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711" y="365125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cow standing on top of a grass covered field&#10;&#10;Description automatically generated">
            <a:extLst>
              <a:ext uri="{FF2B5EF4-FFF2-40B4-BE49-F238E27FC236}">
                <a16:creationId xmlns:a16="http://schemas.microsoft.com/office/drawing/2014/main" id="{2535A207-84DB-4CC5-87D1-37A781BAAE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618607" y="968188"/>
            <a:ext cx="0" cy="0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524AABD-5DD2-4C71-9768-48F46CA74340}"/>
              </a:ext>
            </a:extLst>
          </p:cNvPr>
          <p:cNvSpPr txBox="1"/>
          <p:nvPr/>
        </p:nvSpPr>
        <p:spPr>
          <a:xfrm>
            <a:off x="3448034" y="5734623"/>
            <a:ext cx="52595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latin typeface=".VnAvant" panose="020B7200000000000000" pitchFamily="34" charset="0"/>
              </a:rPr>
              <a:t>chªnh</a:t>
            </a:r>
            <a:r>
              <a:rPr lang="en-US" sz="6600" b="1" dirty="0" smtClean="0">
                <a:latin typeface=".VnAvant" panose="020B7200000000000000" pitchFamily="34" charset="0"/>
              </a:rPr>
              <a:t> </a:t>
            </a:r>
            <a:r>
              <a:rPr lang="en-US" sz="6600" b="1" dirty="0" err="1" smtClean="0">
                <a:latin typeface=".VnAvant" panose="020B7200000000000000" pitchFamily="34" charset="0"/>
              </a:rPr>
              <a:t>lÖch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937568-5ACB-4A4A-B730-1E5A1303660C}"/>
              </a:ext>
            </a:extLst>
          </p:cNvPr>
          <p:cNvSpPr txBox="1"/>
          <p:nvPr/>
        </p:nvSpPr>
        <p:spPr>
          <a:xfrm>
            <a:off x="6471327" y="5734623"/>
            <a:ext cx="36154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ª</a:t>
            </a:r>
            <a:r>
              <a:rPr lang="en-US" sz="6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ch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725" y="148148"/>
            <a:ext cx="9220201" cy="524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3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93328-4111-48E9-A82E-6DF4DF4EA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B400CE-DC6F-415E-B4D5-35DC38BFFE52}"/>
              </a:ext>
            </a:extLst>
          </p:cNvPr>
          <p:cNvSpPr txBox="1"/>
          <p:nvPr/>
        </p:nvSpPr>
        <p:spPr>
          <a:xfrm>
            <a:off x="4686092" y="5724193"/>
            <a:ext cx="41045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.VnAvant" panose="020B7200000000000000" pitchFamily="34" charset="0"/>
              </a:rPr>
              <a:t>t</a:t>
            </a:r>
            <a:r>
              <a:rPr lang="en-US" sz="6600" b="1" dirty="0" err="1" smtClean="0">
                <a:latin typeface=".VnAvant" panose="020B7200000000000000" pitchFamily="34" charset="0"/>
              </a:rPr>
              <a:t>ê</a:t>
            </a:r>
            <a:r>
              <a:rPr lang="en-US" sz="6600" b="1" dirty="0" smtClean="0">
                <a:latin typeface=".VnAvant" panose="020B7200000000000000" pitchFamily="34" charset="0"/>
              </a:rPr>
              <a:t> </a:t>
            </a:r>
            <a:r>
              <a:rPr lang="en-US" sz="6600" b="1" dirty="0" err="1" smtClean="0">
                <a:latin typeface=".VnAvant" panose="020B7200000000000000" pitchFamily="34" charset="0"/>
              </a:rPr>
              <a:t>lÞch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444E1A-EDEC-41DE-8D72-244642797119}"/>
              </a:ext>
            </a:extLst>
          </p:cNvPr>
          <p:cNvSpPr txBox="1"/>
          <p:nvPr/>
        </p:nvSpPr>
        <p:spPr>
          <a:xfrm>
            <a:off x="5928535" y="5724193"/>
            <a:ext cx="36154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ich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755" y="365125"/>
            <a:ext cx="5072288" cy="535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58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00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00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257</Words>
  <Application>Microsoft Office PowerPoint</Application>
  <PresentationFormat>Widescreen</PresentationFormat>
  <Paragraphs>79</Paragraphs>
  <Slides>24</Slides>
  <Notes>5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宋体</vt:lpstr>
      <vt:lpstr>.VnAvant</vt:lpstr>
      <vt:lpstr>.VnAvantH</vt:lpstr>
      <vt:lpstr>Arial</vt:lpstr>
      <vt:lpstr>Calibri</vt:lpstr>
      <vt:lpstr>Calibri Light</vt:lpstr>
      <vt:lpstr>等线</vt:lpstr>
      <vt:lpstr>HP001 4 hàng</vt:lpstr>
      <vt:lpstr>Office Theme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Tran Tuan Duy</cp:lastModifiedBy>
  <cp:revision>81</cp:revision>
  <dcterms:created xsi:type="dcterms:W3CDTF">2020-08-21T17:28:42Z</dcterms:created>
  <dcterms:modified xsi:type="dcterms:W3CDTF">2021-12-20T16:23:05Z</dcterms:modified>
</cp:coreProperties>
</file>