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62" r:id="rId4"/>
    <p:sldId id="279" r:id="rId5"/>
    <p:sldId id="280" r:id="rId6"/>
    <p:sldId id="281" r:id="rId7"/>
    <p:sldId id="283" r:id="rId8"/>
    <p:sldId id="265" r:id="rId9"/>
    <p:sldId id="257" r:id="rId10"/>
    <p:sldId id="284" r:id="rId11"/>
    <p:sldId id="264" r:id="rId12"/>
    <p:sldId id="266" r:id="rId13"/>
    <p:sldId id="267" r:id="rId14"/>
    <p:sldId id="286" r:id="rId15"/>
    <p:sldId id="287" r:id="rId16"/>
    <p:sldId id="269" r:id="rId17"/>
    <p:sldId id="270" r:id="rId18"/>
    <p:sldId id="275" r:id="rId19"/>
    <p:sldId id="274" r:id="rId20"/>
    <p:sldId id="288" r:id="rId21"/>
    <p:sldId id="290" r:id="rId22"/>
    <p:sldId id="291" r:id="rId23"/>
    <p:sldId id="292" r:id="rId24"/>
    <p:sldId id="294" r:id="rId25"/>
    <p:sldId id="293" r:id="rId26"/>
    <p:sldId id="276" r:id="rId27"/>
  </p:sldIdLst>
  <p:sldSz cx="18288000" cy="10287000"/>
  <p:notesSz cx="6858000" cy="9144000"/>
  <p:embeddedFontLst>
    <p:embeddedFont>
      <p:font typeface="UVN Thang Vu" panose="03090702030407020404" pitchFamily="66" charset="0"/>
      <p:regular r:id="rId28"/>
    </p:embeddedFont>
    <p:embeddedFont>
      <p:font typeface="Nunito" pitchFamily="2" charset="0"/>
      <p:regular r:id="rId29"/>
      <p:bold r:id="rId30"/>
      <p:italic r:id="rId31"/>
      <p:boldItalic r:id="rId32"/>
    </p:embeddedFont>
    <p:embeddedFont>
      <p:font typeface="宋体" panose="02010600030101010101" pitchFamily="2" charset="-122"/>
      <p:regular r:id="rId33"/>
    </p:embeddedFont>
    <p:embeddedFont>
      <p:font typeface="Dancing Script Bold" pitchFamily="2" charset="0"/>
      <p:bold r:id="rId34"/>
    </p:embeddedFont>
    <p:embeddedFont>
      <p:font typeface="Bryndan Write" panose="020B0604020202020204" charset="0"/>
      <p:regular r:id="rId35"/>
    </p:embeddedFont>
    <p:embeddedFont>
      <p:font typeface="Baloo" panose="03080902040302020200" pitchFamily="66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FFDD71"/>
    <a:srgbClr val="C210B5"/>
    <a:srgbClr val="FFE1E1"/>
    <a:srgbClr val="FF9B9B"/>
    <a:srgbClr val="CC3C5E"/>
    <a:srgbClr val="644F9F"/>
    <a:srgbClr val="608DC8"/>
    <a:srgbClr val="FF9797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2" autoAdjust="0"/>
  </p:normalViewPr>
  <p:slideViewPr>
    <p:cSldViewPr>
      <p:cViewPr varScale="1">
        <p:scale>
          <a:sx n="52" d="100"/>
          <a:sy n="52" d="100"/>
        </p:scale>
        <p:origin x="13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svg"/><Relationship Id="rId7" Type="http://schemas.openxmlformats.org/officeDocument/2006/relationships/image" Target="../media/image11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109.svg"/><Relationship Id="rId9" Type="http://schemas.openxmlformats.org/officeDocument/2006/relationships/image" Target="../media/image1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0.svg"/><Relationship Id="rId7" Type="http://schemas.openxmlformats.org/officeDocument/2006/relationships/image" Target="../media/image10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106.svg"/><Relationship Id="rId5" Type="http://schemas.openxmlformats.org/officeDocument/2006/relationships/image" Target="../media/image102.sv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6.svg"/><Relationship Id="rId7" Type="http://schemas.openxmlformats.org/officeDocument/2006/relationships/image" Target="../media/image37.png"/><Relationship Id="rId12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svg"/><Relationship Id="rId11" Type="http://schemas.openxmlformats.org/officeDocument/2006/relationships/image" Target="../media/image50.png"/><Relationship Id="rId5" Type="http://schemas.openxmlformats.org/officeDocument/2006/relationships/image" Target="../media/image38.png"/><Relationship Id="rId10" Type="http://schemas.openxmlformats.org/officeDocument/2006/relationships/image" Target="../media/image49.jpeg"/><Relationship Id="rId4" Type="http://schemas.openxmlformats.org/officeDocument/2006/relationships/image" Target="../media/image109.svg"/><Relationship Id="rId9" Type="http://schemas.openxmlformats.org/officeDocument/2006/relationships/image" Target="../media/image112.svg"/></Relationships>
</file>

<file path=ppt/slides/_rels/slide13.xml.rels><?xml version="1.0" encoding="UTF-8" standalone="yes"?>
<Relationships xmlns="http://schemas.openxmlformats.org/package/2006/relationships"><Relationship Id="rId34" Type="http://schemas.openxmlformats.org/officeDocument/2006/relationships/image" Target="../media/image58.png"/><Relationship Id="rId7" Type="http://schemas.openxmlformats.org/officeDocument/2006/relationships/image" Target="../media/image120.svg"/><Relationship Id="rId33" Type="http://schemas.openxmlformats.org/officeDocument/2006/relationships/image" Target="../media/image96.svg"/><Relationship Id="rId17" Type="http://schemas.openxmlformats.org/officeDocument/2006/relationships/image" Target="../media/image98.svg"/><Relationship Id="rId2" Type="http://schemas.openxmlformats.org/officeDocument/2006/relationships/image" Target="../media/image52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57.png"/><Relationship Id="rId28" Type="http://schemas.openxmlformats.org/officeDocument/2006/relationships/image" Target="../media/image53.png"/><Relationship Id="rId5" Type="http://schemas.openxmlformats.org/officeDocument/2006/relationships/image" Target="../media/image118.svg"/><Relationship Id="rId15" Type="http://schemas.openxmlformats.org/officeDocument/2006/relationships/image" Target="../media/image48.svg"/><Relationship Id="rId31" Type="http://schemas.openxmlformats.org/officeDocument/2006/relationships/image" Target="../media/image56.png"/><Relationship Id="rId19" Type="http://schemas.openxmlformats.org/officeDocument/2006/relationships/image" Target="../media/image18.svg"/><Relationship Id="rId27" Type="http://schemas.openxmlformats.org/officeDocument/2006/relationships/image" Target="../media/image60.svg"/><Relationship Id="rId30" Type="http://schemas.openxmlformats.org/officeDocument/2006/relationships/image" Target="../media/image55.png"/><Relationship Id="rId9" Type="http://schemas.openxmlformats.org/officeDocument/2006/relationships/image" Target="../media/image122.svg"/><Relationship Id="rId35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0.png"/><Relationship Id="rId7" Type="http://schemas.openxmlformats.org/officeDocument/2006/relationships/image" Target="../media/image120.svg"/><Relationship Id="rId12" Type="http://schemas.openxmlformats.org/officeDocument/2006/relationships/image" Target="../media/image36.png"/><Relationship Id="rId2" Type="http://schemas.openxmlformats.org/officeDocument/2006/relationships/image" Target="../media/image53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8.svg"/><Relationship Id="rId5" Type="http://schemas.openxmlformats.org/officeDocument/2006/relationships/image" Target="../media/image118.svg"/><Relationship Id="rId15" Type="http://schemas.openxmlformats.org/officeDocument/2006/relationships/image" Target="../media/image166.svg"/><Relationship Id="rId10" Type="http://schemas.openxmlformats.org/officeDocument/2006/relationships/image" Target="../media/image43.png"/><Relationship Id="rId9" Type="http://schemas.openxmlformats.org/officeDocument/2006/relationships/image" Target="../media/image122.sv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6.png"/><Relationship Id="rId7" Type="http://schemas.openxmlformats.org/officeDocument/2006/relationships/image" Target="../media/image120.svg"/><Relationship Id="rId12" Type="http://schemas.openxmlformats.org/officeDocument/2006/relationships/image" Target="../media/image36.png"/><Relationship Id="rId17" Type="http://schemas.openxmlformats.org/officeDocument/2006/relationships/image" Target="../media/image166.svg"/><Relationship Id="rId2" Type="http://schemas.openxmlformats.org/officeDocument/2006/relationships/image" Target="../media/image53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8.svg"/><Relationship Id="rId5" Type="http://schemas.openxmlformats.org/officeDocument/2006/relationships/image" Target="../media/image118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9" Type="http://schemas.openxmlformats.org/officeDocument/2006/relationships/image" Target="../media/image12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24.svg"/><Relationship Id="rId7" Type="http://schemas.openxmlformats.org/officeDocument/2006/relationships/image" Target="../media/image128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132.svg"/><Relationship Id="rId5" Type="http://schemas.openxmlformats.org/officeDocument/2006/relationships/image" Target="../media/image126.sv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1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44.svg"/><Relationship Id="rId3" Type="http://schemas.openxmlformats.org/officeDocument/2006/relationships/image" Target="../media/image134.svg"/><Relationship Id="rId7" Type="http://schemas.openxmlformats.org/officeDocument/2006/relationships/image" Target="../media/image138.svg"/><Relationship Id="rId12" Type="http://schemas.openxmlformats.org/officeDocument/2006/relationships/image" Target="../media/image70.png"/><Relationship Id="rId17" Type="http://schemas.openxmlformats.org/officeDocument/2006/relationships/image" Target="../media/image73.png"/><Relationship Id="rId2" Type="http://schemas.openxmlformats.org/officeDocument/2006/relationships/image" Target="../media/image66.png"/><Relationship Id="rId16" Type="http://schemas.openxmlformats.org/officeDocument/2006/relationships/image" Target="../media/image14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2.svg"/><Relationship Id="rId5" Type="http://schemas.openxmlformats.org/officeDocument/2006/relationships/image" Target="../media/image136.svg"/><Relationship Id="rId15" Type="http://schemas.openxmlformats.org/officeDocument/2006/relationships/image" Target="../media/image72.png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140.svg"/><Relationship Id="rId1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60.svg"/><Relationship Id="rId7" Type="http://schemas.openxmlformats.org/officeDocument/2006/relationships/image" Target="../media/image12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62.svg"/><Relationship Id="rId4" Type="http://schemas.openxmlformats.org/officeDocument/2006/relationships/image" Target="../media/image75.png"/><Relationship Id="rId9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3" Type="http://schemas.openxmlformats.org/officeDocument/2006/relationships/image" Target="../media/image124.svg"/><Relationship Id="rId7" Type="http://schemas.openxmlformats.org/officeDocument/2006/relationships/image" Target="../media/image18.svg"/><Relationship Id="rId12" Type="http://schemas.openxmlformats.org/officeDocument/2006/relationships/image" Target="../media/image7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58.svg"/><Relationship Id="rId5" Type="http://schemas.openxmlformats.org/officeDocument/2006/relationships/image" Target="../media/image26.svg"/><Relationship Id="rId10" Type="http://schemas.openxmlformats.org/officeDocument/2006/relationships/image" Target="../media/image77.png"/><Relationship Id="rId4" Type="http://schemas.openxmlformats.org/officeDocument/2006/relationships/image" Target="../media/image47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8.svg"/><Relationship Id="rId3" Type="http://schemas.openxmlformats.org/officeDocument/2006/relationships/image" Target="../media/image62.svg"/><Relationship Id="rId7" Type="http://schemas.openxmlformats.org/officeDocument/2006/relationships/image" Target="../media/image64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8.svg"/><Relationship Id="rId5" Type="http://schemas.openxmlformats.org/officeDocument/2006/relationships/image" Target="../media/image40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6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8.svg"/><Relationship Id="rId10" Type="http://schemas.openxmlformats.org/officeDocument/2006/relationships/image" Target="../media/image80.png"/><Relationship Id="rId4" Type="http://schemas.openxmlformats.org/officeDocument/2006/relationships/image" Target="../media/image43.png"/><Relationship Id="rId9" Type="http://schemas.openxmlformats.org/officeDocument/2006/relationships/image" Target="../media/image158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5.png"/><Relationship Id="rId12" Type="http://schemas.openxmlformats.org/officeDocument/2006/relationships/image" Target="../media/image10.svg"/><Relationship Id="rId17" Type="http://schemas.openxmlformats.org/officeDocument/2006/relationships/image" Target="../media/image1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3.png"/><Relationship Id="rId10" Type="http://schemas.openxmlformats.org/officeDocument/2006/relationships/image" Target="../media/image82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2.png"/><Relationship Id="rId3" Type="http://schemas.openxmlformats.org/officeDocument/2006/relationships/image" Target="../media/image87.png"/><Relationship Id="rId17" Type="http://schemas.openxmlformats.org/officeDocument/2006/relationships/image" Target="../media/image16.svg"/><Relationship Id="rId2" Type="http://schemas.openxmlformats.org/officeDocument/2006/relationships/image" Target="../media/image86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9" Type="http://schemas.openxmlformats.org/officeDocument/2006/relationships/image" Target="../media/image83.png"/><Relationship Id="rId4" Type="http://schemas.openxmlformats.org/officeDocument/2006/relationships/image" Target="../media/image84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16.svg"/><Relationship Id="rId3" Type="http://schemas.openxmlformats.org/officeDocument/2006/relationships/image" Target="../media/image81.png"/><Relationship Id="rId12" Type="http://schemas.openxmlformats.org/officeDocument/2006/relationships/image" Target="../media/image91.png"/><Relationship Id="rId17" Type="http://schemas.openxmlformats.org/officeDocument/2006/relationships/image" Target="../media/image84.png"/><Relationship Id="rId2" Type="http://schemas.openxmlformats.org/officeDocument/2006/relationships/image" Target="../media/image88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0.png"/><Relationship Id="rId15" Type="http://schemas.openxmlformats.org/officeDocument/2006/relationships/image" Target="../media/image10.svg"/><Relationship Id="rId10" Type="http://schemas.openxmlformats.org/officeDocument/2006/relationships/image" Target="../media/image89.png"/><Relationship Id="rId9" Type="http://schemas.openxmlformats.org/officeDocument/2006/relationships/image" Target="../media/image8.svg"/><Relationship Id="rId1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40.png"/><Relationship Id="rId29" Type="http://schemas.openxmlformats.org/officeDocument/2006/relationships/image" Target="../media/image2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4.svg"/><Relationship Id="rId31" Type="http://schemas.openxmlformats.org/officeDocument/2006/relationships/image" Target="../media/image248.svg"/><Relationship Id="rId4" Type="http://schemas.openxmlformats.org/officeDocument/2006/relationships/image" Target="../media/image41.png"/><Relationship Id="rId30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image" Target="../media/image218.svg"/><Relationship Id="rId21" Type="http://schemas.openxmlformats.org/officeDocument/2006/relationships/image" Target="../media/image102.png"/><Relationship Id="rId34" Type="http://schemas.openxmlformats.org/officeDocument/2006/relationships/image" Target="../media/image2150.svg"/><Relationship Id="rId7" Type="http://schemas.openxmlformats.org/officeDocument/2006/relationships/image" Target="../media/image96.png"/><Relationship Id="rId12" Type="http://schemas.openxmlformats.org/officeDocument/2006/relationships/image" Target="../media/image234.svg"/><Relationship Id="rId17" Type="http://schemas.openxmlformats.org/officeDocument/2006/relationships/image" Target="../media/image100.png"/><Relationship Id="rId2" Type="http://schemas.openxmlformats.org/officeDocument/2006/relationships/image" Target="../media/image94.png"/><Relationship Id="rId16" Type="http://schemas.openxmlformats.org/officeDocument/2006/relationships/image" Target="../media/image238.svg"/><Relationship Id="rId20" Type="http://schemas.openxmlformats.org/officeDocument/2006/relationships/image" Target="../media/image226.svg"/><Relationship Id="rId29" Type="http://schemas.openxmlformats.org/officeDocument/2006/relationships/image" Target="../media/image2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svg"/><Relationship Id="rId11" Type="http://schemas.openxmlformats.org/officeDocument/2006/relationships/image" Target="../media/image97.png"/><Relationship Id="rId24" Type="http://schemas.openxmlformats.org/officeDocument/2006/relationships/image" Target="../media/image92.png"/><Relationship Id="rId32" Type="http://schemas.openxmlformats.org/officeDocument/2006/relationships/image" Target="../media/image104.png"/><Relationship Id="rId5" Type="http://schemas.openxmlformats.org/officeDocument/2006/relationships/image" Target="../media/image95.png"/><Relationship Id="rId15" Type="http://schemas.openxmlformats.org/officeDocument/2006/relationships/image" Target="../media/image99.png"/><Relationship Id="rId23" Type="http://schemas.openxmlformats.org/officeDocument/2006/relationships/image" Target="../media/image103.png"/><Relationship Id="rId10" Type="http://schemas.openxmlformats.org/officeDocument/2006/relationships/image" Target="../media/image222.svg"/><Relationship Id="rId19" Type="http://schemas.openxmlformats.org/officeDocument/2006/relationships/image" Target="../media/image101.png"/><Relationship Id="rId31" Type="http://schemas.openxmlformats.org/officeDocument/2006/relationships/image" Target="../media/image248.svg"/><Relationship Id="rId4" Type="http://schemas.openxmlformats.org/officeDocument/2006/relationships/image" Target="../media/image230.svg"/><Relationship Id="rId14" Type="http://schemas.openxmlformats.org/officeDocument/2006/relationships/image" Target="../media/image236.svg"/><Relationship Id="rId22" Type="http://schemas.openxmlformats.org/officeDocument/2006/relationships/image" Target="../media/image240.svg"/><Relationship Id="rId30" Type="http://schemas.openxmlformats.org/officeDocument/2006/relationships/image" Target="../media/image93.png"/><Relationship Id="rId35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4.svg"/><Relationship Id="rId3" Type="http://schemas.openxmlformats.org/officeDocument/2006/relationships/image" Target="../media/image38.svg"/><Relationship Id="rId7" Type="http://schemas.openxmlformats.org/officeDocument/2006/relationships/image" Target="../media/image78.svg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2.svg"/><Relationship Id="rId5" Type="http://schemas.openxmlformats.org/officeDocument/2006/relationships/image" Target="../media/image40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80.svg"/><Relationship Id="rId14" Type="http://schemas.openxmlformats.org/officeDocument/2006/relationships/hyperlink" Target="file:///E:\NHON\Ch&#232;n%20PP\Nh&#7841;c%20ch&#232;n%20tr&#242;%20ch&#417;i%20PP\%5bNo%20Logo%5d%20H&#236;nh%20hi&#7879;u%20NHANH%20NH&#431;%20CH&#7898;P%202018.mp4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svg"/><Relationship Id="rId3" Type="http://schemas.openxmlformats.org/officeDocument/2006/relationships/image" Target="../media/image62.svg"/><Relationship Id="rId21" Type="http://schemas.openxmlformats.org/officeDocument/2006/relationships/image" Target="../media/image20.png"/><Relationship Id="rId17" Type="http://schemas.openxmlformats.org/officeDocument/2006/relationships/image" Target="../media/image74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0.svg"/><Relationship Id="rId15" Type="http://schemas.openxmlformats.org/officeDocument/2006/relationships/image" Target="../media/image72.svg"/><Relationship Id="rId10" Type="http://schemas.openxmlformats.org/officeDocument/2006/relationships/image" Target="../media/image17.png"/><Relationship Id="rId19" Type="http://schemas.openxmlformats.org/officeDocument/2006/relationships/image" Target="../media/image76.svg"/><Relationship Id="rId4" Type="http://schemas.openxmlformats.org/officeDocument/2006/relationships/image" Target="../media/image7.png"/><Relationship Id="rId9" Type="http://schemas.openxmlformats.org/officeDocument/2006/relationships/image" Target="../media/image66.sv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3" Type="http://schemas.openxmlformats.org/officeDocument/2006/relationships/image" Target="../media/image62.svg"/><Relationship Id="rId21" Type="http://schemas.openxmlformats.org/officeDocument/2006/relationships/image" Target="../media/image36.svg"/><Relationship Id="rId7" Type="http://schemas.openxmlformats.org/officeDocument/2006/relationships/image" Target="../media/image88.svg"/><Relationship Id="rId25" Type="http://schemas.openxmlformats.org/officeDocument/2006/relationships/image" Target="../media/image25.png"/><Relationship Id="rId2" Type="http://schemas.openxmlformats.org/officeDocument/2006/relationships/image" Target="../media/image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24" Type="http://schemas.openxmlformats.org/officeDocument/2006/relationships/image" Target="../media/image11.png"/><Relationship Id="rId11" Type="http://schemas.openxmlformats.org/officeDocument/2006/relationships/image" Target="../media/image92.svg"/><Relationship Id="rId5" Type="http://schemas.openxmlformats.org/officeDocument/2006/relationships/image" Target="../media/image40.svg"/><Relationship Id="rId15" Type="http://schemas.openxmlformats.org/officeDocument/2006/relationships/image" Target="../media/image30.svg"/><Relationship Id="rId23" Type="http://schemas.openxmlformats.org/officeDocument/2006/relationships/image" Target="../media/image90.sv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66.sv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svg"/><Relationship Id="rId18" Type="http://schemas.openxmlformats.org/officeDocument/2006/relationships/image" Target="../media/image25.png"/><Relationship Id="rId3" Type="http://schemas.openxmlformats.org/officeDocument/2006/relationships/image" Target="../media/image62.svg"/><Relationship Id="rId12" Type="http://schemas.openxmlformats.org/officeDocument/2006/relationships/image" Target="../media/image27.png"/><Relationship Id="rId17" Type="http://schemas.openxmlformats.org/officeDocument/2006/relationships/image" Target="../media/image94.svg"/><Relationship Id="rId2" Type="http://schemas.openxmlformats.org/officeDocument/2006/relationships/image" Target="../media/image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8.svg"/><Relationship Id="rId5" Type="http://schemas.openxmlformats.org/officeDocument/2006/relationships/image" Target="../media/image40.svg"/><Relationship Id="rId15" Type="http://schemas.openxmlformats.org/officeDocument/2006/relationships/image" Target="../media/image86.svg"/><Relationship Id="rId10" Type="http://schemas.openxmlformats.org/officeDocument/2006/relationships/image" Target="../media/image10.png"/><Relationship Id="rId19" Type="http://schemas.openxmlformats.org/officeDocument/2006/relationships/image" Target="../media/image92.svg"/><Relationship Id="rId4" Type="http://schemas.openxmlformats.org/officeDocument/2006/relationships/image" Target="../media/image7.png"/><Relationship Id="rId9" Type="http://schemas.openxmlformats.org/officeDocument/2006/relationships/image" Target="../media/image66.sv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svg"/><Relationship Id="rId21" Type="http://schemas.openxmlformats.org/officeDocument/2006/relationships/image" Target="../media/image33.png"/><Relationship Id="rId2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2.svg"/><Relationship Id="rId19" Type="http://schemas.openxmlformats.org/officeDocument/2006/relationships/image" Target="../media/image52.svg"/><Relationship Id="rId14" Type="http://schemas.openxmlformats.org/officeDocument/2006/relationships/image" Target="../media/image31.png"/><Relationship Id="rId22" Type="http://schemas.openxmlformats.org/officeDocument/2006/relationships/image" Target="../media/image7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8.svg"/><Relationship Id="rId3" Type="http://schemas.openxmlformats.org/officeDocument/2006/relationships/image" Target="../media/image35.png"/><Relationship Id="rId7" Type="http://schemas.openxmlformats.org/officeDocument/2006/relationships/image" Target="../media/image112.sv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109.svg"/><Relationship Id="rId9" Type="http://schemas.openxmlformats.org/officeDocument/2006/relationships/image" Target="../media/image1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4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84264" y="2519575"/>
            <a:ext cx="13919471" cy="58967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02595" y="4271016"/>
            <a:ext cx="6360788" cy="75723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24501"/>
            <a:ext cx="3701011" cy="36404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3951" y="7538529"/>
            <a:ext cx="7138672" cy="34395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580048">
            <a:off x="14017206" y="1144486"/>
            <a:ext cx="2702155" cy="25596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84264" y="3527772"/>
            <a:ext cx="12798725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65"/>
              </a:lnSpc>
            </a:pPr>
            <a:r>
              <a:rPr lang="en-US" sz="10637" smtClean="0">
                <a:solidFill>
                  <a:srgbClr val="C210B5"/>
                </a:solidFill>
                <a:latin typeface="UVN Thang Vu"/>
              </a:rPr>
              <a:t>Luyện từ và câu- tuần 25</a:t>
            </a:r>
          </a:p>
          <a:p>
            <a:pPr algn="ctr">
              <a:lnSpc>
                <a:spcPts val="12765"/>
              </a:lnSpc>
            </a:pPr>
            <a:r>
              <a:rPr lang="en-US" sz="10637" smtClean="0">
                <a:solidFill>
                  <a:srgbClr val="C210B5"/>
                </a:solidFill>
                <a:latin typeface="UVN Thang Vu"/>
              </a:rPr>
              <a:t>Trang 71 </a:t>
            </a:r>
            <a:endParaRPr lang="en-US" sz="10637">
              <a:solidFill>
                <a:srgbClr val="C210B5"/>
              </a:solidFill>
              <a:latin typeface="UVN Thang Vu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63287" y="866775"/>
            <a:ext cx="10961427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smtClean="0">
                <a:solidFill>
                  <a:srgbClr val="FFE7E7"/>
                </a:solidFill>
                <a:latin typeface="Dancing Script Bold"/>
              </a:rPr>
              <a:t>Tiếng Việt 5</a:t>
            </a:r>
            <a:endParaRPr lang="en-US" sz="8000" b="1">
              <a:solidFill>
                <a:srgbClr val="FFE7E7"/>
              </a:solidFill>
              <a:latin typeface="Dancing Scrip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36164">
            <a:off x="-1008897" y="-522150"/>
            <a:ext cx="4952166" cy="41148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0" y="7179933"/>
            <a:ext cx="2517425" cy="255361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56542" y="1755416"/>
            <a:ext cx="4762765" cy="129258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289594">
            <a:off x="12961776" y="8058370"/>
            <a:ext cx="7599779" cy="536129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83417" y="8762339"/>
            <a:ext cx="4762765" cy="1292584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345472" y="4023237"/>
            <a:ext cx="4384622" cy="3612555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6091009" y="3907962"/>
            <a:ext cx="4512739" cy="3843103"/>
          </a:xfrm>
          <a:prstGeom prst="rect">
            <a:avLst/>
          </a:prstGeom>
        </p:spPr>
      </p:pic>
      <p:sp>
        <p:nvSpPr>
          <p:cNvPr id="40" name="TextBox 11"/>
          <p:cNvSpPr txBox="1"/>
          <p:nvPr/>
        </p:nvSpPr>
        <p:spPr>
          <a:xfrm>
            <a:off x="3663287" y="1028700"/>
            <a:ext cx="10967113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11500" b="1">
                <a:solidFill>
                  <a:srgbClr val="002060"/>
                </a:solidFill>
                <a:latin typeface="Dancing Script Bold"/>
              </a:rPr>
              <a:t>Nội dung</a:t>
            </a:r>
          </a:p>
        </p:txBody>
      </p:sp>
      <p:sp>
        <p:nvSpPr>
          <p:cNvPr id="41" name="TextBox 12"/>
          <p:cNvSpPr txBox="1"/>
          <p:nvPr/>
        </p:nvSpPr>
        <p:spPr>
          <a:xfrm>
            <a:off x="1345472" y="5358892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Nhận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xét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42" name="TextBox 12"/>
          <p:cNvSpPr txBox="1"/>
          <p:nvPr/>
        </p:nvSpPr>
        <p:spPr>
          <a:xfrm>
            <a:off x="2865804" y="4260920"/>
            <a:ext cx="13439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unito" pitchFamily="2" charset="0"/>
              </a:rPr>
              <a:t>1</a:t>
            </a:r>
            <a:endParaRPr lang="en-US" sz="6399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unito" pitchFamily="2" charset="0"/>
            </a:endParaRPr>
          </a:p>
        </p:txBody>
      </p:sp>
      <p:sp>
        <p:nvSpPr>
          <p:cNvPr id="43" name="TextBox 12"/>
          <p:cNvSpPr txBox="1"/>
          <p:nvPr/>
        </p:nvSpPr>
        <p:spPr>
          <a:xfrm>
            <a:off x="7535975" y="4331303"/>
            <a:ext cx="13439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unito" pitchFamily="2" charset="0"/>
              </a:rPr>
              <a:t>2</a:t>
            </a:r>
          </a:p>
        </p:txBody>
      </p:sp>
      <p:pic>
        <p:nvPicPr>
          <p:cNvPr id="4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454395" y="3880356"/>
            <a:ext cx="4512739" cy="3843103"/>
          </a:xfrm>
          <a:prstGeom prst="rect">
            <a:avLst/>
          </a:prstGeom>
        </p:spPr>
      </p:pic>
      <p:sp>
        <p:nvSpPr>
          <p:cNvPr id="45" name="TextBox 12"/>
          <p:cNvSpPr txBox="1"/>
          <p:nvPr/>
        </p:nvSpPr>
        <p:spPr>
          <a:xfrm>
            <a:off x="5266644" y="5398862"/>
            <a:ext cx="5837199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Ghi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nhớ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46" name="TextBox 12"/>
          <p:cNvSpPr txBox="1"/>
          <p:nvPr/>
        </p:nvSpPr>
        <p:spPr>
          <a:xfrm>
            <a:off x="13000334" y="4348093"/>
            <a:ext cx="13439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unito" pitchFamily="2" charset="0"/>
              </a:rPr>
              <a:t>3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11334623" y="5519079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Luyện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tập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879273" y="3238500"/>
            <a:ext cx="13951527" cy="1091997"/>
          </a:xfrm>
          <a:custGeom>
            <a:avLst/>
            <a:gdLst>
              <a:gd name="connsiteX0" fmla="*/ 0 w 13343233"/>
              <a:gd name="connsiteY0" fmla="*/ 1333715 h 1333715"/>
              <a:gd name="connsiteX1" fmla="*/ 270163 w 13343233"/>
              <a:gd name="connsiteY1" fmla="*/ 1167460 h 1333715"/>
              <a:gd name="connsiteX2" fmla="*/ 436418 w 13343233"/>
              <a:gd name="connsiteY2" fmla="*/ 1042770 h 1333715"/>
              <a:gd name="connsiteX3" fmla="*/ 498763 w 13343233"/>
              <a:gd name="connsiteY3" fmla="*/ 1021988 h 1333715"/>
              <a:gd name="connsiteX4" fmla="*/ 623454 w 13343233"/>
              <a:gd name="connsiteY4" fmla="*/ 959642 h 1333715"/>
              <a:gd name="connsiteX5" fmla="*/ 789709 w 13343233"/>
              <a:gd name="connsiteY5" fmla="*/ 855733 h 1333715"/>
              <a:gd name="connsiteX6" fmla="*/ 914400 w 13343233"/>
              <a:gd name="connsiteY6" fmla="*/ 793388 h 1333715"/>
              <a:gd name="connsiteX7" fmla="*/ 1059872 w 13343233"/>
              <a:gd name="connsiteY7" fmla="*/ 731042 h 1333715"/>
              <a:gd name="connsiteX8" fmla="*/ 1122218 w 13343233"/>
              <a:gd name="connsiteY8" fmla="*/ 689479 h 1333715"/>
              <a:gd name="connsiteX9" fmla="*/ 1246909 w 13343233"/>
              <a:gd name="connsiteY9" fmla="*/ 647915 h 1333715"/>
              <a:gd name="connsiteX10" fmla="*/ 1309254 w 13343233"/>
              <a:gd name="connsiteY10" fmla="*/ 627133 h 1333715"/>
              <a:gd name="connsiteX11" fmla="*/ 1392382 w 13343233"/>
              <a:gd name="connsiteY11" fmla="*/ 585570 h 1333715"/>
              <a:gd name="connsiteX12" fmla="*/ 1558636 w 13343233"/>
              <a:gd name="connsiteY12" fmla="*/ 544006 h 1333715"/>
              <a:gd name="connsiteX13" fmla="*/ 1620982 w 13343233"/>
              <a:gd name="connsiteY13" fmla="*/ 502442 h 1333715"/>
              <a:gd name="connsiteX14" fmla="*/ 1849582 w 13343233"/>
              <a:gd name="connsiteY14" fmla="*/ 460879 h 1333715"/>
              <a:gd name="connsiteX15" fmla="*/ 1911927 w 13343233"/>
              <a:gd name="connsiteY15" fmla="*/ 440097 h 1333715"/>
              <a:gd name="connsiteX16" fmla="*/ 2909454 w 13343233"/>
              <a:gd name="connsiteY16" fmla="*/ 440097 h 1333715"/>
              <a:gd name="connsiteX17" fmla="*/ 2971800 w 13343233"/>
              <a:gd name="connsiteY17" fmla="*/ 460879 h 1333715"/>
              <a:gd name="connsiteX18" fmla="*/ 3179618 w 13343233"/>
              <a:gd name="connsiteY18" fmla="*/ 502442 h 1333715"/>
              <a:gd name="connsiteX19" fmla="*/ 3241963 w 13343233"/>
              <a:gd name="connsiteY19" fmla="*/ 523224 h 1333715"/>
              <a:gd name="connsiteX20" fmla="*/ 3304309 w 13343233"/>
              <a:gd name="connsiteY20" fmla="*/ 564788 h 1333715"/>
              <a:gd name="connsiteX21" fmla="*/ 3491345 w 13343233"/>
              <a:gd name="connsiteY21" fmla="*/ 627133 h 1333715"/>
              <a:gd name="connsiteX22" fmla="*/ 3574472 w 13343233"/>
              <a:gd name="connsiteY22" fmla="*/ 689479 h 1333715"/>
              <a:gd name="connsiteX23" fmla="*/ 3782291 w 13343233"/>
              <a:gd name="connsiteY23" fmla="*/ 855733 h 1333715"/>
              <a:gd name="connsiteX24" fmla="*/ 3865418 w 13343233"/>
              <a:gd name="connsiteY24" fmla="*/ 980424 h 1333715"/>
              <a:gd name="connsiteX25" fmla="*/ 3906982 w 13343233"/>
              <a:gd name="connsiteY25" fmla="*/ 1042770 h 1333715"/>
              <a:gd name="connsiteX26" fmla="*/ 3948545 w 13343233"/>
              <a:gd name="connsiteY26" fmla="*/ 1125897 h 1333715"/>
              <a:gd name="connsiteX27" fmla="*/ 4031672 w 13343233"/>
              <a:gd name="connsiteY27" fmla="*/ 1146679 h 1333715"/>
              <a:gd name="connsiteX28" fmla="*/ 4218709 w 13343233"/>
              <a:gd name="connsiteY28" fmla="*/ 1001206 h 1333715"/>
              <a:gd name="connsiteX29" fmla="*/ 4447309 w 13343233"/>
              <a:gd name="connsiteY29" fmla="*/ 897297 h 1333715"/>
              <a:gd name="connsiteX30" fmla="*/ 4717472 w 13343233"/>
              <a:gd name="connsiteY30" fmla="*/ 772606 h 1333715"/>
              <a:gd name="connsiteX31" fmla="*/ 4821382 w 13343233"/>
              <a:gd name="connsiteY31" fmla="*/ 751824 h 1333715"/>
              <a:gd name="connsiteX32" fmla="*/ 4883727 w 13343233"/>
              <a:gd name="connsiteY32" fmla="*/ 710260 h 1333715"/>
              <a:gd name="connsiteX33" fmla="*/ 5070763 w 13343233"/>
              <a:gd name="connsiteY33" fmla="*/ 627133 h 1333715"/>
              <a:gd name="connsiteX34" fmla="*/ 5174672 w 13343233"/>
              <a:gd name="connsiteY34" fmla="*/ 606351 h 1333715"/>
              <a:gd name="connsiteX35" fmla="*/ 5257800 w 13343233"/>
              <a:gd name="connsiteY35" fmla="*/ 585570 h 1333715"/>
              <a:gd name="connsiteX36" fmla="*/ 5320145 w 13343233"/>
              <a:gd name="connsiteY36" fmla="*/ 564788 h 1333715"/>
              <a:gd name="connsiteX37" fmla="*/ 5527963 w 13343233"/>
              <a:gd name="connsiteY37" fmla="*/ 523224 h 1333715"/>
              <a:gd name="connsiteX38" fmla="*/ 5694218 w 13343233"/>
              <a:gd name="connsiteY38" fmla="*/ 481660 h 1333715"/>
              <a:gd name="connsiteX39" fmla="*/ 5985163 w 13343233"/>
              <a:gd name="connsiteY39" fmla="*/ 440097 h 1333715"/>
              <a:gd name="connsiteX40" fmla="*/ 6068291 w 13343233"/>
              <a:gd name="connsiteY40" fmla="*/ 419315 h 1333715"/>
              <a:gd name="connsiteX41" fmla="*/ 6130636 w 13343233"/>
              <a:gd name="connsiteY41" fmla="*/ 398533 h 1333715"/>
              <a:gd name="connsiteX42" fmla="*/ 6255327 w 13343233"/>
              <a:gd name="connsiteY42" fmla="*/ 377751 h 1333715"/>
              <a:gd name="connsiteX43" fmla="*/ 6317672 w 13343233"/>
              <a:gd name="connsiteY43" fmla="*/ 356970 h 1333715"/>
              <a:gd name="connsiteX44" fmla="*/ 6587836 w 13343233"/>
              <a:gd name="connsiteY44" fmla="*/ 315406 h 1333715"/>
              <a:gd name="connsiteX45" fmla="*/ 6650182 w 13343233"/>
              <a:gd name="connsiteY45" fmla="*/ 294624 h 1333715"/>
              <a:gd name="connsiteX46" fmla="*/ 7710054 w 13343233"/>
              <a:gd name="connsiteY46" fmla="*/ 315406 h 1333715"/>
              <a:gd name="connsiteX47" fmla="*/ 7876309 w 13343233"/>
              <a:gd name="connsiteY47" fmla="*/ 398533 h 1333715"/>
              <a:gd name="connsiteX48" fmla="*/ 7938654 w 13343233"/>
              <a:gd name="connsiteY48" fmla="*/ 419315 h 1333715"/>
              <a:gd name="connsiteX49" fmla="*/ 8001000 w 13343233"/>
              <a:gd name="connsiteY49" fmla="*/ 481660 h 1333715"/>
              <a:gd name="connsiteX50" fmla="*/ 8063345 w 13343233"/>
              <a:gd name="connsiteY50" fmla="*/ 523224 h 1333715"/>
              <a:gd name="connsiteX51" fmla="*/ 8146472 w 13343233"/>
              <a:gd name="connsiteY51" fmla="*/ 585570 h 1333715"/>
              <a:gd name="connsiteX52" fmla="*/ 8208818 w 13343233"/>
              <a:gd name="connsiteY52" fmla="*/ 647915 h 1333715"/>
              <a:gd name="connsiteX53" fmla="*/ 8229600 w 13343233"/>
              <a:gd name="connsiteY53" fmla="*/ 710260 h 1333715"/>
              <a:gd name="connsiteX54" fmla="*/ 8333509 w 13343233"/>
              <a:gd name="connsiteY54" fmla="*/ 834951 h 1333715"/>
              <a:gd name="connsiteX55" fmla="*/ 8395854 w 13343233"/>
              <a:gd name="connsiteY55" fmla="*/ 959642 h 1333715"/>
              <a:gd name="connsiteX56" fmla="*/ 8499763 w 13343233"/>
              <a:gd name="connsiteY56" fmla="*/ 938860 h 1333715"/>
              <a:gd name="connsiteX57" fmla="*/ 8666018 w 13343233"/>
              <a:gd name="connsiteY57" fmla="*/ 793388 h 1333715"/>
              <a:gd name="connsiteX58" fmla="*/ 8728363 w 13343233"/>
              <a:gd name="connsiteY58" fmla="*/ 751824 h 1333715"/>
              <a:gd name="connsiteX59" fmla="*/ 8790709 w 13343233"/>
              <a:gd name="connsiteY59" fmla="*/ 731042 h 1333715"/>
              <a:gd name="connsiteX60" fmla="*/ 8956963 w 13343233"/>
              <a:gd name="connsiteY60" fmla="*/ 627133 h 1333715"/>
              <a:gd name="connsiteX61" fmla="*/ 9081654 w 13343233"/>
              <a:gd name="connsiteY61" fmla="*/ 585570 h 1333715"/>
              <a:gd name="connsiteX62" fmla="*/ 9164782 w 13343233"/>
              <a:gd name="connsiteY62" fmla="*/ 544006 h 1333715"/>
              <a:gd name="connsiteX63" fmla="*/ 9331036 w 13343233"/>
              <a:gd name="connsiteY63" fmla="*/ 502442 h 1333715"/>
              <a:gd name="connsiteX64" fmla="*/ 9497291 w 13343233"/>
              <a:gd name="connsiteY64" fmla="*/ 419315 h 1333715"/>
              <a:gd name="connsiteX65" fmla="*/ 9663545 w 13343233"/>
              <a:gd name="connsiteY65" fmla="*/ 398533 h 1333715"/>
              <a:gd name="connsiteX66" fmla="*/ 9892145 w 13343233"/>
              <a:gd name="connsiteY66" fmla="*/ 336188 h 1333715"/>
              <a:gd name="connsiteX67" fmla="*/ 10162309 w 13343233"/>
              <a:gd name="connsiteY67" fmla="*/ 294624 h 1333715"/>
              <a:gd name="connsiteX68" fmla="*/ 10245436 w 13343233"/>
              <a:gd name="connsiteY68" fmla="*/ 273842 h 1333715"/>
              <a:gd name="connsiteX69" fmla="*/ 10390909 w 13343233"/>
              <a:gd name="connsiteY69" fmla="*/ 232279 h 1333715"/>
              <a:gd name="connsiteX70" fmla="*/ 10536382 w 13343233"/>
              <a:gd name="connsiteY70" fmla="*/ 211497 h 1333715"/>
              <a:gd name="connsiteX71" fmla="*/ 10661072 w 13343233"/>
              <a:gd name="connsiteY71" fmla="*/ 169933 h 1333715"/>
              <a:gd name="connsiteX72" fmla="*/ 10993582 w 13343233"/>
              <a:gd name="connsiteY72" fmla="*/ 128370 h 1333715"/>
              <a:gd name="connsiteX73" fmla="*/ 11076709 w 13343233"/>
              <a:gd name="connsiteY73" fmla="*/ 86806 h 1333715"/>
              <a:gd name="connsiteX74" fmla="*/ 11492345 w 13343233"/>
              <a:gd name="connsiteY74" fmla="*/ 45242 h 1333715"/>
              <a:gd name="connsiteX75" fmla="*/ 12115800 w 13343233"/>
              <a:gd name="connsiteY75" fmla="*/ 66024 h 1333715"/>
              <a:gd name="connsiteX76" fmla="*/ 12198927 w 13343233"/>
              <a:gd name="connsiteY76" fmla="*/ 107588 h 1333715"/>
              <a:gd name="connsiteX77" fmla="*/ 12448309 w 13343233"/>
              <a:gd name="connsiteY77" fmla="*/ 190715 h 1333715"/>
              <a:gd name="connsiteX78" fmla="*/ 12656127 w 13343233"/>
              <a:gd name="connsiteY78" fmla="*/ 273842 h 1333715"/>
              <a:gd name="connsiteX79" fmla="*/ 12739254 w 13343233"/>
              <a:gd name="connsiteY79" fmla="*/ 315406 h 1333715"/>
              <a:gd name="connsiteX80" fmla="*/ 12801600 w 13343233"/>
              <a:gd name="connsiteY80" fmla="*/ 336188 h 1333715"/>
              <a:gd name="connsiteX81" fmla="*/ 13071763 w 13343233"/>
              <a:gd name="connsiteY81" fmla="*/ 564788 h 1333715"/>
              <a:gd name="connsiteX82" fmla="*/ 13134109 w 13343233"/>
              <a:gd name="connsiteY82" fmla="*/ 627133 h 1333715"/>
              <a:gd name="connsiteX83" fmla="*/ 13196454 w 13343233"/>
              <a:gd name="connsiteY83" fmla="*/ 751824 h 1333715"/>
              <a:gd name="connsiteX84" fmla="*/ 13238018 w 13343233"/>
              <a:gd name="connsiteY84" fmla="*/ 814170 h 1333715"/>
              <a:gd name="connsiteX85" fmla="*/ 13341927 w 13343233"/>
              <a:gd name="connsiteY85" fmla="*/ 1063551 h 1333715"/>
              <a:gd name="connsiteX86" fmla="*/ 13341927 w 13343233"/>
              <a:gd name="connsiteY86" fmla="*/ 1125897 h 133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343233" h="1333715">
                <a:moveTo>
                  <a:pt x="0" y="1333715"/>
                </a:moveTo>
                <a:cubicBezTo>
                  <a:pt x="209581" y="1170707"/>
                  <a:pt x="110411" y="1207398"/>
                  <a:pt x="270163" y="1167460"/>
                </a:cubicBezTo>
                <a:cubicBezTo>
                  <a:pt x="325581" y="1125897"/>
                  <a:pt x="370700" y="1064676"/>
                  <a:pt x="436418" y="1042770"/>
                </a:cubicBezTo>
                <a:cubicBezTo>
                  <a:pt x="457200" y="1035843"/>
                  <a:pt x="479170" y="1031785"/>
                  <a:pt x="498763" y="1021988"/>
                </a:cubicBezTo>
                <a:cubicBezTo>
                  <a:pt x="659907" y="941415"/>
                  <a:pt x="466749" y="1011878"/>
                  <a:pt x="623454" y="959642"/>
                </a:cubicBezTo>
                <a:cubicBezTo>
                  <a:pt x="782396" y="840437"/>
                  <a:pt x="629959" y="947019"/>
                  <a:pt x="789709" y="855733"/>
                </a:cubicBezTo>
                <a:cubicBezTo>
                  <a:pt x="902508" y="791277"/>
                  <a:pt x="800094" y="831490"/>
                  <a:pt x="914400" y="793388"/>
                </a:cubicBezTo>
                <a:cubicBezTo>
                  <a:pt x="1070914" y="689044"/>
                  <a:pt x="872004" y="811556"/>
                  <a:pt x="1059872" y="731042"/>
                </a:cubicBezTo>
                <a:cubicBezTo>
                  <a:pt x="1082829" y="721203"/>
                  <a:pt x="1099394" y="699623"/>
                  <a:pt x="1122218" y="689479"/>
                </a:cubicBezTo>
                <a:cubicBezTo>
                  <a:pt x="1162254" y="671685"/>
                  <a:pt x="1205345" y="661770"/>
                  <a:pt x="1246909" y="647915"/>
                </a:cubicBezTo>
                <a:cubicBezTo>
                  <a:pt x="1267691" y="640988"/>
                  <a:pt x="1289661" y="636929"/>
                  <a:pt x="1309254" y="627133"/>
                </a:cubicBezTo>
                <a:cubicBezTo>
                  <a:pt x="1336963" y="613279"/>
                  <a:pt x="1362992" y="595367"/>
                  <a:pt x="1392382" y="585570"/>
                </a:cubicBezTo>
                <a:cubicBezTo>
                  <a:pt x="1446574" y="567506"/>
                  <a:pt x="1558636" y="544006"/>
                  <a:pt x="1558636" y="544006"/>
                </a:cubicBezTo>
                <a:cubicBezTo>
                  <a:pt x="1579418" y="530151"/>
                  <a:pt x="1598025" y="512281"/>
                  <a:pt x="1620982" y="502442"/>
                </a:cubicBezTo>
                <a:cubicBezTo>
                  <a:pt x="1669977" y="481444"/>
                  <a:pt x="1815867" y="465695"/>
                  <a:pt x="1849582" y="460879"/>
                </a:cubicBezTo>
                <a:cubicBezTo>
                  <a:pt x="1870364" y="453952"/>
                  <a:pt x="1890543" y="444849"/>
                  <a:pt x="1911927" y="440097"/>
                </a:cubicBezTo>
                <a:cubicBezTo>
                  <a:pt x="2230707" y="369256"/>
                  <a:pt x="2636669" y="433602"/>
                  <a:pt x="2909454" y="440097"/>
                </a:cubicBezTo>
                <a:cubicBezTo>
                  <a:pt x="2930236" y="447024"/>
                  <a:pt x="2950455" y="455953"/>
                  <a:pt x="2971800" y="460879"/>
                </a:cubicBezTo>
                <a:cubicBezTo>
                  <a:pt x="3040635" y="476764"/>
                  <a:pt x="3112599" y="480102"/>
                  <a:pt x="3179618" y="502442"/>
                </a:cubicBezTo>
                <a:cubicBezTo>
                  <a:pt x="3200400" y="509369"/>
                  <a:pt x="3222370" y="513427"/>
                  <a:pt x="3241963" y="523224"/>
                </a:cubicBezTo>
                <a:cubicBezTo>
                  <a:pt x="3264303" y="534394"/>
                  <a:pt x="3281969" y="553618"/>
                  <a:pt x="3304309" y="564788"/>
                </a:cubicBezTo>
                <a:cubicBezTo>
                  <a:pt x="3382563" y="603915"/>
                  <a:pt x="3411974" y="607290"/>
                  <a:pt x="3491345" y="627133"/>
                </a:cubicBezTo>
                <a:cubicBezTo>
                  <a:pt x="3519054" y="647915"/>
                  <a:pt x="3545100" y="671122"/>
                  <a:pt x="3574472" y="689479"/>
                </a:cubicBezTo>
                <a:cubicBezTo>
                  <a:pt x="3685411" y="758816"/>
                  <a:pt x="3682679" y="706314"/>
                  <a:pt x="3782291" y="855733"/>
                </a:cubicBezTo>
                <a:lnTo>
                  <a:pt x="3865418" y="980424"/>
                </a:lnTo>
                <a:cubicBezTo>
                  <a:pt x="3879273" y="1001206"/>
                  <a:pt x="3895812" y="1020430"/>
                  <a:pt x="3906982" y="1042770"/>
                </a:cubicBezTo>
                <a:cubicBezTo>
                  <a:pt x="3920836" y="1070479"/>
                  <a:pt x="3924746" y="1106064"/>
                  <a:pt x="3948545" y="1125897"/>
                </a:cubicBezTo>
                <a:cubicBezTo>
                  <a:pt x="3970487" y="1144182"/>
                  <a:pt x="4003963" y="1139752"/>
                  <a:pt x="4031672" y="1146679"/>
                </a:cubicBezTo>
                <a:cubicBezTo>
                  <a:pt x="4094018" y="1098188"/>
                  <a:pt x="4143779" y="1026183"/>
                  <a:pt x="4218709" y="1001206"/>
                </a:cubicBezTo>
                <a:cubicBezTo>
                  <a:pt x="4306978" y="971782"/>
                  <a:pt x="4354391" y="959243"/>
                  <a:pt x="4447309" y="897297"/>
                </a:cubicBezTo>
                <a:cubicBezTo>
                  <a:pt x="4538590" y="836442"/>
                  <a:pt x="4585465" y="799007"/>
                  <a:pt x="4717472" y="772606"/>
                </a:cubicBezTo>
                <a:lnTo>
                  <a:pt x="4821382" y="751824"/>
                </a:lnTo>
                <a:cubicBezTo>
                  <a:pt x="4842164" y="737969"/>
                  <a:pt x="4862041" y="722652"/>
                  <a:pt x="4883727" y="710260"/>
                </a:cubicBezTo>
                <a:cubicBezTo>
                  <a:pt x="4928968" y="684408"/>
                  <a:pt x="5023889" y="641195"/>
                  <a:pt x="5070763" y="627133"/>
                </a:cubicBezTo>
                <a:cubicBezTo>
                  <a:pt x="5104596" y="616983"/>
                  <a:pt x="5140191" y="614013"/>
                  <a:pt x="5174672" y="606351"/>
                </a:cubicBezTo>
                <a:cubicBezTo>
                  <a:pt x="5202554" y="600155"/>
                  <a:pt x="5230337" y="593416"/>
                  <a:pt x="5257800" y="585570"/>
                </a:cubicBezTo>
                <a:cubicBezTo>
                  <a:pt x="5278863" y="579552"/>
                  <a:pt x="5298800" y="569714"/>
                  <a:pt x="5320145" y="564788"/>
                </a:cubicBezTo>
                <a:cubicBezTo>
                  <a:pt x="5388980" y="548903"/>
                  <a:pt x="5459428" y="540358"/>
                  <a:pt x="5527963" y="523224"/>
                </a:cubicBezTo>
                <a:cubicBezTo>
                  <a:pt x="5583381" y="509369"/>
                  <a:pt x="5637668" y="489738"/>
                  <a:pt x="5694218" y="481660"/>
                </a:cubicBezTo>
                <a:cubicBezTo>
                  <a:pt x="5791200" y="467806"/>
                  <a:pt x="5890122" y="463857"/>
                  <a:pt x="5985163" y="440097"/>
                </a:cubicBezTo>
                <a:cubicBezTo>
                  <a:pt x="6012872" y="433170"/>
                  <a:pt x="6040828" y="427162"/>
                  <a:pt x="6068291" y="419315"/>
                </a:cubicBezTo>
                <a:cubicBezTo>
                  <a:pt x="6089354" y="413297"/>
                  <a:pt x="6109252" y="403285"/>
                  <a:pt x="6130636" y="398533"/>
                </a:cubicBezTo>
                <a:cubicBezTo>
                  <a:pt x="6171770" y="389392"/>
                  <a:pt x="6214193" y="386892"/>
                  <a:pt x="6255327" y="377751"/>
                </a:cubicBezTo>
                <a:cubicBezTo>
                  <a:pt x="6276711" y="372999"/>
                  <a:pt x="6296192" y="361266"/>
                  <a:pt x="6317672" y="356970"/>
                </a:cubicBezTo>
                <a:cubicBezTo>
                  <a:pt x="6483374" y="323830"/>
                  <a:pt x="6433310" y="349745"/>
                  <a:pt x="6587836" y="315406"/>
                </a:cubicBezTo>
                <a:cubicBezTo>
                  <a:pt x="6609220" y="310654"/>
                  <a:pt x="6629400" y="301551"/>
                  <a:pt x="6650182" y="294624"/>
                </a:cubicBezTo>
                <a:lnTo>
                  <a:pt x="7710054" y="315406"/>
                </a:lnTo>
                <a:cubicBezTo>
                  <a:pt x="7771792" y="320638"/>
                  <a:pt x="7817529" y="378939"/>
                  <a:pt x="7876309" y="398533"/>
                </a:cubicBezTo>
                <a:lnTo>
                  <a:pt x="7938654" y="419315"/>
                </a:lnTo>
                <a:cubicBezTo>
                  <a:pt x="7959436" y="440097"/>
                  <a:pt x="7978422" y="462845"/>
                  <a:pt x="8001000" y="481660"/>
                </a:cubicBezTo>
                <a:cubicBezTo>
                  <a:pt x="8020188" y="497650"/>
                  <a:pt x="8043021" y="508707"/>
                  <a:pt x="8063345" y="523224"/>
                </a:cubicBezTo>
                <a:cubicBezTo>
                  <a:pt x="8091530" y="543356"/>
                  <a:pt x="8120174" y="563029"/>
                  <a:pt x="8146472" y="585570"/>
                </a:cubicBezTo>
                <a:cubicBezTo>
                  <a:pt x="8168787" y="604697"/>
                  <a:pt x="8188036" y="627133"/>
                  <a:pt x="8208818" y="647915"/>
                </a:cubicBezTo>
                <a:cubicBezTo>
                  <a:pt x="8215745" y="668697"/>
                  <a:pt x="8219803" y="690667"/>
                  <a:pt x="8229600" y="710260"/>
                </a:cubicBezTo>
                <a:cubicBezTo>
                  <a:pt x="8258535" y="768130"/>
                  <a:pt x="8287544" y="788987"/>
                  <a:pt x="8333509" y="834951"/>
                </a:cubicBezTo>
                <a:cubicBezTo>
                  <a:pt x="8341113" y="857763"/>
                  <a:pt x="8366170" y="951161"/>
                  <a:pt x="8395854" y="959642"/>
                </a:cubicBezTo>
                <a:cubicBezTo>
                  <a:pt x="8429817" y="969346"/>
                  <a:pt x="8465127" y="945787"/>
                  <a:pt x="8499763" y="938860"/>
                </a:cubicBezTo>
                <a:cubicBezTo>
                  <a:pt x="8591195" y="847429"/>
                  <a:pt x="8565850" y="864937"/>
                  <a:pt x="8666018" y="793388"/>
                </a:cubicBezTo>
                <a:cubicBezTo>
                  <a:pt x="8686342" y="778871"/>
                  <a:pt x="8706023" y="762994"/>
                  <a:pt x="8728363" y="751824"/>
                </a:cubicBezTo>
                <a:cubicBezTo>
                  <a:pt x="8747956" y="742027"/>
                  <a:pt x="8769927" y="737969"/>
                  <a:pt x="8790709" y="731042"/>
                </a:cubicBezTo>
                <a:cubicBezTo>
                  <a:pt x="8862167" y="677449"/>
                  <a:pt x="8875461" y="659734"/>
                  <a:pt x="8956963" y="627133"/>
                </a:cubicBezTo>
                <a:cubicBezTo>
                  <a:pt x="8997641" y="610862"/>
                  <a:pt x="9042467" y="605163"/>
                  <a:pt x="9081654" y="585570"/>
                </a:cubicBezTo>
                <a:cubicBezTo>
                  <a:pt x="9109363" y="571715"/>
                  <a:pt x="9136307" y="556210"/>
                  <a:pt x="9164782" y="544006"/>
                </a:cubicBezTo>
                <a:cubicBezTo>
                  <a:pt x="9220698" y="520042"/>
                  <a:pt x="9270045" y="514640"/>
                  <a:pt x="9331036" y="502442"/>
                </a:cubicBezTo>
                <a:cubicBezTo>
                  <a:pt x="9391382" y="462212"/>
                  <a:pt x="9419539" y="437258"/>
                  <a:pt x="9497291" y="419315"/>
                </a:cubicBezTo>
                <a:cubicBezTo>
                  <a:pt x="9551710" y="406757"/>
                  <a:pt x="9608652" y="408825"/>
                  <a:pt x="9663545" y="398533"/>
                </a:cubicBezTo>
                <a:cubicBezTo>
                  <a:pt x="10068744" y="322559"/>
                  <a:pt x="9692127" y="386193"/>
                  <a:pt x="9892145" y="336188"/>
                </a:cubicBezTo>
                <a:cubicBezTo>
                  <a:pt x="9987349" y="312387"/>
                  <a:pt x="10061359" y="307243"/>
                  <a:pt x="10162309" y="294624"/>
                </a:cubicBezTo>
                <a:cubicBezTo>
                  <a:pt x="10190018" y="287697"/>
                  <a:pt x="10217973" y="281689"/>
                  <a:pt x="10245436" y="273842"/>
                </a:cubicBezTo>
                <a:cubicBezTo>
                  <a:pt x="10323339" y="251584"/>
                  <a:pt x="10301575" y="248521"/>
                  <a:pt x="10390909" y="232279"/>
                </a:cubicBezTo>
                <a:cubicBezTo>
                  <a:pt x="10439102" y="223517"/>
                  <a:pt x="10487891" y="218424"/>
                  <a:pt x="10536382" y="211497"/>
                </a:cubicBezTo>
                <a:lnTo>
                  <a:pt x="10661072" y="169933"/>
                </a:lnTo>
                <a:cubicBezTo>
                  <a:pt x="10809102" y="120589"/>
                  <a:pt x="10701585" y="150830"/>
                  <a:pt x="10993582" y="128370"/>
                </a:cubicBezTo>
                <a:cubicBezTo>
                  <a:pt x="11021291" y="114515"/>
                  <a:pt x="11046523" y="93772"/>
                  <a:pt x="11076709" y="86806"/>
                </a:cubicBezTo>
                <a:cubicBezTo>
                  <a:pt x="11114710" y="78036"/>
                  <a:pt x="11475818" y="46744"/>
                  <a:pt x="11492345" y="45242"/>
                </a:cubicBezTo>
                <a:cubicBezTo>
                  <a:pt x="11724522" y="-32150"/>
                  <a:pt x="11602137" y="-256"/>
                  <a:pt x="12115800" y="66024"/>
                </a:cubicBezTo>
                <a:cubicBezTo>
                  <a:pt x="12146525" y="69989"/>
                  <a:pt x="12169920" y="96710"/>
                  <a:pt x="12198927" y="107588"/>
                </a:cubicBezTo>
                <a:cubicBezTo>
                  <a:pt x="12280972" y="138355"/>
                  <a:pt x="12366952" y="158172"/>
                  <a:pt x="12448309" y="190715"/>
                </a:cubicBezTo>
                <a:cubicBezTo>
                  <a:pt x="12517582" y="218424"/>
                  <a:pt x="12589395" y="240476"/>
                  <a:pt x="12656127" y="273842"/>
                </a:cubicBezTo>
                <a:cubicBezTo>
                  <a:pt x="12683836" y="287697"/>
                  <a:pt x="12710779" y="303202"/>
                  <a:pt x="12739254" y="315406"/>
                </a:cubicBezTo>
                <a:cubicBezTo>
                  <a:pt x="12759389" y="324035"/>
                  <a:pt x="12782451" y="325549"/>
                  <a:pt x="12801600" y="336188"/>
                </a:cubicBezTo>
                <a:cubicBezTo>
                  <a:pt x="12937915" y="411918"/>
                  <a:pt x="12953343" y="446368"/>
                  <a:pt x="13071763" y="564788"/>
                </a:cubicBezTo>
                <a:cubicBezTo>
                  <a:pt x="13092545" y="585570"/>
                  <a:pt x="13117807" y="602679"/>
                  <a:pt x="13134109" y="627133"/>
                </a:cubicBezTo>
                <a:cubicBezTo>
                  <a:pt x="13253230" y="805818"/>
                  <a:pt x="13110409" y="579735"/>
                  <a:pt x="13196454" y="751824"/>
                </a:cubicBezTo>
                <a:cubicBezTo>
                  <a:pt x="13207624" y="774164"/>
                  <a:pt x="13226058" y="792243"/>
                  <a:pt x="13238018" y="814170"/>
                </a:cubicBezTo>
                <a:cubicBezTo>
                  <a:pt x="13285719" y="901621"/>
                  <a:pt x="13328336" y="968417"/>
                  <a:pt x="13341927" y="1063551"/>
                </a:cubicBezTo>
                <a:cubicBezTo>
                  <a:pt x="13344866" y="1084124"/>
                  <a:pt x="13341927" y="1105115"/>
                  <a:pt x="13341927" y="1125897"/>
                </a:cubicBezTo>
              </a:path>
            </a:pathLst>
          </a:cu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8214" y="1275034"/>
            <a:ext cx="9131572" cy="3868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81441" y="5143500"/>
            <a:ext cx="12525118" cy="67635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98686" y="-553434"/>
            <a:ext cx="7315200" cy="28925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337560">
            <a:off x="-3247325" y="7812028"/>
            <a:ext cx="7315200" cy="28925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503282">
            <a:off x="13864534" y="4735077"/>
            <a:ext cx="4223820" cy="1146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73300" y="1350011"/>
            <a:ext cx="3116626" cy="3410222"/>
          </a:xfrm>
          <a:prstGeom prst="rect">
            <a:avLst/>
          </a:prstGeom>
        </p:spPr>
      </p:pic>
      <p:sp>
        <p:nvSpPr>
          <p:cNvPr id="10" name="TextBox 13"/>
          <p:cNvSpPr txBox="1"/>
          <p:nvPr/>
        </p:nvSpPr>
        <p:spPr>
          <a:xfrm>
            <a:off x="3310508" y="57774"/>
            <a:ext cx="11611302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12777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yndan Write"/>
              </a:rPr>
              <a:t>1</a:t>
            </a:r>
            <a:endParaRPr lang="en-US" sz="12777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ryndan Write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636949" y="2839422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 smtClean="0">
                <a:solidFill>
                  <a:schemeClr val="accent4">
                    <a:lumMod val="50000"/>
                  </a:schemeClr>
                </a:solidFill>
                <a:latin typeface="Dancing Script Bold"/>
              </a:rPr>
              <a:t>Nhận xét</a:t>
            </a:r>
            <a:endParaRPr lang="en-US" sz="18100" b="1">
              <a:solidFill>
                <a:schemeClr val="accent4">
                  <a:lumMod val="50000"/>
                </a:schemeClr>
              </a:solidFill>
              <a:latin typeface="Dancing Scrip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8001000" y="3872259"/>
            <a:ext cx="1905000" cy="12995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14400" y="2700933"/>
            <a:ext cx="1905000" cy="12995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108960" y="661919"/>
            <a:ext cx="1162724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1. </a:t>
            </a:r>
            <a:r>
              <a:rPr lang="en-US" sz="4800" b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b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in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nghiêng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d</a:t>
            </a:r>
            <a:r>
              <a:rPr lang="vi-VN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ới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đây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nào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đã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dùng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ở </a:t>
            </a:r>
            <a:r>
              <a:rPr lang="en-US" sz="4800" b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b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</a:t>
            </a:r>
            <a:r>
              <a:rPr lang="vi-VN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b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ớc</a:t>
            </a:r>
            <a:r>
              <a:rPr lang="en-US" sz="4800" b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b="1" dirty="0">
              <a:solidFill>
                <a:srgbClr val="7030A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36164">
            <a:off x="15725805" y="-2391083"/>
            <a:ext cx="4952166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49185">
            <a:off x="-3283418" y="6792096"/>
            <a:ext cx="6342382" cy="4474262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16400" y="8956316"/>
            <a:ext cx="4762765" cy="1292584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066800" y="2705100"/>
            <a:ext cx="15499014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9600"/>
              </a:lnSpc>
              <a:defRPr/>
            </a:pPr>
            <a:r>
              <a:rPr lang="en-US" altLang="en-US" sz="6600" b="1" i="1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                                                                                                      </a:t>
            </a:r>
          </a:p>
          <a:p>
            <a:pPr marL="540000" algn="just">
              <a:lnSpc>
                <a:spcPct val="90000"/>
              </a:lnSpc>
              <a:defRPr/>
            </a:pPr>
            <a:r>
              <a:rPr lang="en-US" altLang="en-US" sz="6000" b="1" dirty="0" smtClean="0">
                <a:solidFill>
                  <a:srgbClr val="0000FF"/>
                </a:solidFill>
                <a:latin typeface="Nunito" pitchFamily="2" charset="0"/>
                <a:cs typeface="Baloo" panose="020B0604020202020204" charset="0"/>
              </a:rPr>
              <a:t>	</a:t>
            </a:r>
            <a:endParaRPr lang="en-US" altLang="en-US" sz="6000" b="1" dirty="0"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21" y="-9706828"/>
            <a:ext cx="12760667" cy="9840853"/>
          </a:xfrm>
          <a:prstGeom prst="rect">
            <a:avLst/>
          </a:prstGeom>
        </p:spPr>
      </p:pic>
      <p:pic>
        <p:nvPicPr>
          <p:cNvPr id="47" name="Pictur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208012" y="54918"/>
            <a:ext cx="2438788" cy="2783210"/>
          </a:xfrm>
          <a:prstGeom prst="rect">
            <a:avLst/>
          </a:prstGeom>
        </p:spPr>
      </p:pic>
      <p:pic>
        <p:nvPicPr>
          <p:cNvPr id="48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48408" y="3464"/>
            <a:ext cx="1341984" cy="15604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799" y="2617281"/>
            <a:ext cx="154990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9600"/>
              </a:lnSpc>
              <a:defRPr/>
            </a:pP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Thượng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nằm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chót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vót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đỉnh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núi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Nghĩa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Lĩnh</a:t>
            </a:r>
            <a:r>
              <a:rPr lang="en-US" altLang="en-US" sz="6600" b="1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</a:t>
            </a:r>
            <a:endParaRPr lang="en-US" altLang="en-US" sz="6000" b="1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0600" y="3779639"/>
            <a:ext cx="15669491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9600"/>
              </a:lnSpc>
              <a:defRPr/>
            </a:pPr>
            <a:r>
              <a:rPr lang="en-US" altLang="en-US" sz="6600" b="1" i="1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                  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Trước</a:t>
            </a:r>
            <a:r>
              <a:rPr lang="en-US" altLang="en-US" sz="6600" b="1" i="1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khóm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hải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đường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đâm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bông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rực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đỏ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cánh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bướm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nhiều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màu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sắc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bay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dập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dờn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như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đang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múa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quạt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xoè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 </a:t>
            </a:r>
          </a:p>
          <a:p>
            <a:pPr algn="r">
              <a:lnSpc>
                <a:spcPts val="9600"/>
              </a:lnSpc>
              <a:defRPr/>
            </a:pP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Đoàn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Minh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Tuấn</a:t>
            </a:r>
            <a:endParaRPr lang="en-US" altLang="en-US" sz="6600" b="1" dirty="0">
              <a:solidFill>
                <a:srgbClr val="AF6818"/>
              </a:solidFill>
              <a:latin typeface="Nunito" pitchFamily="2" charset="0"/>
              <a:cs typeface="Baloo" panose="020B0604020202020204" charset="0"/>
            </a:endParaRPr>
          </a:p>
          <a:p>
            <a:pPr marL="540000" algn="just">
              <a:lnSpc>
                <a:spcPct val="90000"/>
              </a:lnSpc>
              <a:defRPr/>
            </a:pPr>
            <a:r>
              <a:rPr lang="en-US" altLang="en-US" sz="6000" b="1" dirty="0" smtClean="0">
                <a:solidFill>
                  <a:srgbClr val="0000FF"/>
                </a:solidFill>
                <a:latin typeface="Nunito" pitchFamily="2" charset="0"/>
                <a:cs typeface="Baloo" panose="020B0604020202020204" charset="0"/>
              </a:rPr>
              <a:t>	</a:t>
            </a:r>
            <a:endParaRPr lang="en-US" altLang="en-US" sz="6000" b="1" dirty="0">
              <a:latin typeface="Nunito" pitchFamily="2" charset="0"/>
              <a:cs typeface="Baloo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3264911" y="1871512"/>
            <a:ext cx="2622282" cy="34015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3001">
            <a:off x="-2289748" y="-1573979"/>
            <a:ext cx="3980134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0" y="8607754"/>
            <a:ext cx="3358492" cy="33584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1237">
            <a:off x="15100479" y="-1746739"/>
            <a:ext cx="6375042" cy="41148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838200" y="647700"/>
            <a:ext cx="153162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2.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ta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thay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dùng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bằng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nhà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chùa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lớp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còn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gắn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bó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27656" y="3290941"/>
            <a:ext cx="3357210" cy="2795640"/>
          </a:xfrm>
          <a:prstGeom prst="rect">
            <a:avLst/>
          </a:prstGeom>
        </p:spPr>
      </p:pic>
      <p:pic>
        <p:nvPicPr>
          <p:cNvPr id="27" name="Picture 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092390" y="6086581"/>
            <a:ext cx="4884219" cy="3058742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628086" y="6166209"/>
            <a:ext cx="3983514" cy="301253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551445" y="6599900"/>
            <a:ext cx="1905000" cy="12995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2"/>
          <p:cNvSpPr txBox="1"/>
          <p:nvPr/>
        </p:nvSpPr>
        <p:spPr>
          <a:xfrm>
            <a:off x="166255" y="6912017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Đền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02232" y="5067300"/>
            <a:ext cx="1905000" cy="10321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868400" y="9143491"/>
            <a:ext cx="1905000" cy="11435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422924" y="4991100"/>
            <a:ext cx="2201984" cy="11938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67932" y="9143491"/>
            <a:ext cx="3738267" cy="11435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2"/>
          <p:cNvSpPr txBox="1"/>
          <p:nvPr/>
        </p:nvSpPr>
        <p:spPr>
          <a:xfrm>
            <a:off x="7217042" y="5178759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Nhà</a:t>
            </a:r>
            <a:r>
              <a:rPr lang="en-US" sz="6399" dirty="0" smtClean="0">
                <a:solidFill>
                  <a:srgbClr val="C210B5"/>
                </a:solidFill>
                <a:latin typeface="Nunito" pitchFamily="2" charset="0"/>
              </a:rPr>
              <a:t> 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12186226" y="5251531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Chùa</a:t>
            </a:r>
            <a:r>
              <a:rPr lang="en-US" sz="6399" dirty="0" smtClean="0">
                <a:solidFill>
                  <a:srgbClr val="C210B5"/>
                </a:solidFill>
                <a:latin typeface="Nunito" pitchFamily="2" charset="0"/>
              </a:rPr>
              <a:t> 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12496800" y="9299550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Lớp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7217042" y="9299550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Trường</a:t>
            </a:r>
            <a:r>
              <a:rPr lang="en-US" sz="6399" dirty="0" smtClean="0">
                <a:solidFill>
                  <a:srgbClr val="C210B5"/>
                </a:solidFill>
                <a:latin typeface="Nunito" pitchFamily="2" charset="0"/>
              </a:rPr>
              <a:t> 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pic>
        <p:nvPicPr>
          <p:cNvPr id="37" name="Picture 12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876514" y="2168680"/>
            <a:ext cx="3423424" cy="2807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3" grpId="0"/>
      <p:bldP spid="23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24" grpId="0"/>
      <p:bldP spid="24" grpId="1"/>
      <p:bldP spid="22" grpId="0"/>
      <p:bldP spid="22" grpId="1"/>
      <p:bldP spid="26" grpId="0"/>
      <p:bldP spid="26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3001">
            <a:off x="-2289748" y="-1573979"/>
            <a:ext cx="3980134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82706" y="9150927"/>
            <a:ext cx="3358492" cy="33584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1237">
            <a:off x="16325968" y="-2391821"/>
            <a:ext cx="6375042" cy="41148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838200" y="647700"/>
            <a:ext cx="153162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2.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ta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thay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dùng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bằng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nhà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chùa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lớp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còn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gắn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bó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-457200" y="2860227"/>
            <a:ext cx="10439400" cy="664395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575673" y="3617104"/>
            <a:ext cx="6876973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thay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ở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thứ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2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bằng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môt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nhà</a:t>
            </a:r>
            <a:r>
              <a:rPr lang="en-US" altLang="en-US" sz="3600" i="1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3600" i="1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chùa</a:t>
            </a:r>
            <a:r>
              <a:rPr lang="en-US" altLang="en-US" sz="3600" i="1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3600" i="1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altLang="en-US" sz="3600" i="1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3600" i="1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lớp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nội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dung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còn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ăn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nhập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vì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nói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đến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sự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vật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khác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.</a:t>
            </a:r>
            <a:endParaRPr lang="en-US" altLang="en-US" sz="3200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40" name="Picture 3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351918" y="3308259"/>
            <a:ext cx="1113856" cy="112987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735174" y="7694290"/>
            <a:ext cx="2438788" cy="278321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648010" y="2141303"/>
            <a:ext cx="1341984" cy="1560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608" y="3843364"/>
            <a:ext cx="9114310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5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83001">
            <a:off x="-2289748" y="-1573979"/>
            <a:ext cx="3980134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0" y="8607754"/>
            <a:ext cx="3358492" cy="33584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01237">
            <a:off x="15100479" y="-1746739"/>
            <a:ext cx="6375042" cy="41148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676400" y="647700"/>
            <a:ext cx="15316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3.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Việc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này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tác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dụng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gì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8248574" y="2603079"/>
            <a:ext cx="9963226" cy="664395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858174" y="3391129"/>
            <a:ext cx="8686800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en-US" sz="36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   </a:t>
            </a:r>
            <a:r>
              <a:rPr lang="en-US" alt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Thượng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nằm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chót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vót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đỉnh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núi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Nghĩa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Lĩnh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Trước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khóm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hải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đường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đâm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bông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rực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đỏ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cánh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bướm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nhiều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màu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sắc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bay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dập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dờn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như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đang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múa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quạt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xoè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 </a:t>
            </a:r>
          </a:p>
          <a:p>
            <a:pPr marL="540000" algn="just">
              <a:lnSpc>
                <a:spcPct val="130000"/>
              </a:lnSpc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Nunito" pitchFamily="2" charset="0"/>
                <a:cs typeface="Baloo" panose="020B0604020202020204" charset="0"/>
              </a:rPr>
              <a:t>	</a:t>
            </a:r>
            <a:endParaRPr lang="en-US" altLang="en-US" sz="3200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00227" y="4061444"/>
            <a:ext cx="6876973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cùng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nói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về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đối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tượng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“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”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tác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dụng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sự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sẽ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trở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nên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rời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rạc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.</a:t>
            </a:r>
            <a:endParaRPr lang="en-US" altLang="en-US" sz="32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40" name="Picture 3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9144" y="3752599"/>
            <a:ext cx="1113856" cy="1129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59477" y="7326202"/>
            <a:ext cx="3357210" cy="279564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678069" y="1747812"/>
            <a:ext cx="1341984" cy="15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8214" y="1275034"/>
            <a:ext cx="9131572" cy="3868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18828" y="5365650"/>
            <a:ext cx="9650343" cy="55445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98686" y="-553434"/>
            <a:ext cx="7315200" cy="28925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337560">
            <a:off x="-2464050" y="7411780"/>
            <a:ext cx="7315200" cy="28925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19793" y="5133975"/>
            <a:ext cx="6094092" cy="595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31640" y="2636051"/>
            <a:ext cx="3343146" cy="2862949"/>
          </a:xfrm>
          <a:prstGeom prst="rect">
            <a:avLst/>
          </a:prstGeom>
        </p:spPr>
      </p:pic>
      <p:sp>
        <p:nvSpPr>
          <p:cNvPr id="10" name="TextBox 13"/>
          <p:cNvSpPr txBox="1"/>
          <p:nvPr/>
        </p:nvSpPr>
        <p:spPr>
          <a:xfrm>
            <a:off x="3310508" y="57774"/>
            <a:ext cx="11611302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12777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yndan Write"/>
              </a:rPr>
              <a:t>2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636949" y="2324100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 smtClean="0">
                <a:solidFill>
                  <a:srgbClr val="CC3C5E"/>
                </a:solidFill>
                <a:latin typeface="Dancing Script Bold"/>
              </a:rPr>
              <a:t>Ghi nhớ</a:t>
            </a:r>
            <a:endParaRPr lang="en-US" sz="18100" b="1">
              <a:solidFill>
                <a:srgbClr val="CC3C5E"/>
              </a:solidFill>
              <a:latin typeface="Dancing Script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78606">
            <a:off x="-996612" y="7613258"/>
            <a:ext cx="3568820" cy="3648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95800" y="9371536"/>
            <a:ext cx="619082" cy="801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6573" y="9371536"/>
            <a:ext cx="619082" cy="8011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27891" y="9371536"/>
            <a:ext cx="619082" cy="8011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39209" y="9371536"/>
            <a:ext cx="619082" cy="8011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50527" y="9371536"/>
            <a:ext cx="619082" cy="8011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61845" y="9371536"/>
            <a:ext cx="619082" cy="801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73164" y="9371536"/>
            <a:ext cx="619082" cy="8011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4482" y="9371536"/>
            <a:ext cx="619082" cy="8011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405255" y="9371536"/>
            <a:ext cx="619082" cy="8011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938614">
            <a:off x="13477013" y="-3073876"/>
            <a:ext cx="5450630" cy="56670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9973" y="-672032"/>
            <a:ext cx="3815542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10408" y="7515468"/>
            <a:ext cx="2067308" cy="222945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41263" y="1754069"/>
            <a:ext cx="16929057" cy="7990849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3413186" y="1039984"/>
            <a:ext cx="9461926" cy="1829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0500" b="1" smtClean="0">
                <a:solidFill>
                  <a:srgbClr val="CC3C5E"/>
                </a:solidFill>
                <a:latin typeface="Dancing Script Bold"/>
              </a:rPr>
              <a:t>Ghi nhớ</a:t>
            </a:r>
            <a:endParaRPr lang="en-US" sz="10500" b="1">
              <a:solidFill>
                <a:srgbClr val="CC3C5E"/>
              </a:solidFill>
              <a:latin typeface="Dancing Script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5208" y="3471378"/>
            <a:ext cx="4783425" cy="4713848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17923" y="3636469"/>
            <a:ext cx="4615897" cy="45487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1304" y="3145192"/>
            <a:ext cx="12949026" cy="6626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8214" y="2942567"/>
            <a:ext cx="9131572" cy="3868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81441" y="6076543"/>
            <a:ext cx="12525118" cy="67635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795603">
            <a:off x="-570331" y="-843395"/>
            <a:ext cx="4389308" cy="44872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418002">
            <a:off x="13895643" y="3509377"/>
            <a:ext cx="6727313" cy="4599036"/>
          </a:xfrm>
          <a:prstGeom prst="rect">
            <a:avLst/>
          </a:prstGeom>
        </p:spPr>
      </p:pic>
      <p:sp>
        <p:nvSpPr>
          <p:cNvPr id="9" name="TextBox 13"/>
          <p:cNvSpPr txBox="1"/>
          <p:nvPr/>
        </p:nvSpPr>
        <p:spPr>
          <a:xfrm>
            <a:off x="3310508" y="590624"/>
            <a:ext cx="11611302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12777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yndan Write"/>
              </a:rPr>
              <a:t>3</a:t>
            </a:r>
            <a:endParaRPr lang="en-US" sz="12777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ryndan Write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396468" y="3729219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 smtClean="0">
                <a:solidFill>
                  <a:srgbClr val="CC3C5E"/>
                </a:solidFill>
                <a:latin typeface="Dancing Script Bold"/>
              </a:rPr>
              <a:t>Luyện tập</a:t>
            </a:r>
            <a:endParaRPr lang="en-US" sz="18100" b="1">
              <a:solidFill>
                <a:srgbClr val="CC3C5E"/>
              </a:solidFill>
              <a:latin typeface="Dancing Script Bold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0410" y="8046086"/>
            <a:ext cx="4395491" cy="186209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08704">
            <a:off x="666343" y="1171265"/>
            <a:ext cx="4233901" cy="11490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>
            <a:off x="8758767" y="-487209"/>
            <a:ext cx="7399869" cy="13030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3515">
            <a:off x="13607046" y="954292"/>
            <a:ext cx="3830329" cy="1583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322315" y="8953500"/>
            <a:ext cx="9721861" cy="5939173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1676400" y="647700"/>
            <a:ext cx="15316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1.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Tìm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10" y="2965796"/>
            <a:ext cx="6604283" cy="4956074"/>
          </a:xfrm>
          <a:prstGeom prst="rect">
            <a:avLst/>
          </a:prstGeom>
        </p:spPr>
      </p:pic>
      <p:sp>
        <p:nvSpPr>
          <p:cNvPr id="18" name="TextBox 12"/>
          <p:cNvSpPr txBox="1"/>
          <p:nvPr/>
        </p:nvSpPr>
        <p:spPr>
          <a:xfrm>
            <a:off x="725524" y="8421298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t</a:t>
            </a: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rống</a:t>
            </a:r>
            <a:r>
              <a:rPr lang="en-US" sz="6399" dirty="0" smtClean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đồng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2954000" y="4610100"/>
            <a:ext cx="2667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82200" y="6057900"/>
            <a:ext cx="2667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48700" y="5295900"/>
            <a:ext cx="3162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53200" y="6057900"/>
            <a:ext cx="3162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2882" y="3086101"/>
            <a:ext cx="11535518" cy="620862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68193" y="3835639"/>
            <a:ext cx="11690146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31844" y="6656228"/>
            <a:ext cx="7024312" cy="2081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83473">
            <a:off x="1397375" y="1197553"/>
            <a:ext cx="2360847" cy="2931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6680579"/>
            <a:ext cx="547975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779542" y="6647599"/>
            <a:ext cx="547975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53633">
            <a:off x="13718165" y="690650"/>
            <a:ext cx="3470740" cy="38408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636949" y="4590199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>
                <a:solidFill>
                  <a:srgbClr val="FFFF00"/>
                </a:solidFill>
                <a:latin typeface="Dancing Script Bold"/>
              </a:rPr>
              <a:t>Khởi động</a:t>
            </a: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02503">
            <a:off x="8188588" y="1491135"/>
            <a:ext cx="1910824" cy="18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3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08704">
            <a:off x="666343" y="1171265"/>
            <a:ext cx="4233901" cy="11490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7706360" y="-713740"/>
            <a:ext cx="9753600" cy="136956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3515">
            <a:off x="13607046" y="954292"/>
            <a:ext cx="3830329" cy="1583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69392" y="8231814"/>
            <a:ext cx="3364144" cy="2055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82459" y="2628900"/>
            <a:ext cx="11010216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b)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sáng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đào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công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sự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lưỡi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xẻng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của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chiến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sĩ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xúc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lên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mảnh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đồ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gốm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nét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màu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nâu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và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xanh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hình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đuôi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rồng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chiến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sĩ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quả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quyết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rằng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nét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này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y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như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hũ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rượu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thờ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ở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làng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.</a:t>
            </a:r>
          </a:p>
          <a:p>
            <a:pPr algn="r">
              <a:lnSpc>
                <a:spcPct val="120000"/>
              </a:lnSpc>
              <a:defRPr/>
            </a:pP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                                   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Hà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 smtClean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Cẩn</a:t>
            </a:r>
            <a:endParaRPr lang="en-US" sz="4800" dirty="0">
              <a:solidFill>
                <a:srgbClr val="CC3C5E"/>
              </a:solidFill>
              <a:latin typeface="Nunito" pitchFamily="2" charset="0"/>
              <a:cs typeface="Baloo" panose="020B060402020202020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753600" y="4305300"/>
            <a:ext cx="36981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944600" y="6057900"/>
            <a:ext cx="36480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596877" y="5143500"/>
            <a:ext cx="3414523" cy="0"/>
          </a:xfrm>
          <a:prstGeom prst="line">
            <a:avLst/>
          </a:prstGeom>
          <a:ln w="76200">
            <a:solidFill>
              <a:srgbClr val="C210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030200" y="6896100"/>
            <a:ext cx="3276600" cy="0"/>
          </a:xfrm>
          <a:prstGeom prst="line">
            <a:avLst/>
          </a:prstGeom>
          <a:ln w="76200">
            <a:solidFill>
              <a:srgbClr val="C210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" y="2628900"/>
            <a:ext cx="6146003" cy="6146003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676400" y="647700"/>
            <a:ext cx="15316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1.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Tìm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0" y="9327059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(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) </a:t>
            </a:r>
            <a:endParaRPr lang="en-US" sz="4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9334500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 </a:t>
            </a:r>
            <a:endParaRPr lang="en-US" sz="4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990600" y="419100"/>
            <a:ext cx="149352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2.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Chọn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ngoặc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thích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ô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trống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đoạn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68899" y="38100"/>
            <a:ext cx="2171501" cy="2041211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10"/>
          <a:srcRect l="1239" r="1239"/>
          <a:stretch>
            <a:fillRect/>
          </a:stretch>
        </p:blipFill>
        <p:spPr>
          <a:xfrm>
            <a:off x="914400" y="8820791"/>
            <a:ext cx="2638146" cy="1809109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525619" y="9348175"/>
            <a:ext cx="3023182" cy="1481359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968038" y="9648305"/>
            <a:ext cx="7315200" cy="1596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0" y="1774187"/>
            <a:ext cx="17045893" cy="88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85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41262"/>
            <a:ext cx="17411685" cy="62550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5600" y="81153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(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) </a:t>
            </a:r>
            <a:endParaRPr lang="en-US" sz="4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6450" y="2130504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914400" y="419100"/>
            <a:ext cx="14859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2.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Chọn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ngoặc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thích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ô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trống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đoạn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8686800" y="2124760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230354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21533" y="3196181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02229" y="4338350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7000" y="6373203"/>
            <a:ext cx="3495675" cy="3636593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006137" y="9273157"/>
            <a:ext cx="7315200" cy="1596044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18"/>
          <a:srcRect l="1239" r="1239"/>
          <a:stretch>
            <a:fillRect/>
          </a:stretch>
        </p:blipFill>
        <p:spPr>
          <a:xfrm>
            <a:off x="1276843" y="8259201"/>
            <a:ext cx="3428228" cy="2350908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278488" y="8884741"/>
            <a:ext cx="3928576" cy="1925002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69533" y="-38100"/>
            <a:ext cx="2370867" cy="2228615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638536" y="9496990"/>
            <a:ext cx="7315200" cy="15960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4400" y="2848878"/>
            <a:ext cx="362443" cy="383878"/>
          </a:xfrm>
          <a:prstGeom prst="ellipse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00735" y="2846065"/>
            <a:ext cx="362443" cy="383878"/>
          </a:xfrm>
          <a:prstGeom prst="ellipse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9" grpId="0"/>
      <p:bldP spid="11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8" y="2256918"/>
            <a:ext cx="17234886" cy="7437765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748" y="-38100"/>
            <a:ext cx="2370867" cy="2228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4015" y="8988641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(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) </a:t>
            </a:r>
            <a:endParaRPr lang="en-US" sz="4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4815" y="2155871"/>
            <a:ext cx="30480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endParaRPr lang="en-US" sz="54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58615" y="419100"/>
            <a:ext cx="14859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2.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Chọn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ngoặc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thích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ô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trống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đoạn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78152" y="3924300"/>
            <a:ext cx="2995863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54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54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</a:t>
            </a:r>
            <a:endParaRPr lang="en-US" sz="54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621000" y="2171700"/>
            <a:ext cx="30480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54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  </a:t>
            </a:r>
            <a:endParaRPr lang="en-US" sz="54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69015" y="6545842"/>
            <a:ext cx="2995863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54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</a:t>
            </a:r>
            <a:endParaRPr lang="en-US" sz="54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811" y="-38100"/>
            <a:ext cx="5826646" cy="2602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015" y="304789"/>
            <a:ext cx="5857143" cy="38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77" y="5266808"/>
            <a:ext cx="4124901" cy="2200582"/>
          </a:xfrm>
          <a:prstGeom prst="rect">
            <a:avLst/>
          </a:prstGeom>
        </p:spPr>
      </p:pic>
      <p:pic>
        <p:nvPicPr>
          <p:cNvPr id="25" name="Picture 9"/>
          <p:cNvPicPr>
            <a:picLocks noChangeAspect="1"/>
          </p:cNvPicPr>
          <p:nvPr/>
        </p:nvPicPr>
        <p:blipFill>
          <a:blip r:embed="rId13"/>
          <a:srcRect l="1239" r="1239"/>
          <a:stretch>
            <a:fillRect/>
          </a:stretch>
        </p:blipFill>
        <p:spPr>
          <a:xfrm>
            <a:off x="828913" y="9052650"/>
            <a:ext cx="2057400" cy="1410862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762000" y="9180451"/>
            <a:ext cx="2357676" cy="1155261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805754" y="8365621"/>
            <a:ext cx="1819275" cy="1892614"/>
          </a:xfrm>
          <a:prstGeom prst="rect">
            <a:avLst/>
          </a:prstGeom>
        </p:spPr>
      </p:pic>
      <p:pic>
        <p:nvPicPr>
          <p:cNvPr id="29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513617" y="9787518"/>
            <a:ext cx="3807093" cy="830639"/>
          </a:xfrm>
          <a:prstGeom prst="rect">
            <a:avLst/>
          </a:prstGeom>
        </p:spPr>
      </p:pic>
      <p:pic>
        <p:nvPicPr>
          <p:cNvPr id="30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768239" y="9927005"/>
            <a:ext cx="3807093" cy="830639"/>
          </a:xfrm>
          <a:prstGeom prst="rect">
            <a:avLst/>
          </a:prstGeom>
        </p:spPr>
      </p:pic>
      <p:pic>
        <p:nvPicPr>
          <p:cNvPr id="3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866922" y="9871680"/>
            <a:ext cx="3807093" cy="830639"/>
          </a:xfrm>
          <a:prstGeom prst="rect">
            <a:avLst/>
          </a:prstGeom>
        </p:spPr>
      </p:pic>
      <p:pic>
        <p:nvPicPr>
          <p:cNvPr id="3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013531" y="9799195"/>
            <a:ext cx="3807093" cy="830639"/>
          </a:xfrm>
          <a:prstGeom prst="rect">
            <a:avLst/>
          </a:prstGeom>
        </p:spPr>
      </p:pic>
      <p:pic>
        <p:nvPicPr>
          <p:cNvPr id="33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733819" y="9865598"/>
            <a:ext cx="3807093" cy="8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795603">
            <a:off x="-2728697" y="-938645"/>
            <a:ext cx="4389308" cy="4487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261308">
            <a:off x="14509371" y="6762680"/>
            <a:ext cx="4389308" cy="44872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6400" y="5734129"/>
            <a:ext cx="4475834" cy="46099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07779">
            <a:off x="11756992" y="-1270818"/>
            <a:ext cx="6727313" cy="45990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3000" y="342935"/>
            <a:ext cx="14375096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2599" smtClean="0">
                <a:solidFill>
                  <a:srgbClr val="C210B5"/>
                </a:solidFill>
                <a:latin typeface="Dancing Script Bold"/>
              </a:rPr>
              <a:t>Đánh giá mục </a:t>
            </a:r>
            <a:r>
              <a:rPr lang="en-US" sz="12599">
                <a:solidFill>
                  <a:srgbClr val="C210B5"/>
                </a:solidFill>
                <a:latin typeface="Dancing Script Bold"/>
              </a:rPr>
              <a:t>tiêu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4367910" y="6064200"/>
            <a:ext cx="11239498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2.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Vận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dụng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để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1946718" y="3464016"/>
            <a:ext cx="14055281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1.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Nhận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biết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được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thế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nào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là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bằng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.</a:t>
            </a:r>
            <a:endParaRPr lang="en-US" sz="6000" dirty="0">
              <a:solidFill>
                <a:srgbClr val="644F9F"/>
              </a:solidFill>
              <a:latin typeface="Nunito" pitchFamily="2" charset="0"/>
            </a:endParaRPr>
          </a:p>
        </p:txBody>
      </p:sp>
      <p:pic>
        <p:nvPicPr>
          <p:cNvPr id="10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931665" y="3490168"/>
            <a:ext cx="871174" cy="801480"/>
          </a:xfrm>
          <a:prstGeom prst="rect">
            <a:avLst/>
          </a:prstGeom>
        </p:spPr>
      </p:pic>
      <p:pic>
        <p:nvPicPr>
          <p:cNvPr id="11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143000" y="3701975"/>
            <a:ext cx="448506" cy="377866"/>
          </a:xfrm>
          <a:prstGeom prst="rect">
            <a:avLst/>
          </a:prstGeom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161940" y="6069000"/>
            <a:ext cx="871174" cy="801480"/>
          </a:xfrm>
          <a:prstGeom prst="rect">
            <a:avLst/>
          </a:prstGeom>
        </p:spPr>
      </p:pic>
      <p:pic>
        <p:nvPicPr>
          <p:cNvPr id="13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373275" y="6280807"/>
            <a:ext cx="448506" cy="3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74091" y="2549791"/>
            <a:ext cx="7794709" cy="96992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39482">
            <a:off x="670072" y="1745045"/>
            <a:ext cx="8913390" cy="98626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0377" flipH="1" flipV="1">
            <a:off x="-1782040" y="9529728"/>
            <a:ext cx="20241216" cy="3516911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0632640" y="9252263"/>
            <a:ext cx="4223987" cy="95250"/>
            <a:chOff x="0" y="0"/>
            <a:chExt cx="5631983" cy="12700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3117069" y="9252263"/>
            <a:ext cx="4223987" cy="95250"/>
            <a:chOff x="0" y="0"/>
            <a:chExt cx="5631983" cy="1270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0620251" y="7289090"/>
            <a:ext cx="4223987" cy="95250"/>
            <a:chOff x="0" y="0"/>
            <a:chExt cx="5631983" cy="127000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3104680" y="7289090"/>
            <a:ext cx="4223987" cy="95250"/>
            <a:chOff x="0" y="0"/>
            <a:chExt cx="5631983" cy="127000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70518">
            <a:off x="10593379" y="3302322"/>
            <a:ext cx="4210917" cy="8632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70518">
            <a:off x="3077808" y="3302322"/>
            <a:ext cx="4210917" cy="86323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870174">
            <a:off x="-1297387" y="-15840"/>
            <a:ext cx="3058827" cy="296428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9">
            <a:alphaModFix amt="4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104305">
            <a:off x="17372108" y="7660436"/>
            <a:ext cx="2936009" cy="284526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 rot="8100000">
            <a:off x="17043658" y="-242296"/>
            <a:ext cx="1552190" cy="2257441"/>
            <a:chOff x="0" y="0"/>
            <a:chExt cx="2069586" cy="3009921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1" cstate="print">
              <a:alphaModFix amt="71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2777677" flipV="1">
              <a:off x="811" y="1697319"/>
              <a:ext cx="1813114" cy="777373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1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4658213" flipH="1" flipV="1">
              <a:off x="589257" y="580068"/>
              <a:ext cx="1813114" cy="777373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-943717" y="5143500"/>
            <a:ext cx="1738669" cy="3351425"/>
            <a:chOff x="0" y="0"/>
            <a:chExt cx="2318225" cy="4468566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3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753380" flipV="1">
              <a:off x="341376" y="2571398"/>
              <a:ext cx="2585637" cy="1108592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3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7272555" flipH="1" flipV="1">
              <a:off x="-148846" y="838643"/>
              <a:ext cx="2585637" cy="1108592"/>
            </a:xfrm>
            <a:prstGeom prst="rect">
              <a:avLst/>
            </a:prstGeom>
          </p:spPr>
        </p:pic>
      </p:grpSp>
      <p:sp>
        <p:nvSpPr>
          <p:cNvPr id="39" name="TextBox 39"/>
          <p:cNvSpPr txBox="1"/>
          <p:nvPr/>
        </p:nvSpPr>
        <p:spPr>
          <a:xfrm>
            <a:off x="2943851" y="4479917"/>
            <a:ext cx="5063385" cy="432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Viết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đoạn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văn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từ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3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đến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5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câu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miêu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tả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một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đồ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vật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gần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gũi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với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em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,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trong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bài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có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sử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dụng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phép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liên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kết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câu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bằng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cách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lặp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từ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.</a:t>
            </a:r>
            <a:endParaRPr lang="en-US" sz="3600" spc="36" dirty="0">
              <a:solidFill>
                <a:srgbClr val="9B6D55"/>
              </a:solidFill>
              <a:latin typeface="Nunito" pitchFamily="2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915268" y="3461303"/>
            <a:ext cx="3558695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3600" spc="264" dirty="0" err="1" smtClean="0">
                <a:solidFill>
                  <a:srgbClr val="986D56"/>
                </a:solidFill>
                <a:latin typeface="Nunito" pitchFamily="2" charset="0"/>
              </a:rPr>
              <a:t>Chuẩn</a:t>
            </a:r>
            <a:r>
              <a:rPr lang="en-US" sz="3600" spc="264" dirty="0" smtClean="0">
                <a:solidFill>
                  <a:srgbClr val="986D56"/>
                </a:solidFill>
                <a:latin typeface="Nunito" pitchFamily="2" charset="0"/>
              </a:rPr>
              <a:t> </a:t>
            </a:r>
            <a:r>
              <a:rPr lang="en-US" sz="3600" spc="264" dirty="0" err="1" smtClean="0">
                <a:solidFill>
                  <a:srgbClr val="986D56"/>
                </a:solidFill>
                <a:latin typeface="Nunito" pitchFamily="2" charset="0"/>
              </a:rPr>
              <a:t>bị</a:t>
            </a:r>
            <a:r>
              <a:rPr lang="en-US" sz="3600" spc="264" dirty="0" smtClean="0">
                <a:solidFill>
                  <a:srgbClr val="986D56"/>
                </a:solidFill>
                <a:latin typeface="Nunito" pitchFamily="2" charset="0"/>
              </a:rPr>
              <a:t> </a:t>
            </a:r>
            <a:r>
              <a:rPr lang="en-US" sz="3600" spc="264" dirty="0" err="1" smtClean="0">
                <a:solidFill>
                  <a:srgbClr val="986D56"/>
                </a:solidFill>
                <a:latin typeface="Nunito" pitchFamily="2" charset="0"/>
              </a:rPr>
              <a:t>bài</a:t>
            </a:r>
            <a:endParaRPr lang="en-US" sz="3600" spc="264" dirty="0">
              <a:solidFill>
                <a:srgbClr val="986D56"/>
              </a:solidFill>
              <a:latin typeface="Nunito" pitchFamily="2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691176" y="3500363"/>
            <a:ext cx="4664739" cy="51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3600" spc="264" dirty="0" err="1" smtClean="0">
                <a:solidFill>
                  <a:srgbClr val="587033"/>
                </a:solidFill>
                <a:latin typeface="Nunito" pitchFamily="2" charset="0"/>
              </a:rPr>
              <a:t>Viết</a:t>
            </a:r>
            <a:r>
              <a:rPr lang="en-US" sz="3600" spc="264" dirty="0" smtClean="0">
                <a:solidFill>
                  <a:srgbClr val="587033"/>
                </a:solidFill>
                <a:latin typeface="Nunito" pitchFamily="2" charset="0"/>
              </a:rPr>
              <a:t> </a:t>
            </a:r>
            <a:r>
              <a:rPr lang="en-US" sz="3600" spc="264" dirty="0" err="1" smtClean="0">
                <a:solidFill>
                  <a:srgbClr val="587033"/>
                </a:solidFill>
                <a:latin typeface="Nunito" pitchFamily="2" charset="0"/>
              </a:rPr>
              <a:t>một</a:t>
            </a:r>
            <a:r>
              <a:rPr lang="en-US" sz="3600" spc="264" dirty="0" smtClean="0">
                <a:solidFill>
                  <a:srgbClr val="587033"/>
                </a:solidFill>
                <a:latin typeface="Nunito" pitchFamily="2" charset="0"/>
              </a:rPr>
              <a:t> </a:t>
            </a:r>
            <a:r>
              <a:rPr lang="en-US" sz="3600" spc="264" dirty="0" err="1" smtClean="0">
                <a:solidFill>
                  <a:srgbClr val="587033"/>
                </a:solidFill>
                <a:latin typeface="Nunito" pitchFamily="2" charset="0"/>
              </a:rPr>
              <a:t>đoạn</a:t>
            </a:r>
            <a:r>
              <a:rPr lang="en-US" sz="3600" spc="264" dirty="0" smtClean="0">
                <a:solidFill>
                  <a:srgbClr val="587033"/>
                </a:solidFill>
                <a:latin typeface="Nunito" pitchFamily="2" charset="0"/>
              </a:rPr>
              <a:t> </a:t>
            </a:r>
            <a:r>
              <a:rPr lang="en-US" sz="3600" spc="264" dirty="0" err="1" smtClean="0">
                <a:solidFill>
                  <a:srgbClr val="587033"/>
                </a:solidFill>
                <a:latin typeface="Nunito" pitchFamily="2" charset="0"/>
              </a:rPr>
              <a:t>văn</a:t>
            </a:r>
            <a:endParaRPr lang="en-US" sz="3600" spc="264" dirty="0">
              <a:solidFill>
                <a:srgbClr val="587033"/>
              </a:solidFill>
              <a:latin typeface="Nunito" pitchFamily="2" charset="0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4743457" y="2149051"/>
            <a:ext cx="871174" cy="80148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4954792" y="2360858"/>
            <a:ext cx="448506" cy="377866"/>
          </a:xfrm>
          <a:prstGeom prst="rect">
            <a:avLst/>
          </a:prstGeom>
        </p:spPr>
      </p:pic>
      <p:pic>
        <p:nvPicPr>
          <p:cNvPr id="46" name="Picture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2672446" y="2171269"/>
            <a:ext cx="871174" cy="801480"/>
          </a:xfrm>
          <a:prstGeom prst="rect">
            <a:avLst/>
          </a:prstGeom>
        </p:spPr>
      </p:pic>
      <p:pic>
        <p:nvPicPr>
          <p:cNvPr id="47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2883781" y="2383076"/>
            <a:ext cx="448506" cy="377866"/>
          </a:xfrm>
          <a:prstGeom prst="rect">
            <a:avLst/>
          </a:prstGeom>
        </p:spPr>
      </p:pic>
      <p:sp>
        <p:nvSpPr>
          <p:cNvPr id="48" name="TextBox 39"/>
          <p:cNvSpPr txBox="1"/>
          <p:nvPr/>
        </p:nvSpPr>
        <p:spPr>
          <a:xfrm>
            <a:off x="10186188" y="4560090"/>
            <a:ext cx="5063385" cy="3841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Liên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kết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các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câu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trong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bài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bằng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cách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thay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thế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các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từ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ngữ</a:t>
            </a:r>
            <a:endParaRPr lang="en-US" sz="4800" spc="36" dirty="0">
              <a:solidFill>
                <a:srgbClr val="9B6D55"/>
              </a:solidFill>
              <a:latin typeface="Nunito" pitchFamily="2" charset="0"/>
            </a:endParaRPr>
          </a:p>
        </p:txBody>
      </p:sp>
      <p:pic>
        <p:nvPicPr>
          <p:cNvPr id="51" name="Picture 1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5526177" y="417132"/>
            <a:ext cx="7235645" cy="2098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861003" y="-899552"/>
            <a:ext cx="8776341" cy="47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0" y="2578768"/>
            <a:ext cx="13919471" cy="58967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64623" y="4060862"/>
            <a:ext cx="10958755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25"/>
              </a:lnSpc>
            </a:pPr>
            <a:r>
              <a:rPr lang="en-US" sz="18100" b="1">
                <a:solidFill>
                  <a:schemeClr val="accent6">
                    <a:lumMod val="50000"/>
                  </a:schemeClr>
                </a:solidFill>
                <a:latin typeface="Dancing Script Bold"/>
              </a:rPr>
              <a:t>Hẹn gặp lại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98512" y="4161074"/>
            <a:ext cx="6360788" cy="75723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43209"/>
            <a:ext cx="3701011" cy="36404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1050" y="7367079"/>
            <a:ext cx="7138672" cy="3439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580048">
            <a:off x="14017206" y="1144486"/>
            <a:ext cx="2702155" cy="25596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63287" y="1206178"/>
            <a:ext cx="10961427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Tiết</a:t>
            </a:r>
            <a:r>
              <a:rPr lang="en-US" sz="7500" dirty="0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học</a:t>
            </a:r>
            <a:r>
              <a:rPr lang="en-US" sz="7500" dirty="0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đến</a:t>
            </a:r>
            <a:r>
              <a:rPr lang="en-US" sz="7500" dirty="0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đây</a:t>
            </a:r>
            <a:r>
              <a:rPr lang="en-US" sz="7500" dirty="0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7500" dirty="0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thúc</a:t>
            </a:r>
            <a:endParaRPr lang="en-US" sz="7500" dirty="0">
              <a:solidFill>
                <a:srgbClr val="FFE6E6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41" y="2030689"/>
            <a:ext cx="1164587" cy="1080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9C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9601" y="2813345"/>
            <a:ext cx="16891818" cy="583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86796" y="80107"/>
            <a:ext cx="6223230" cy="1844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76619" y="6751478"/>
            <a:ext cx="3775546" cy="46893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30200" y="-371279"/>
            <a:ext cx="7315200" cy="21833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25759">
            <a:off x="-378008" y="-30139"/>
            <a:ext cx="2759584" cy="1986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77424" y="8039100"/>
            <a:ext cx="2963751" cy="2667376"/>
          </a:xfrm>
          <a:prstGeom prst="rect">
            <a:avLst/>
          </a:prstGeom>
        </p:spPr>
      </p:pic>
      <p:sp>
        <p:nvSpPr>
          <p:cNvPr id="18" name="TextBox 4">
            <a:hlinkClick r:id="rId14" action="ppaction://hlinkfile"/>
          </p:cNvPr>
          <p:cNvSpPr txBox="1">
            <a:spLocks noChangeArrowheads="1"/>
          </p:cNvSpPr>
          <p:nvPr/>
        </p:nvSpPr>
        <p:spPr bwMode="auto">
          <a:xfrm>
            <a:off x="3059183" y="395330"/>
            <a:ext cx="449414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dirty="0">
                <a:solidFill>
                  <a:srgbClr val="644F9F"/>
                </a:solidFill>
                <a:latin typeface="Nunito" pitchFamily="2" charset="0"/>
                <a:cs typeface="Baloo" panose="020B0604020202020204" charset="0"/>
              </a:rPr>
              <a:t>TRÒ CHƠI: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76400" y="3597414"/>
            <a:ext cx="1577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-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Cô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sẽ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đọc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câu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hỏi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,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bạn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nào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giơ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tay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nhanh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nhất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sẽ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đưa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ra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câu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trả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lời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82882" y="5122198"/>
            <a:ext cx="10895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- Ở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mỗi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câu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đúng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,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nhận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được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1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sao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07578" y="6398251"/>
            <a:ext cx="13024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-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Lưu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ý: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quyền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chơi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chỉ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dành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cho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những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bạn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giữ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trật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tự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và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ngồi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đúng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vị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trí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của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mình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86796" y="2584315"/>
            <a:ext cx="350262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LUẬT CHƠI :</a:t>
            </a:r>
            <a:endParaRPr lang="en-US" sz="4000" b="1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874777" y="1818549"/>
            <a:ext cx="7577715" cy="1758613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defTabSz="842963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 defTabSz="842963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 defTabSz="842963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 defTabSz="842963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 defTabSz="842963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8000">
                <a:solidFill>
                  <a:schemeClr val="accent6">
                    <a:lumMod val="75000"/>
                  </a:schemeClr>
                </a:solidFill>
                <a:latin typeface="Dancing Script Bold"/>
              </a:rPr>
              <a:t>Ai nhanh, ai đúng?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62200" y="3959329"/>
            <a:ext cx="13415224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Chọn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cặp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quan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hệ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thích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điền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vào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chỗ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trống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ghép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sau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23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14013" y="286806"/>
            <a:ext cx="11690146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5545" y="4420133"/>
            <a:ext cx="6903055" cy="20817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6680579"/>
            <a:ext cx="5479758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1000" y="5023934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A.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Tuy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nhưng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43201" y="190500"/>
            <a:ext cx="3429000" cy="1720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800" b="1" smtClean="0">
                <a:solidFill>
                  <a:srgbClr val="608DC8"/>
                </a:solidFill>
                <a:latin typeface="Bryndan Write"/>
              </a:rPr>
              <a:t>Câu 1:</a:t>
            </a:r>
            <a:endParaRPr lang="en-US" sz="8800" b="1">
              <a:solidFill>
                <a:srgbClr val="608DC8"/>
              </a:solidFill>
              <a:latin typeface="Bryndan Write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25750" y="7472999"/>
            <a:ext cx="12290450" cy="2081751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5213613" y="807680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mà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72600" y="4991100"/>
            <a:ext cx="6903055" cy="2081751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8808055" y="5594901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Nhờ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nên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10287000" y="5389745"/>
            <a:ext cx="1143000" cy="1112139"/>
          </a:xfrm>
          <a:prstGeom prst="star6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440977" y="7278007"/>
            <a:ext cx="4847023" cy="2999095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5779017" y="6285132"/>
            <a:ext cx="2146554" cy="4114800"/>
          </a:xfrm>
          <a:prstGeom prst="rect">
            <a:avLst/>
          </a:prstGeom>
        </p:spPr>
      </p:pic>
      <p:pic>
        <p:nvPicPr>
          <p:cNvPr id="23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95400" y="2986254"/>
            <a:ext cx="2101587" cy="1904563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64920" y="353591"/>
            <a:ext cx="1709514" cy="1709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67121" y="851851"/>
            <a:ext cx="12180864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0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14013" y="286806"/>
            <a:ext cx="11690146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30358" y="5576349"/>
            <a:ext cx="6903055" cy="20817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6972300"/>
            <a:ext cx="5479758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65813" y="618015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A.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thì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779542" y="6647599"/>
            <a:ext cx="5479758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43201" y="190500"/>
            <a:ext cx="3429000" cy="1720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800" b="1" smtClean="0">
                <a:solidFill>
                  <a:srgbClr val="608DC8"/>
                </a:solidFill>
                <a:latin typeface="Bryndan Write"/>
              </a:rPr>
              <a:t>Câu 2:</a:t>
            </a:r>
            <a:endParaRPr lang="en-US" sz="8800" b="1">
              <a:solidFill>
                <a:srgbClr val="608DC8"/>
              </a:solidFill>
              <a:latin typeface="Bryndan Write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25750" y="7472999"/>
            <a:ext cx="12290450" cy="2081751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5213613" y="807680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Mặc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dù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nhưng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12158" y="5576349"/>
            <a:ext cx="6903055" cy="2081751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10547613" y="618015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Nhờ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nên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5456898" y="7836571"/>
            <a:ext cx="1143000" cy="1112139"/>
          </a:xfrm>
          <a:prstGeom prst="star6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50310" y="3649367"/>
            <a:ext cx="2271768" cy="2989168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350196">
            <a:off x="809369" y="3343733"/>
            <a:ext cx="4815168" cy="5298673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895441">
            <a:off x="2310461" y="2051875"/>
            <a:ext cx="1389759" cy="126341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2503">
            <a:off x="15229900" y="2916549"/>
            <a:ext cx="1910824" cy="1837865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42229" y="-563211"/>
            <a:ext cx="3775546" cy="4689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33651" y="784680"/>
            <a:ext cx="11912616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39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14013" y="286806"/>
            <a:ext cx="11690146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2904" y="3869865"/>
            <a:ext cx="6903055" cy="20817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6680579"/>
            <a:ext cx="5479758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8359" y="4473666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A.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vừa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đã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903805" y="6680579"/>
            <a:ext cx="547975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303395">
            <a:off x="5405894" y="-240562"/>
            <a:ext cx="1745118" cy="193121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43201" y="190500"/>
            <a:ext cx="3429000" cy="1720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800" b="1" smtClean="0">
                <a:solidFill>
                  <a:srgbClr val="608DC8"/>
                </a:solidFill>
                <a:latin typeface="Bryndan Write"/>
              </a:rPr>
              <a:t>Câu 3:</a:t>
            </a:r>
            <a:endParaRPr lang="en-US" sz="8800" b="1">
              <a:solidFill>
                <a:srgbClr val="608DC8"/>
              </a:solidFill>
              <a:latin typeface="Bryndan Writ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1397" y="952500"/>
            <a:ext cx="11262762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619125" algn="l"/>
              </a:tabLst>
              <a:defRPr/>
            </a:pP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Nam …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đi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học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về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,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Dũng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…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gọi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đi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đá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 smtClean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bóng</a:t>
            </a:r>
            <a:r>
              <a:rPr lang="en-US" sz="7200" dirty="0" smtClean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.</a:t>
            </a:r>
            <a:endParaRPr lang="en-US" sz="7200" dirty="0">
              <a:solidFill>
                <a:srgbClr val="FFE7E7"/>
              </a:solidFill>
              <a:latin typeface="Nunito" pitchFamily="2" charset="0"/>
              <a:ea typeface="SimSun" panose="02010600030101010101" pitchFamily="2" charset="-122"/>
              <a:cs typeface="Baloo" panose="020B0604020202020204" charset="0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7480" y="8232948"/>
            <a:ext cx="6553200" cy="2043466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256093" y="8957983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vừa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…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vừa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7480" y="6000226"/>
            <a:ext cx="6903055" cy="2081751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192935" y="6604027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càng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1889519" y="4340537"/>
            <a:ext cx="1143000" cy="1112139"/>
          </a:xfrm>
          <a:prstGeom prst="star6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26112" y="8866415"/>
            <a:ext cx="11734800" cy="2110234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43577" y="4853848"/>
            <a:ext cx="8046913" cy="4816748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36553" y="2821241"/>
            <a:ext cx="4180629" cy="1247780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548752">
            <a:off x="441666" y="521113"/>
            <a:ext cx="2019848" cy="25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7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2507698" y="1990429"/>
            <a:ext cx="14401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Ai </a:t>
            </a:r>
            <a:r>
              <a:rPr lang="vi-VN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i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đừng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bỏ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ruộng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hoang</a:t>
            </a:r>
            <a:endParaRPr lang="en-US" altLang="en-US" sz="6000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  <a:p>
            <a:pPr algn="ctr"/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Bao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tấc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đất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tấc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vàng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altLang="en-US" sz="6000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6" name="Rectangle: Rounded Corners 4"/>
          <p:cNvSpPr/>
          <p:nvPr/>
        </p:nvSpPr>
        <p:spPr>
          <a:xfrm>
            <a:off x="2812258" y="2857501"/>
            <a:ext cx="3814763" cy="9477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Bao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7" name="Rectangle: Rounded Corners 5"/>
          <p:cNvSpPr/>
          <p:nvPr/>
        </p:nvSpPr>
        <p:spPr>
          <a:xfrm>
            <a:off x="12769441" y="2945500"/>
            <a:ext cx="3814763" cy="9477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76400" y="4641057"/>
            <a:ext cx="151111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Cây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cao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gió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lay</a:t>
            </a:r>
          </a:p>
          <a:p>
            <a:pPr algn="ctr"/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cao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danh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vọng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đầy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gian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truân</a:t>
            </a:r>
            <a:endParaRPr lang="en-US" altLang="en-US" sz="6000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9" name="Rectangle: Rounded Corners 7"/>
          <p:cNvSpPr/>
          <p:nvPr/>
        </p:nvSpPr>
        <p:spPr>
          <a:xfrm>
            <a:off x="1914307" y="5610553"/>
            <a:ext cx="2207420" cy="8262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0" name="Rectangle: Rounded Corners 8"/>
          <p:cNvSpPr/>
          <p:nvPr/>
        </p:nvSpPr>
        <p:spPr>
          <a:xfrm>
            <a:off x="9379204" y="5634798"/>
            <a:ext cx="1974596" cy="8715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78760" y="7124700"/>
            <a:ext cx="16154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Qua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ngả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nón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trông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endParaRPr lang="en-US" altLang="en-US" sz="60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  <a:p>
            <a:pPr algn="ctr">
              <a:defRPr/>
            </a:pP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bao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ngói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thương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mình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altLang="en-US" sz="60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  <a:p>
            <a:pPr algn="ctr"/>
            <a:endParaRPr lang="en-US" altLang="en-US" sz="60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10"/>
          <p:cNvSpPr/>
          <p:nvPr/>
        </p:nvSpPr>
        <p:spPr>
          <a:xfrm>
            <a:off x="4114800" y="8056958"/>
            <a:ext cx="3619499" cy="995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bao </a:t>
            </a:r>
            <a:r>
              <a:rPr lang="en-US" sz="5400" b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3" name="Rectangle: Rounded Corners 11"/>
          <p:cNvSpPr/>
          <p:nvPr/>
        </p:nvSpPr>
        <p:spPr>
          <a:xfrm>
            <a:off x="14167996" y="8056958"/>
            <a:ext cx="3458764" cy="995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sz="5400" b="1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4" name="Rectangle: Rounded Corners 2"/>
          <p:cNvSpPr/>
          <p:nvPr/>
        </p:nvSpPr>
        <p:spPr>
          <a:xfrm>
            <a:off x="5143501" y="357188"/>
            <a:ext cx="8579645" cy="1393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Tìm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cặp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hô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ứng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tục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thành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sau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pic>
        <p:nvPicPr>
          <p:cNvPr id="35" name="Picture 10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332844" y="339408"/>
            <a:ext cx="5619318" cy="10147753"/>
          </a:xfrm>
          <a:prstGeom prst="rect">
            <a:avLst/>
          </a:prstGeom>
        </p:spPr>
      </p:pic>
      <p:pic>
        <p:nvPicPr>
          <p:cNvPr id="36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32399" y="8056958"/>
            <a:ext cx="2273333" cy="2273333"/>
          </a:xfrm>
          <a:prstGeom prst="rect">
            <a:avLst/>
          </a:prstGeom>
        </p:spPr>
      </p:pic>
      <p:pic>
        <p:nvPicPr>
          <p:cNvPr id="37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8081" y="540044"/>
            <a:ext cx="3651021" cy="2259069"/>
          </a:xfrm>
          <a:prstGeom prst="rect">
            <a:avLst/>
          </a:prstGeom>
        </p:spPr>
      </p:pic>
      <p:pic>
        <p:nvPicPr>
          <p:cNvPr id="38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320916" y="506680"/>
            <a:ext cx="1186782" cy="22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349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221447">
            <a:off x="11905048" y="3291320"/>
            <a:ext cx="4830523" cy="5657850"/>
            <a:chOff x="0" y="0"/>
            <a:chExt cx="4597400" cy="5384800"/>
          </a:xfrm>
        </p:grpSpPr>
        <p:sp>
          <p:nvSpPr>
            <p:cNvPr id="3" name="Freeform 3"/>
            <p:cNvSpPr/>
            <p:nvPr/>
          </p:nvSpPr>
          <p:spPr>
            <a:xfrm>
              <a:off x="350520" y="69850"/>
              <a:ext cx="4161790" cy="4737100"/>
            </a:xfrm>
            <a:custGeom>
              <a:avLst/>
              <a:gdLst/>
              <a:ahLst/>
              <a:cxnLst/>
              <a:rect l="l" t="t" r="r" b="b"/>
              <a:pathLst>
                <a:path w="4161790" h="4737100">
                  <a:moveTo>
                    <a:pt x="4149090" y="327660"/>
                  </a:moveTo>
                  <a:lnTo>
                    <a:pt x="398780" y="1270"/>
                  </a:lnTo>
                  <a:cubicBezTo>
                    <a:pt x="391160" y="0"/>
                    <a:pt x="384810" y="6350"/>
                    <a:pt x="383540" y="13970"/>
                  </a:cubicBezTo>
                  <a:lnTo>
                    <a:pt x="1270" y="4395470"/>
                  </a:lnTo>
                  <a:cubicBezTo>
                    <a:pt x="0" y="4403090"/>
                    <a:pt x="6350" y="4409440"/>
                    <a:pt x="13970" y="4409440"/>
                  </a:cubicBezTo>
                  <a:lnTo>
                    <a:pt x="3764280" y="4735830"/>
                  </a:lnTo>
                  <a:cubicBezTo>
                    <a:pt x="3771900" y="4737100"/>
                    <a:pt x="3778250" y="4730750"/>
                    <a:pt x="3779520" y="4723130"/>
                  </a:cubicBezTo>
                  <a:lnTo>
                    <a:pt x="4161790" y="341630"/>
                  </a:lnTo>
                  <a:cubicBezTo>
                    <a:pt x="4161790" y="335280"/>
                    <a:pt x="4156710" y="328930"/>
                    <a:pt x="4149090" y="327660"/>
                  </a:cubicBezTo>
                  <a:close/>
                  <a:moveTo>
                    <a:pt x="3934460" y="529590"/>
                  </a:moveTo>
                  <a:lnTo>
                    <a:pt x="3652520" y="3763010"/>
                  </a:lnTo>
                  <a:cubicBezTo>
                    <a:pt x="3651250" y="3770630"/>
                    <a:pt x="3644900" y="3775710"/>
                    <a:pt x="3638550" y="3775710"/>
                  </a:cubicBezTo>
                  <a:lnTo>
                    <a:pt x="269240" y="3482340"/>
                  </a:lnTo>
                  <a:cubicBezTo>
                    <a:pt x="261620" y="3481070"/>
                    <a:pt x="256540" y="3474720"/>
                    <a:pt x="256540" y="3468370"/>
                  </a:cubicBezTo>
                  <a:lnTo>
                    <a:pt x="538480" y="233680"/>
                  </a:lnTo>
                  <a:cubicBezTo>
                    <a:pt x="539750" y="226060"/>
                    <a:pt x="546100" y="220980"/>
                    <a:pt x="553720" y="220980"/>
                  </a:cubicBezTo>
                  <a:lnTo>
                    <a:pt x="3921760" y="514350"/>
                  </a:lnTo>
                  <a:cubicBezTo>
                    <a:pt x="3929380" y="515620"/>
                    <a:pt x="3934460" y="521970"/>
                    <a:pt x="3934460" y="52959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05790" y="289560"/>
              <a:ext cx="3679190" cy="3557270"/>
            </a:xfrm>
            <a:custGeom>
              <a:avLst/>
              <a:gdLst/>
              <a:ahLst/>
              <a:cxnLst/>
              <a:rect l="l" t="t" r="r" b="b"/>
              <a:pathLst>
                <a:path w="3679190" h="3557270">
                  <a:moveTo>
                    <a:pt x="3666490" y="294640"/>
                  </a:moveTo>
                  <a:lnTo>
                    <a:pt x="297180" y="1270"/>
                  </a:lnTo>
                  <a:cubicBezTo>
                    <a:pt x="289560" y="0"/>
                    <a:pt x="283210" y="6350"/>
                    <a:pt x="281940" y="13970"/>
                  </a:cubicBezTo>
                  <a:lnTo>
                    <a:pt x="1270" y="3247390"/>
                  </a:lnTo>
                  <a:cubicBezTo>
                    <a:pt x="0" y="3255010"/>
                    <a:pt x="6350" y="3261360"/>
                    <a:pt x="13970" y="3262630"/>
                  </a:cubicBezTo>
                  <a:lnTo>
                    <a:pt x="3382010" y="3556000"/>
                  </a:lnTo>
                  <a:cubicBezTo>
                    <a:pt x="3389630" y="3557270"/>
                    <a:pt x="3395980" y="3550920"/>
                    <a:pt x="3397250" y="3543300"/>
                  </a:cubicBezTo>
                  <a:lnTo>
                    <a:pt x="3679190" y="309880"/>
                  </a:lnTo>
                  <a:cubicBezTo>
                    <a:pt x="3679190" y="302260"/>
                    <a:pt x="3674110" y="295910"/>
                    <a:pt x="3666490" y="294640"/>
                  </a:cubicBezTo>
                  <a:close/>
                </a:path>
              </a:pathLst>
            </a:custGeom>
            <a:blipFill>
              <a:blip r:embed="rId2"/>
              <a:stretch>
                <a:fillRect l="-19039" r="-1903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77570" y="289560"/>
              <a:ext cx="3407410" cy="3554730"/>
            </a:xfrm>
            <a:custGeom>
              <a:avLst/>
              <a:gdLst/>
              <a:ahLst/>
              <a:cxnLst/>
              <a:rect l="l" t="t" r="r" b="b"/>
              <a:pathLst>
                <a:path w="3407410" h="3554730">
                  <a:moveTo>
                    <a:pt x="3407410" y="304800"/>
                  </a:moveTo>
                  <a:cubicBezTo>
                    <a:pt x="3407410" y="304800"/>
                    <a:pt x="3406140" y="297180"/>
                    <a:pt x="3395980" y="294640"/>
                  </a:cubicBezTo>
                  <a:lnTo>
                    <a:pt x="3394710" y="294640"/>
                  </a:lnTo>
                  <a:lnTo>
                    <a:pt x="3383280" y="293370"/>
                  </a:lnTo>
                  <a:lnTo>
                    <a:pt x="15240" y="0"/>
                  </a:lnTo>
                  <a:cubicBezTo>
                    <a:pt x="8890" y="0"/>
                    <a:pt x="1270" y="1270"/>
                    <a:pt x="0" y="8890"/>
                  </a:cubicBezTo>
                  <a:lnTo>
                    <a:pt x="1270" y="15240"/>
                  </a:lnTo>
                  <a:cubicBezTo>
                    <a:pt x="3810" y="12700"/>
                    <a:pt x="8890" y="10160"/>
                    <a:pt x="13970" y="10160"/>
                  </a:cubicBezTo>
                  <a:lnTo>
                    <a:pt x="3393440" y="304800"/>
                  </a:lnTo>
                  <a:lnTo>
                    <a:pt x="3398520" y="304800"/>
                  </a:lnTo>
                  <a:lnTo>
                    <a:pt x="3116580" y="3543300"/>
                  </a:lnTo>
                  <a:cubicBezTo>
                    <a:pt x="3116580" y="3548380"/>
                    <a:pt x="3114040" y="3552190"/>
                    <a:pt x="3110230" y="3554730"/>
                  </a:cubicBezTo>
                  <a:lnTo>
                    <a:pt x="3114040" y="3554730"/>
                  </a:lnTo>
                  <a:cubicBezTo>
                    <a:pt x="3120390" y="3554730"/>
                    <a:pt x="3126740" y="3550920"/>
                    <a:pt x="3126740" y="3544570"/>
                  </a:cubicBezTo>
                  <a:lnTo>
                    <a:pt x="3407410" y="30480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53060" y="4452620"/>
              <a:ext cx="3789680" cy="356870"/>
            </a:xfrm>
            <a:custGeom>
              <a:avLst/>
              <a:gdLst/>
              <a:ahLst/>
              <a:cxnLst/>
              <a:rect l="l" t="t" r="r" b="b"/>
              <a:pathLst>
                <a:path w="3789680" h="356870">
                  <a:moveTo>
                    <a:pt x="15240" y="15240"/>
                  </a:moveTo>
                  <a:cubicBezTo>
                    <a:pt x="7620" y="13970"/>
                    <a:pt x="2540" y="762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780790" y="356870"/>
                  </a:lnTo>
                  <a:cubicBezTo>
                    <a:pt x="3784600" y="356870"/>
                    <a:pt x="3787140" y="355600"/>
                    <a:pt x="3789680" y="354330"/>
                  </a:cubicBezTo>
                  <a:lnTo>
                    <a:pt x="3775710" y="342900"/>
                  </a:lnTo>
                  <a:lnTo>
                    <a:pt x="15240" y="1524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53060" y="74930"/>
              <a:ext cx="396240" cy="4408170"/>
            </a:xfrm>
            <a:custGeom>
              <a:avLst/>
              <a:gdLst/>
              <a:ahLst/>
              <a:cxnLst/>
              <a:rect l="l" t="t" r="r" b="b"/>
              <a:pathLst>
                <a:path w="396240" h="4408170">
                  <a:moveTo>
                    <a:pt x="13970" y="4392930"/>
                  </a:moveTo>
                  <a:lnTo>
                    <a:pt x="396240" y="8890"/>
                  </a:lnTo>
                  <a:lnTo>
                    <a:pt x="387350" y="0"/>
                  </a:lnTo>
                  <a:cubicBezTo>
                    <a:pt x="384810" y="1270"/>
                    <a:pt x="383540" y="5080"/>
                    <a:pt x="382270" y="8890"/>
                  </a:cubicBezTo>
                  <a:lnTo>
                    <a:pt x="1270" y="4391660"/>
                  </a:lnTo>
                  <a:cubicBezTo>
                    <a:pt x="0" y="4399280"/>
                    <a:pt x="6350" y="4405630"/>
                    <a:pt x="13970" y="4406900"/>
                  </a:cubicBezTo>
                  <a:lnTo>
                    <a:pt x="27940" y="4408170"/>
                  </a:lnTo>
                  <a:cubicBezTo>
                    <a:pt x="19050" y="4406900"/>
                    <a:pt x="13970" y="4400550"/>
                    <a:pt x="13970" y="4392930"/>
                  </a:cubicBez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591820" y="292100"/>
              <a:ext cx="297180" cy="3260090"/>
            </a:xfrm>
            <a:custGeom>
              <a:avLst/>
              <a:gdLst/>
              <a:ahLst/>
              <a:cxnLst/>
              <a:rect l="l" t="t" r="r" b="b"/>
              <a:pathLst>
                <a:path w="297180" h="3260090">
                  <a:moveTo>
                    <a:pt x="15240" y="3244850"/>
                  </a:moveTo>
                  <a:lnTo>
                    <a:pt x="297180" y="11430"/>
                  </a:lnTo>
                  <a:lnTo>
                    <a:pt x="297180" y="8890"/>
                  </a:lnTo>
                  <a:lnTo>
                    <a:pt x="288290" y="0"/>
                  </a:lnTo>
                  <a:cubicBezTo>
                    <a:pt x="285750" y="2540"/>
                    <a:pt x="283210" y="5080"/>
                    <a:pt x="283210" y="10160"/>
                  </a:cubicBezTo>
                  <a:lnTo>
                    <a:pt x="1270" y="3243580"/>
                  </a:lnTo>
                  <a:cubicBezTo>
                    <a:pt x="0" y="3251200"/>
                    <a:pt x="6350" y="3257550"/>
                    <a:pt x="13970" y="3258820"/>
                  </a:cubicBezTo>
                  <a:lnTo>
                    <a:pt x="27940" y="3260090"/>
                  </a:lnTo>
                  <a:cubicBezTo>
                    <a:pt x="20320" y="3258820"/>
                    <a:pt x="13970" y="3252470"/>
                    <a:pt x="15240" y="3244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593090" y="3526790"/>
              <a:ext cx="3404870" cy="322580"/>
            </a:xfrm>
            <a:custGeom>
              <a:avLst/>
              <a:gdLst/>
              <a:ahLst/>
              <a:cxnLst/>
              <a:rect l="l" t="t" r="r" b="b"/>
              <a:pathLst>
                <a:path w="3404870" h="322580">
                  <a:moveTo>
                    <a:pt x="3399790" y="308610"/>
                  </a:moveTo>
                  <a:lnTo>
                    <a:pt x="3395980" y="308610"/>
                  </a:lnTo>
                  <a:lnTo>
                    <a:pt x="15240" y="13970"/>
                  </a:lnTo>
                  <a:cubicBezTo>
                    <a:pt x="7620" y="12700"/>
                    <a:pt x="2540" y="635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394710" y="322580"/>
                  </a:lnTo>
                  <a:cubicBezTo>
                    <a:pt x="3398520" y="322580"/>
                    <a:pt x="3402330" y="321310"/>
                    <a:pt x="3404870" y="318770"/>
                  </a:cubicBezTo>
                  <a:lnTo>
                    <a:pt x="3399790" y="3086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749300" y="8001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741680" y="71120"/>
              <a:ext cx="3789680" cy="355600"/>
            </a:xfrm>
            <a:custGeom>
              <a:avLst/>
              <a:gdLst/>
              <a:ahLst/>
              <a:cxnLst/>
              <a:rect l="l" t="t" r="r" b="b"/>
              <a:pathLst>
                <a:path w="3789680" h="355600">
                  <a:moveTo>
                    <a:pt x="3776980" y="327660"/>
                  </a:moveTo>
                  <a:lnTo>
                    <a:pt x="22860" y="1270"/>
                  </a:lnTo>
                  <a:lnTo>
                    <a:pt x="10160" y="0"/>
                  </a:lnTo>
                  <a:cubicBezTo>
                    <a:pt x="6350" y="0"/>
                    <a:pt x="2540" y="1270"/>
                    <a:pt x="0" y="3810"/>
                  </a:cubicBezTo>
                  <a:lnTo>
                    <a:pt x="7620" y="12700"/>
                  </a:lnTo>
                  <a:lnTo>
                    <a:pt x="8890" y="12700"/>
                  </a:lnTo>
                  <a:lnTo>
                    <a:pt x="3775710" y="340360"/>
                  </a:lnTo>
                  <a:cubicBezTo>
                    <a:pt x="3783330" y="341630"/>
                    <a:pt x="3788410" y="347980"/>
                    <a:pt x="3788410" y="355600"/>
                  </a:cubicBezTo>
                  <a:lnTo>
                    <a:pt x="3789680" y="341630"/>
                  </a:lnTo>
                  <a:cubicBezTo>
                    <a:pt x="3789680" y="335280"/>
                    <a:pt x="3784600" y="328930"/>
                    <a:pt x="3776980" y="3276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130040" y="408940"/>
              <a:ext cx="400050" cy="4396740"/>
            </a:xfrm>
            <a:custGeom>
              <a:avLst/>
              <a:gdLst/>
              <a:ahLst/>
              <a:cxnLst/>
              <a:rect l="l" t="t" r="r" b="b"/>
              <a:pathLst>
                <a:path w="400050" h="4396740">
                  <a:moveTo>
                    <a:pt x="19050" y="4387850"/>
                  </a:moveTo>
                  <a:lnTo>
                    <a:pt x="400050" y="13970"/>
                  </a:lnTo>
                  <a:cubicBezTo>
                    <a:pt x="400050" y="13970"/>
                    <a:pt x="392430" y="5080"/>
                    <a:pt x="389890" y="2540"/>
                  </a:cubicBezTo>
                  <a:cubicBezTo>
                    <a:pt x="389890" y="2540"/>
                    <a:pt x="387350" y="0"/>
                    <a:pt x="382270" y="0"/>
                  </a:cubicBezTo>
                  <a:lnTo>
                    <a:pt x="0" y="4385310"/>
                  </a:lnTo>
                  <a:lnTo>
                    <a:pt x="13970" y="4396740"/>
                  </a:lnTo>
                  <a:cubicBezTo>
                    <a:pt x="16510" y="4395470"/>
                    <a:pt x="19050" y="4391660"/>
                    <a:pt x="19050" y="4387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78740" y="900430"/>
              <a:ext cx="3792220" cy="4425950"/>
            </a:xfrm>
            <a:custGeom>
              <a:avLst/>
              <a:gdLst/>
              <a:ahLst/>
              <a:cxnLst/>
              <a:rect l="l" t="t" r="r" b="b"/>
              <a:pathLst>
                <a:path w="3792220" h="4425950">
                  <a:moveTo>
                    <a:pt x="377825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3778250" y="4425950"/>
                  </a:lnTo>
                  <a:cubicBezTo>
                    <a:pt x="3785870" y="4425950"/>
                    <a:pt x="3792220" y="4419600"/>
                    <a:pt x="3792220" y="4411980"/>
                  </a:cubicBezTo>
                  <a:lnTo>
                    <a:pt x="3792220" y="12700"/>
                  </a:lnTo>
                  <a:cubicBezTo>
                    <a:pt x="3792220" y="5080"/>
                    <a:pt x="3785870" y="0"/>
                    <a:pt x="3778250" y="0"/>
                  </a:cubicBezTo>
                  <a:close/>
                  <a:moveTo>
                    <a:pt x="3582670" y="218440"/>
                  </a:moveTo>
                  <a:lnTo>
                    <a:pt x="3582670" y="3464560"/>
                  </a:lnTo>
                  <a:cubicBezTo>
                    <a:pt x="3582670" y="3472180"/>
                    <a:pt x="3576320" y="3478530"/>
                    <a:pt x="3568700" y="3478530"/>
                  </a:cubicBezTo>
                  <a:lnTo>
                    <a:pt x="186690" y="3478530"/>
                  </a:lnTo>
                  <a:cubicBezTo>
                    <a:pt x="179070" y="3478530"/>
                    <a:pt x="172720" y="3472180"/>
                    <a:pt x="172720" y="3464560"/>
                  </a:cubicBezTo>
                  <a:lnTo>
                    <a:pt x="172720" y="218440"/>
                  </a:lnTo>
                  <a:cubicBezTo>
                    <a:pt x="172720" y="210820"/>
                    <a:pt x="179070" y="204470"/>
                    <a:pt x="186690" y="204470"/>
                  </a:cubicBezTo>
                  <a:lnTo>
                    <a:pt x="3568700" y="204470"/>
                  </a:lnTo>
                  <a:cubicBezTo>
                    <a:pt x="3576320" y="204470"/>
                    <a:pt x="3582670" y="210820"/>
                    <a:pt x="3582670" y="21844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51460" y="110490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9950" y="6350"/>
                    <a:pt x="3403600" y="0"/>
                    <a:pt x="3395980" y="0"/>
                  </a:cubicBezTo>
                  <a:close/>
                </a:path>
              </a:pathLst>
            </a:custGeom>
            <a:blipFill>
              <a:blip r:embed="rId2"/>
              <a:stretch>
                <a:fillRect l="-18582" r="-18582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40030" y="1106170"/>
              <a:ext cx="3421380" cy="3274060"/>
            </a:xfrm>
            <a:custGeom>
              <a:avLst/>
              <a:gdLst/>
              <a:ahLst/>
              <a:cxnLst/>
              <a:rect l="l" t="t" r="r" b="b"/>
              <a:pathLst>
                <a:path w="3421380" h="3274060">
                  <a:moveTo>
                    <a:pt x="3421380" y="8890"/>
                  </a:moveTo>
                  <a:cubicBezTo>
                    <a:pt x="3421380" y="8890"/>
                    <a:pt x="3418840" y="1270"/>
                    <a:pt x="3408680" y="0"/>
                  </a:cubicBezTo>
                  <a:lnTo>
                    <a:pt x="13970" y="0"/>
                  </a:lnTo>
                  <a:cubicBezTo>
                    <a:pt x="7620" y="0"/>
                    <a:pt x="0" y="2540"/>
                    <a:pt x="0" y="10160"/>
                  </a:cubicBezTo>
                  <a:lnTo>
                    <a:pt x="2540" y="16510"/>
                  </a:lnTo>
                  <a:cubicBezTo>
                    <a:pt x="5080" y="12700"/>
                    <a:pt x="10160" y="11430"/>
                    <a:pt x="13970" y="11430"/>
                  </a:cubicBezTo>
                  <a:lnTo>
                    <a:pt x="3411220" y="11430"/>
                  </a:lnTo>
                  <a:lnTo>
                    <a:pt x="3411220" y="3262630"/>
                  </a:lnTo>
                  <a:cubicBezTo>
                    <a:pt x="3411220" y="3267710"/>
                    <a:pt x="3408680" y="3271520"/>
                    <a:pt x="3406140" y="3274060"/>
                  </a:cubicBezTo>
                  <a:lnTo>
                    <a:pt x="3409950" y="3274060"/>
                  </a:lnTo>
                  <a:cubicBezTo>
                    <a:pt x="3416300" y="3274060"/>
                    <a:pt x="3421380" y="3268980"/>
                    <a:pt x="3421380" y="3262630"/>
                  </a:cubicBezTo>
                  <a:lnTo>
                    <a:pt x="3421380" y="889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81280" y="5299710"/>
              <a:ext cx="3804920" cy="27940"/>
            </a:xfrm>
            <a:custGeom>
              <a:avLst/>
              <a:gdLst/>
              <a:ahLst/>
              <a:cxnLst/>
              <a:rect l="l" t="t" r="r" b="b"/>
              <a:pathLst>
                <a:path w="3804920" h="27940">
                  <a:moveTo>
                    <a:pt x="13970" y="13970"/>
                  </a:move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796030" y="27940"/>
                  </a:lnTo>
                  <a:cubicBezTo>
                    <a:pt x="3799840" y="27940"/>
                    <a:pt x="3802380" y="26670"/>
                    <a:pt x="3804920" y="24130"/>
                  </a:cubicBezTo>
                  <a:lnTo>
                    <a:pt x="3790950" y="13970"/>
                  </a:lnTo>
                  <a:lnTo>
                    <a:pt x="13970" y="1397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81280" y="904240"/>
              <a:ext cx="27940" cy="4422140"/>
            </a:xfrm>
            <a:custGeom>
              <a:avLst/>
              <a:gdLst/>
              <a:ahLst/>
              <a:cxnLst/>
              <a:rect l="l" t="t" r="r" b="b"/>
              <a:pathLst>
                <a:path w="27940" h="4422140">
                  <a:moveTo>
                    <a:pt x="12700" y="4409440"/>
                  </a:moveTo>
                  <a:lnTo>
                    <a:pt x="12700" y="8890"/>
                  </a:lnTo>
                  <a:lnTo>
                    <a:pt x="3810" y="0"/>
                  </a:lnTo>
                  <a:cubicBezTo>
                    <a:pt x="1270" y="2540"/>
                    <a:pt x="0" y="5080"/>
                    <a:pt x="0" y="8890"/>
                  </a:cubicBezTo>
                  <a:lnTo>
                    <a:pt x="0" y="4408170"/>
                  </a:lnTo>
                  <a:cubicBezTo>
                    <a:pt x="0" y="4415790"/>
                    <a:pt x="6350" y="4422140"/>
                    <a:pt x="13970" y="4422140"/>
                  </a:cubicBezTo>
                  <a:lnTo>
                    <a:pt x="27940" y="4422140"/>
                  </a:lnTo>
                  <a:cubicBezTo>
                    <a:pt x="19050" y="4422140"/>
                    <a:pt x="12700" y="4415790"/>
                    <a:pt x="12700" y="4409440"/>
                  </a:cubicBez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38760" y="1108710"/>
              <a:ext cx="27940" cy="3270250"/>
            </a:xfrm>
            <a:custGeom>
              <a:avLst/>
              <a:gdLst/>
              <a:ahLst/>
              <a:cxnLst/>
              <a:rect l="l" t="t" r="r" b="b"/>
              <a:pathLst>
                <a:path w="27940" h="3270250">
                  <a:moveTo>
                    <a:pt x="12700" y="3256280"/>
                  </a:moveTo>
                  <a:lnTo>
                    <a:pt x="12700" y="7620"/>
                  </a:lnTo>
                  <a:lnTo>
                    <a:pt x="3810" y="0"/>
                  </a:lnTo>
                  <a:cubicBezTo>
                    <a:pt x="1270" y="2540"/>
                    <a:pt x="0" y="6350"/>
                    <a:pt x="0" y="10160"/>
                  </a:cubicBezTo>
                  <a:lnTo>
                    <a:pt x="0" y="3256280"/>
                  </a:lnTo>
                  <a:cubicBezTo>
                    <a:pt x="0" y="3263900"/>
                    <a:pt x="6350" y="3270250"/>
                    <a:pt x="13970" y="3270250"/>
                  </a:cubicBezTo>
                  <a:lnTo>
                    <a:pt x="27940" y="3270250"/>
                  </a:lnTo>
                  <a:cubicBezTo>
                    <a:pt x="19050" y="3270250"/>
                    <a:pt x="12700" y="3263900"/>
                    <a:pt x="12700" y="32562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240030" y="4354830"/>
              <a:ext cx="3417570" cy="27940"/>
            </a:xfrm>
            <a:custGeom>
              <a:avLst/>
              <a:gdLst/>
              <a:ahLst/>
              <a:cxnLst/>
              <a:rect l="l" t="t" r="r" b="b"/>
              <a:pathLst>
                <a:path w="3417570" h="27940">
                  <a:moveTo>
                    <a:pt x="3411220" y="12700"/>
                  </a:moveTo>
                  <a:cubicBezTo>
                    <a:pt x="3409950" y="12700"/>
                    <a:pt x="3408680" y="13970"/>
                    <a:pt x="3407410" y="13970"/>
                  </a:cubicBezTo>
                  <a:lnTo>
                    <a:pt x="13970" y="13970"/>
                  </a:ln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407410" y="27940"/>
                  </a:lnTo>
                  <a:cubicBezTo>
                    <a:pt x="3411220" y="27940"/>
                    <a:pt x="3415030" y="25400"/>
                    <a:pt x="3417570" y="22860"/>
                  </a:cubicBezTo>
                  <a:lnTo>
                    <a:pt x="341122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93980" y="90932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85090" y="899160"/>
              <a:ext cx="3806190" cy="27940"/>
            </a:xfrm>
            <a:custGeom>
              <a:avLst/>
              <a:gdLst/>
              <a:ahLst/>
              <a:cxnLst/>
              <a:rect l="l" t="t" r="r" b="b"/>
              <a:pathLst>
                <a:path w="3806190" h="27940">
                  <a:moveTo>
                    <a:pt x="3790950" y="0"/>
                  </a:moveTo>
                  <a:lnTo>
                    <a:pt x="10160" y="0"/>
                  </a:lnTo>
                  <a:cubicBezTo>
                    <a:pt x="6350" y="0"/>
                    <a:pt x="2540" y="2540"/>
                    <a:pt x="0" y="5080"/>
                  </a:cubicBezTo>
                  <a:lnTo>
                    <a:pt x="8890" y="13970"/>
                  </a:lnTo>
                  <a:lnTo>
                    <a:pt x="3792220" y="13970"/>
                  </a:lnTo>
                  <a:cubicBezTo>
                    <a:pt x="3799840" y="13970"/>
                    <a:pt x="3806190" y="20320"/>
                    <a:pt x="3806190" y="27940"/>
                  </a:cubicBezTo>
                  <a:lnTo>
                    <a:pt x="3806190" y="13970"/>
                  </a:lnTo>
                  <a:cubicBezTo>
                    <a:pt x="3804920" y="6350"/>
                    <a:pt x="3798570" y="0"/>
                    <a:pt x="37909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3869690" y="910590"/>
              <a:ext cx="20320" cy="4413250"/>
            </a:xfrm>
            <a:custGeom>
              <a:avLst/>
              <a:gdLst/>
              <a:ahLst/>
              <a:cxnLst/>
              <a:rect l="l" t="t" r="r" b="b"/>
              <a:pathLst>
                <a:path w="20320" h="4413250">
                  <a:moveTo>
                    <a:pt x="20320" y="4401820"/>
                  </a:moveTo>
                  <a:lnTo>
                    <a:pt x="20320" y="12700"/>
                  </a:lnTo>
                  <a:cubicBezTo>
                    <a:pt x="20320" y="12700"/>
                    <a:pt x="11430" y="5080"/>
                    <a:pt x="8890" y="2540"/>
                  </a:cubicBezTo>
                  <a:cubicBezTo>
                    <a:pt x="8890" y="2540"/>
                    <a:pt x="6350" y="0"/>
                    <a:pt x="0" y="0"/>
                  </a:cubicBezTo>
                  <a:lnTo>
                    <a:pt x="0" y="4403090"/>
                  </a:lnTo>
                  <a:lnTo>
                    <a:pt x="15240" y="4413250"/>
                  </a:lnTo>
                  <a:cubicBezTo>
                    <a:pt x="19050" y="4410710"/>
                    <a:pt x="20320" y="4406900"/>
                    <a:pt x="20320" y="44018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2477739" y="7340787"/>
            <a:ext cx="734915" cy="0"/>
          </a:xfrm>
          <a:prstGeom prst="line">
            <a:avLst/>
          </a:prstGeom>
          <a:ln w="47625" cap="rnd">
            <a:solidFill>
              <a:srgbClr val="AF681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3575812" y="7340787"/>
            <a:ext cx="734915" cy="0"/>
          </a:xfrm>
          <a:prstGeom prst="line">
            <a:avLst/>
          </a:prstGeom>
          <a:ln w="47625" cap="rnd">
            <a:solidFill>
              <a:srgbClr val="AF681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4673885" y="7340787"/>
            <a:ext cx="734915" cy="0"/>
          </a:xfrm>
          <a:prstGeom prst="line">
            <a:avLst/>
          </a:prstGeom>
          <a:ln w="47625" cap="rnd">
            <a:solidFill>
              <a:srgbClr val="AF681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5771957" y="7340787"/>
            <a:ext cx="734915" cy="0"/>
          </a:xfrm>
          <a:prstGeom prst="line">
            <a:avLst/>
          </a:prstGeom>
          <a:ln w="47625" cap="rnd">
            <a:solidFill>
              <a:srgbClr val="AF681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6870030" y="7340787"/>
            <a:ext cx="734915" cy="0"/>
          </a:xfrm>
          <a:prstGeom prst="line">
            <a:avLst/>
          </a:prstGeom>
          <a:ln w="47625" cap="rnd">
            <a:solidFill>
              <a:srgbClr val="AF681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36164">
            <a:off x="-1008897" y="-598350"/>
            <a:ext cx="4952166" cy="41148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50921" y="7103733"/>
            <a:ext cx="2517425" cy="255361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56542" y="1679216"/>
            <a:ext cx="4762765" cy="129258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289594">
            <a:off x="12961776" y="7982170"/>
            <a:ext cx="7599779" cy="53612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670629" y="3721612"/>
            <a:ext cx="11410076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65"/>
              </a:lnSpc>
            </a:pPr>
            <a:r>
              <a:rPr lang="en-US" sz="9600">
                <a:solidFill>
                  <a:srgbClr val="C210B5"/>
                </a:solidFill>
                <a:latin typeface="UVN Thang Vu"/>
              </a:rPr>
              <a:t>Liên kết các câu trong bài bằng cách lặp từ ngữ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01886" y="914400"/>
            <a:ext cx="8484227" cy="1725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Luyện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và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19496" y="8686139"/>
            <a:ext cx="4762765" cy="1292584"/>
          </a:xfrm>
          <a:prstGeom prst="rect">
            <a:avLst/>
          </a:prstGeom>
        </p:spPr>
      </p:pic>
      <p:pic>
        <p:nvPicPr>
          <p:cNvPr id="38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872153" y="-3710120"/>
            <a:ext cx="4104303" cy="5413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795603">
            <a:off x="-585896" y="-992675"/>
            <a:ext cx="3167799" cy="32384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261308">
            <a:off x="15246229" y="7529883"/>
            <a:ext cx="3645435" cy="37267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1199" y="5632555"/>
            <a:ext cx="4475834" cy="46099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07779">
            <a:off x="13419139" y="-1144152"/>
            <a:ext cx="4757157" cy="32521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3000" y="342935"/>
            <a:ext cx="14375096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2599">
                <a:solidFill>
                  <a:srgbClr val="C210B5"/>
                </a:solidFill>
                <a:latin typeface="Dancing Script Bold"/>
              </a:rPr>
              <a:t>Mục tiêu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4849427" y="5956240"/>
            <a:ext cx="10948290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2.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Vận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dụng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để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1981200" y="3198726"/>
            <a:ext cx="14055281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1.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Nhận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biết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được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thế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nào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là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bằng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.</a:t>
            </a:r>
            <a:endParaRPr lang="en-US" sz="6000" dirty="0">
              <a:solidFill>
                <a:srgbClr val="644F9F"/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917</Words>
  <Application>Microsoft Office PowerPoint</Application>
  <PresentationFormat>Custom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UVN Thang Vu</vt:lpstr>
      <vt:lpstr>Times New Roman</vt:lpstr>
      <vt:lpstr>Nunito</vt:lpstr>
      <vt:lpstr>宋体</vt:lpstr>
      <vt:lpstr>Arial</vt:lpstr>
      <vt:lpstr>Dancing Script Bold</vt:lpstr>
      <vt:lpstr>Bryndan Write</vt:lpstr>
      <vt:lpstr>Baloo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Liên kết các câu trong bài bằng cách lặp từ ngữ</dc:title>
  <cp:lastModifiedBy>DELL</cp:lastModifiedBy>
  <cp:revision>43</cp:revision>
  <dcterms:created xsi:type="dcterms:W3CDTF">2006-08-16T00:00:00Z</dcterms:created>
  <dcterms:modified xsi:type="dcterms:W3CDTF">2022-02-15T15:57:23Z</dcterms:modified>
  <dc:identifier>DAE26hcSpCk</dc:identifier>
</cp:coreProperties>
</file>