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6" r:id="rId3"/>
    <p:sldId id="319" r:id="rId4"/>
    <p:sldId id="315" r:id="rId5"/>
    <p:sldId id="316" r:id="rId6"/>
    <p:sldId id="318" r:id="rId7"/>
    <p:sldId id="267" r:id="rId8"/>
    <p:sldId id="314" r:id="rId9"/>
    <p:sldId id="258" r:id="rId10"/>
    <p:sldId id="259" r:id="rId11"/>
    <p:sldId id="320" r:id="rId12"/>
    <p:sldId id="321" r:id="rId13"/>
    <p:sldId id="264" r:id="rId14"/>
    <p:sldId id="261" r:id="rId15"/>
    <p:sldId id="263" r:id="rId16"/>
    <p:sldId id="265" r:id="rId17"/>
    <p:sldId id="262" r:id="rId18"/>
    <p:sldId id="322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76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069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078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141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5774" y="673334"/>
            <a:ext cx="7158775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5809"/>
          <a:stretch>
            <a:fillRect/>
          </a:stretch>
        </p:blipFill>
        <p:spPr>
          <a:xfrm>
            <a:off x="-944450" y="-334851"/>
            <a:ext cx="13136450" cy="76500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DỌN LÔNG CỪU</a:t>
            </a:r>
          </a:p>
        </p:txBody>
      </p:sp>
      <p:sp>
        <p:nvSpPr>
          <p:cNvPr id="8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</a:t>
            </a:r>
            <a:r>
              <a:rPr lang="vi-VN" sz="2800"/>
              <a:t>= </a:t>
            </a:r>
            <a:r>
              <a:rPr lang="en-US" sz="2800"/>
              <a:t> </a:t>
            </a:r>
            <a:r>
              <a:rPr lang="vi-VN" sz="2800"/>
              <a:t>8</a:t>
            </a:r>
            <a:r>
              <a:rPr lang="en-US" sz="280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ĐƯỜNG CHO THỎ</a:t>
            </a:r>
          </a:p>
        </p:txBody>
      </p:sp>
      <p:sp>
        <p:nvSpPr>
          <p:cNvPr id="5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9"/>
          <a:stretch>
            <a:fillRect/>
          </a:stretch>
        </p:blipFill>
        <p:spPr>
          <a:xfrm>
            <a:off x="4397415" y="1146313"/>
            <a:ext cx="4299244" cy="58242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m/s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143" y="3541690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4847770" y="180305"/>
            <a:ext cx="4639129" cy="2507915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Cuối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r>
              <a:rPr lang="en-US" sz="2800" b="1">
                <a:solidFill>
                  <a:schemeClr val="tx1"/>
                </a:solidFill>
              </a:rPr>
              <a:t>, nông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dọn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dẹp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sẽ</a:t>
            </a:r>
            <a:r>
              <a:rPr lang="en-US" sz="2800" b="1">
                <a:solidFill>
                  <a:schemeClr val="tx1"/>
                </a:solidFill>
              </a:rPr>
              <a:t>. Các bạn hãy cùng giải câu đố vui sau nhé!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5" y="96342"/>
            <a:ext cx="5058615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105628" y="176288"/>
            <a:ext cx="9830699" cy="9233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1</a:t>
            </a:r>
            <a:r>
              <a:rPr lang="vi-VN" sz="3600" b="1" u="sng" dirty="0"/>
              <a:t>:</a:t>
            </a:r>
            <a:r>
              <a:rPr lang="vi-VN" sz="3600" b="1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1,12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1,02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/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 </a:t>
                </a:r>
                <a:r>
                  <a:rPr kumimoji="0" lang="en-US" sz="3200" i="0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12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 </a:t>
                </a:r>
                <a:r>
                  <a:rPr lang="en-US" sz="3200" kern="0" baseline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+ 12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phút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= 1,2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blipFill>
                <a:blip r:embed="rId4"/>
                <a:stretch>
                  <a:fillRect l="-724" b="-50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76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1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672821" y="2366046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A. </a:t>
            </a:r>
            <a:r>
              <a:rPr lang="vi-VN" sz="4800" dirty="0"/>
              <a:t>s = v x 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CCD45B4D-103C-480E-A09A-F9A676810579}"/>
              </a:ext>
            </a:extLst>
          </p:cNvPr>
          <p:cNvSpPr/>
          <p:nvPr/>
        </p:nvSpPr>
        <p:spPr>
          <a:xfrm>
            <a:off x="2672821" y="3693799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B. </a:t>
            </a:r>
            <a:r>
              <a:rPr lang="vi-VN" sz="4800" dirty="0"/>
              <a:t>s = v : 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31ECD271-5495-4128-9824-F94A40C395B8}"/>
              </a:ext>
            </a:extLst>
          </p:cNvPr>
          <p:cNvSpPr/>
          <p:nvPr/>
        </p:nvSpPr>
        <p:spPr>
          <a:xfrm>
            <a:off x="2672821" y="5021552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C. s = t : v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04A4CB5-4719-4F7E-88CE-D3A78E753F78}"/>
              </a:ext>
            </a:extLst>
          </p:cNvPr>
          <p:cNvSpPr/>
          <p:nvPr/>
        </p:nvSpPr>
        <p:spPr>
          <a:xfrm>
            <a:off x="2105628" y="176288"/>
            <a:ext cx="9830699" cy="13113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Câu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ông thức tính quãng đường khi biết thời gian và vận tốc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6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0"/>
            <a:ext cx="12748743" cy="7116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B4ACA6C-2BE7-4982-B8AE-EAACF4BD1749}"/>
              </a:ext>
            </a:extLst>
          </p:cNvPr>
          <p:cNvSpPr/>
          <p:nvPr/>
        </p:nvSpPr>
        <p:spPr>
          <a:xfrm>
            <a:off x="2084217" y="62530"/>
            <a:ext cx="8507583" cy="1425076"/>
          </a:xfrm>
          <a:prstGeom prst="wedgeEllipseCallout">
            <a:avLst>
              <a:gd name="adj1" fmla="val -54713"/>
              <a:gd name="adj2" fmla="val 141922"/>
            </a:avLst>
          </a:prstGeom>
          <a:solidFill>
            <a:srgbClr val="FFFFFF"/>
          </a:solidFill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3600" b="1" dirty="0"/>
              <a:t>Câu </a:t>
            </a:r>
            <a:r>
              <a:rPr lang="en-US" sz="3600" b="1" dirty="0"/>
              <a:t>3</a:t>
            </a:r>
            <a:r>
              <a:rPr lang="vi-VN" sz="3600" b="1" dirty="0"/>
              <a:t>: 40 phút = ....... giờ?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/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40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40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lang="en-US" sz="4400" kern="0" dirty="0">
                    <a:solidFill>
                      <a:srgbClr val="000000"/>
                    </a:solidFill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blipFill>
                <a:blip r:embed="rId4"/>
                <a:stretch>
                  <a:fillRect l="-2099" t="-1279" b="-12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230907" y="2379214"/>
            <a:ext cx="2865093" cy="1314585"/>
            <a:chOff x="3230907" y="2379214"/>
            <a:chExt cx="2865093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60E337-D358-4E2C-A40A-9314983E3936}"/>
              </a:ext>
            </a:extLst>
          </p:cNvPr>
          <p:cNvGrpSpPr/>
          <p:nvPr/>
        </p:nvGrpSpPr>
        <p:grpSpPr>
          <a:xfrm>
            <a:off x="3190030" y="3921377"/>
            <a:ext cx="2865093" cy="1314585"/>
            <a:chOff x="3230907" y="2379214"/>
            <a:chExt cx="2865093" cy="1314585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76D5C6B8-9BB0-4CF0-BFD1-426C51151A32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EF9E20-7980-4C97-B2DC-C7689E0335CE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179BBA-BF17-41C8-8D7F-ED91E99F603A}"/>
              </a:ext>
            </a:extLst>
          </p:cNvPr>
          <p:cNvGrpSpPr/>
          <p:nvPr/>
        </p:nvGrpSpPr>
        <p:grpSpPr>
          <a:xfrm>
            <a:off x="3190029" y="5480885"/>
            <a:ext cx="2865093" cy="1314585"/>
            <a:chOff x="3230907" y="2379214"/>
            <a:chExt cx="2865093" cy="1314585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A2823C0-673F-4586-9C52-2F47F9404D37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F86358-B8DF-4292-A014-E06730D4FE24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2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06149"/>
            <a:ext cx="12748743" cy="7222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094054" y="137285"/>
            <a:ext cx="9830699" cy="18028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4</a:t>
            </a:r>
            <a:r>
              <a:rPr lang="vi-VN" sz="3600" b="1" u="sng" dirty="0"/>
              <a:t>: </a:t>
            </a:r>
            <a:r>
              <a:rPr lang="vi-VN" sz="3600" dirty="0"/>
              <a:t>Lúc 8 giờ 35 phút, một người đi xe đạp từ nhà và đến bưu điện huyện lúc 9 giờ. Hỏi người đó đi từ nhà đến bưu điện mất bao lâu?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25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1742E6D8-D70C-4FFD-9A8C-4A13271C2F59}"/>
              </a:ext>
            </a:extLst>
          </p:cNvPr>
          <p:cNvSpPr/>
          <p:nvPr/>
        </p:nvSpPr>
        <p:spPr>
          <a:xfrm>
            <a:off x="7860529" y="3482522"/>
            <a:ext cx="4196052" cy="13145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9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- 8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35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= 25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endParaRPr kumimoji="0" lang="en-US" sz="32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Nong trai\old-mcdonalds-farm-plain.jpg">
            <a:extLst>
              <a:ext uri="{FF2B5EF4-FFF2-40B4-BE49-F238E27FC236}">
                <a16:creationId xmlns:a16="http://schemas.microsoft.com/office/drawing/2014/main" id="{4AA3D76F-B564-429E-9C84-B9F255C4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id="{D41F79C7-FF75-4CA9-820F-AF7E756F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0BBBE5-DE82-4A30-8227-04BD115D535C}"/>
              </a:ext>
            </a:extLst>
          </p:cNvPr>
          <p:cNvSpPr txBox="1"/>
          <p:nvPr/>
        </p:nvSpPr>
        <p:spPr>
          <a:xfrm>
            <a:off x="4986405" y="5257801"/>
            <a:ext cx="281737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11" name="Picture 4" descr="C:\Users\ADMIN\Desktop\Tai nguyen thiet ke tro choi\Bảng gỗ\bat dau.png">
            <a:hlinkClick r:id="rId8" action="ppaction://hlinksldjump"/>
            <a:extLst>
              <a:ext uri="{FF2B5EF4-FFF2-40B4-BE49-F238E27FC236}">
                <a16:creationId xmlns:a16="http://schemas.microsoft.com/office/drawing/2014/main" id="{3C116308-D9C8-42B3-B02F-FCE62565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6C8126C-8747-483D-A44A-60E8C94EA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8911" y="6070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69" y="1130838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-3125" r="1261" b="45625"/>
          <a:stretch>
            <a:fillRect/>
          </a:stretch>
        </p:blipFill>
        <p:spPr>
          <a:xfrm rot="1769989" flipH="1">
            <a:off x="6873880" y="2597865"/>
            <a:ext cx="4938800" cy="37206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2469" y="2194111"/>
            <a:ext cx="5168348" cy="28889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MỒI CHO CHIM</a:t>
            </a:r>
          </a:p>
        </p:txBody>
      </p:sp>
      <p:sp>
        <p:nvSpPr>
          <p:cNvPr id="11" name="Google Shape;2167;p57"/>
          <p:cNvSpPr/>
          <p:nvPr/>
        </p:nvSpPr>
        <p:spPr>
          <a:xfrm>
            <a:off x="651963" y="782754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D6850E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0900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</TotalTime>
  <Words>852</Words>
  <Application>Microsoft Office PowerPoint</Application>
  <PresentationFormat>Widescreen</PresentationFormat>
  <Paragraphs>122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Gochi Hand</vt:lpstr>
      <vt:lpstr>UTM Azuki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Hoàng Thông Trương</cp:lastModifiedBy>
  <cp:revision>2</cp:revision>
  <dcterms:created xsi:type="dcterms:W3CDTF">2022-02-20T13:01:18Z</dcterms:created>
  <dcterms:modified xsi:type="dcterms:W3CDTF">2022-03-11T05:01:58Z</dcterms:modified>
  <cp:category>9Slide.vn</cp:category>
</cp:coreProperties>
</file>