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03" r:id="rId3"/>
    <p:sldId id="298" r:id="rId4"/>
    <p:sldId id="299" r:id="rId5"/>
    <p:sldId id="300" r:id="rId6"/>
    <p:sldId id="301" r:id="rId7"/>
    <p:sldId id="294" r:id="rId8"/>
    <p:sldId id="261" r:id="rId9"/>
    <p:sldId id="296" r:id="rId10"/>
    <p:sldId id="263" r:id="rId11"/>
    <p:sldId id="302" r:id="rId12"/>
    <p:sldId id="291" r:id="rId13"/>
    <p:sldId id="278" r:id="rId14"/>
    <p:sldId id="281" r:id="rId15"/>
    <p:sldId id="282" r:id="rId16"/>
    <p:sldId id="283" r:id="rId17"/>
    <p:sldId id="284" r:id="rId18"/>
    <p:sldId id="30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AD1683-B128-4AA4-8B82-EF4A73FC5ACD}" v="108" dt="2021-11-07T13:09:4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Chu" userId="9932546407fb00b8" providerId="LiveId" clId="{F0AD1683-B128-4AA4-8B82-EF4A73FC5ACD}"/>
    <pc:docChg chg="custSel addSld delSld modSld">
      <pc:chgData name="Linh Chu" userId="9932546407fb00b8" providerId="LiveId" clId="{F0AD1683-B128-4AA4-8B82-EF4A73FC5ACD}" dt="2021-11-07T13:10:33.357" v="319" actId="14100"/>
      <pc:docMkLst>
        <pc:docMk/>
      </pc:docMkLst>
      <pc:sldChg chg="modSp">
        <pc:chgData name="Linh Chu" userId="9932546407fb00b8" providerId="LiveId" clId="{F0AD1683-B128-4AA4-8B82-EF4A73FC5ACD}" dt="2021-11-07T12:32:02.191" v="33" actId="20577"/>
        <pc:sldMkLst>
          <pc:docMk/>
          <pc:sldMk cId="0" sldId="281"/>
        </pc:sldMkLst>
        <pc:spChg chg="mod">
          <ac:chgData name="Linh Chu" userId="9932546407fb00b8" providerId="LiveId" clId="{F0AD1683-B128-4AA4-8B82-EF4A73FC5ACD}" dt="2021-11-07T12:32:02.191" v="33" actId="20577"/>
          <ac:spMkLst>
            <pc:docMk/>
            <pc:sldMk cId="0" sldId="281"/>
            <ac:spMk id="64514" creationId="{00000000-0000-0000-0000-000000000000}"/>
          </ac:spMkLst>
        </pc:spChg>
      </pc:sldChg>
      <pc:sldChg chg="modSp">
        <pc:chgData name="Linh Chu" userId="9932546407fb00b8" providerId="LiveId" clId="{F0AD1683-B128-4AA4-8B82-EF4A73FC5ACD}" dt="2021-11-07T12:32:40.839" v="58" actId="20577"/>
        <pc:sldMkLst>
          <pc:docMk/>
          <pc:sldMk cId="0" sldId="282"/>
        </pc:sldMkLst>
        <pc:spChg chg="mod">
          <ac:chgData name="Linh Chu" userId="9932546407fb00b8" providerId="LiveId" clId="{F0AD1683-B128-4AA4-8B82-EF4A73FC5ACD}" dt="2021-11-07T12:32:40.839" v="58" actId="20577"/>
          <ac:spMkLst>
            <pc:docMk/>
            <pc:sldMk cId="0" sldId="282"/>
            <ac:spMk id="65538" creationId="{00000000-0000-0000-0000-000000000000}"/>
          </ac:spMkLst>
        </pc:spChg>
      </pc:sldChg>
      <pc:sldChg chg="modSp">
        <pc:chgData name="Linh Chu" userId="9932546407fb00b8" providerId="LiveId" clId="{F0AD1683-B128-4AA4-8B82-EF4A73FC5ACD}" dt="2021-11-07T12:32:58.229" v="108" actId="20577"/>
        <pc:sldMkLst>
          <pc:docMk/>
          <pc:sldMk cId="0" sldId="283"/>
        </pc:sldMkLst>
        <pc:spChg chg="mod">
          <ac:chgData name="Linh Chu" userId="9932546407fb00b8" providerId="LiveId" clId="{F0AD1683-B128-4AA4-8B82-EF4A73FC5ACD}" dt="2021-11-07T12:32:58.229" v="108" actId="20577"/>
          <ac:spMkLst>
            <pc:docMk/>
            <pc:sldMk cId="0" sldId="283"/>
            <ac:spMk id="64514" creationId="{00000000-0000-0000-0000-000000000000}"/>
          </ac:spMkLst>
        </pc:spChg>
      </pc:sldChg>
      <pc:sldChg chg="del">
        <pc:chgData name="Linh Chu" userId="9932546407fb00b8" providerId="LiveId" clId="{F0AD1683-B128-4AA4-8B82-EF4A73FC5ACD}" dt="2021-11-07T12:31:29.033" v="2" actId="47"/>
        <pc:sldMkLst>
          <pc:docMk/>
          <pc:sldMk cId="0" sldId="293"/>
        </pc:sldMkLst>
      </pc:sldChg>
      <pc:sldChg chg="delSp mod">
        <pc:chgData name="Linh Chu" userId="9932546407fb00b8" providerId="LiveId" clId="{F0AD1683-B128-4AA4-8B82-EF4A73FC5ACD}" dt="2021-11-07T12:31:15.199" v="1" actId="478"/>
        <pc:sldMkLst>
          <pc:docMk/>
          <pc:sldMk cId="3516304690" sldId="303"/>
        </pc:sldMkLst>
        <pc:spChg chg="del">
          <ac:chgData name="Linh Chu" userId="9932546407fb00b8" providerId="LiveId" clId="{F0AD1683-B128-4AA4-8B82-EF4A73FC5ACD}" dt="2021-11-07T12:31:15.199" v="1" actId="478"/>
          <ac:spMkLst>
            <pc:docMk/>
            <pc:sldMk cId="3516304690" sldId="303"/>
            <ac:spMk id="11" creationId="{00000000-0000-0000-0000-000000000000}"/>
          </ac:spMkLst>
        </pc:spChg>
        <pc:spChg chg="del">
          <ac:chgData name="Linh Chu" userId="9932546407fb00b8" providerId="LiveId" clId="{F0AD1683-B128-4AA4-8B82-EF4A73FC5ACD}" dt="2021-11-07T12:31:13.587" v="0" actId="478"/>
          <ac:spMkLst>
            <pc:docMk/>
            <pc:sldMk cId="3516304690" sldId="303"/>
            <ac:spMk id="12" creationId="{00000000-0000-0000-0000-000000000000}"/>
          </ac:spMkLst>
        </pc:spChg>
      </pc:sldChg>
      <pc:sldChg chg="addSp delSp modSp new mod">
        <pc:chgData name="Linh Chu" userId="9932546407fb00b8" providerId="LiveId" clId="{F0AD1683-B128-4AA4-8B82-EF4A73FC5ACD}" dt="2021-11-07T13:10:33.357" v="319" actId="14100"/>
        <pc:sldMkLst>
          <pc:docMk/>
          <pc:sldMk cId="2435340588" sldId="304"/>
        </pc:sldMkLst>
        <pc:spChg chg="del mod">
          <ac:chgData name="Linh Chu" userId="9932546407fb00b8" providerId="LiveId" clId="{F0AD1683-B128-4AA4-8B82-EF4A73FC5ACD}" dt="2021-11-07T13:09:26.435" v="112" actId="478"/>
          <ac:spMkLst>
            <pc:docMk/>
            <pc:sldMk cId="2435340588" sldId="304"/>
            <ac:spMk id="2" creationId="{48D1F2DB-8E5B-4DC0-B024-E8A1C06ECB58}"/>
          </ac:spMkLst>
        </pc:spChg>
        <pc:spChg chg="del">
          <ac:chgData name="Linh Chu" userId="9932546407fb00b8" providerId="LiveId" clId="{F0AD1683-B128-4AA4-8B82-EF4A73FC5ACD}" dt="2021-11-07T13:09:23.240" v="110" actId="478"/>
          <ac:spMkLst>
            <pc:docMk/>
            <pc:sldMk cId="2435340588" sldId="304"/>
            <ac:spMk id="3" creationId="{EB3941C2-6343-4A8A-86E8-909B19EC8BC2}"/>
          </ac:spMkLst>
        </pc:spChg>
        <pc:spChg chg="add mod">
          <ac:chgData name="Linh Chu" userId="9932546407fb00b8" providerId="LiveId" clId="{F0AD1683-B128-4AA4-8B82-EF4A73FC5ACD}" dt="2021-11-07T13:09:45.921" v="139" actId="1076"/>
          <ac:spMkLst>
            <pc:docMk/>
            <pc:sldMk cId="2435340588" sldId="304"/>
            <ac:spMk id="4" creationId="{A66A5D62-1345-4F44-B543-1AE70DC42544}"/>
          </ac:spMkLst>
        </pc:spChg>
        <pc:spChg chg="add mod">
          <ac:chgData name="Linh Chu" userId="9932546407fb00b8" providerId="LiveId" clId="{F0AD1683-B128-4AA4-8B82-EF4A73FC5ACD}" dt="2021-11-07T13:10:33.357" v="319" actId="14100"/>
          <ac:spMkLst>
            <pc:docMk/>
            <pc:sldMk cId="2435340588" sldId="304"/>
            <ac:spMk id="5" creationId="{A491C080-70ED-45C2-B18F-E5EF641429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7F0EC-E68B-4081-91A0-E7531CFAF949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C9E86-03D0-41DD-A7D7-F8BBB4A2B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8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3D1166-564B-4615-8DCE-A7D4C8555E79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DA4355E1-6679-414B-BDE0-135A698E405D}" type="slidenum">
              <a:rPr lang="en-US" sz="1200" smtClean="0">
                <a:solidFill>
                  <a:prstClr val="black"/>
                </a:solidFill>
                <a:latin typeface="Arial" pitchFamily="34" charset="0"/>
                <a:cs typeface="+mn-cs"/>
              </a:rPr>
              <a:pPr algn="r" eaLnBrk="1" hangingPunct="1">
                <a:defRPr/>
              </a:pPr>
              <a:t>4</a:t>
            </a:fld>
            <a:endParaRPr lang="en-US" sz="120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341AC47-D337-4D7A-896A-68A733FAEB5B}" type="slidenum">
              <a:rPr lang="en-US" sz="1200" smtClean="0">
                <a:solidFill>
                  <a:prstClr val="black"/>
                </a:solidFill>
                <a:latin typeface="Arial" pitchFamily="34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200">
              <a:solidFill>
                <a:prstClr val="black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427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D8AF726-29D9-469B-9ECE-1EA7B03CC72B}" type="datetime2">
              <a:rPr lang="vi-VN" smtClean="0"/>
              <a:pPr/>
              <a:t>Chủ Nhật, 07 Tháng Mười Một 2021</a:t>
            </a:fld>
            <a:endParaRPr lang="vi-VN"/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561CE-EB18-4FCE-820B-6A79544B4603}" type="slidenum">
              <a:rPr lang="vi-VN" smtClean="0"/>
              <a:pPr/>
              <a:t>13</a:t>
            </a:fld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60CE5D2-0972-4D07-A55F-DBE1D0E642B4}" type="datetime2">
              <a:rPr lang="vi-VN" smtClean="0"/>
              <a:pPr/>
              <a:t>Chủ Nhật, 07 Tháng Mười Một 2021</a:t>
            </a:fld>
            <a:endParaRPr lang="vi-VN"/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E95E7-A052-4E2D-84B3-2E555193F062}" type="slidenum">
              <a:rPr lang="vi-VN" smtClean="0"/>
              <a:pPr/>
              <a:t>14</a:t>
            </a:fld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427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D8AF726-29D9-469B-9ECE-1EA7B03CC72B}" type="datetime2">
              <a:rPr lang="vi-VN" smtClean="0"/>
              <a:pPr/>
              <a:t>Chủ Nhật, 07 Tháng Mười Một 2021</a:t>
            </a:fld>
            <a:endParaRPr lang="vi-VN"/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561CE-EB18-4FCE-820B-6A79544B4603}" type="slidenum">
              <a:rPr lang="vi-VN" smtClean="0"/>
              <a:pPr/>
              <a:t>15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148-4585-4788-8C28-FD7F7A0D1EF4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148-4585-4788-8C28-FD7F7A0D1EF4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148-4585-4788-8C28-FD7F7A0D1EF4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2925623-AFE5-4797-B6AA-F783B663A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087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3ECFA00-3089-448B-85C3-D1F1CFC22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707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6D3F1C5-DA97-48BF-9D65-89A829237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1637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7509773-5928-4198-8344-F11A2CAE9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746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D4E1CF6-73A7-43BB-A777-B2FB64571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5955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43FC47E-F9BF-473E-AB88-FF7C53151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4243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D614397-4673-45EB-8376-574AA05E6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25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DC4C2F3-5553-4316-9797-52D497914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508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148-4585-4788-8C28-FD7F7A0D1EF4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ED87C8B-8E26-49D8-9B20-35149CAFD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525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1538654-5F1D-4D0A-AFCE-F26E1F714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011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B62D460-44D4-45E2-A74B-86A874C70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9403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8716F38-5DD2-49A8-B5DD-0727A8E35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299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148-4585-4788-8C28-FD7F7A0D1EF4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148-4585-4788-8C28-FD7F7A0D1EF4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148-4585-4788-8C28-FD7F7A0D1EF4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148-4585-4788-8C28-FD7F7A0D1EF4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148-4585-4788-8C28-FD7F7A0D1EF4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148-4585-4788-8C28-FD7F7A0D1EF4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148-4585-4788-8C28-FD7F7A0D1EF4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B148-4585-4788-8C28-FD7F7A0D1EF4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0B791-C2E1-442D-9F4D-72B8C220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6DFE6D-4C12-4797-94DF-655D9A37CB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51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52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51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slide" Target="slide4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HU%202019\N&#258;M%20H&#7884;C%202021-2022\N&#258;M%20H&#7884;C%202021-2022\T&#7852;P%20HU&#7844;N\video-1606364153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696042" y="2133600"/>
            <a:ext cx="7953375" cy="4038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200" b="1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64417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ĐỊA LÝ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0743" y="3276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CÔNG NGHIỆP</a:t>
            </a:r>
          </a:p>
        </p:txBody>
      </p:sp>
    </p:spTree>
    <p:extLst>
      <p:ext uri="{BB962C8B-B14F-4D97-AF65-F5344CB8AC3E}">
        <p14:creationId xmlns:p14="http://schemas.microsoft.com/office/powerpoint/2010/main" val="351630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3200400"/>
            <a:ext cx="7543799" cy="97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783" tIns="57398" rIns="114783" bIns="57398">
            <a:spAutoFit/>
          </a:bodyPr>
          <a:lstStyle/>
          <a:p>
            <a:pPr algn="just"/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Kể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tên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nghề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thủ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công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nổi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ở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ta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mà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em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biết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?</a:t>
            </a: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6" name="Picture 1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35719" y="-35719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39100" y="-381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V="1">
            <a:off x="7886700" y="56007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5710238"/>
            <a:ext cx="12192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Horizontal Scroll 10"/>
          <p:cNvSpPr/>
          <p:nvPr/>
        </p:nvSpPr>
        <p:spPr>
          <a:xfrm>
            <a:off x="457200" y="615340"/>
            <a:ext cx="8229600" cy="1676400"/>
          </a:xfrm>
          <a:prstGeom prst="horizontalScroll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7127955_695407341382674_76516198813455440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43434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126352646_750072098919666_210300924413219022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430044"/>
            <a:ext cx="42672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126844015_383857472858651_623616688341391730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28600"/>
            <a:ext cx="42672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126849137_1051481638621469_549908967052428324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442570"/>
            <a:ext cx="42672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36945" y="289426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288516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6324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6324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gỗ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2590800"/>
            <a:ext cx="7086600" cy="2286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ngành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nghiệp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nghề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thủ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xuất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khẩu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533400" y="1371600"/>
            <a:ext cx="3048000" cy="1219200"/>
          </a:xfrm>
          <a:prstGeom prst="cloud">
            <a:avLst/>
          </a:prstGeom>
          <a:solidFill>
            <a:srgbClr val="04EA1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6" name="Picture 1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35719" y="-35719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39100" y="-381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5710238"/>
            <a:ext cx="12192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V="1">
            <a:off x="7886700" y="56007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28600" y="1428750"/>
            <a:ext cx="8610599" cy="42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1" tIns="45712" rIns="91421" bIns="45712">
            <a:spAutoFit/>
          </a:bodyPr>
          <a:lstStyle/>
          <a:p>
            <a:pPr marL="272743" indent="-272743">
              <a:spcBef>
                <a:spcPct val="50000"/>
              </a:spcBef>
            </a:pPr>
            <a:r>
              <a:rPr lang="en-US" sz="3200" b="1" dirty="0">
                <a:latin typeface="VNI-Souvir" pitchFamily="2" charset="0"/>
                <a:cs typeface="Arial" charset="0"/>
              </a:rPr>
              <a:t>		</a:t>
            </a:r>
            <a:r>
              <a:rPr lang="en-US" sz="32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00056" lvl="2" indent="-272743">
              <a:spcBef>
                <a:spcPct val="50000"/>
              </a:spcBef>
              <a:buFontTx/>
              <a:buAutoNum type="alphaL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00056" lvl="2" indent="-272743">
              <a:spcBef>
                <a:spcPct val="50000"/>
              </a:spcBef>
              <a:buFontTx/>
              <a:buAutoNum type="alphaL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marL="1000056" lvl="2" indent="-272743">
              <a:spcBef>
                <a:spcPct val="50000"/>
              </a:spcBef>
              <a:buFontTx/>
              <a:buAutoNum type="alphaL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Gang,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marL="1000056" lvl="2" indent="-272743">
              <a:spcBef>
                <a:spcPct val="50000"/>
              </a:spcBef>
              <a:buFontTx/>
              <a:buAutoNum type="alphaL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838200" y="43434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1421" tIns="45712" rIns="91421" bIns="45712" anchor="ctr"/>
          <a:lstStyle/>
          <a:p>
            <a:endParaRPr lang="en-US" sz="1900" dirty="0">
              <a:latin typeface="Times New Roman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76688" y="46138"/>
            <a:ext cx="1067026" cy="1067097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75554" y="61021"/>
            <a:ext cx="1064759" cy="1067097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75554" y="19348"/>
            <a:ext cx="1065893" cy="1065609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973286" y="-5953"/>
            <a:ext cx="1067027" cy="1134070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VNI-Franko" pitchFamily="2" charset="0"/>
              </a:rPr>
              <a:t>HEÁT GIÔØ</a:t>
            </a:r>
          </a:p>
        </p:txBody>
      </p:sp>
      <p:grpSp>
        <p:nvGrpSpPr>
          <p:cNvPr id="2" name="Oval 9"/>
          <p:cNvGrpSpPr>
            <a:grpSpLocks/>
          </p:cNvGrpSpPr>
          <p:nvPr/>
        </p:nvGrpSpPr>
        <p:grpSpPr bwMode="auto">
          <a:xfrm>
            <a:off x="3687536" y="-299145"/>
            <a:ext cx="1641929" cy="1756173"/>
            <a:chOff x="3252" y="-200"/>
            <a:chExt cx="1448" cy="1179"/>
          </a:xfrm>
        </p:grpSpPr>
        <p:pic>
          <p:nvPicPr>
            <p:cNvPr id="45064" name="Oval 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52" y="-200"/>
              <a:ext cx="1448" cy="1179"/>
            </a:xfrm>
            <a:prstGeom prst="rect">
              <a:avLst/>
            </a:prstGeom>
            <a:noFill/>
          </p:spPr>
        </p:pic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3572" y="82"/>
              <a:ext cx="807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4937" tIns="57470" rIns="114937" bIns="57470" anchor="ctr"/>
            <a:lstStyle/>
            <a:p>
              <a:pPr algn="ctr"/>
              <a:endParaRPr lang="en-US" sz="19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2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 flipH="1">
            <a:off x="35719" y="-35719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39100" y="-381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H="1">
            <a:off x="0" y="5710238"/>
            <a:ext cx="12192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 flipV="1">
            <a:off x="7886700" y="56007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81000" y="1643062"/>
            <a:ext cx="8610600" cy="412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1" tIns="45712" rIns="91421" bIns="45712">
            <a:spAutoFit/>
          </a:bodyPr>
          <a:lstStyle/>
          <a:p>
            <a:pPr marL="272743" indent="-272743">
              <a:spcBef>
                <a:spcPct val="50000"/>
              </a:spcBef>
            </a:pPr>
            <a:r>
              <a:rPr lang="en-US" sz="3200" b="1" dirty="0">
                <a:latin typeface="VNI-Souvir" pitchFamily="2" charset="0"/>
                <a:cs typeface="Arial" charset="0"/>
              </a:rPr>
              <a:t>	    </a:t>
            </a:r>
            <a:r>
              <a:rPr lang="en-US" sz="32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000056" lvl="2" indent="-272743">
              <a:spcBef>
                <a:spcPct val="50000"/>
              </a:spcBef>
              <a:buFontTx/>
              <a:buAutoNum type="alphaLcPeriod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00056" lvl="2" indent="-272743">
              <a:spcBef>
                <a:spcPct val="50000"/>
              </a:spcBef>
              <a:buFontTx/>
              <a:buAutoNum type="alphaLcPeriod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00056" lvl="2" indent="-272743">
              <a:spcBef>
                <a:spcPct val="50000"/>
              </a:spcBef>
              <a:buFontTx/>
              <a:buAutoNum type="alphaLcPeriod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VNI-Souvir" pitchFamily="2" charset="0"/>
                <a:cs typeface="Arial" charset="0"/>
              </a:rPr>
              <a:t>.</a:t>
            </a:r>
          </a:p>
          <a:p>
            <a:pPr marL="1000056" lvl="2" indent="-272743">
              <a:spcBef>
                <a:spcPct val="50000"/>
              </a:spcBef>
              <a:buFontTx/>
              <a:buAutoNum type="alphaLcPeriod"/>
            </a:pPr>
            <a:r>
              <a:rPr lang="en-US" sz="3200" dirty="0">
                <a:latin typeface="VNI-Souvir" pitchFamily="2" charset="0"/>
                <a:cs typeface="Arial" charset="0"/>
              </a:rPr>
              <a:t> </a:t>
            </a:r>
            <a:r>
              <a:rPr lang="en-US" sz="3200" dirty="0" err="1">
                <a:latin typeface="VNI-Souvir" pitchFamily="2" charset="0"/>
                <a:cs typeface="Arial" charset="0"/>
              </a:rPr>
              <a:t>Dệt</a:t>
            </a:r>
            <a:r>
              <a:rPr lang="en-US" sz="3200" dirty="0">
                <a:latin typeface="VNI-Souvir" pitchFamily="2" charset="0"/>
                <a:cs typeface="Arial" charset="0"/>
              </a:rPr>
              <a:t>, may </a:t>
            </a:r>
            <a:r>
              <a:rPr lang="en-US" sz="3200" dirty="0" err="1">
                <a:latin typeface="VNI-Souvir" pitchFamily="2" charset="0"/>
                <a:cs typeface="Arial" charset="0"/>
              </a:rPr>
              <a:t>mặc</a:t>
            </a:r>
            <a:r>
              <a:rPr lang="en-US" sz="3200" dirty="0">
                <a:latin typeface="VNI-Souvir" pitchFamily="2" charset="0"/>
                <a:cs typeface="Arial" charset="0"/>
              </a:rPr>
              <a:t>.</a:t>
            </a:r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990600" y="3733801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1421" tIns="45712" rIns="91421" bIns="45712" anchor="ctr"/>
          <a:lstStyle/>
          <a:p>
            <a:endParaRPr lang="en-US" sz="1900" dirty="0">
              <a:latin typeface="Times New Roman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76688" y="337841"/>
            <a:ext cx="1067026" cy="1067097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75554" y="339328"/>
            <a:ext cx="1065893" cy="1067098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93697" y="339328"/>
            <a:ext cx="1067027" cy="1065609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962400" y="328911"/>
            <a:ext cx="1295400" cy="1067097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grpSp>
        <p:nvGrpSpPr>
          <p:cNvPr id="2" name="Oval 9"/>
          <p:cNvGrpSpPr>
            <a:grpSpLocks/>
          </p:cNvGrpSpPr>
          <p:nvPr/>
        </p:nvGrpSpPr>
        <p:grpSpPr bwMode="auto">
          <a:xfrm>
            <a:off x="3733800" y="-13395"/>
            <a:ext cx="1641929" cy="1750220"/>
            <a:chOff x="3252" y="-8"/>
            <a:chExt cx="1448" cy="1175"/>
          </a:xfrm>
        </p:grpSpPr>
        <p:pic>
          <p:nvPicPr>
            <p:cNvPr id="46088" name="Oval 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52" y="-8"/>
              <a:ext cx="1448" cy="1175"/>
            </a:xfrm>
            <a:prstGeom prst="rect">
              <a:avLst/>
            </a:prstGeom>
            <a:noFill/>
          </p:spPr>
        </p:pic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3572" y="271"/>
              <a:ext cx="808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4937" tIns="57470" rIns="114937" bIns="57470" anchor="ctr"/>
            <a:lstStyle/>
            <a:p>
              <a:pPr algn="ctr"/>
              <a:endParaRPr lang="en-US" sz="19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2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 flipH="1">
            <a:off x="35719" y="-35719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39100" y="-381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H="1">
            <a:off x="0" y="5710238"/>
            <a:ext cx="12192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 flipV="1">
            <a:off x="7886700" y="56007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28600" y="1447800"/>
            <a:ext cx="8610599" cy="42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1" tIns="45712" rIns="91421" bIns="45712">
            <a:spAutoFit/>
          </a:bodyPr>
          <a:lstStyle/>
          <a:p>
            <a:pPr marL="272743" indent="-272743">
              <a:spcBef>
                <a:spcPct val="50000"/>
              </a:spcBef>
            </a:pPr>
            <a:r>
              <a:rPr lang="en-US" sz="3200" b="1" dirty="0">
                <a:latin typeface="VNI-Souvir" pitchFamily="2" charset="0"/>
                <a:cs typeface="Arial" charset="0"/>
              </a:rPr>
              <a:t>		</a:t>
            </a:r>
            <a:r>
              <a:rPr lang="en-US" sz="32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000056" lvl="2" indent="-272743">
              <a:spcBef>
                <a:spcPct val="50000"/>
              </a:spcBef>
              <a:buFontTx/>
              <a:buAutoNum type="alphaLcPeriod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00056" lvl="2" indent="-272743">
              <a:spcBef>
                <a:spcPct val="50000"/>
              </a:spcBef>
              <a:buFontTx/>
              <a:buAutoNum type="alphaL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00056" lvl="2" indent="-272743">
              <a:spcBef>
                <a:spcPct val="50000"/>
              </a:spcBef>
              <a:buFontTx/>
              <a:buAutoNum type="alphaL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1000056" lvl="2" indent="-272743">
              <a:spcBef>
                <a:spcPct val="50000"/>
              </a:spcBef>
              <a:buFontTx/>
              <a:buAutoNum type="alphaL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762000" y="28956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1421" tIns="45712" rIns="91421" bIns="45712" anchor="ctr"/>
          <a:lstStyle/>
          <a:p>
            <a:endParaRPr lang="en-US" sz="1900" dirty="0">
              <a:latin typeface="Times New Roman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76688" y="46138"/>
            <a:ext cx="1067026" cy="1067097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75554" y="61021"/>
            <a:ext cx="1064759" cy="1067097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75554" y="19348"/>
            <a:ext cx="1065893" cy="1065609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8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973286" y="-5953"/>
            <a:ext cx="1067027" cy="1134070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VNI-Franko" pitchFamily="2" charset="0"/>
              </a:rPr>
              <a:t>HEÁT GIÔØ</a:t>
            </a:r>
          </a:p>
        </p:txBody>
      </p:sp>
      <p:grpSp>
        <p:nvGrpSpPr>
          <p:cNvPr id="2" name="Oval 9"/>
          <p:cNvGrpSpPr>
            <a:grpSpLocks/>
          </p:cNvGrpSpPr>
          <p:nvPr/>
        </p:nvGrpSpPr>
        <p:grpSpPr bwMode="auto">
          <a:xfrm>
            <a:off x="3687536" y="-299145"/>
            <a:ext cx="1641929" cy="1756173"/>
            <a:chOff x="3252" y="-200"/>
            <a:chExt cx="1448" cy="1179"/>
          </a:xfrm>
        </p:grpSpPr>
        <p:pic>
          <p:nvPicPr>
            <p:cNvPr id="45064" name="Oval 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52" y="-200"/>
              <a:ext cx="1448" cy="1179"/>
            </a:xfrm>
            <a:prstGeom prst="rect">
              <a:avLst/>
            </a:prstGeom>
            <a:noFill/>
          </p:spPr>
        </p:pic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3572" y="82"/>
              <a:ext cx="807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4937" tIns="57470" rIns="114937" bIns="57470" anchor="ctr"/>
            <a:lstStyle/>
            <a:p>
              <a:pPr algn="ctr"/>
              <a:endParaRPr lang="en-US" sz="19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2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 flipH="1">
            <a:off x="35719" y="-35719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39100" y="-381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H="1">
            <a:off x="0" y="5710238"/>
            <a:ext cx="12192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 flipV="1">
            <a:off x="7886700" y="56007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2590800"/>
            <a:ext cx="7467600" cy="21336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ngành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nghiệp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nghề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thủ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xuất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khẩu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533400" y="1371600"/>
            <a:ext cx="3048000" cy="1219200"/>
          </a:xfrm>
          <a:prstGeom prst="cloud">
            <a:avLst/>
          </a:prstGeom>
          <a:solidFill>
            <a:srgbClr val="04EA1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6" name="Picture 1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35719" y="-35719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39100" y="-381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5710238"/>
            <a:ext cx="12192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V="1">
            <a:off x="7886700" y="56007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66A5D62-1345-4F44-B543-1AE70DC42544}"/>
              </a:ext>
            </a:extLst>
          </p:cNvPr>
          <p:cNvSpPr txBox="1"/>
          <p:nvPr/>
        </p:nvSpPr>
        <p:spPr>
          <a:xfrm>
            <a:off x="3657600" y="1524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491C080-70ED-45C2-B18F-E5EF64142909}"/>
              </a:ext>
            </a:extLst>
          </p:cNvPr>
          <p:cNvSpPr txBox="1"/>
          <p:nvPr/>
        </p:nvSpPr>
        <p:spPr>
          <a:xfrm>
            <a:off x="533400" y="16764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/>
              <a:t>Xem</a:t>
            </a:r>
            <a:r>
              <a:rPr lang="en-US" sz="4000" dirty="0"/>
              <a:t> </a:t>
            </a:r>
            <a:r>
              <a:rPr lang="en-US" sz="4000" dirty="0" err="1"/>
              <a:t>lại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r>
              <a:rPr lang="en-US" sz="4000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sz="4000" dirty="0" err="1"/>
              <a:t>Chuẩn</a:t>
            </a:r>
            <a:r>
              <a:rPr lang="en-US" sz="4000" dirty="0"/>
              <a:t> </a:t>
            </a:r>
            <a:r>
              <a:rPr lang="en-US" sz="4000" dirty="0" err="1"/>
              <a:t>bị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Công</a:t>
            </a:r>
            <a:r>
              <a:rPr lang="en-US" sz="4000" dirty="0"/>
              <a:t> </a:t>
            </a:r>
            <a:r>
              <a:rPr lang="en-US" sz="4000" dirty="0" err="1"/>
              <a:t>nghiệp</a:t>
            </a:r>
            <a:r>
              <a:rPr lang="en-US" sz="4000" dirty="0"/>
              <a:t> (</a:t>
            </a:r>
            <a:r>
              <a:rPr lang="en-US" sz="4000" dirty="0" err="1"/>
              <a:t>tt</a:t>
            </a:r>
            <a:r>
              <a:rPr lang="en-US" sz="4000" dirty="0"/>
              <a:t>). </a:t>
            </a:r>
            <a:r>
              <a:rPr lang="en-US" sz="4000" dirty="0" err="1"/>
              <a:t>Xem</a:t>
            </a:r>
            <a:r>
              <a:rPr lang="en-US" sz="4000" dirty="0"/>
              <a:t> </a:t>
            </a:r>
            <a:r>
              <a:rPr lang="en-US" sz="4000" dirty="0" err="1"/>
              <a:t>trước</a:t>
            </a:r>
            <a:r>
              <a:rPr lang="en-US" sz="4000" dirty="0"/>
              <a:t> </a:t>
            </a:r>
            <a:r>
              <a:rPr lang="en-US" sz="4000" dirty="0" err="1"/>
              <a:t>lược</a:t>
            </a:r>
            <a:r>
              <a:rPr lang="en-US" sz="4000" dirty="0"/>
              <a:t> </a:t>
            </a:r>
            <a:r>
              <a:rPr lang="en-US" sz="4000" dirty="0" err="1"/>
              <a:t>đồ</a:t>
            </a:r>
            <a:r>
              <a:rPr lang="en-US" sz="4000" dirty="0"/>
              <a:t>,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yêu</a:t>
            </a:r>
            <a:r>
              <a:rPr lang="en-US" sz="4000" dirty="0"/>
              <a:t> </a:t>
            </a:r>
            <a:r>
              <a:rPr lang="en-US" sz="4000" dirty="0" err="1"/>
              <a:t>cầu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34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13" y="2101698"/>
            <a:ext cx="25146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8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667000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89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2133600"/>
            <a:ext cx="2438400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2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6310313"/>
            <a:ext cx="10112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33338"/>
            <a:ext cx="2895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68897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67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78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6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78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67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78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067"/>
            <a:ext cx="8305800" cy="2933933"/>
          </a:xfrm>
          <a:prstGeom prst="rect">
            <a:avLst/>
          </a:prstGeom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758825" y="3416300"/>
            <a:ext cx="8004175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Lâm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nghiệp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2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chính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: 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Trồng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bảo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vệ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rừng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Khai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thác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gỗ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lâm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sản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khác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  <a:p>
            <a:pPr marL="457200" indent="-457200" eaLnBrk="1" hangingPunct="1">
              <a:buFontTx/>
              <a:buChar char="-"/>
              <a:defRPr/>
            </a:pP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255712" y="7620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</a:endParaRPr>
          </a:p>
        </p:txBody>
      </p:sp>
      <p:sp>
        <p:nvSpPr>
          <p:cNvPr id="6161" name="AutoShape 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696200" y="6019800"/>
            <a:ext cx="1295400" cy="685800"/>
          </a:xfrm>
          <a:prstGeom prst="leftArrow">
            <a:avLst>
              <a:gd name="adj1" fmla="val 50000"/>
              <a:gd name="adj2" fmla="val 47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86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49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0" y="289484"/>
            <a:ext cx="7814427" cy="2606116"/>
          </a:xfrm>
          <a:prstGeom prst="rect">
            <a:avLst/>
          </a:prstGeom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457200" y="3038475"/>
            <a:ext cx="845820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ngành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hải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lưới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ngòi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dày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nhu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thủ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càng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solidFill>
                  <a:srgbClr val="0000CC"/>
                </a:solidFill>
                <a:ea typeface="Tiffany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8309" name="Rectangle 9"/>
          <p:cNvSpPr>
            <a:spLocks noChangeArrowheads="1"/>
          </p:cNvSpPr>
          <p:nvPr/>
        </p:nvSpPr>
        <p:spPr bwMode="auto">
          <a:xfrm>
            <a:off x="1314189" y="914400"/>
            <a:ext cx="6172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42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62800" y="6019800"/>
            <a:ext cx="1828800" cy="6858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93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49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457200" y="3357374"/>
            <a:ext cx="79248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</a:rPr>
              <a:t>Ngành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</a:rPr>
              <a:t>lâm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</a:rPr>
              <a:t>nghiệp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</a:rPr>
              <a:t>phân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</a:rPr>
              <a:t>bố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</a:rPr>
              <a:t>chủ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</a:rPr>
              <a:t>yếu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</a:rPr>
              <a:t>vùng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</a:rPr>
              <a:t>núi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</a:rPr>
              <a:t>trung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</a:rPr>
              <a:t> du.</a:t>
            </a:r>
            <a:endParaRPr lang="en-US" sz="32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1"/>
            <a:ext cx="8153400" cy="2319338"/>
          </a:xfrm>
          <a:prstGeom prst="rect">
            <a:avLst/>
          </a:prstGeom>
        </p:spPr>
      </p:pic>
      <p:sp>
        <p:nvSpPr>
          <p:cNvPr id="97290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81800" y="5791200"/>
            <a:ext cx="1682750" cy="762000"/>
          </a:xfrm>
          <a:prstGeom prst="leftArrow">
            <a:avLst>
              <a:gd name="adj1" fmla="val 50000"/>
              <a:gd name="adj2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768350" y="1295400"/>
            <a:ext cx="7696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 err="1">
                <a:latin typeface="Times New Roman" pitchFamily="18" charset="0"/>
                <a:cs typeface="Arial" charset="0"/>
              </a:rPr>
              <a:t>Ngành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Arial" charset="0"/>
              </a:rPr>
              <a:t>lâm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Arial" charset="0"/>
              </a:rPr>
              <a:t>nghiệp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 </a:t>
            </a:r>
            <a:r>
              <a:rPr lang="en-US" sz="3000" b="1" dirty="0" err="1">
                <a:latin typeface="Times New Roman" pitchFamily="18" charset="0"/>
                <a:cs typeface="Arial" charset="0"/>
              </a:rPr>
              <a:t>phân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Arial" charset="0"/>
              </a:rPr>
              <a:t>bố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Arial" charset="0"/>
              </a:rPr>
              <a:t>chủ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Arial" charset="0"/>
              </a:rPr>
              <a:t>yếu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ở </a:t>
            </a:r>
            <a:r>
              <a:rPr lang="en-US" sz="3000" b="1" dirty="0" err="1">
                <a:latin typeface="Times New Roman" pitchFamily="18" charset="0"/>
                <a:cs typeface="Arial" charset="0"/>
              </a:rPr>
              <a:t>đâu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?</a:t>
            </a:r>
            <a:endParaRPr lang="en-US" sz="30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51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49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160636415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14350" y="533400"/>
            <a:ext cx="81153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3200400"/>
            <a:ext cx="7543799" cy="97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783" tIns="57398" rIns="114783" bIns="57398">
            <a:spAutoFit/>
          </a:bodyPr>
          <a:lstStyle/>
          <a:p>
            <a:pPr algn="just"/>
            <a:r>
              <a:rPr lang="en-US" altLang="en-US" sz="2800" dirty="0">
                <a:latin typeface="Times New Roman" pitchFamily="18" charset="0"/>
              </a:rPr>
              <a:t>  </a:t>
            </a:r>
            <a:r>
              <a:rPr lang="en-US" altLang="en-US" sz="2800" dirty="0" err="1">
                <a:latin typeface="Times New Roman" pitchFamily="18" charset="0"/>
              </a:rPr>
              <a:t>Kể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ngành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công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nghiệp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của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nước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sản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phẩm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của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ngành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đó</a:t>
            </a:r>
            <a:endParaRPr lang="en-US" altLang="en-US" sz="2800" u="sng" dirty="0">
              <a:latin typeface="Times New Roman" pitchFamily="18" charset="0"/>
            </a:endParaRPr>
          </a:p>
        </p:txBody>
      </p:sp>
      <p:pic>
        <p:nvPicPr>
          <p:cNvPr id="6" name="Picture 1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35719" y="-35719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39100" y="-381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V="1">
            <a:off x="7886700" y="56007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5710238"/>
            <a:ext cx="12192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Horizontal Scroll 10"/>
          <p:cNvSpPr/>
          <p:nvPr/>
        </p:nvSpPr>
        <p:spPr>
          <a:xfrm>
            <a:off x="457200" y="615340"/>
            <a:ext cx="8229600" cy="1676400"/>
          </a:xfrm>
          <a:prstGeom prst="horizontalScroll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7" name="Picture 33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5316538"/>
            <a:ext cx="1536700" cy="712787"/>
          </a:xfrm>
          <a:prstGeom prst="rect">
            <a:avLst/>
          </a:prstGeom>
          <a:noFill/>
        </p:spPr>
      </p:pic>
      <p:pic>
        <p:nvPicPr>
          <p:cNvPr id="21536" name="Picture 32" descr="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75" y="4957763"/>
            <a:ext cx="1319213" cy="547687"/>
          </a:xfrm>
          <a:prstGeom prst="rect">
            <a:avLst/>
          </a:prstGeom>
          <a:noFill/>
        </p:spPr>
      </p:pic>
      <p:pic>
        <p:nvPicPr>
          <p:cNvPr id="21535" name="Picture 31" descr="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288" y="3214688"/>
            <a:ext cx="3008312" cy="2384425"/>
          </a:xfrm>
          <a:prstGeom prst="rect">
            <a:avLst/>
          </a:prstGeom>
          <a:noFill/>
        </p:spPr>
      </p:pic>
      <p:pic>
        <p:nvPicPr>
          <p:cNvPr id="21534" name="Picture 30" descr="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8750"/>
            <a:ext cx="1347788" cy="682625"/>
          </a:xfrm>
          <a:prstGeom prst="rect">
            <a:avLst/>
          </a:prstGeom>
          <a:noFill/>
        </p:spPr>
      </p:pic>
      <p:pic>
        <p:nvPicPr>
          <p:cNvPr id="21533" name="Picture 29" descr="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288" y="3951288"/>
            <a:ext cx="1201737" cy="434975"/>
          </a:xfrm>
          <a:prstGeom prst="rect">
            <a:avLst/>
          </a:prstGeom>
          <a:noFill/>
        </p:spPr>
      </p:pic>
      <p:pic>
        <p:nvPicPr>
          <p:cNvPr id="21532" name="Picture 28" descr="Cov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5113" y="3656013"/>
            <a:ext cx="1077912" cy="488950"/>
          </a:xfrm>
          <a:prstGeom prst="rect">
            <a:avLst/>
          </a:prstGeom>
          <a:noFill/>
        </p:spPr>
      </p:pic>
      <p:pic>
        <p:nvPicPr>
          <p:cNvPr id="21531" name="Picture 27" descr="Cov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8950" y="3427413"/>
            <a:ext cx="889000" cy="717550"/>
          </a:xfrm>
          <a:prstGeom prst="rect">
            <a:avLst/>
          </a:prstGeom>
          <a:noFill/>
        </p:spPr>
      </p:pic>
      <p:pic>
        <p:nvPicPr>
          <p:cNvPr id="21530" name="Picture 26" descr="Cov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06488" y="3197225"/>
            <a:ext cx="3827462" cy="1036638"/>
          </a:xfrm>
          <a:prstGeom prst="rect">
            <a:avLst/>
          </a:prstGeom>
          <a:noFill/>
        </p:spPr>
      </p:pic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8963" y="2701925"/>
            <a:ext cx="1206500" cy="412750"/>
          </a:xfrm>
          <a:prstGeom prst="rect">
            <a:avLst/>
          </a:prstGeom>
          <a:noFill/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7688" y="2149475"/>
            <a:ext cx="1277937" cy="765175"/>
          </a:xfrm>
          <a:prstGeom prst="rect">
            <a:avLst/>
          </a:prstGeom>
          <a:noFill/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54163" y="2532063"/>
            <a:ext cx="3373437" cy="1041400"/>
          </a:xfrm>
          <a:prstGeom prst="rect">
            <a:avLst/>
          </a:prstGeom>
          <a:noFill/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89050" y="1460500"/>
            <a:ext cx="1306513" cy="400050"/>
          </a:xfrm>
          <a:prstGeom prst="rect">
            <a:avLst/>
          </a:prstGeom>
          <a:noFill/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2688" y="1160463"/>
            <a:ext cx="1412875" cy="506412"/>
          </a:xfrm>
          <a:prstGeom prst="rect">
            <a:avLst/>
          </a:prstGeom>
          <a:noFill/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36688" y="836613"/>
            <a:ext cx="1195387" cy="823912"/>
          </a:xfrm>
          <a:prstGeom prst="rect">
            <a:avLst/>
          </a:prstGeom>
          <a:noFill/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60613" y="1336675"/>
            <a:ext cx="2566987" cy="2236788"/>
          </a:xfrm>
          <a:prstGeom prst="rect">
            <a:avLst/>
          </a:prstGeom>
          <a:noFill/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1063" y="4964113"/>
            <a:ext cx="1908175" cy="506412"/>
          </a:xfrm>
          <a:prstGeom prst="rect">
            <a:avLst/>
          </a:prstGeom>
          <a:noFill/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18363" y="4540250"/>
            <a:ext cx="1619250" cy="671513"/>
          </a:xfrm>
          <a:prstGeom prst="rect">
            <a:avLst/>
          </a:prstGeom>
          <a:noFill/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03750" y="3208338"/>
            <a:ext cx="2862263" cy="2090737"/>
          </a:xfrm>
          <a:prstGeom prst="rect">
            <a:avLst/>
          </a:prstGeom>
          <a:noFill/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842250" y="3803650"/>
            <a:ext cx="1123950" cy="565150"/>
          </a:xfrm>
          <a:prstGeom prst="rect">
            <a:avLst/>
          </a:prstGeom>
          <a:noFill/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842250" y="3792538"/>
            <a:ext cx="977900" cy="358775"/>
          </a:xfrm>
          <a:prstGeom prst="rect">
            <a:avLst/>
          </a:prstGeom>
          <a:noFill/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42250" y="3590925"/>
            <a:ext cx="960438" cy="393700"/>
          </a:xfrm>
          <a:prstGeom prst="rect">
            <a:avLst/>
          </a:prstGeom>
          <a:noFill/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807325" y="3338513"/>
            <a:ext cx="1012825" cy="647700"/>
          </a:xfrm>
          <a:prstGeom prst="rect">
            <a:avLst/>
          </a:prstGeom>
          <a:noFill/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603750" y="3197225"/>
            <a:ext cx="3473450" cy="882650"/>
          </a:xfrm>
          <a:prstGeom prst="rect">
            <a:avLst/>
          </a:prstGeom>
          <a:noFill/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648575" y="2384425"/>
            <a:ext cx="841375" cy="365125"/>
          </a:xfrm>
          <a:prstGeom prst="rect">
            <a:avLst/>
          </a:prstGeom>
          <a:noFill/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603750" y="2236788"/>
            <a:ext cx="3279775" cy="1336675"/>
          </a:xfrm>
          <a:prstGeom prst="rect">
            <a:avLst/>
          </a:prstGeom>
          <a:noFill/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024688" y="1160463"/>
            <a:ext cx="1343025" cy="458787"/>
          </a:xfrm>
          <a:prstGeom prst="rect">
            <a:avLst/>
          </a:prstGeom>
          <a:noFill/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024688" y="1019175"/>
            <a:ext cx="1071562" cy="341313"/>
          </a:xfrm>
          <a:prstGeom prst="rect">
            <a:avLst/>
          </a:prstGeom>
          <a:noFill/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994525" y="806450"/>
            <a:ext cx="936625" cy="547688"/>
          </a:xfrm>
          <a:prstGeom prst="rect">
            <a:avLst/>
          </a:prstGeom>
          <a:noFill/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603750" y="1030288"/>
            <a:ext cx="2655888" cy="2543175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968750" y="2790825"/>
            <a:ext cx="158432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7186554_387792095901234_685027321557316283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41148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127269855_747526332507721_882688559749403334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52400"/>
            <a:ext cx="44196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126351899_836453510486815_473272172383162814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657600"/>
            <a:ext cx="44958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127237443_207968287450008_211655127801240315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3657600"/>
            <a:ext cx="42672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3124200"/>
            <a:ext cx="449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0" hangingPunct="0"/>
            <a:r>
              <a:rPr lang="en-US" b="1" dirty="0">
                <a:latin typeface="Times New Roman" pitchFamily="18" charset="0"/>
              </a:rPr>
              <a:t>a) </a:t>
            </a:r>
            <a:r>
              <a:rPr lang="en-US" b="1" dirty="0" err="1">
                <a:latin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máy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đóng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tàu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Hạ</a:t>
            </a:r>
            <a:r>
              <a:rPr lang="en-US" b="1" dirty="0">
                <a:latin typeface="Times New Roman" pitchFamily="18" charset="0"/>
              </a:rPr>
              <a:t> Long(</a:t>
            </a:r>
            <a:r>
              <a:rPr lang="en-US" b="1" dirty="0" err="1">
                <a:latin typeface="Times New Roman" pitchFamily="18" charset="0"/>
              </a:rPr>
              <a:t>Quảng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Ninh</a:t>
            </a:r>
            <a:r>
              <a:rPr lang="en-US" b="1" dirty="0">
                <a:latin typeface="Times New Roman" pitchFamily="18" charset="0"/>
              </a:rPr>
              <a:t>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6324600"/>
            <a:ext cx="3429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latin typeface="Times New Roman" pitchFamily="18" charset="0"/>
              </a:rPr>
              <a:t>c) </a:t>
            </a:r>
            <a:r>
              <a:rPr lang="en-US" sz="2000" b="1" dirty="0" err="1">
                <a:latin typeface="Times New Roman" pitchFamily="18" charset="0"/>
              </a:rPr>
              <a:t>Sản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xuất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bóng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đèn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495800" y="3200400"/>
            <a:ext cx="434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>
                <a:latin typeface="Times New Roman" pitchFamily="18" charset="0"/>
              </a:rPr>
              <a:t>b) </a:t>
            </a:r>
            <a:r>
              <a:rPr lang="en-US" b="1" dirty="0" err="1">
                <a:latin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máy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điệnPhú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Mĩ</a:t>
            </a:r>
            <a:r>
              <a:rPr lang="en-US" b="1" dirty="0">
                <a:latin typeface="Times New Roman" pitchFamily="18" charset="0"/>
              </a:rPr>
              <a:t> (</a:t>
            </a:r>
            <a:r>
              <a:rPr lang="en-US" b="1" dirty="0" err="1">
                <a:latin typeface="Times New Roman" pitchFamily="18" charset="0"/>
              </a:rPr>
              <a:t>Bà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Rịa-vũng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Tàu</a:t>
            </a:r>
            <a:r>
              <a:rPr lang="en-US" sz="2000" b="1" dirty="0">
                <a:latin typeface="Times New Roman" pitchFamily="18" charset="0"/>
              </a:rPr>
              <a:t>)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876800" y="6324600"/>
            <a:ext cx="3962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latin typeface="Times New Roman" pitchFamily="18" charset="0"/>
              </a:rPr>
              <a:t>d)  </a:t>
            </a:r>
            <a:r>
              <a:rPr lang="en-US" sz="2000" b="1" dirty="0" err="1">
                <a:latin typeface="Times New Roman" pitchFamily="18" charset="0"/>
              </a:rPr>
              <a:t>Lắp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ráp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máy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hòa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độ</a:t>
            </a:r>
            <a:endParaRPr lang="en-US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447</Words>
  <Application>Microsoft Office PowerPoint</Application>
  <PresentationFormat>Trình chiếu Trên màn hình (4:3)</PresentationFormat>
  <Paragraphs>65</Paragraphs>
  <Slides>17</Slides>
  <Notes>6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VNI-Franko</vt:lpstr>
      <vt:lpstr>VNI-Souvir</vt:lpstr>
      <vt:lpstr>Office Theme</vt:lpstr>
      <vt:lpstr>6_Default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Linh Chu</cp:lastModifiedBy>
  <cp:revision>77</cp:revision>
  <dcterms:created xsi:type="dcterms:W3CDTF">2019-02-15T09:07:46Z</dcterms:created>
  <dcterms:modified xsi:type="dcterms:W3CDTF">2021-11-07T13:10:34Z</dcterms:modified>
</cp:coreProperties>
</file>