
<file path=[Content_Types].xml><?xml version="1.0" encoding="utf-8"?>
<Types xmlns="http://schemas.openxmlformats.org/package/2006/content-types">
  <Default Extension="png" ContentType="image/png"/>
  <Default Extension="mp3" ContentType="audio/unknown"/>
  <Default Extension="svg" ContentType="image/svg+xml"/>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3" r:id="rId2"/>
  </p:sldMasterIdLst>
  <p:notesMasterIdLst>
    <p:notesMasterId r:id="rId31"/>
  </p:notesMasterIdLst>
  <p:sldIdLst>
    <p:sldId id="398" r:id="rId3"/>
    <p:sldId id="400" r:id="rId4"/>
    <p:sldId id="402" r:id="rId5"/>
    <p:sldId id="407" r:id="rId6"/>
    <p:sldId id="414" r:id="rId7"/>
    <p:sldId id="415" r:id="rId8"/>
    <p:sldId id="416" r:id="rId9"/>
    <p:sldId id="421" r:id="rId10"/>
    <p:sldId id="418" r:id="rId11"/>
    <p:sldId id="420" r:id="rId12"/>
    <p:sldId id="412" r:id="rId13"/>
    <p:sldId id="422" r:id="rId14"/>
    <p:sldId id="423" r:id="rId15"/>
    <p:sldId id="425" r:id="rId16"/>
    <p:sldId id="426" r:id="rId17"/>
    <p:sldId id="427" r:id="rId18"/>
    <p:sldId id="430" r:id="rId19"/>
    <p:sldId id="409" r:id="rId20"/>
    <p:sldId id="431" r:id="rId21"/>
    <p:sldId id="389" r:id="rId22"/>
    <p:sldId id="403" r:id="rId23"/>
    <p:sldId id="432" r:id="rId24"/>
    <p:sldId id="410" r:id="rId25"/>
    <p:sldId id="259" r:id="rId26"/>
    <p:sldId id="258" r:id="rId27"/>
    <p:sldId id="390" r:id="rId28"/>
    <p:sldId id="392" r:id="rId29"/>
    <p:sldId id="433" r:id="rId30"/>
  </p:sldIdLst>
  <p:sldSz cx="12192000" cy="6858000"/>
  <p:notesSz cx="6858000" cy="9144000"/>
  <p:custDataLst>
    <p:tags r:id="rId3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E51674"/>
    <a:srgbClr val="FF75AD"/>
    <a:srgbClr val="E8141A"/>
    <a:srgbClr val="009900"/>
    <a:srgbClr val="33CC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426" autoAdjust="0"/>
    <p:restoredTop sz="91278" autoAdjust="0"/>
  </p:normalViewPr>
  <p:slideViewPr>
    <p:cSldViewPr snapToGrid="0">
      <p:cViewPr>
        <p:scale>
          <a:sx n="36" d="100"/>
          <a:sy n="36" d="100"/>
        </p:scale>
        <p:origin x="-820" y="-420"/>
      </p:cViewPr>
      <p:guideLst>
        <p:guide orient="horz" pos="2160"/>
        <p:guide pos="3840"/>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gs" Target="tags/tag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F90C05-6217-47FA-A6E4-CF7A26720404}" type="datetimeFigureOut">
              <a:rPr lang="zh-CN" altLang="en-US" smtClean="0"/>
              <a:t>2021/10/24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581D93-A355-4DAC-A5A6-C62626542EC5}" type="slidenum">
              <a:rPr lang="zh-CN" altLang="en-US" smtClean="0"/>
              <a:t>‹#›</a:t>
            </a:fld>
            <a:endParaRPr lang="zh-CN" altLang="en-US"/>
          </a:p>
        </p:txBody>
      </p:sp>
    </p:spTree>
    <p:extLst>
      <p:ext uri="{BB962C8B-B14F-4D97-AF65-F5344CB8AC3E}">
        <p14:creationId xmlns:p14="http://schemas.microsoft.com/office/powerpoint/2010/main" val="18353697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1</a:t>
            </a:fld>
            <a:endParaRPr lang="zh-CN" altLang="en-US"/>
          </a:p>
        </p:txBody>
      </p:sp>
    </p:spTree>
    <p:extLst>
      <p:ext uri="{BB962C8B-B14F-4D97-AF65-F5344CB8AC3E}">
        <p14:creationId xmlns:p14="http://schemas.microsoft.com/office/powerpoint/2010/main" val="11168634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10</a:t>
            </a:fld>
            <a:endParaRPr lang="zh-CN" altLang="en-US"/>
          </a:p>
        </p:txBody>
      </p:sp>
    </p:spTree>
    <p:extLst>
      <p:ext uri="{BB962C8B-B14F-4D97-AF65-F5344CB8AC3E}">
        <p14:creationId xmlns:p14="http://schemas.microsoft.com/office/powerpoint/2010/main" val="3561679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12</a:t>
            </a:fld>
            <a:endParaRPr lang="zh-CN" altLang="en-US"/>
          </a:p>
        </p:txBody>
      </p:sp>
    </p:spTree>
    <p:extLst>
      <p:ext uri="{BB962C8B-B14F-4D97-AF65-F5344CB8AC3E}">
        <p14:creationId xmlns:p14="http://schemas.microsoft.com/office/powerpoint/2010/main" val="15969885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13</a:t>
            </a:fld>
            <a:endParaRPr lang="zh-CN" altLang="en-US"/>
          </a:p>
        </p:txBody>
      </p:sp>
    </p:spTree>
    <p:extLst>
      <p:ext uri="{BB962C8B-B14F-4D97-AF65-F5344CB8AC3E}">
        <p14:creationId xmlns:p14="http://schemas.microsoft.com/office/powerpoint/2010/main" val="15969885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9581D93-A355-4DAC-A5A6-C62626542EC5}" type="slidenum">
              <a:rPr lang="zh-CN" altLang="en-US" smtClean="0"/>
              <a:t>17</a:t>
            </a:fld>
            <a:endParaRPr lang="zh-CN" altLang="en-US"/>
          </a:p>
        </p:txBody>
      </p:sp>
    </p:spTree>
    <p:extLst>
      <p:ext uri="{BB962C8B-B14F-4D97-AF65-F5344CB8AC3E}">
        <p14:creationId xmlns:p14="http://schemas.microsoft.com/office/powerpoint/2010/main" val="9653364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18</a:t>
            </a:fld>
            <a:endParaRPr lang="zh-CN" altLang="en-US"/>
          </a:p>
        </p:txBody>
      </p:sp>
    </p:spTree>
    <p:extLst>
      <p:ext uri="{BB962C8B-B14F-4D97-AF65-F5344CB8AC3E}">
        <p14:creationId xmlns:p14="http://schemas.microsoft.com/office/powerpoint/2010/main" val="3561679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9581D93-A355-4DAC-A5A6-C62626542EC5}" type="slidenum">
              <a:rPr lang="zh-CN" altLang="en-US" smtClean="0"/>
              <a:t>19</a:t>
            </a:fld>
            <a:endParaRPr lang="zh-CN" altLang="en-US"/>
          </a:p>
        </p:txBody>
      </p:sp>
    </p:spTree>
    <p:extLst>
      <p:ext uri="{BB962C8B-B14F-4D97-AF65-F5344CB8AC3E}">
        <p14:creationId xmlns:p14="http://schemas.microsoft.com/office/powerpoint/2010/main" val="9653364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20</a:t>
            </a:fld>
            <a:endParaRPr lang="zh-CN" altLang="en-US"/>
          </a:p>
        </p:txBody>
      </p:sp>
    </p:spTree>
    <p:extLst>
      <p:ext uri="{BB962C8B-B14F-4D97-AF65-F5344CB8AC3E}">
        <p14:creationId xmlns:p14="http://schemas.microsoft.com/office/powerpoint/2010/main" val="27839385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9581D93-A355-4DAC-A5A6-C62626542EC5}" type="slidenum">
              <a:rPr lang="zh-CN" altLang="en-US" smtClean="0"/>
              <a:t>21</a:t>
            </a:fld>
            <a:endParaRPr lang="zh-CN" altLang="en-US"/>
          </a:p>
        </p:txBody>
      </p:sp>
    </p:spTree>
    <p:extLst>
      <p:ext uri="{BB962C8B-B14F-4D97-AF65-F5344CB8AC3E}">
        <p14:creationId xmlns:p14="http://schemas.microsoft.com/office/powerpoint/2010/main" val="11350388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22</a:t>
            </a:fld>
            <a:endParaRPr lang="zh-CN" altLang="en-US"/>
          </a:p>
        </p:txBody>
      </p:sp>
    </p:spTree>
    <p:extLst>
      <p:ext uri="{BB962C8B-B14F-4D97-AF65-F5344CB8AC3E}">
        <p14:creationId xmlns:p14="http://schemas.microsoft.com/office/powerpoint/2010/main" val="27839385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23</a:t>
            </a:fld>
            <a:endParaRPr lang="zh-CN" altLang="en-US"/>
          </a:p>
        </p:txBody>
      </p:sp>
    </p:spTree>
    <p:extLst>
      <p:ext uri="{BB962C8B-B14F-4D97-AF65-F5344CB8AC3E}">
        <p14:creationId xmlns:p14="http://schemas.microsoft.com/office/powerpoint/2010/main" val="3561679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9581D93-A355-4DAC-A5A6-C62626542EC5}" type="slidenum">
              <a:rPr lang="zh-CN" altLang="en-US" smtClean="0"/>
              <a:t>2</a:t>
            </a:fld>
            <a:endParaRPr lang="zh-CN" altLang="en-US"/>
          </a:p>
        </p:txBody>
      </p:sp>
    </p:spTree>
    <p:extLst>
      <p:ext uri="{BB962C8B-B14F-4D97-AF65-F5344CB8AC3E}">
        <p14:creationId xmlns:p14="http://schemas.microsoft.com/office/powerpoint/2010/main" val="11978260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24</a:t>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25</a:t>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26</a:t>
            </a:fld>
            <a:endParaRPr lang="zh-CN" altLang="en-US"/>
          </a:p>
        </p:txBody>
      </p:sp>
    </p:spTree>
    <p:extLst>
      <p:ext uri="{BB962C8B-B14F-4D97-AF65-F5344CB8AC3E}">
        <p14:creationId xmlns:p14="http://schemas.microsoft.com/office/powerpoint/2010/main" val="13869562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27</a:t>
            </a:fld>
            <a:endParaRPr lang="zh-CN" altLang="en-US"/>
          </a:p>
        </p:txBody>
      </p:sp>
    </p:spTree>
    <p:extLst>
      <p:ext uri="{BB962C8B-B14F-4D97-AF65-F5344CB8AC3E}">
        <p14:creationId xmlns:p14="http://schemas.microsoft.com/office/powerpoint/2010/main" val="1652904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9581D93-A355-4DAC-A5A6-C62626542EC5}" type="slidenum">
              <a:rPr lang="zh-CN" altLang="en-US" smtClean="0"/>
              <a:t>3</a:t>
            </a:fld>
            <a:endParaRPr lang="zh-CN" altLang="en-US"/>
          </a:p>
        </p:txBody>
      </p:sp>
    </p:spTree>
    <p:extLst>
      <p:ext uri="{BB962C8B-B14F-4D97-AF65-F5344CB8AC3E}">
        <p14:creationId xmlns:p14="http://schemas.microsoft.com/office/powerpoint/2010/main" val="8791231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4</a:t>
            </a:fld>
            <a:endParaRPr lang="zh-CN" altLang="en-US"/>
          </a:p>
        </p:txBody>
      </p:sp>
    </p:spTree>
    <p:extLst>
      <p:ext uri="{BB962C8B-B14F-4D97-AF65-F5344CB8AC3E}">
        <p14:creationId xmlns:p14="http://schemas.microsoft.com/office/powerpoint/2010/main" val="3561679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err="1" smtClean="0"/>
              <a:t>Chọn</a:t>
            </a:r>
            <a:r>
              <a:rPr lang="en-US" baseline="0" dirty="0" smtClean="0"/>
              <a:t> </a:t>
            </a:r>
            <a:r>
              <a:rPr lang="en-US" baseline="0" dirty="0" err="1" smtClean="0"/>
              <a:t>quà</a:t>
            </a:r>
            <a:r>
              <a:rPr lang="en-US" baseline="0" dirty="0" smtClean="0"/>
              <a:t> qua </a:t>
            </a:r>
            <a:r>
              <a:rPr lang="en-US" baseline="0" dirty="0" err="1" smtClean="0"/>
              <a:t>câu</a:t>
            </a:r>
            <a:r>
              <a:rPr lang="en-US" baseline="0" dirty="0" smtClean="0"/>
              <a:t> </a:t>
            </a:r>
            <a:r>
              <a:rPr lang="en-US" baseline="0" dirty="0" err="1" smtClean="0"/>
              <a:t>hỏi</a:t>
            </a:r>
            <a:r>
              <a:rPr lang="en-US" baseline="0" dirty="0" smtClean="0"/>
              <a:t>.</a:t>
            </a:r>
          </a:p>
          <a:p>
            <a:pPr marL="171450" indent="-171450">
              <a:buFontTx/>
              <a:buChar char="-"/>
            </a:pPr>
            <a:r>
              <a:rPr lang="en-US" baseline="0" dirty="0" err="1" smtClean="0"/>
              <a:t>Chọn</a:t>
            </a:r>
            <a:r>
              <a:rPr lang="en-US" baseline="0" dirty="0" smtClean="0"/>
              <a:t> </a:t>
            </a:r>
            <a:r>
              <a:rPr lang="en-US" baseline="0" dirty="0" err="1" smtClean="0"/>
              <a:t>mặt</a:t>
            </a:r>
            <a:r>
              <a:rPr lang="en-US" baseline="0" dirty="0" smtClean="0"/>
              <a:t> </a:t>
            </a:r>
            <a:r>
              <a:rPr lang="en-US" baseline="0" dirty="0" err="1" smtClean="0"/>
              <a:t>trời</a:t>
            </a:r>
            <a:r>
              <a:rPr lang="en-US" baseline="0" dirty="0" smtClean="0"/>
              <a:t> </a:t>
            </a:r>
            <a:r>
              <a:rPr lang="en-US" baseline="0" dirty="0" err="1" smtClean="0"/>
              <a:t>ra</a:t>
            </a:r>
            <a:r>
              <a:rPr lang="en-US" baseline="0" dirty="0" smtClean="0"/>
              <a:t> </a:t>
            </a:r>
            <a:r>
              <a:rPr lang="en-US" baseline="0" dirty="0" err="1" smtClean="0"/>
              <a:t>chiến</a:t>
            </a:r>
            <a:r>
              <a:rPr lang="en-US" baseline="0" dirty="0" smtClean="0"/>
              <a:t> </a:t>
            </a:r>
            <a:r>
              <a:rPr lang="en-US" baseline="0" dirty="0" err="1" smtClean="0"/>
              <a:t>thắng</a:t>
            </a:r>
            <a:r>
              <a:rPr lang="en-US" baseline="0" dirty="0" smtClean="0"/>
              <a:t>.</a:t>
            </a:r>
          </a:p>
          <a:p>
            <a:pPr marL="171450" indent="-171450">
              <a:buFontTx/>
              <a:buChar char="-"/>
            </a:pPr>
            <a:r>
              <a:rPr lang="en-US" baseline="0" dirty="0" err="1" smtClean="0"/>
              <a:t>Chọn</a:t>
            </a:r>
            <a:r>
              <a:rPr lang="en-US" baseline="0" dirty="0" smtClean="0"/>
              <a:t> </a:t>
            </a:r>
            <a:r>
              <a:rPr lang="en-US" baseline="0" dirty="0" err="1" smtClean="0"/>
              <a:t>mũi</a:t>
            </a:r>
            <a:r>
              <a:rPr lang="en-US" baseline="0" dirty="0" smtClean="0"/>
              <a:t> </a:t>
            </a:r>
            <a:r>
              <a:rPr lang="en-US" baseline="0" dirty="0" err="1" smtClean="0"/>
              <a:t>tên</a:t>
            </a:r>
            <a:r>
              <a:rPr lang="en-US" baseline="0" dirty="0" smtClean="0"/>
              <a:t> qua </a:t>
            </a:r>
            <a:r>
              <a:rPr lang="en-US" baseline="0" dirty="0" err="1" smtClean="0"/>
              <a:t>phần</a:t>
            </a:r>
            <a:r>
              <a:rPr lang="en-US" baseline="0" dirty="0" smtClean="0"/>
              <a:t> 2.</a:t>
            </a:r>
            <a:endParaRPr lang="en-US" dirty="0"/>
          </a:p>
        </p:txBody>
      </p:sp>
      <p:sp>
        <p:nvSpPr>
          <p:cNvPr id="4" name="Slide Number Placeholder 3"/>
          <p:cNvSpPr>
            <a:spLocks noGrp="1"/>
          </p:cNvSpPr>
          <p:nvPr>
            <p:ph type="sldNum" sz="quarter" idx="10"/>
          </p:nvPr>
        </p:nvSpPr>
        <p:spPr/>
        <p:txBody>
          <a:bodyPr/>
          <a:lstStyle/>
          <a:p>
            <a:fld id="{99581D93-A355-4DAC-A5A6-C62626542EC5}" type="slidenum">
              <a:rPr lang="zh-CN" altLang="en-US" smtClean="0"/>
              <a:t>5</a:t>
            </a:fld>
            <a:endParaRPr lang="zh-CN" altLang="en-US"/>
          </a:p>
        </p:txBody>
      </p:sp>
    </p:spTree>
    <p:extLst>
      <p:ext uri="{BB962C8B-B14F-4D97-AF65-F5344CB8AC3E}">
        <p14:creationId xmlns:p14="http://schemas.microsoft.com/office/powerpoint/2010/main" val="11381348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Chọn</a:t>
            </a:r>
            <a:r>
              <a:rPr lang="en-US" dirty="0" smtClean="0"/>
              <a:t> </a:t>
            </a:r>
            <a:r>
              <a:rPr lang="en-US" dirty="0" err="1" smtClean="0"/>
              <a:t>bông</a:t>
            </a:r>
            <a:r>
              <a:rPr lang="en-US" baseline="0" dirty="0" smtClean="0"/>
              <a:t> </a:t>
            </a:r>
            <a:r>
              <a:rPr lang="en-US" baseline="0" dirty="0" err="1" smtClean="0"/>
              <a:t>hoa</a:t>
            </a:r>
            <a:r>
              <a:rPr lang="en-US" baseline="0" dirty="0" smtClean="0"/>
              <a:t> </a:t>
            </a:r>
            <a:r>
              <a:rPr lang="en-US" baseline="0" dirty="0" err="1" smtClean="0"/>
              <a:t>về</a:t>
            </a:r>
            <a:r>
              <a:rPr lang="en-US" baseline="0" dirty="0" smtClean="0"/>
              <a:t> </a:t>
            </a:r>
            <a:r>
              <a:rPr lang="en-US" baseline="0" dirty="0" err="1" smtClean="0"/>
              <a:t>trang</a:t>
            </a:r>
            <a:r>
              <a:rPr lang="en-US" baseline="0" dirty="0" smtClean="0"/>
              <a:t> </a:t>
            </a:r>
            <a:r>
              <a:rPr lang="en-US" baseline="0" dirty="0" err="1" smtClean="0"/>
              <a:t>quà</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99581D93-A355-4DAC-A5A6-C62626542EC5}" type="slidenum">
              <a:rPr lang="zh-CN" altLang="en-US" smtClean="0"/>
              <a:t>6</a:t>
            </a:fld>
            <a:endParaRPr lang="zh-CN" altLang="en-US"/>
          </a:p>
        </p:txBody>
      </p:sp>
    </p:spTree>
    <p:extLst>
      <p:ext uri="{BB962C8B-B14F-4D97-AF65-F5344CB8AC3E}">
        <p14:creationId xmlns:p14="http://schemas.microsoft.com/office/powerpoint/2010/main" val="12036065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Chọn</a:t>
            </a:r>
            <a:r>
              <a:rPr lang="en-US" dirty="0" smtClean="0"/>
              <a:t> </a:t>
            </a:r>
            <a:r>
              <a:rPr lang="en-US" dirty="0" err="1" smtClean="0"/>
              <a:t>vào</a:t>
            </a:r>
            <a:r>
              <a:rPr lang="en-US" baseline="0" dirty="0" smtClean="0"/>
              <a:t> </a:t>
            </a:r>
            <a:r>
              <a:rPr lang="en-US" baseline="0" dirty="0" err="1" smtClean="0"/>
              <a:t>vòng</a:t>
            </a:r>
            <a:r>
              <a:rPr lang="en-US" baseline="0" dirty="0" smtClean="0"/>
              <a:t> </a:t>
            </a:r>
            <a:r>
              <a:rPr lang="en-US" baseline="0" dirty="0" err="1" smtClean="0"/>
              <a:t>tròn</a:t>
            </a:r>
            <a:r>
              <a:rPr lang="en-US" baseline="0" dirty="0" smtClean="0"/>
              <a:t> </a:t>
            </a:r>
            <a:r>
              <a:rPr lang="en-US" baseline="0" dirty="0" err="1" smtClean="0"/>
              <a:t>đáp</a:t>
            </a:r>
            <a:r>
              <a:rPr lang="en-US" baseline="0" dirty="0" smtClean="0"/>
              <a:t> </a:t>
            </a:r>
            <a:r>
              <a:rPr lang="en-US" baseline="0" dirty="0" err="1" smtClean="0"/>
              <a:t>án</a:t>
            </a:r>
            <a:r>
              <a:rPr lang="en-US" baseline="0" dirty="0" smtClean="0"/>
              <a:t> </a:t>
            </a:r>
            <a:r>
              <a:rPr lang="en-US" baseline="0" dirty="0" err="1" smtClean="0"/>
              <a:t>ra</a:t>
            </a:r>
            <a:r>
              <a:rPr lang="en-US" baseline="0" dirty="0" smtClean="0"/>
              <a:t> </a:t>
            </a:r>
            <a:r>
              <a:rPr lang="en-US" baseline="0" dirty="0" err="1" smtClean="0"/>
              <a:t>kết</a:t>
            </a:r>
            <a:r>
              <a:rPr lang="en-US" baseline="0" dirty="0" smtClean="0"/>
              <a:t> </a:t>
            </a:r>
            <a:r>
              <a:rPr lang="en-US" baseline="0" dirty="0" err="1" smtClean="0"/>
              <a:t>quả</a:t>
            </a:r>
            <a:r>
              <a:rPr lang="en-US" baseline="0" dirty="0" smtClean="0"/>
              <a:t>.</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Chọn</a:t>
            </a:r>
            <a:r>
              <a:rPr lang="en-US" dirty="0" smtClean="0"/>
              <a:t> </a:t>
            </a:r>
            <a:r>
              <a:rPr lang="en-US" dirty="0" err="1" smtClean="0"/>
              <a:t>bông</a:t>
            </a:r>
            <a:r>
              <a:rPr lang="en-US" baseline="0" dirty="0" smtClean="0"/>
              <a:t> </a:t>
            </a:r>
            <a:r>
              <a:rPr lang="en-US" baseline="0" dirty="0" err="1" smtClean="0"/>
              <a:t>hoa</a:t>
            </a:r>
            <a:r>
              <a:rPr lang="en-US" baseline="0" dirty="0" smtClean="0"/>
              <a:t> </a:t>
            </a:r>
            <a:r>
              <a:rPr lang="en-US" baseline="0" dirty="0" err="1" smtClean="0"/>
              <a:t>về</a:t>
            </a:r>
            <a:r>
              <a:rPr lang="en-US" baseline="0" dirty="0" smtClean="0"/>
              <a:t> </a:t>
            </a:r>
            <a:r>
              <a:rPr lang="en-US" baseline="0" dirty="0" err="1" smtClean="0"/>
              <a:t>trang</a:t>
            </a:r>
            <a:r>
              <a:rPr lang="en-US" baseline="0" dirty="0" smtClean="0"/>
              <a:t> </a:t>
            </a:r>
            <a:r>
              <a:rPr lang="en-US" baseline="0" dirty="0" err="1" smtClean="0"/>
              <a:t>quà</a:t>
            </a:r>
            <a:r>
              <a:rPr lang="en-US" baseline="0" dirty="0" smtClean="0"/>
              <a:t>.</a:t>
            </a:r>
            <a:endParaRPr lang="en-US" dirty="0" smtClean="0"/>
          </a:p>
          <a:p>
            <a:endParaRPr lang="en-US" dirty="0"/>
          </a:p>
        </p:txBody>
      </p:sp>
      <p:sp>
        <p:nvSpPr>
          <p:cNvPr id="4" name="Slide Number Placeholder 3"/>
          <p:cNvSpPr>
            <a:spLocks noGrp="1"/>
          </p:cNvSpPr>
          <p:nvPr>
            <p:ph type="sldNum" sz="quarter" idx="10"/>
          </p:nvPr>
        </p:nvSpPr>
        <p:spPr/>
        <p:txBody>
          <a:bodyPr/>
          <a:lstStyle/>
          <a:p>
            <a:fld id="{99581D93-A355-4DAC-A5A6-C62626542EC5}" type="slidenum">
              <a:rPr lang="zh-CN" altLang="en-US" smtClean="0"/>
              <a:t>7</a:t>
            </a:fld>
            <a:endParaRPr lang="zh-CN" altLang="en-US"/>
          </a:p>
        </p:txBody>
      </p:sp>
    </p:spTree>
    <p:extLst>
      <p:ext uri="{BB962C8B-B14F-4D97-AF65-F5344CB8AC3E}">
        <p14:creationId xmlns:p14="http://schemas.microsoft.com/office/powerpoint/2010/main" val="27936668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Chọn</a:t>
            </a:r>
            <a:r>
              <a:rPr lang="en-US" dirty="0" smtClean="0"/>
              <a:t> </a:t>
            </a:r>
            <a:r>
              <a:rPr lang="en-US" dirty="0" err="1" smtClean="0"/>
              <a:t>vào</a:t>
            </a:r>
            <a:r>
              <a:rPr lang="en-US" baseline="0" dirty="0" smtClean="0"/>
              <a:t> </a:t>
            </a:r>
            <a:r>
              <a:rPr lang="en-US" baseline="0" dirty="0" err="1" smtClean="0"/>
              <a:t>vòng</a:t>
            </a:r>
            <a:r>
              <a:rPr lang="en-US" baseline="0" dirty="0" smtClean="0"/>
              <a:t> </a:t>
            </a:r>
            <a:r>
              <a:rPr lang="en-US" baseline="0" dirty="0" err="1" smtClean="0"/>
              <a:t>tròn</a:t>
            </a:r>
            <a:r>
              <a:rPr lang="en-US" baseline="0" dirty="0" smtClean="0"/>
              <a:t> </a:t>
            </a:r>
            <a:r>
              <a:rPr lang="en-US" baseline="0" dirty="0" err="1" smtClean="0"/>
              <a:t>đáp</a:t>
            </a:r>
            <a:r>
              <a:rPr lang="en-US" baseline="0" dirty="0" smtClean="0"/>
              <a:t> </a:t>
            </a:r>
            <a:r>
              <a:rPr lang="en-US" baseline="0" dirty="0" err="1" smtClean="0"/>
              <a:t>án</a:t>
            </a:r>
            <a:r>
              <a:rPr lang="en-US" baseline="0" dirty="0" smtClean="0"/>
              <a:t> </a:t>
            </a:r>
            <a:r>
              <a:rPr lang="en-US" baseline="0" dirty="0" err="1" smtClean="0"/>
              <a:t>ra</a:t>
            </a:r>
            <a:r>
              <a:rPr lang="en-US" baseline="0" dirty="0" smtClean="0"/>
              <a:t> </a:t>
            </a:r>
            <a:r>
              <a:rPr lang="en-US" baseline="0" dirty="0" err="1" smtClean="0"/>
              <a:t>kết</a:t>
            </a:r>
            <a:r>
              <a:rPr lang="en-US" baseline="0" dirty="0" smtClean="0"/>
              <a:t> </a:t>
            </a:r>
            <a:r>
              <a:rPr lang="en-US" baseline="0" dirty="0" err="1" smtClean="0"/>
              <a:t>quả</a:t>
            </a:r>
            <a:r>
              <a:rPr lang="en-US" baseline="0" dirty="0" smtClean="0"/>
              <a:t>.</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Chọn</a:t>
            </a:r>
            <a:r>
              <a:rPr lang="en-US" dirty="0" smtClean="0"/>
              <a:t> </a:t>
            </a:r>
            <a:r>
              <a:rPr lang="en-US" dirty="0" err="1" smtClean="0"/>
              <a:t>bông</a:t>
            </a:r>
            <a:r>
              <a:rPr lang="en-US" baseline="0" dirty="0" smtClean="0"/>
              <a:t> </a:t>
            </a:r>
            <a:r>
              <a:rPr lang="en-US" baseline="0" dirty="0" err="1" smtClean="0"/>
              <a:t>hoa</a:t>
            </a:r>
            <a:r>
              <a:rPr lang="en-US" baseline="0" dirty="0" smtClean="0"/>
              <a:t> </a:t>
            </a:r>
            <a:r>
              <a:rPr lang="en-US" baseline="0" dirty="0" err="1" smtClean="0"/>
              <a:t>về</a:t>
            </a:r>
            <a:r>
              <a:rPr lang="en-US" baseline="0" dirty="0" smtClean="0"/>
              <a:t> </a:t>
            </a:r>
            <a:r>
              <a:rPr lang="en-US" baseline="0" dirty="0" err="1" smtClean="0"/>
              <a:t>trang</a:t>
            </a:r>
            <a:r>
              <a:rPr lang="en-US" baseline="0" dirty="0" smtClean="0"/>
              <a:t> </a:t>
            </a:r>
            <a:r>
              <a:rPr lang="en-US" baseline="0" dirty="0" err="1" smtClean="0"/>
              <a:t>quà</a:t>
            </a:r>
            <a:r>
              <a:rPr lang="en-US" baseline="0" dirty="0" smtClean="0"/>
              <a:t>.</a:t>
            </a:r>
            <a:endParaRPr lang="en-US" dirty="0" smtClean="0"/>
          </a:p>
          <a:p>
            <a:endParaRPr lang="en-US" dirty="0"/>
          </a:p>
        </p:txBody>
      </p:sp>
      <p:sp>
        <p:nvSpPr>
          <p:cNvPr id="4" name="Slide Number Placeholder 3"/>
          <p:cNvSpPr>
            <a:spLocks noGrp="1"/>
          </p:cNvSpPr>
          <p:nvPr>
            <p:ph type="sldNum" sz="quarter" idx="10"/>
          </p:nvPr>
        </p:nvSpPr>
        <p:spPr/>
        <p:txBody>
          <a:bodyPr/>
          <a:lstStyle/>
          <a:p>
            <a:fld id="{99581D93-A355-4DAC-A5A6-C62626542EC5}" type="slidenum">
              <a:rPr lang="zh-CN" altLang="en-US" smtClean="0"/>
              <a:t>8</a:t>
            </a:fld>
            <a:endParaRPr lang="zh-CN" altLang="en-US"/>
          </a:p>
        </p:txBody>
      </p:sp>
    </p:spTree>
    <p:extLst>
      <p:ext uri="{BB962C8B-B14F-4D97-AF65-F5344CB8AC3E}">
        <p14:creationId xmlns:p14="http://schemas.microsoft.com/office/powerpoint/2010/main" val="16457985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Chọn</a:t>
            </a:r>
            <a:r>
              <a:rPr lang="en-US" dirty="0" smtClean="0"/>
              <a:t> </a:t>
            </a:r>
            <a:r>
              <a:rPr lang="en-US" dirty="0" err="1" smtClean="0"/>
              <a:t>bông</a:t>
            </a:r>
            <a:r>
              <a:rPr lang="en-US" baseline="0" dirty="0" smtClean="0"/>
              <a:t> </a:t>
            </a:r>
            <a:r>
              <a:rPr lang="en-US" baseline="0" dirty="0" err="1" smtClean="0"/>
              <a:t>hoa</a:t>
            </a:r>
            <a:r>
              <a:rPr lang="en-US" baseline="0" dirty="0" smtClean="0"/>
              <a:t> </a:t>
            </a:r>
            <a:r>
              <a:rPr lang="en-US" baseline="0" dirty="0" err="1" smtClean="0"/>
              <a:t>về</a:t>
            </a:r>
            <a:r>
              <a:rPr lang="en-US" baseline="0" dirty="0" smtClean="0"/>
              <a:t> </a:t>
            </a:r>
            <a:r>
              <a:rPr lang="en-US" baseline="0" dirty="0" err="1" smtClean="0"/>
              <a:t>trang</a:t>
            </a:r>
            <a:r>
              <a:rPr lang="en-US" baseline="0" dirty="0" smtClean="0"/>
              <a:t> </a:t>
            </a:r>
            <a:r>
              <a:rPr lang="en-US" baseline="0" dirty="0" err="1" smtClean="0"/>
              <a:t>quà</a:t>
            </a:r>
            <a:r>
              <a:rPr lang="en-US" baseline="0" dirty="0" smtClean="0"/>
              <a:t>.</a:t>
            </a:r>
            <a:endParaRPr lang="en-US" dirty="0" smtClean="0"/>
          </a:p>
          <a:p>
            <a:endParaRPr lang="en-US" dirty="0"/>
          </a:p>
        </p:txBody>
      </p:sp>
      <p:sp>
        <p:nvSpPr>
          <p:cNvPr id="4" name="Slide Number Placeholder 3"/>
          <p:cNvSpPr>
            <a:spLocks noGrp="1"/>
          </p:cNvSpPr>
          <p:nvPr>
            <p:ph type="sldNum" sz="quarter" idx="10"/>
          </p:nvPr>
        </p:nvSpPr>
        <p:spPr/>
        <p:txBody>
          <a:bodyPr/>
          <a:lstStyle/>
          <a:p>
            <a:fld id="{99581D93-A355-4DAC-A5A6-C62626542EC5}" type="slidenum">
              <a:rPr lang="zh-CN" altLang="en-US" smtClean="0"/>
              <a:t>9</a:t>
            </a:fld>
            <a:endParaRPr lang="zh-CN" altLang="en-US"/>
          </a:p>
        </p:txBody>
      </p:sp>
    </p:spTree>
    <p:extLst>
      <p:ext uri="{BB962C8B-B14F-4D97-AF65-F5344CB8AC3E}">
        <p14:creationId xmlns:p14="http://schemas.microsoft.com/office/powerpoint/2010/main" val="29971503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NULL"/><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transition spd="slow" advClick="0" advTm="0">
    <p:random/>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00811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1D8BD707-D9CF-40AE-B4C6-C98DA3205C09}" type="datetimeFigureOut">
              <a:rPr lang="en-US" smtClean="0"/>
              <a:pPr/>
              <a:t>24-Oct-21</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623623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1D8BD707-D9CF-40AE-B4C6-C98DA3205C09}" type="datetimeFigureOut">
              <a:rPr lang="en-US" smtClean="0"/>
              <a:pPr/>
              <a:t>24-Oct-21</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038776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grpSp>
        <p:nvGrpSpPr>
          <p:cNvPr id="3" name="组合 2" hidden="1"/>
          <p:cNvGrpSpPr>
            <a:grpSpLocks noChangeAspect="1"/>
          </p:cNvGrpSpPr>
          <p:nvPr userDrawn="1"/>
        </p:nvGrpSpPr>
        <p:grpSpPr>
          <a:xfrm>
            <a:off x="1090268" y="365400"/>
            <a:ext cx="708133" cy="720000"/>
            <a:chOff x="988669" y="328389"/>
            <a:chExt cx="796511" cy="809858"/>
          </a:xfrm>
        </p:grpSpPr>
        <p:pic>
          <p:nvPicPr>
            <p:cNvPr id="83"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88669" y="328389"/>
              <a:ext cx="796511" cy="68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6" name="椭圆 715"/>
            <p:cNvSpPr>
              <a:spLocks noChangeAspect="1"/>
            </p:cNvSpPr>
            <p:nvPr userDrawn="1"/>
          </p:nvSpPr>
          <p:spPr>
            <a:xfrm>
              <a:off x="1164042" y="958247"/>
              <a:ext cx="445765" cy="180000"/>
            </a:xfrm>
            <a:prstGeom prst="ellipse">
              <a:avLst/>
            </a:prstGeom>
            <a:gradFill flip="none" rotWithShape="1">
              <a:gsLst>
                <a:gs pos="23000">
                  <a:schemeClr val="bg1">
                    <a:lumMod val="65000"/>
                    <a:alpha val="43000"/>
                  </a:schemeClr>
                </a:gs>
                <a:gs pos="100000">
                  <a:schemeClr val="bg1">
                    <a:lumMod val="95000"/>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prstClr val="white"/>
                </a:solidFill>
              </a:endParaRPr>
            </a:p>
          </p:txBody>
        </p:sp>
      </p:grpSp>
      <p:sp>
        <p:nvSpPr>
          <p:cNvPr id="28" name="文本框 27" hidden="1"/>
          <p:cNvSpPr txBox="1"/>
          <p:nvPr/>
        </p:nvSpPr>
        <p:spPr>
          <a:xfrm>
            <a:off x="7847436" y="6465810"/>
            <a:ext cx="1293944" cy="369332"/>
          </a:xfrm>
          <a:prstGeom prst="rect">
            <a:avLst/>
          </a:prstGeom>
          <a:noFill/>
        </p:spPr>
        <p:txBody>
          <a:bodyPr wrap="none" rtlCol="0">
            <a:spAutoFit/>
          </a:bodyPr>
          <a:lstStyle>
            <a:defPPr>
              <a:defRPr lang="zh-CN"/>
            </a:defPPr>
            <a:lvl1pPr>
              <a:defRPr>
                <a:solidFill>
                  <a:schemeClr val="accent1"/>
                </a:solidFill>
              </a:defRPr>
            </a:lvl1pPr>
          </a:lstStyle>
          <a:p>
            <a:r>
              <a:rPr lang="en-US" altLang="zh-CN" dirty="0">
                <a:solidFill>
                  <a:schemeClr val="accent4"/>
                </a:solidFill>
                <a:latin typeface="Bodoni MT" panose="02070803080606020203" pitchFamily="18" charset="0"/>
                <a:ea typeface="方正正中黑简体" panose="02000000000000000000" pitchFamily="2" charset="-122"/>
              </a:rPr>
              <a:t>@</a:t>
            </a:r>
            <a:r>
              <a:rPr lang="zh-CN" altLang="en-US" dirty="0">
                <a:solidFill>
                  <a:schemeClr val="accent4"/>
                </a:solidFill>
                <a:latin typeface="方正行楷简体" panose="02010601030101010101" pitchFamily="65" charset="-122"/>
                <a:ea typeface="方正行楷简体" panose="02010601030101010101" pitchFamily="65" charset="-122"/>
              </a:rPr>
              <a:t>雪原</a:t>
            </a:r>
            <a:r>
              <a:rPr lang="en-US" altLang="zh-CN" dirty="0">
                <a:solidFill>
                  <a:schemeClr val="accent4"/>
                </a:solidFill>
                <a:latin typeface="方正行楷简体" panose="02010601030101010101" pitchFamily="65" charset="-122"/>
                <a:ea typeface="方正行楷简体" panose="02010601030101010101" pitchFamily="65" charset="-122"/>
              </a:rPr>
              <a:t>PPT</a:t>
            </a:r>
            <a:endParaRPr lang="zh-CN" altLang="en-US" dirty="0">
              <a:solidFill>
                <a:schemeClr val="accent4"/>
              </a:solidFill>
              <a:latin typeface="方正行楷简体" panose="02010601030101010101" pitchFamily="65" charset="-122"/>
              <a:ea typeface="方正行楷简体" panose="02010601030101010101" pitchFamily="65" charset="-122"/>
            </a:endParaRPr>
          </a:p>
        </p:txBody>
      </p:sp>
      <p:sp>
        <p:nvSpPr>
          <p:cNvPr id="31" name="文本框 30" hidden="1"/>
          <p:cNvSpPr txBox="1"/>
          <p:nvPr/>
        </p:nvSpPr>
        <p:spPr>
          <a:xfrm>
            <a:off x="10147959" y="6465810"/>
            <a:ext cx="1484702" cy="369332"/>
          </a:xfrm>
          <a:prstGeom prst="rect">
            <a:avLst/>
          </a:prstGeom>
          <a:noFill/>
        </p:spPr>
        <p:txBody>
          <a:bodyPr wrap="none" rtlCol="0">
            <a:spAutoFit/>
          </a:bodyPr>
          <a:lstStyle>
            <a:defPPr>
              <a:defRPr lang="zh-CN"/>
            </a:defPPr>
            <a:lvl1pPr>
              <a:defRPr>
                <a:solidFill>
                  <a:schemeClr val="accent1"/>
                </a:solidFill>
              </a:defRPr>
            </a:lvl1pPr>
          </a:lstStyle>
          <a:p>
            <a:r>
              <a:rPr lang="en-US" altLang="zh-CN" sz="1800" kern="1200" dirty="0">
                <a:solidFill>
                  <a:schemeClr val="accent4"/>
                </a:solidFill>
                <a:latin typeface="Bodoni MT" panose="02070803080606020203" pitchFamily="18" charset="0"/>
                <a:ea typeface="方正正中黑简体" panose="02000000000000000000" pitchFamily="2" charset="-122"/>
                <a:cs typeface="+mn-cs"/>
              </a:rPr>
              <a:t>xyppt.yanj.cn</a:t>
            </a:r>
            <a:endParaRPr lang="zh-CN" altLang="en-US" sz="1800" kern="1200" dirty="0">
              <a:solidFill>
                <a:schemeClr val="accent4"/>
              </a:solidFill>
              <a:latin typeface="Bodoni MT" panose="02070803080606020203" pitchFamily="18" charset="0"/>
              <a:ea typeface="方正正中黑简体" panose="02000000000000000000" pitchFamily="2" charset="-122"/>
              <a:cs typeface="+mn-cs"/>
            </a:endParaRPr>
          </a:p>
        </p:txBody>
      </p:sp>
      <p:grpSp>
        <p:nvGrpSpPr>
          <p:cNvPr id="32" name="组合 31" hidden="1"/>
          <p:cNvGrpSpPr>
            <a:grpSpLocks noChangeAspect="1"/>
          </p:cNvGrpSpPr>
          <p:nvPr/>
        </p:nvGrpSpPr>
        <p:grpSpPr>
          <a:xfrm>
            <a:off x="9591189" y="6578476"/>
            <a:ext cx="461015" cy="144000"/>
            <a:chOff x="9167649" y="4366337"/>
            <a:chExt cx="654429" cy="216000"/>
          </a:xfrm>
        </p:grpSpPr>
        <p:sp>
          <p:nvSpPr>
            <p:cNvPr id="33" name="Freeform 5"/>
            <p:cNvSpPr/>
            <p:nvPr/>
          </p:nvSpPr>
          <p:spPr bwMode="auto">
            <a:xfrm>
              <a:off x="9681342" y="4366337"/>
              <a:ext cx="68103" cy="19729"/>
            </a:xfrm>
            <a:custGeom>
              <a:avLst/>
              <a:gdLst>
                <a:gd name="T0" fmla="*/ 88 w 197"/>
                <a:gd name="T1" fmla="*/ 0 h 57"/>
                <a:gd name="T2" fmla="*/ 122 w 197"/>
                <a:gd name="T3" fmla="*/ 0 h 57"/>
                <a:gd name="T4" fmla="*/ 121 w 197"/>
                <a:gd name="T5" fmla="*/ 10 h 57"/>
                <a:gd name="T6" fmla="*/ 197 w 197"/>
                <a:gd name="T7" fmla="*/ 10 h 57"/>
                <a:gd name="T8" fmla="*/ 191 w 197"/>
                <a:gd name="T9" fmla="*/ 57 h 57"/>
                <a:gd name="T10" fmla="*/ 167 w 197"/>
                <a:gd name="T11" fmla="*/ 57 h 57"/>
                <a:gd name="T12" fmla="*/ 171 w 197"/>
                <a:gd name="T13" fmla="*/ 30 h 57"/>
                <a:gd name="T14" fmla="*/ 27 w 197"/>
                <a:gd name="T15" fmla="*/ 30 h 57"/>
                <a:gd name="T16" fmla="*/ 23 w 197"/>
                <a:gd name="T17" fmla="*/ 57 h 57"/>
                <a:gd name="T18" fmla="*/ 0 w 197"/>
                <a:gd name="T19" fmla="*/ 57 h 57"/>
                <a:gd name="T20" fmla="*/ 6 w 197"/>
                <a:gd name="T21" fmla="*/ 10 h 57"/>
                <a:gd name="T22" fmla="*/ 86 w 197"/>
                <a:gd name="T23" fmla="*/ 10 h 57"/>
                <a:gd name="T24" fmla="*/ 88 w 197"/>
                <a:gd name="T25"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7" h="57">
                  <a:moveTo>
                    <a:pt x="88" y="0"/>
                  </a:moveTo>
                  <a:cubicBezTo>
                    <a:pt x="101" y="0"/>
                    <a:pt x="122" y="0"/>
                    <a:pt x="122" y="0"/>
                  </a:cubicBezTo>
                  <a:cubicBezTo>
                    <a:pt x="121" y="10"/>
                    <a:pt x="121" y="10"/>
                    <a:pt x="121" y="10"/>
                  </a:cubicBezTo>
                  <a:cubicBezTo>
                    <a:pt x="197" y="10"/>
                    <a:pt x="197" y="10"/>
                    <a:pt x="197" y="10"/>
                  </a:cubicBezTo>
                  <a:cubicBezTo>
                    <a:pt x="191" y="57"/>
                    <a:pt x="191" y="57"/>
                    <a:pt x="191" y="57"/>
                  </a:cubicBezTo>
                  <a:cubicBezTo>
                    <a:pt x="167" y="57"/>
                    <a:pt x="167" y="57"/>
                    <a:pt x="167" y="57"/>
                  </a:cubicBezTo>
                  <a:cubicBezTo>
                    <a:pt x="171" y="30"/>
                    <a:pt x="171" y="30"/>
                    <a:pt x="171" y="30"/>
                  </a:cubicBezTo>
                  <a:cubicBezTo>
                    <a:pt x="27" y="30"/>
                    <a:pt x="27" y="30"/>
                    <a:pt x="27" y="30"/>
                  </a:cubicBezTo>
                  <a:cubicBezTo>
                    <a:pt x="23" y="57"/>
                    <a:pt x="23" y="57"/>
                    <a:pt x="23" y="57"/>
                  </a:cubicBezTo>
                  <a:cubicBezTo>
                    <a:pt x="0" y="57"/>
                    <a:pt x="0" y="57"/>
                    <a:pt x="0" y="57"/>
                  </a:cubicBezTo>
                  <a:cubicBezTo>
                    <a:pt x="6" y="10"/>
                    <a:pt x="6" y="10"/>
                    <a:pt x="6" y="10"/>
                  </a:cubicBezTo>
                  <a:cubicBezTo>
                    <a:pt x="86" y="10"/>
                    <a:pt x="86" y="10"/>
                    <a:pt x="86" y="10"/>
                  </a:cubicBezTo>
                  <a:lnTo>
                    <a:pt x="88" y="0"/>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4" name="Freeform 6"/>
            <p:cNvSpPr>
              <a:spLocks noEditPoints="1"/>
            </p:cNvSpPr>
            <p:nvPr/>
          </p:nvSpPr>
          <p:spPr bwMode="auto">
            <a:xfrm>
              <a:off x="9679588" y="4383290"/>
              <a:ext cx="62695" cy="48958"/>
            </a:xfrm>
            <a:custGeom>
              <a:avLst/>
              <a:gdLst>
                <a:gd name="T0" fmla="*/ 393 w 429"/>
                <a:gd name="T1" fmla="*/ 335 h 335"/>
                <a:gd name="T2" fmla="*/ 429 w 429"/>
                <a:gd name="T3" fmla="*/ 90 h 335"/>
                <a:gd name="T4" fmla="*/ 261 w 429"/>
                <a:gd name="T5" fmla="*/ 90 h 335"/>
                <a:gd name="T6" fmla="*/ 265 w 429"/>
                <a:gd name="T7" fmla="*/ 45 h 335"/>
                <a:gd name="T8" fmla="*/ 372 w 429"/>
                <a:gd name="T9" fmla="*/ 45 h 335"/>
                <a:gd name="T10" fmla="*/ 377 w 429"/>
                <a:gd name="T11" fmla="*/ 0 h 335"/>
                <a:gd name="T12" fmla="*/ 109 w 429"/>
                <a:gd name="T13" fmla="*/ 0 h 335"/>
                <a:gd name="T14" fmla="*/ 102 w 429"/>
                <a:gd name="T15" fmla="*/ 45 h 335"/>
                <a:gd name="T16" fmla="*/ 211 w 429"/>
                <a:gd name="T17" fmla="*/ 45 h 335"/>
                <a:gd name="T18" fmla="*/ 206 w 429"/>
                <a:gd name="T19" fmla="*/ 90 h 335"/>
                <a:gd name="T20" fmla="*/ 36 w 429"/>
                <a:gd name="T21" fmla="*/ 90 h 335"/>
                <a:gd name="T22" fmla="*/ 0 w 429"/>
                <a:gd name="T23" fmla="*/ 335 h 335"/>
                <a:gd name="T24" fmla="*/ 393 w 429"/>
                <a:gd name="T25" fmla="*/ 335 h 335"/>
                <a:gd name="T26" fmla="*/ 178 w 429"/>
                <a:gd name="T27" fmla="*/ 287 h 335"/>
                <a:gd name="T28" fmla="*/ 62 w 429"/>
                <a:gd name="T29" fmla="*/ 287 h 335"/>
                <a:gd name="T30" fmla="*/ 71 w 429"/>
                <a:gd name="T31" fmla="*/ 235 h 335"/>
                <a:gd name="T32" fmla="*/ 185 w 429"/>
                <a:gd name="T33" fmla="*/ 235 h 335"/>
                <a:gd name="T34" fmla="*/ 178 w 429"/>
                <a:gd name="T35" fmla="*/ 287 h 335"/>
                <a:gd name="T36" fmla="*/ 190 w 429"/>
                <a:gd name="T37" fmla="*/ 190 h 335"/>
                <a:gd name="T38" fmla="*/ 76 w 429"/>
                <a:gd name="T39" fmla="*/ 190 h 335"/>
                <a:gd name="T40" fmla="*/ 83 w 429"/>
                <a:gd name="T41" fmla="*/ 135 h 335"/>
                <a:gd name="T42" fmla="*/ 199 w 429"/>
                <a:gd name="T43" fmla="*/ 135 h 335"/>
                <a:gd name="T44" fmla="*/ 190 w 429"/>
                <a:gd name="T45" fmla="*/ 190 h 335"/>
                <a:gd name="T46" fmla="*/ 254 w 429"/>
                <a:gd name="T47" fmla="*/ 135 h 335"/>
                <a:gd name="T48" fmla="*/ 365 w 429"/>
                <a:gd name="T49" fmla="*/ 135 h 335"/>
                <a:gd name="T50" fmla="*/ 358 w 429"/>
                <a:gd name="T51" fmla="*/ 190 h 335"/>
                <a:gd name="T52" fmla="*/ 246 w 429"/>
                <a:gd name="T53" fmla="*/ 190 h 335"/>
                <a:gd name="T54" fmla="*/ 254 w 429"/>
                <a:gd name="T55" fmla="*/ 135 h 335"/>
                <a:gd name="T56" fmla="*/ 232 w 429"/>
                <a:gd name="T57" fmla="*/ 287 h 335"/>
                <a:gd name="T58" fmla="*/ 239 w 429"/>
                <a:gd name="T59" fmla="*/ 235 h 335"/>
                <a:gd name="T60" fmla="*/ 351 w 429"/>
                <a:gd name="T61" fmla="*/ 235 h 335"/>
                <a:gd name="T62" fmla="*/ 343 w 429"/>
                <a:gd name="T63" fmla="*/ 287 h 335"/>
                <a:gd name="T64" fmla="*/ 232 w 429"/>
                <a:gd name="T65" fmla="*/ 287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29" h="335">
                  <a:moveTo>
                    <a:pt x="393" y="335"/>
                  </a:moveTo>
                  <a:lnTo>
                    <a:pt x="429" y="90"/>
                  </a:lnTo>
                  <a:lnTo>
                    <a:pt x="261" y="90"/>
                  </a:lnTo>
                  <a:lnTo>
                    <a:pt x="265" y="45"/>
                  </a:lnTo>
                  <a:lnTo>
                    <a:pt x="372" y="45"/>
                  </a:lnTo>
                  <a:lnTo>
                    <a:pt x="377" y="0"/>
                  </a:lnTo>
                  <a:lnTo>
                    <a:pt x="109" y="0"/>
                  </a:lnTo>
                  <a:lnTo>
                    <a:pt x="102" y="45"/>
                  </a:lnTo>
                  <a:lnTo>
                    <a:pt x="211" y="45"/>
                  </a:lnTo>
                  <a:lnTo>
                    <a:pt x="206" y="90"/>
                  </a:lnTo>
                  <a:lnTo>
                    <a:pt x="36" y="90"/>
                  </a:lnTo>
                  <a:lnTo>
                    <a:pt x="0" y="335"/>
                  </a:lnTo>
                  <a:lnTo>
                    <a:pt x="393" y="335"/>
                  </a:lnTo>
                  <a:close/>
                  <a:moveTo>
                    <a:pt x="178" y="287"/>
                  </a:moveTo>
                  <a:lnTo>
                    <a:pt x="62" y="287"/>
                  </a:lnTo>
                  <a:lnTo>
                    <a:pt x="71" y="235"/>
                  </a:lnTo>
                  <a:lnTo>
                    <a:pt x="185" y="235"/>
                  </a:lnTo>
                  <a:lnTo>
                    <a:pt x="178" y="287"/>
                  </a:lnTo>
                  <a:close/>
                  <a:moveTo>
                    <a:pt x="190" y="190"/>
                  </a:moveTo>
                  <a:lnTo>
                    <a:pt x="76" y="190"/>
                  </a:lnTo>
                  <a:lnTo>
                    <a:pt x="83" y="135"/>
                  </a:lnTo>
                  <a:lnTo>
                    <a:pt x="199" y="135"/>
                  </a:lnTo>
                  <a:lnTo>
                    <a:pt x="190" y="190"/>
                  </a:lnTo>
                  <a:close/>
                  <a:moveTo>
                    <a:pt x="254" y="135"/>
                  </a:moveTo>
                  <a:lnTo>
                    <a:pt x="365" y="135"/>
                  </a:lnTo>
                  <a:lnTo>
                    <a:pt x="358" y="190"/>
                  </a:lnTo>
                  <a:lnTo>
                    <a:pt x="246" y="190"/>
                  </a:lnTo>
                  <a:lnTo>
                    <a:pt x="254" y="135"/>
                  </a:lnTo>
                  <a:close/>
                  <a:moveTo>
                    <a:pt x="232" y="287"/>
                  </a:moveTo>
                  <a:lnTo>
                    <a:pt x="239" y="235"/>
                  </a:lnTo>
                  <a:lnTo>
                    <a:pt x="351" y="235"/>
                  </a:lnTo>
                  <a:lnTo>
                    <a:pt x="343" y="287"/>
                  </a:lnTo>
                  <a:lnTo>
                    <a:pt x="232" y="287"/>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5" name="Freeform 7"/>
            <p:cNvSpPr/>
            <p:nvPr/>
          </p:nvSpPr>
          <p:spPr bwMode="auto">
            <a:xfrm>
              <a:off x="9677542" y="4435024"/>
              <a:ext cx="20022" cy="12130"/>
            </a:xfrm>
            <a:custGeom>
              <a:avLst/>
              <a:gdLst>
                <a:gd name="T0" fmla="*/ 81 w 137"/>
                <a:gd name="T1" fmla="*/ 0 h 83"/>
                <a:gd name="T2" fmla="*/ 52 w 137"/>
                <a:gd name="T3" fmla="*/ 35 h 83"/>
                <a:gd name="T4" fmla="*/ 7 w 137"/>
                <a:gd name="T5" fmla="*/ 35 h 83"/>
                <a:gd name="T6" fmla="*/ 0 w 137"/>
                <a:gd name="T7" fmla="*/ 83 h 83"/>
                <a:gd name="T8" fmla="*/ 71 w 137"/>
                <a:gd name="T9" fmla="*/ 83 h 83"/>
                <a:gd name="T10" fmla="*/ 137 w 137"/>
                <a:gd name="T11" fmla="*/ 0 h 83"/>
                <a:gd name="T12" fmla="*/ 81 w 137"/>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37" h="83">
                  <a:moveTo>
                    <a:pt x="81" y="0"/>
                  </a:moveTo>
                  <a:lnTo>
                    <a:pt x="52" y="35"/>
                  </a:lnTo>
                  <a:lnTo>
                    <a:pt x="7" y="35"/>
                  </a:lnTo>
                  <a:lnTo>
                    <a:pt x="0" y="83"/>
                  </a:lnTo>
                  <a:lnTo>
                    <a:pt x="71" y="83"/>
                  </a:lnTo>
                  <a:lnTo>
                    <a:pt x="137" y="0"/>
                  </a:lnTo>
                  <a:lnTo>
                    <a:pt x="81" y="0"/>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6" name="Freeform 8"/>
            <p:cNvSpPr/>
            <p:nvPr/>
          </p:nvSpPr>
          <p:spPr bwMode="auto">
            <a:xfrm>
              <a:off x="9718316" y="4435024"/>
              <a:ext cx="17683" cy="12130"/>
            </a:xfrm>
            <a:custGeom>
              <a:avLst/>
              <a:gdLst>
                <a:gd name="T0" fmla="*/ 52 w 121"/>
                <a:gd name="T1" fmla="*/ 0 h 83"/>
                <a:gd name="T2" fmla="*/ 74 w 121"/>
                <a:gd name="T3" fmla="*/ 35 h 83"/>
                <a:gd name="T4" fmla="*/ 121 w 121"/>
                <a:gd name="T5" fmla="*/ 35 h 83"/>
                <a:gd name="T6" fmla="*/ 114 w 121"/>
                <a:gd name="T7" fmla="*/ 83 h 83"/>
                <a:gd name="T8" fmla="*/ 41 w 121"/>
                <a:gd name="T9" fmla="*/ 83 h 83"/>
                <a:gd name="T10" fmla="*/ 0 w 121"/>
                <a:gd name="T11" fmla="*/ 0 h 83"/>
                <a:gd name="T12" fmla="*/ 52 w 12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21" h="83">
                  <a:moveTo>
                    <a:pt x="52" y="0"/>
                  </a:moveTo>
                  <a:lnTo>
                    <a:pt x="74" y="35"/>
                  </a:lnTo>
                  <a:lnTo>
                    <a:pt x="121" y="35"/>
                  </a:lnTo>
                  <a:lnTo>
                    <a:pt x="114" y="83"/>
                  </a:lnTo>
                  <a:lnTo>
                    <a:pt x="41" y="83"/>
                  </a:lnTo>
                  <a:lnTo>
                    <a:pt x="0" y="0"/>
                  </a:lnTo>
                  <a:lnTo>
                    <a:pt x="52" y="0"/>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7" name="Freeform 9"/>
            <p:cNvSpPr/>
            <p:nvPr/>
          </p:nvSpPr>
          <p:spPr bwMode="auto">
            <a:xfrm>
              <a:off x="9666874" y="4370137"/>
              <a:ext cx="14907" cy="8623"/>
            </a:xfrm>
            <a:custGeom>
              <a:avLst/>
              <a:gdLst>
                <a:gd name="T0" fmla="*/ 92 w 102"/>
                <a:gd name="T1" fmla="*/ 59 h 59"/>
                <a:gd name="T2" fmla="*/ 0 w 102"/>
                <a:gd name="T3" fmla="*/ 59 h 59"/>
                <a:gd name="T4" fmla="*/ 7 w 102"/>
                <a:gd name="T5" fmla="*/ 0 h 59"/>
                <a:gd name="T6" fmla="*/ 102 w 102"/>
                <a:gd name="T7" fmla="*/ 0 h 59"/>
                <a:gd name="T8" fmla="*/ 92 w 102"/>
                <a:gd name="T9" fmla="*/ 59 h 59"/>
              </a:gdLst>
              <a:ahLst/>
              <a:cxnLst>
                <a:cxn ang="0">
                  <a:pos x="T0" y="T1"/>
                </a:cxn>
                <a:cxn ang="0">
                  <a:pos x="T2" y="T3"/>
                </a:cxn>
                <a:cxn ang="0">
                  <a:pos x="T4" y="T5"/>
                </a:cxn>
                <a:cxn ang="0">
                  <a:pos x="T6" y="T7"/>
                </a:cxn>
                <a:cxn ang="0">
                  <a:pos x="T8" y="T9"/>
                </a:cxn>
              </a:cxnLst>
              <a:rect l="0" t="0" r="r" b="b"/>
              <a:pathLst>
                <a:path w="102" h="59">
                  <a:moveTo>
                    <a:pt x="92" y="59"/>
                  </a:moveTo>
                  <a:lnTo>
                    <a:pt x="0" y="59"/>
                  </a:lnTo>
                  <a:lnTo>
                    <a:pt x="7" y="0"/>
                  </a:lnTo>
                  <a:lnTo>
                    <a:pt x="102" y="0"/>
                  </a:lnTo>
                  <a:lnTo>
                    <a:pt x="92" y="59"/>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8" name="Freeform 10"/>
            <p:cNvSpPr/>
            <p:nvPr/>
          </p:nvSpPr>
          <p:spPr bwMode="auto">
            <a:xfrm>
              <a:off x="9662051" y="4403750"/>
              <a:ext cx="14907" cy="9061"/>
            </a:xfrm>
            <a:custGeom>
              <a:avLst/>
              <a:gdLst>
                <a:gd name="T0" fmla="*/ 92 w 102"/>
                <a:gd name="T1" fmla="*/ 62 h 62"/>
                <a:gd name="T2" fmla="*/ 0 w 102"/>
                <a:gd name="T3" fmla="*/ 62 h 62"/>
                <a:gd name="T4" fmla="*/ 9 w 102"/>
                <a:gd name="T5" fmla="*/ 0 h 62"/>
                <a:gd name="T6" fmla="*/ 102 w 102"/>
                <a:gd name="T7" fmla="*/ 0 h 62"/>
                <a:gd name="T8" fmla="*/ 92 w 102"/>
                <a:gd name="T9" fmla="*/ 62 h 62"/>
              </a:gdLst>
              <a:ahLst/>
              <a:cxnLst>
                <a:cxn ang="0">
                  <a:pos x="T0" y="T1"/>
                </a:cxn>
                <a:cxn ang="0">
                  <a:pos x="T2" y="T3"/>
                </a:cxn>
                <a:cxn ang="0">
                  <a:pos x="T4" y="T5"/>
                </a:cxn>
                <a:cxn ang="0">
                  <a:pos x="T6" y="T7"/>
                </a:cxn>
                <a:cxn ang="0">
                  <a:pos x="T8" y="T9"/>
                </a:cxn>
              </a:cxnLst>
              <a:rect l="0" t="0" r="r" b="b"/>
              <a:pathLst>
                <a:path w="102" h="62">
                  <a:moveTo>
                    <a:pt x="92" y="62"/>
                  </a:moveTo>
                  <a:lnTo>
                    <a:pt x="0" y="62"/>
                  </a:lnTo>
                  <a:lnTo>
                    <a:pt x="9" y="0"/>
                  </a:lnTo>
                  <a:lnTo>
                    <a:pt x="102" y="0"/>
                  </a:lnTo>
                  <a:lnTo>
                    <a:pt x="92" y="62"/>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9" name="Freeform 11"/>
            <p:cNvSpPr/>
            <p:nvPr/>
          </p:nvSpPr>
          <p:spPr bwMode="auto">
            <a:xfrm>
              <a:off x="9657229" y="4437801"/>
              <a:ext cx="14761" cy="8623"/>
            </a:xfrm>
            <a:custGeom>
              <a:avLst/>
              <a:gdLst>
                <a:gd name="T0" fmla="*/ 94 w 101"/>
                <a:gd name="T1" fmla="*/ 59 h 59"/>
                <a:gd name="T2" fmla="*/ 0 w 101"/>
                <a:gd name="T3" fmla="*/ 59 h 59"/>
                <a:gd name="T4" fmla="*/ 9 w 101"/>
                <a:gd name="T5" fmla="*/ 0 h 59"/>
                <a:gd name="T6" fmla="*/ 101 w 101"/>
                <a:gd name="T7" fmla="*/ 0 h 59"/>
                <a:gd name="T8" fmla="*/ 94 w 101"/>
                <a:gd name="T9" fmla="*/ 59 h 59"/>
              </a:gdLst>
              <a:ahLst/>
              <a:cxnLst>
                <a:cxn ang="0">
                  <a:pos x="T0" y="T1"/>
                </a:cxn>
                <a:cxn ang="0">
                  <a:pos x="T2" y="T3"/>
                </a:cxn>
                <a:cxn ang="0">
                  <a:pos x="T4" y="T5"/>
                </a:cxn>
                <a:cxn ang="0">
                  <a:pos x="T6" y="T7"/>
                </a:cxn>
                <a:cxn ang="0">
                  <a:pos x="T8" y="T9"/>
                </a:cxn>
              </a:cxnLst>
              <a:rect l="0" t="0" r="r" b="b"/>
              <a:pathLst>
                <a:path w="101" h="59">
                  <a:moveTo>
                    <a:pt x="94" y="59"/>
                  </a:moveTo>
                  <a:lnTo>
                    <a:pt x="0" y="59"/>
                  </a:lnTo>
                  <a:lnTo>
                    <a:pt x="9" y="0"/>
                  </a:lnTo>
                  <a:lnTo>
                    <a:pt x="101" y="0"/>
                  </a:lnTo>
                  <a:lnTo>
                    <a:pt x="94" y="59"/>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0" name="Freeform 12"/>
            <p:cNvSpPr>
              <a:spLocks noEditPoints="1"/>
            </p:cNvSpPr>
            <p:nvPr/>
          </p:nvSpPr>
          <p:spPr bwMode="auto">
            <a:xfrm>
              <a:off x="9748422" y="4366337"/>
              <a:ext cx="73656" cy="36682"/>
            </a:xfrm>
            <a:custGeom>
              <a:avLst/>
              <a:gdLst>
                <a:gd name="T0" fmla="*/ 469 w 504"/>
                <a:gd name="T1" fmla="*/ 251 h 251"/>
                <a:gd name="T2" fmla="*/ 504 w 504"/>
                <a:gd name="T3" fmla="*/ 0 h 251"/>
                <a:gd name="T4" fmla="*/ 36 w 504"/>
                <a:gd name="T5" fmla="*/ 0 h 251"/>
                <a:gd name="T6" fmla="*/ 0 w 504"/>
                <a:gd name="T7" fmla="*/ 251 h 251"/>
                <a:gd name="T8" fmla="*/ 469 w 504"/>
                <a:gd name="T9" fmla="*/ 251 h 251"/>
                <a:gd name="T10" fmla="*/ 215 w 504"/>
                <a:gd name="T11" fmla="*/ 206 h 251"/>
                <a:gd name="T12" fmla="*/ 62 w 504"/>
                <a:gd name="T13" fmla="*/ 206 h 251"/>
                <a:gd name="T14" fmla="*/ 71 w 504"/>
                <a:gd name="T15" fmla="*/ 145 h 251"/>
                <a:gd name="T16" fmla="*/ 225 w 504"/>
                <a:gd name="T17" fmla="*/ 145 h 251"/>
                <a:gd name="T18" fmla="*/ 215 w 504"/>
                <a:gd name="T19" fmla="*/ 206 h 251"/>
                <a:gd name="T20" fmla="*/ 230 w 504"/>
                <a:gd name="T21" fmla="*/ 107 h 251"/>
                <a:gd name="T22" fmla="*/ 76 w 504"/>
                <a:gd name="T23" fmla="*/ 107 h 251"/>
                <a:gd name="T24" fmla="*/ 85 w 504"/>
                <a:gd name="T25" fmla="*/ 42 h 251"/>
                <a:gd name="T26" fmla="*/ 239 w 504"/>
                <a:gd name="T27" fmla="*/ 42 h 251"/>
                <a:gd name="T28" fmla="*/ 230 w 504"/>
                <a:gd name="T29" fmla="*/ 107 h 251"/>
                <a:gd name="T30" fmla="*/ 291 w 504"/>
                <a:gd name="T31" fmla="*/ 42 h 251"/>
                <a:gd name="T32" fmla="*/ 445 w 504"/>
                <a:gd name="T33" fmla="*/ 42 h 251"/>
                <a:gd name="T34" fmla="*/ 435 w 504"/>
                <a:gd name="T35" fmla="*/ 107 h 251"/>
                <a:gd name="T36" fmla="*/ 282 w 504"/>
                <a:gd name="T37" fmla="*/ 107 h 251"/>
                <a:gd name="T38" fmla="*/ 291 w 504"/>
                <a:gd name="T39" fmla="*/ 42 h 251"/>
                <a:gd name="T40" fmla="*/ 267 w 504"/>
                <a:gd name="T41" fmla="*/ 206 h 251"/>
                <a:gd name="T42" fmla="*/ 277 w 504"/>
                <a:gd name="T43" fmla="*/ 145 h 251"/>
                <a:gd name="T44" fmla="*/ 431 w 504"/>
                <a:gd name="T45" fmla="*/ 145 h 251"/>
                <a:gd name="T46" fmla="*/ 421 w 504"/>
                <a:gd name="T47" fmla="*/ 206 h 251"/>
                <a:gd name="T48" fmla="*/ 267 w 504"/>
                <a:gd name="T49" fmla="*/ 206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4" h="251">
                  <a:moveTo>
                    <a:pt x="469" y="251"/>
                  </a:moveTo>
                  <a:lnTo>
                    <a:pt x="504" y="0"/>
                  </a:lnTo>
                  <a:lnTo>
                    <a:pt x="36" y="0"/>
                  </a:lnTo>
                  <a:lnTo>
                    <a:pt x="0" y="251"/>
                  </a:lnTo>
                  <a:lnTo>
                    <a:pt x="469" y="251"/>
                  </a:lnTo>
                  <a:close/>
                  <a:moveTo>
                    <a:pt x="215" y="206"/>
                  </a:moveTo>
                  <a:lnTo>
                    <a:pt x="62" y="206"/>
                  </a:lnTo>
                  <a:lnTo>
                    <a:pt x="71" y="145"/>
                  </a:lnTo>
                  <a:lnTo>
                    <a:pt x="225" y="145"/>
                  </a:lnTo>
                  <a:lnTo>
                    <a:pt x="215" y="206"/>
                  </a:lnTo>
                  <a:close/>
                  <a:moveTo>
                    <a:pt x="230" y="107"/>
                  </a:moveTo>
                  <a:lnTo>
                    <a:pt x="76" y="107"/>
                  </a:lnTo>
                  <a:lnTo>
                    <a:pt x="85" y="42"/>
                  </a:lnTo>
                  <a:lnTo>
                    <a:pt x="239" y="42"/>
                  </a:lnTo>
                  <a:lnTo>
                    <a:pt x="230" y="107"/>
                  </a:lnTo>
                  <a:close/>
                  <a:moveTo>
                    <a:pt x="291" y="42"/>
                  </a:moveTo>
                  <a:lnTo>
                    <a:pt x="445" y="42"/>
                  </a:lnTo>
                  <a:lnTo>
                    <a:pt x="435" y="107"/>
                  </a:lnTo>
                  <a:lnTo>
                    <a:pt x="282" y="107"/>
                  </a:lnTo>
                  <a:lnTo>
                    <a:pt x="291" y="42"/>
                  </a:lnTo>
                  <a:close/>
                  <a:moveTo>
                    <a:pt x="267" y="206"/>
                  </a:moveTo>
                  <a:lnTo>
                    <a:pt x="277" y="145"/>
                  </a:lnTo>
                  <a:lnTo>
                    <a:pt x="431" y="145"/>
                  </a:lnTo>
                  <a:lnTo>
                    <a:pt x="421" y="206"/>
                  </a:lnTo>
                  <a:lnTo>
                    <a:pt x="267" y="206"/>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1" name="Freeform 13"/>
            <p:cNvSpPr/>
            <p:nvPr/>
          </p:nvSpPr>
          <p:spPr bwMode="auto">
            <a:xfrm>
              <a:off x="9746376" y="4405211"/>
              <a:ext cx="24552" cy="12130"/>
            </a:xfrm>
            <a:custGeom>
              <a:avLst/>
              <a:gdLst>
                <a:gd name="T0" fmla="*/ 114 w 168"/>
                <a:gd name="T1" fmla="*/ 0 h 83"/>
                <a:gd name="T2" fmla="*/ 85 w 168"/>
                <a:gd name="T3" fmla="*/ 38 h 83"/>
                <a:gd name="T4" fmla="*/ 7 w 168"/>
                <a:gd name="T5" fmla="*/ 38 h 83"/>
                <a:gd name="T6" fmla="*/ 0 w 168"/>
                <a:gd name="T7" fmla="*/ 83 h 83"/>
                <a:gd name="T8" fmla="*/ 114 w 168"/>
                <a:gd name="T9" fmla="*/ 83 h 83"/>
                <a:gd name="T10" fmla="*/ 168 w 168"/>
                <a:gd name="T11" fmla="*/ 0 h 83"/>
                <a:gd name="T12" fmla="*/ 114 w 168"/>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68" h="83">
                  <a:moveTo>
                    <a:pt x="114" y="0"/>
                  </a:moveTo>
                  <a:lnTo>
                    <a:pt x="85" y="38"/>
                  </a:lnTo>
                  <a:lnTo>
                    <a:pt x="7" y="38"/>
                  </a:lnTo>
                  <a:lnTo>
                    <a:pt x="0" y="83"/>
                  </a:lnTo>
                  <a:lnTo>
                    <a:pt x="114" y="83"/>
                  </a:lnTo>
                  <a:lnTo>
                    <a:pt x="168" y="0"/>
                  </a:lnTo>
                  <a:lnTo>
                    <a:pt x="114" y="0"/>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2" name="Freeform 14"/>
            <p:cNvSpPr/>
            <p:nvPr/>
          </p:nvSpPr>
          <p:spPr bwMode="auto">
            <a:xfrm>
              <a:off x="9793726" y="4405211"/>
              <a:ext cx="22068" cy="12130"/>
            </a:xfrm>
            <a:custGeom>
              <a:avLst/>
              <a:gdLst>
                <a:gd name="T0" fmla="*/ 54 w 151"/>
                <a:gd name="T1" fmla="*/ 0 h 83"/>
                <a:gd name="T2" fmla="*/ 73 w 151"/>
                <a:gd name="T3" fmla="*/ 38 h 83"/>
                <a:gd name="T4" fmla="*/ 151 w 151"/>
                <a:gd name="T5" fmla="*/ 38 h 83"/>
                <a:gd name="T6" fmla="*/ 147 w 151"/>
                <a:gd name="T7" fmla="*/ 83 h 83"/>
                <a:gd name="T8" fmla="*/ 36 w 151"/>
                <a:gd name="T9" fmla="*/ 83 h 83"/>
                <a:gd name="T10" fmla="*/ 0 w 151"/>
                <a:gd name="T11" fmla="*/ 0 h 83"/>
                <a:gd name="T12" fmla="*/ 54 w 15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51" h="83">
                  <a:moveTo>
                    <a:pt x="54" y="0"/>
                  </a:moveTo>
                  <a:lnTo>
                    <a:pt x="73" y="38"/>
                  </a:lnTo>
                  <a:lnTo>
                    <a:pt x="151" y="38"/>
                  </a:lnTo>
                  <a:lnTo>
                    <a:pt x="147" y="83"/>
                  </a:lnTo>
                  <a:lnTo>
                    <a:pt x="36" y="83"/>
                  </a:lnTo>
                  <a:lnTo>
                    <a:pt x="0" y="0"/>
                  </a:lnTo>
                  <a:lnTo>
                    <a:pt x="54" y="0"/>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3" name="Freeform 15"/>
            <p:cNvSpPr/>
            <p:nvPr/>
          </p:nvSpPr>
          <p:spPr bwMode="auto">
            <a:xfrm>
              <a:off x="9742284" y="4420118"/>
              <a:ext cx="20314" cy="27037"/>
            </a:xfrm>
            <a:custGeom>
              <a:avLst/>
              <a:gdLst>
                <a:gd name="T0" fmla="*/ 59 w 139"/>
                <a:gd name="T1" fmla="*/ 185 h 185"/>
                <a:gd name="T2" fmla="*/ 0 w 139"/>
                <a:gd name="T3" fmla="*/ 185 h 185"/>
                <a:gd name="T4" fmla="*/ 68 w 139"/>
                <a:gd name="T5" fmla="*/ 106 h 185"/>
                <a:gd name="T6" fmla="*/ 85 w 139"/>
                <a:gd name="T7" fmla="*/ 0 h 185"/>
                <a:gd name="T8" fmla="*/ 139 w 139"/>
                <a:gd name="T9" fmla="*/ 0 h 185"/>
                <a:gd name="T10" fmla="*/ 125 w 139"/>
                <a:gd name="T11" fmla="*/ 106 h 185"/>
                <a:gd name="T12" fmla="*/ 59 w 139"/>
                <a:gd name="T13" fmla="*/ 185 h 185"/>
              </a:gdLst>
              <a:ahLst/>
              <a:cxnLst>
                <a:cxn ang="0">
                  <a:pos x="T0" y="T1"/>
                </a:cxn>
                <a:cxn ang="0">
                  <a:pos x="T2" y="T3"/>
                </a:cxn>
                <a:cxn ang="0">
                  <a:pos x="T4" y="T5"/>
                </a:cxn>
                <a:cxn ang="0">
                  <a:pos x="T6" y="T7"/>
                </a:cxn>
                <a:cxn ang="0">
                  <a:pos x="T8" y="T9"/>
                </a:cxn>
                <a:cxn ang="0">
                  <a:pos x="T10" y="T11"/>
                </a:cxn>
                <a:cxn ang="0">
                  <a:pos x="T12" y="T13"/>
                </a:cxn>
              </a:cxnLst>
              <a:rect l="0" t="0" r="r" b="b"/>
              <a:pathLst>
                <a:path w="139" h="185">
                  <a:moveTo>
                    <a:pt x="59" y="185"/>
                  </a:moveTo>
                  <a:lnTo>
                    <a:pt x="0" y="185"/>
                  </a:lnTo>
                  <a:lnTo>
                    <a:pt x="68" y="106"/>
                  </a:lnTo>
                  <a:lnTo>
                    <a:pt x="85" y="0"/>
                  </a:lnTo>
                  <a:lnTo>
                    <a:pt x="139" y="0"/>
                  </a:lnTo>
                  <a:lnTo>
                    <a:pt x="125" y="106"/>
                  </a:lnTo>
                  <a:lnTo>
                    <a:pt x="59" y="185"/>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4" name="Freeform 16"/>
            <p:cNvSpPr/>
            <p:nvPr/>
          </p:nvSpPr>
          <p:spPr bwMode="auto">
            <a:xfrm>
              <a:off x="9794749" y="4420118"/>
              <a:ext cx="11838" cy="27037"/>
            </a:xfrm>
            <a:custGeom>
              <a:avLst/>
              <a:gdLst>
                <a:gd name="T0" fmla="*/ 55 w 81"/>
                <a:gd name="T1" fmla="*/ 185 h 185"/>
                <a:gd name="T2" fmla="*/ 0 w 81"/>
                <a:gd name="T3" fmla="*/ 185 h 185"/>
                <a:gd name="T4" fmla="*/ 26 w 81"/>
                <a:gd name="T5" fmla="*/ 0 h 185"/>
                <a:gd name="T6" fmla="*/ 81 w 81"/>
                <a:gd name="T7" fmla="*/ 0 h 185"/>
                <a:gd name="T8" fmla="*/ 55 w 81"/>
                <a:gd name="T9" fmla="*/ 185 h 185"/>
              </a:gdLst>
              <a:ahLst/>
              <a:cxnLst>
                <a:cxn ang="0">
                  <a:pos x="T0" y="T1"/>
                </a:cxn>
                <a:cxn ang="0">
                  <a:pos x="T2" y="T3"/>
                </a:cxn>
                <a:cxn ang="0">
                  <a:pos x="T4" y="T5"/>
                </a:cxn>
                <a:cxn ang="0">
                  <a:pos x="T6" y="T7"/>
                </a:cxn>
                <a:cxn ang="0">
                  <a:pos x="T8" y="T9"/>
                </a:cxn>
              </a:cxnLst>
              <a:rect l="0" t="0" r="r" b="b"/>
              <a:pathLst>
                <a:path w="81" h="185">
                  <a:moveTo>
                    <a:pt x="55" y="185"/>
                  </a:moveTo>
                  <a:lnTo>
                    <a:pt x="0" y="185"/>
                  </a:lnTo>
                  <a:lnTo>
                    <a:pt x="26" y="0"/>
                  </a:lnTo>
                  <a:lnTo>
                    <a:pt x="81" y="0"/>
                  </a:lnTo>
                  <a:lnTo>
                    <a:pt x="55" y="185"/>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5" name="Freeform 17"/>
            <p:cNvSpPr/>
            <p:nvPr/>
          </p:nvSpPr>
          <p:spPr bwMode="auto">
            <a:xfrm>
              <a:off x="9723139" y="4460015"/>
              <a:ext cx="85494" cy="79356"/>
            </a:xfrm>
            <a:custGeom>
              <a:avLst/>
              <a:gdLst>
                <a:gd name="T0" fmla="*/ 497 w 585"/>
                <a:gd name="T1" fmla="*/ 0 h 543"/>
                <a:gd name="T2" fmla="*/ 431 w 585"/>
                <a:gd name="T3" fmla="*/ 427 h 543"/>
                <a:gd name="T4" fmla="*/ 192 w 585"/>
                <a:gd name="T5" fmla="*/ 0 h 543"/>
                <a:gd name="T6" fmla="*/ 81 w 585"/>
                <a:gd name="T7" fmla="*/ 0 h 543"/>
                <a:gd name="T8" fmla="*/ 0 w 585"/>
                <a:gd name="T9" fmla="*/ 543 h 543"/>
                <a:gd name="T10" fmla="*/ 88 w 585"/>
                <a:gd name="T11" fmla="*/ 543 h 543"/>
                <a:gd name="T12" fmla="*/ 152 w 585"/>
                <a:gd name="T13" fmla="*/ 113 h 543"/>
                <a:gd name="T14" fmla="*/ 391 w 585"/>
                <a:gd name="T15" fmla="*/ 543 h 543"/>
                <a:gd name="T16" fmla="*/ 502 w 585"/>
                <a:gd name="T17" fmla="*/ 543 h 543"/>
                <a:gd name="T18" fmla="*/ 585 w 585"/>
                <a:gd name="T19" fmla="*/ 0 h 543"/>
                <a:gd name="T20" fmla="*/ 497 w 585"/>
                <a:gd name="T21" fmla="*/ 0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5" h="543">
                  <a:moveTo>
                    <a:pt x="497" y="0"/>
                  </a:moveTo>
                  <a:lnTo>
                    <a:pt x="431" y="427"/>
                  </a:lnTo>
                  <a:lnTo>
                    <a:pt x="192" y="0"/>
                  </a:lnTo>
                  <a:lnTo>
                    <a:pt x="81" y="0"/>
                  </a:lnTo>
                  <a:lnTo>
                    <a:pt x="0" y="543"/>
                  </a:lnTo>
                  <a:lnTo>
                    <a:pt x="88" y="543"/>
                  </a:lnTo>
                  <a:lnTo>
                    <a:pt x="152" y="113"/>
                  </a:lnTo>
                  <a:lnTo>
                    <a:pt x="391" y="543"/>
                  </a:lnTo>
                  <a:lnTo>
                    <a:pt x="502" y="543"/>
                  </a:lnTo>
                  <a:lnTo>
                    <a:pt x="585" y="0"/>
                  </a:lnTo>
                  <a:lnTo>
                    <a:pt x="497"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46" name="Freeform 18"/>
            <p:cNvSpPr/>
            <p:nvPr/>
          </p:nvSpPr>
          <p:spPr bwMode="auto">
            <a:xfrm>
              <a:off x="9656790" y="4460015"/>
              <a:ext cx="68833" cy="79356"/>
            </a:xfrm>
            <a:custGeom>
              <a:avLst/>
              <a:gdLst>
                <a:gd name="T0" fmla="*/ 95 w 199"/>
                <a:gd name="T1" fmla="*/ 36 h 229"/>
                <a:gd name="T2" fmla="*/ 194 w 199"/>
                <a:gd name="T3" fmla="*/ 36 h 229"/>
                <a:gd name="T4" fmla="*/ 199 w 199"/>
                <a:gd name="T5" fmla="*/ 0 h 229"/>
                <a:gd name="T6" fmla="*/ 77 w 199"/>
                <a:gd name="T7" fmla="*/ 0 h 229"/>
                <a:gd name="T8" fmla="*/ 16 w 199"/>
                <a:gd name="T9" fmla="*/ 53 h 229"/>
                <a:gd name="T10" fmla="*/ 0 w 199"/>
                <a:gd name="T11" fmla="*/ 167 h 229"/>
                <a:gd name="T12" fmla="*/ 23 w 199"/>
                <a:gd name="T13" fmla="*/ 200 h 229"/>
                <a:gd name="T14" fmla="*/ 15 w 199"/>
                <a:gd name="T15" fmla="*/ 219 h 229"/>
                <a:gd name="T16" fmla="*/ 45 w 199"/>
                <a:gd name="T17" fmla="*/ 229 h 229"/>
                <a:gd name="T18" fmla="*/ 165 w 199"/>
                <a:gd name="T19" fmla="*/ 229 h 229"/>
                <a:gd name="T20" fmla="*/ 170 w 199"/>
                <a:gd name="T21" fmla="*/ 192 h 229"/>
                <a:gd name="T22" fmla="*/ 73 w 199"/>
                <a:gd name="T23" fmla="*/ 192 h 229"/>
                <a:gd name="T24" fmla="*/ 38 w 199"/>
                <a:gd name="T25" fmla="*/ 159 h 229"/>
                <a:gd name="T26" fmla="*/ 50 w 199"/>
                <a:gd name="T27" fmla="*/ 70 h 229"/>
                <a:gd name="T28" fmla="*/ 95 w 199"/>
                <a:gd name="T29" fmla="*/ 36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9" h="229">
                  <a:moveTo>
                    <a:pt x="95" y="36"/>
                  </a:moveTo>
                  <a:cubicBezTo>
                    <a:pt x="194" y="36"/>
                    <a:pt x="194" y="36"/>
                    <a:pt x="194" y="36"/>
                  </a:cubicBezTo>
                  <a:cubicBezTo>
                    <a:pt x="199" y="0"/>
                    <a:pt x="199" y="0"/>
                    <a:pt x="199" y="0"/>
                  </a:cubicBezTo>
                  <a:cubicBezTo>
                    <a:pt x="77" y="0"/>
                    <a:pt x="77" y="0"/>
                    <a:pt x="77" y="0"/>
                  </a:cubicBezTo>
                  <a:cubicBezTo>
                    <a:pt x="47" y="0"/>
                    <a:pt x="20" y="24"/>
                    <a:pt x="16" y="53"/>
                  </a:cubicBezTo>
                  <a:cubicBezTo>
                    <a:pt x="0" y="167"/>
                    <a:pt x="0" y="167"/>
                    <a:pt x="0" y="167"/>
                  </a:cubicBezTo>
                  <a:cubicBezTo>
                    <a:pt x="15" y="170"/>
                    <a:pt x="26" y="186"/>
                    <a:pt x="23" y="200"/>
                  </a:cubicBezTo>
                  <a:cubicBezTo>
                    <a:pt x="22" y="207"/>
                    <a:pt x="20" y="214"/>
                    <a:pt x="15" y="219"/>
                  </a:cubicBezTo>
                  <a:cubicBezTo>
                    <a:pt x="24" y="225"/>
                    <a:pt x="32" y="229"/>
                    <a:pt x="45" y="229"/>
                  </a:cubicBezTo>
                  <a:cubicBezTo>
                    <a:pt x="165" y="229"/>
                    <a:pt x="165" y="229"/>
                    <a:pt x="165" y="229"/>
                  </a:cubicBezTo>
                  <a:cubicBezTo>
                    <a:pt x="170" y="192"/>
                    <a:pt x="170" y="192"/>
                    <a:pt x="170" y="192"/>
                  </a:cubicBezTo>
                  <a:cubicBezTo>
                    <a:pt x="73" y="192"/>
                    <a:pt x="73" y="192"/>
                    <a:pt x="73" y="192"/>
                  </a:cubicBezTo>
                  <a:cubicBezTo>
                    <a:pt x="54" y="192"/>
                    <a:pt x="35" y="181"/>
                    <a:pt x="38" y="159"/>
                  </a:cubicBezTo>
                  <a:cubicBezTo>
                    <a:pt x="50" y="70"/>
                    <a:pt x="50" y="70"/>
                    <a:pt x="50" y="70"/>
                  </a:cubicBezTo>
                  <a:cubicBezTo>
                    <a:pt x="54" y="45"/>
                    <a:pt x="71" y="36"/>
                    <a:pt x="95" y="36"/>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47" name="Oval 19"/>
            <p:cNvSpPr>
              <a:spLocks noChangeArrowheads="1"/>
            </p:cNvSpPr>
            <p:nvPr/>
          </p:nvSpPr>
          <p:spPr bwMode="auto">
            <a:xfrm>
              <a:off x="9643637" y="4518618"/>
              <a:ext cx="19729" cy="19729"/>
            </a:xfrm>
            <a:prstGeom prst="ellipse">
              <a:avLst/>
            </a:pr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8" name="Freeform 20"/>
            <p:cNvSpPr/>
            <p:nvPr/>
          </p:nvSpPr>
          <p:spPr bwMode="auto">
            <a:xfrm>
              <a:off x="9173933" y="4477991"/>
              <a:ext cx="461082" cy="63426"/>
            </a:xfrm>
            <a:custGeom>
              <a:avLst/>
              <a:gdLst>
                <a:gd name="T0" fmla="*/ 1295 w 1334"/>
                <a:gd name="T1" fmla="*/ 170 h 183"/>
                <a:gd name="T2" fmla="*/ 730 w 1334"/>
                <a:gd name="T3" fmla="*/ 64 h 183"/>
                <a:gd name="T4" fmla="*/ 118 w 1334"/>
                <a:gd name="T5" fmla="*/ 132 h 183"/>
                <a:gd name="T6" fmla="*/ 0 w 1334"/>
                <a:gd name="T7" fmla="*/ 177 h 183"/>
                <a:gd name="T8" fmla="*/ 72 w 1334"/>
                <a:gd name="T9" fmla="*/ 140 h 183"/>
                <a:gd name="T10" fmla="*/ 723 w 1334"/>
                <a:gd name="T11" fmla="*/ 24 h 183"/>
                <a:gd name="T12" fmla="*/ 1334 w 1334"/>
                <a:gd name="T13" fmla="*/ 183 h 183"/>
                <a:gd name="T14" fmla="*/ 1295 w 1334"/>
                <a:gd name="T15" fmla="*/ 170 h 1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34" h="183">
                  <a:moveTo>
                    <a:pt x="1295" y="170"/>
                  </a:moveTo>
                  <a:cubicBezTo>
                    <a:pt x="1224" y="146"/>
                    <a:pt x="1037" y="81"/>
                    <a:pt x="730" y="64"/>
                  </a:cubicBezTo>
                  <a:cubicBezTo>
                    <a:pt x="436" y="47"/>
                    <a:pt x="227" y="99"/>
                    <a:pt x="118" y="132"/>
                  </a:cubicBezTo>
                  <a:cubicBezTo>
                    <a:pt x="100" y="139"/>
                    <a:pt x="0" y="177"/>
                    <a:pt x="0" y="177"/>
                  </a:cubicBezTo>
                  <a:cubicBezTo>
                    <a:pt x="0" y="177"/>
                    <a:pt x="60" y="146"/>
                    <a:pt x="72" y="140"/>
                  </a:cubicBezTo>
                  <a:cubicBezTo>
                    <a:pt x="85" y="132"/>
                    <a:pt x="336" y="0"/>
                    <a:pt x="723" y="24"/>
                  </a:cubicBezTo>
                  <a:cubicBezTo>
                    <a:pt x="1085" y="47"/>
                    <a:pt x="1303" y="163"/>
                    <a:pt x="1334" y="183"/>
                  </a:cubicBezTo>
                  <a:cubicBezTo>
                    <a:pt x="1334" y="183"/>
                    <a:pt x="1310" y="175"/>
                    <a:pt x="1295" y="170"/>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49" name="Freeform 21"/>
            <p:cNvSpPr/>
            <p:nvPr/>
          </p:nvSpPr>
          <p:spPr bwMode="auto">
            <a:xfrm>
              <a:off x="9167649" y="4366337"/>
              <a:ext cx="138251" cy="153304"/>
            </a:xfrm>
            <a:custGeom>
              <a:avLst/>
              <a:gdLst>
                <a:gd name="T0" fmla="*/ 212 w 400"/>
                <a:gd name="T1" fmla="*/ 405 h 442"/>
                <a:gd name="T2" fmla="*/ 231 w 400"/>
                <a:gd name="T3" fmla="*/ 271 h 442"/>
                <a:gd name="T4" fmla="*/ 400 w 400"/>
                <a:gd name="T5" fmla="*/ 0 h 442"/>
                <a:gd name="T6" fmla="*/ 311 w 400"/>
                <a:gd name="T7" fmla="*/ 0 h 442"/>
                <a:gd name="T8" fmla="*/ 195 w 400"/>
                <a:gd name="T9" fmla="*/ 192 h 442"/>
                <a:gd name="T10" fmla="*/ 87 w 400"/>
                <a:gd name="T11" fmla="*/ 0 h 442"/>
                <a:gd name="T12" fmla="*/ 0 w 400"/>
                <a:gd name="T13" fmla="*/ 0 h 442"/>
                <a:gd name="T14" fmla="*/ 148 w 400"/>
                <a:gd name="T15" fmla="*/ 263 h 442"/>
                <a:gd name="T16" fmla="*/ 121 w 400"/>
                <a:gd name="T17" fmla="*/ 442 h 442"/>
                <a:gd name="T18" fmla="*/ 212 w 400"/>
                <a:gd name="T19" fmla="*/ 405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0" h="442">
                  <a:moveTo>
                    <a:pt x="212" y="405"/>
                  </a:moveTo>
                  <a:cubicBezTo>
                    <a:pt x="231" y="271"/>
                    <a:pt x="231" y="271"/>
                    <a:pt x="231" y="271"/>
                  </a:cubicBezTo>
                  <a:cubicBezTo>
                    <a:pt x="400" y="0"/>
                    <a:pt x="400" y="0"/>
                    <a:pt x="400" y="0"/>
                  </a:cubicBezTo>
                  <a:cubicBezTo>
                    <a:pt x="311" y="0"/>
                    <a:pt x="311" y="0"/>
                    <a:pt x="311" y="0"/>
                  </a:cubicBezTo>
                  <a:cubicBezTo>
                    <a:pt x="195" y="192"/>
                    <a:pt x="195" y="192"/>
                    <a:pt x="195" y="192"/>
                  </a:cubicBezTo>
                  <a:cubicBezTo>
                    <a:pt x="87" y="0"/>
                    <a:pt x="87" y="0"/>
                    <a:pt x="87" y="0"/>
                  </a:cubicBezTo>
                  <a:cubicBezTo>
                    <a:pt x="0" y="0"/>
                    <a:pt x="0" y="0"/>
                    <a:pt x="0" y="0"/>
                  </a:cubicBezTo>
                  <a:cubicBezTo>
                    <a:pt x="148" y="263"/>
                    <a:pt x="148" y="263"/>
                    <a:pt x="148" y="263"/>
                  </a:cubicBezTo>
                  <a:cubicBezTo>
                    <a:pt x="145" y="288"/>
                    <a:pt x="121" y="442"/>
                    <a:pt x="121" y="442"/>
                  </a:cubicBezTo>
                  <a:cubicBezTo>
                    <a:pt x="121" y="442"/>
                    <a:pt x="148" y="429"/>
                    <a:pt x="212" y="405"/>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0" name="Freeform 22"/>
            <p:cNvSpPr/>
            <p:nvPr/>
          </p:nvSpPr>
          <p:spPr bwMode="auto">
            <a:xfrm>
              <a:off x="9550690" y="4366629"/>
              <a:ext cx="105515" cy="158858"/>
            </a:xfrm>
            <a:custGeom>
              <a:avLst/>
              <a:gdLst>
                <a:gd name="T0" fmla="*/ 183 w 305"/>
                <a:gd name="T1" fmla="*/ 448 h 458"/>
                <a:gd name="T2" fmla="*/ 213 w 305"/>
                <a:gd name="T3" fmla="*/ 428 h 458"/>
                <a:gd name="T4" fmla="*/ 232 w 305"/>
                <a:gd name="T5" fmla="*/ 405 h 458"/>
                <a:gd name="T6" fmla="*/ 246 w 305"/>
                <a:gd name="T7" fmla="*/ 373 h 458"/>
                <a:gd name="T8" fmla="*/ 305 w 305"/>
                <a:gd name="T9" fmla="*/ 0 h 458"/>
                <a:gd name="T10" fmla="*/ 228 w 305"/>
                <a:gd name="T11" fmla="*/ 0 h 458"/>
                <a:gd name="T12" fmla="*/ 181 w 305"/>
                <a:gd name="T13" fmla="*/ 312 h 458"/>
                <a:gd name="T14" fmla="*/ 112 w 305"/>
                <a:gd name="T15" fmla="*/ 397 h 458"/>
                <a:gd name="T16" fmla="*/ 0 w 305"/>
                <a:gd name="T17" fmla="*/ 398 h 458"/>
                <a:gd name="T18" fmla="*/ 160 w 305"/>
                <a:gd name="T19" fmla="*/ 458 h 458"/>
                <a:gd name="T20" fmla="*/ 183 w 305"/>
                <a:gd name="T21" fmla="*/ 448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458">
                  <a:moveTo>
                    <a:pt x="183" y="448"/>
                  </a:moveTo>
                  <a:cubicBezTo>
                    <a:pt x="194" y="442"/>
                    <a:pt x="204" y="435"/>
                    <a:pt x="213" y="428"/>
                  </a:cubicBezTo>
                  <a:cubicBezTo>
                    <a:pt x="220" y="421"/>
                    <a:pt x="227" y="413"/>
                    <a:pt x="232" y="405"/>
                  </a:cubicBezTo>
                  <a:cubicBezTo>
                    <a:pt x="238" y="396"/>
                    <a:pt x="244" y="386"/>
                    <a:pt x="246" y="373"/>
                  </a:cubicBezTo>
                  <a:cubicBezTo>
                    <a:pt x="250" y="351"/>
                    <a:pt x="305" y="0"/>
                    <a:pt x="305" y="0"/>
                  </a:cubicBezTo>
                  <a:cubicBezTo>
                    <a:pt x="228" y="0"/>
                    <a:pt x="228" y="0"/>
                    <a:pt x="228" y="0"/>
                  </a:cubicBezTo>
                  <a:cubicBezTo>
                    <a:pt x="228" y="0"/>
                    <a:pt x="185" y="293"/>
                    <a:pt x="181" y="312"/>
                  </a:cubicBezTo>
                  <a:cubicBezTo>
                    <a:pt x="177" y="327"/>
                    <a:pt x="163" y="389"/>
                    <a:pt x="112" y="397"/>
                  </a:cubicBezTo>
                  <a:cubicBezTo>
                    <a:pt x="71" y="403"/>
                    <a:pt x="0" y="398"/>
                    <a:pt x="0" y="398"/>
                  </a:cubicBezTo>
                  <a:cubicBezTo>
                    <a:pt x="70" y="418"/>
                    <a:pt x="122" y="441"/>
                    <a:pt x="160" y="458"/>
                  </a:cubicBezTo>
                  <a:cubicBezTo>
                    <a:pt x="167" y="455"/>
                    <a:pt x="176" y="451"/>
                    <a:pt x="183" y="448"/>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1" name="Freeform 23"/>
            <p:cNvSpPr/>
            <p:nvPr/>
          </p:nvSpPr>
          <p:spPr bwMode="auto">
            <a:xfrm>
              <a:off x="9406593" y="4366629"/>
              <a:ext cx="161781" cy="137082"/>
            </a:xfrm>
            <a:custGeom>
              <a:avLst/>
              <a:gdLst>
                <a:gd name="T0" fmla="*/ 468 w 468"/>
                <a:gd name="T1" fmla="*/ 0 h 395"/>
                <a:gd name="T2" fmla="*/ 387 w 468"/>
                <a:gd name="T3" fmla="*/ 0 h 395"/>
                <a:gd name="T4" fmla="*/ 332 w 468"/>
                <a:gd name="T5" fmla="*/ 358 h 395"/>
                <a:gd name="T6" fmla="*/ 132 w 468"/>
                <a:gd name="T7" fmla="*/ 0 h 395"/>
                <a:gd name="T8" fmla="*/ 49 w 468"/>
                <a:gd name="T9" fmla="*/ 0 h 395"/>
                <a:gd name="T10" fmla="*/ 0 w 468"/>
                <a:gd name="T11" fmla="*/ 326 h 395"/>
                <a:gd name="T12" fmla="*/ 22 w 468"/>
                <a:gd name="T13" fmla="*/ 327 h 395"/>
                <a:gd name="T14" fmla="*/ 74 w 468"/>
                <a:gd name="T15" fmla="*/ 330 h 395"/>
                <a:gd name="T16" fmla="*/ 107 w 468"/>
                <a:gd name="T17" fmla="*/ 109 h 395"/>
                <a:gd name="T18" fmla="*/ 245 w 468"/>
                <a:gd name="T19" fmla="*/ 355 h 395"/>
                <a:gd name="T20" fmla="*/ 408 w 468"/>
                <a:gd name="T21" fmla="*/ 395 h 395"/>
                <a:gd name="T22" fmla="*/ 468 w 468"/>
                <a:gd name="T23" fmla="*/ 0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8" h="395">
                  <a:moveTo>
                    <a:pt x="468" y="0"/>
                  </a:moveTo>
                  <a:cubicBezTo>
                    <a:pt x="387" y="0"/>
                    <a:pt x="387" y="0"/>
                    <a:pt x="387" y="0"/>
                  </a:cubicBezTo>
                  <a:cubicBezTo>
                    <a:pt x="332" y="358"/>
                    <a:pt x="332" y="358"/>
                    <a:pt x="332" y="358"/>
                  </a:cubicBezTo>
                  <a:cubicBezTo>
                    <a:pt x="301" y="297"/>
                    <a:pt x="132" y="0"/>
                    <a:pt x="132" y="0"/>
                  </a:cubicBezTo>
                  <a:cubicBezTo>
                    <a:pt x="49" y="0"/>
                    <a:pt x="49" y="0"/>
                    <a:pt x="49" y="0"/>
                  </a:cubicBezTo>
                  <a:cubicBezTo>
                    <a:pt x="0" y="326"/>
                    <a:pt x="0" y="326"/>
                    <a:pt x="0" y="326"/>
                  </a:cubicBezTo>
                  <a:cubicBezTo>
                    <a:pt x="9" y="326"/>
                    <a:pt x="12" y="326"/>
                    <a:pt x="22" y="327"/>
                  </a:cubicBezTo>
                  <a:cubicBezTo>
                    <a:pt x="39" y="328"/>
                    <a:pt x="57" y="329"/>
                    <a:pt x="74" y="330"/>
                  </a:cubicBezTo>
                  <a:cubicBezTo>
                    <a:pt x="107" y="109"/>
                    <a:pt x="107" y="109"/>
                    <a:pt x="107" y="109"/>
                  </a:cubicBezTo>
                  <a:cubicBezTo>
                    <a:pt x="107" y="109"/>
                    <a:pt x="191" y="257"/>
                    <a:pt x="245" y="355"/>
                  </a:cubicBezTo>
                  <a:cubicBezTo>
                    <a:pt x="318" y="367"/>
                    <a:pt x="383" y="388"/>
                    <a:pt x="408" y="395"/>
                  </a:cubicBezTo>
                  <a:lnTo>
                    <a:pt x="468"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2" name="Freeform 24"/>
            <p:cNvSpPr/>
            <p:nvPr/>
          </p:nvSpPr>
          <p:spPr bwMode="auto">
            <a:xfrm>
              <a:off x="9253435" y="4366629"/>
              <a:ext cx="146874" cy="135621"/>
            </a:xfrm>
            <a:custGeom>
              <a:avLst/>
              <a:gdLst>
                <a:gd name="T0" fmla="*/ 335 w 425"/>
                <a:gd name="T1" fmla="*/ 0 h 391"/>
                <a:gd name="T2" fmla="*/ 226 w 425"/>
                <a:gd name="T3" fmla="*/ 0 h 391"/>
                <a:gd name="T4" fmla="*/ 0 w 425"/>
                <a:gd name="T5" fmla="*/ 391 h 391"/>
                <a:gd name="T6" fmla="*/ 304 w 425"/>
                <a:gd name="T7" fmla="*/ 330 h 391"/>
                <a:gd name="T8" fmla="*/ 150 w 425"/>
                <a:gd name="T9" fmla="*/ 272 h 391"/>
                <a:gd name="T10" fmla="*/ 272 w 425"/>
                <a:gd name="T11" fmla="*/ 60 h 391"/>
                <a:gd name="T12" fmla="*/ 349 w 425"/>
                <a:gd name="T13" fmla="*/ 327 h 391"/>
                <a:gd name="T14" fmla="*/ 389 w 425"/>
                <a:gd name="T15" fmla="*/ 326 h 391"/>
                <a:gd name="T16" fmla="*/ 425 w 425"/>
                <a:gd name="T17" fmla="*/ 326 h 391"/>
                <a:gd name="T18" fmla="*/ 335 w 425"/>
                <a:gd name="T19" fmla="*/ 0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5" h="391">
                  <a:moveTo>
                    <a:pt x="335" y="0"/>
                  </a:moveTo>
                  <a:cubicBezTo>
                    <a:pt x="314" y="0"/>
                    <a:pt x="256" y="0"/>
                    <a:pt x="226" y="0"/>
                  </a:cubicBezTo>
                  <a:cubicBezTo>
                    <a:pt x="208" y="32"/>
                    <a:pt x="0" y="391"/>
                    <a:pt x="0" y="391"/>
                  </a:cubicBezTo>
                  <a:cubicBezTo>
                    <a:pt x="138" y="341"/>
                    <a:pt x="268" y="333"/>
                    <a:pt x="304" y="330"/>
                  </a:cubicBezTo>
                  <a:cubicBezTo>
                    <a:pt x="150" y="272"/>
                    <a:pt x="150" y="272"/>
                    <a:pt x="150" y="272"/>
                  </a:cubicBezTo>
                  <a:cubicBezTo>
                    <a:pt x="272" y="60"/>
                    <a:pt x="272" y="60"/>
                    <a:pt x="272" y="60"/>
                  </a:cubicBezTo>
                  <a:cubicBezTo>
                    <a:pt x="349" y="327"/>
                    <a:pt x="349" y="327"/>
                    <a:pt x="349" y="327"/>
                  </a:cubicBezTo>
                  <a:cubicBezTo>
                    <a:pt x="370" y="326"/>
                    <a:pt x="368" y="326"/>
                    <a:pt x="389" y="326"/>
                  </a:cubicBezTo>
                  <a:cubicBezTo>
                    <a:pt x="397" y="326"/>
                    <a:pt x="417" y="326"/>
                    <a:pt x="425" y="326"/>
                  </a:cubicBezTo>
                  <a:lnTo>
                    <a:pt x="335"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3" name="Freeform 25"/>
            <p:cNvSpPr/>
            <p:nvPr/>
          </p:nvSpPr>
          <p:spPr bwMode="auto">
            <a:xfrm>
              <a:off x="9324314" y="4423917"/>
              <a:ext cx="29959" cy="41212"/>
            </a:xfrm>
            <a:custGeom>
              <a:avLst/>
              <a:gdLst>
                <a:gd name="T0" fmla="*/ 205 w 205"/>
                <a:gd name="T1" fmla="*/ 282 h 282"/>
                <a:gd name="T2" fmla="*/ 0 w 205"/>
                <a:gd name="T3" fmla="*/ 213 h 282"/>
                <a:gd name="T4" fmla="*/ 123 w 205"/>
                <a:gd name="T5" fmla="*/ 0 h 282"/>
                <a:gd name="T6" fmla="*/ 205 w 205"/>
                <a:gd name="T7" fmla="*/ 282 h 282"/>
              </a:gdLst>
              <a:ahLst/>
              <a:cxnLst>
                <a:cxn ang="0">
                  <a:pos x="T0" y="T1"/>
                </a:cxn>
                <a:cxn ang="0">
                  <a:pos x="T2" y="T3"/>
                </a:cxn>
                <a:cxn ang="0">
                  <a:pos x="T4" y="T5"/>
                </a:cxn>
                <a:cxn ang="0">
                  <a:pos x="T6" y="T7"/>
                </a:cxn>
              </a:cxnLst>
              <a:rect l="0" t="0" r="r" b="b"/>
              <a:pathLst>
                <a:path w="205" h="282">
                  <a:moveTo>
                    <a:pt x="205" y="282"/>
                  </a:moveTo>
                  <a:lnTo>
                    <a:pt x="0" y="213"/>
                  </a:lnTo>
                  <a:lnTo>
                    <a:pt x="123" y="0"/>
                  </a:lnTo>
                  <a:lnTo>
                    <a:pt x="205" y="282"/>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4" name="Freeform 26"/>
            <p:cNvSpPr>
              <a:spLocks noEditPoints="1"/>
            </p:cNvSpPr>
            <p:nvPr/>
          </p:nvSpPr>
          <p:spPr bwMode="auto">
            <a:xfrm>
              <a:off x="9190155" y="4545655"/>
              <a:ext cx="39751" cy="36682"/>
            </a:xfrm>
            <a:custGeom>
              <a:avLst/>
              <a:gdLst>
                <a:gd name="T0" fmla="*/ 24 w 115"/>
                <a:gd name="T1" fmla="*/ 52 h 106"/>
                <a:gd name="T2" fmla="*/ 14 w 115"/>
                <a:gd name="T3" fmla="*/ 33 h 106"/>
                <a:gd name="T4" fmla="*/ 21 w 115"/>
                <a:gd name="T5" fmla="*/ 84 h 106"/>
                <a:gd name="T6" fmla="*/ 7 w 115"/>
                <a:gd name="T7" fmla="*/ 104 h 106"/>
                <a:gd name="T8" fmla="*/ 13 w 115"/>
                <a:gd name="T9" fmla="*/ 81 h 106"/>
                <a:gd name="T10" fmla="*/ 31 w 115"/>
                <a:gd name="T11" fmla="*/ 70 h 106"/>
                <a:gd name="T12" fmla="*/ 38 w 115"/>
                <a:gd name="T13" fmla="*/ 16 h 106"/>
                <a:gd name="T14" fmla="*/ 16 w 115"/>
                <a:gd name="T15" fmla="*/ 11 h 106"/>
                <a:gd name="T16" fmla="*/ 38 w 115"/>
                <a:gd name="T17" fmla="*/ 16 h 106"/>
                <a:gd name="T18" fmla="*/ 33 w 115"/>
                <a:gd name="T19" fmla="*/ 106 h 106"/>
                <a:gd name="T20" fmla="*/ 41 w 115"/>
                <a:gd name="T21" fmla="*/ 94 h 106"/>
                <a:gd name="T22" fmla="*/ 60 w 115"/>
                <a:gd name="T23" fmla="*/ 90 h 106"/>
                <a:gd name="T24" fmla="*/ 83 w 115"/>
                <a:gd name="T25" fmla="*/ 14 h 106"/>
                <a:gd name="T26" fmla="*/ 114 w 115"/>
                <a:gd name="T27" fmla="*/ 24 h 106"/>
                <a:gd name="T28" fmla="*/ 104 w 115"/>
                <a:gd name="T29" fmla="*/ 33 h 106"/>
                <a:gd name="T30" fmla="*/ 49 w 115"/>
                <a:gd name="T31" fmla="*/ 20 h 106"/>
                <a:gd name="T32" fmla="*/ 39 w 115"/>
                <a:gd name="T33" fmla="*/ 32 h 106"/>
                <a:gd name="T34" fmla="*/ 41 w 115"/>
                <a:gd name="T35" fmla="*/ 14 h 106"/>
                <a:gd name="T36" fmla="*/ 68 w 115"/>
                <a:gd name="T37" fmla="*/ 3 h 106"/>
                <a:gd name="T38" fmla="*/ 83 w 115"/>
                <a:gd name="T39" fmla="*/ 14 h 106"/>
                <a:gd name="T40" fmla="*/ 98 w 115"/>
                <a:gd name="T41" fmla="*/ 30 h 106"/>
                <a:gd name="T42" fmla="*/ 83 w 115"/>
                <a:gd name="T43" fmla="*/ 36 h 106"/>
                <a:gd name="T44" fmla="*/ 77 w 115"/>
                <a:gd name="T45" fmla="*/ 46 h 106"/>
                <a:gd name="T46" fmla="*/ 101 w 115"/>
                <a:gd name="T47" fmla="*/ 58 h 106"/>
                <a:gd name="T48" fmla="*/ 98 w 115"/>
                <a:gd name="T49" fmla="*/ 83 h 106"/>
                <a:gd name="T50" fmla="*/ 92 w 115"/>
                <a:gd name="T51" fmla="*/ 89 h 106"/>
                <a:gd name="T52" fmla="*/ 97 w 115"/>
                <a:gd name="T53" fmla="*/ 105 h 106"/>
                <a:gd name="T54" fmla="*/ 75 w 115"/>
                <a:gd name="T55" fmla="*/ 89 h 106"/>
                <a:gd name="T56" fmla="*/ 38 w 115"/>
                <a:gd name="T57" fmla="*/ 83 h 106"/>
                <a:gd name="T58" fmla="*/ 42 w 115"/>
                <a:gd name="T59" fmla="*/ 58 h 106"/>
                <a:gd name="T60" fmla="*/ 69 w 115"/>
                <a:gd name="T61" fmla="*/ 46 h 106"/>
                <a:gd name="T62" fmla="*/ 66 w 115"/>
                <a:gd name="T63" fmla="*/ 36 h 106"/>
                <a:gd name="T64" fmla="*/ 53 w 115"/>
                <a:gd name="T65" fmla="*/ 30 h 106"/>
                <a:gd name="T66" fmla="*/ 84 w 115"/>
                <a:gd name="T67" fmla="*/ 30 h 106"/>
                <a:gd name="T68" fmla="*/ 68 w 115"/>
                <a:gd name="T69" fmla="*/ 52 h 106"/>
                <a:gd name="T70" fmla="*/ 49 w 115"/>
                <a:gd name="T71" fmla="*/ 61 h 106"/>
                <a:gd name="T72" fmla="*/ 65 w 115"/>
                <a:gd name="T73" fmla="*/ 76 h 106"/>
                <a:gd name="T74" fmla="*/ 48 w 115"/>
                <a:gd name="T75" fmla="*/ 68 h 106"/>
                <a:gd name="T76" fmla="*/ 65 w 115"/>
                <a:gd name="T77" fmla="*/ 76 h 106"/>
                <a:gd name="T78" fmla="*/ 94 w 115"/>
                <a:gd name="T79" fmla="*/ 52 h 106"/>
                <a:gd name="T80" fmla="*/ 75 w 115"/>
                <a:gd name="T81" fmla="*/ 61 h 106"/>
                <a:gd name="T82" fmla="*/ 91 w 115"/>
                <a:gd name="T83" fmla="*/ 76 h 106"/>
                <a:gd name="T84" fmla="*/ 74 w 115"/>
                <a:gd name="T85" fmla="*/ 68 h 106"/>
                <a:gd name="T86" fmla="*/ 91 w 115"/>
                <a:gd name="T87" fmla="*/ 7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5" h="106">
                  <a:moveTo>
                    <a:pt x="30" y="45"/>
                  </a:moveTo>
                  <a:cubicBezTo>
                    <a:pt x="28" y="47"/>
                    <a:pt x="26" y="50"/>
                    <a:pt x="24" y="52"/>
                  </a:cubicBezTo>
                  <a:cubicBezTo>
                    <a:pt x="22" y="50"/>
                    <a:pt x="17" y="46"/>
                    <a:pt x="8" y="40"/>
                  </a:cubicBezTo>
                  <a:cubicBezTo>
                    <a:pt x="10" y="38"/>
                    <a:pt x="12" y="36"/>
                    <a:pt x="14" y="33"/>
                  </a:cubicBezTo>
                  <a:cubicBezTo>
                    <a:pt x="22" y="38"/>
                    <a:pt x="27" y="42"/>
                    <a:pt x="30" y="45"/>
                  </a:cubicBezTo>
                  <a:close/>
                  <a:moveTo>
                    <a:pt x="21" y="84"/>
                  </a:moveTo>
                  <a:cubicBezTo>
                    <a:pt x="18" y="87"/>
                    <a:pt x="16" y="90"/>
                    <a:pt x="14" y="93"/>
                  </a:cubicBezTo>
                  <a:cubicBezTo>
                    <a:pt x="12" y="96"/>
                    <a:pt x="9" y="100"/>
                    <a:pt x="7" y="104"/>
                  </a:cubicBezTo>
                  <a:cubicBezTo>
                    <a:pt x="5" y="101"/>
                    <a:pt x="2" y="99"/>
                    <a:pt x="0" y="97"/>
                  </a:cubicBezTo>
                  <a:cubicBezTo>
                    <a:pt x="5" y="93"/>
                    <a:pt x="9" y="87"/>
                    <a:pt x="13" y="81"/>
                  </a:cubicBezTo>
                  <a:cubicBezTo>
                    <a:pt x="18" y="74"/>
                    <a:pt x="22" y="69"/>
                    <a:pt x="25" y="64"/>
                  </a:cubicBezTo>
                  <a:cubicBezTo>
                    <a:pt x="27" y="66"/>
                    <a:pt x="28" y="68"/>
                    <a:pt x="31" y="70"/>
                  </a:cubicBezTo>
                  <a:cubicBezTo>
                    <a:pt x="26" y="76"/>
                    <a:pt x="23" y="80"/>
                    <a:pt x="21" y="84"/>
                  </a:cubicBezTo>
                  <a:close/>
                  <a:moveTo>
                    <a:pt x="38" y="16"/>
                  </a:moveTo>
                  <a:cubicBezTo>
                    <a:pt x="35" y="18"/>
                    <a:pt x="33" y="20"/>
                    <a:pt x="32" y="23"/>
                  </a:cubicBezTo>
                  <a:cubicBezTo>
                    <a:pt x="24" y="16"/>
                    <a:pt x="19" y="12"/>
                    <a:pt x="16" y="11"/>
                  </a:cubicBezTo>
                  <a:cubicBezTo>
                    <a:pt x="18" y="8"/>
                    <a:pt x="20" y="6"/>
                    <a:pt x="21" y="4"/>
                  </a:cubicBezTo>
                  <a:cubicBezTo>
                    <a:pt x="29" y="10"/>
                    <a:pt x="35" y="14"/>
                    <a:pt x="38" y="16"/>
                  </a:cubicBezTo>
                  <a:close/>
                  <a:moveTo>
                    <a:pt x="49" y="97"/>
                  </a:moveTo>
                  <a:cubicBezTo>
                    <a:pt x="43" y="100"/>
                    <a:pt x="38" y="103"/>
                    <a:pt x="33" y="106"/>
                  </a:cubicBezTo>
                  <a:cubicBezTo>
                    <a:pt x="31" y="104"/>
                    <a:pt x="30" y="102"/>
                    <a:pt x="28" y="100"/>
                  </a:cubicBezTo>
                  <a:cubicBezTo>
                    <a:pt x="32" y="98"/>
                    <a:pt x="36" y="96"/>
                    <a:pt x="41" y="94"/>
                  </a:cubicBezTo>
                  <a:cubicBezTo>
                    <a:pt x="45" y="91"/>
                    <a:pt x="50" y="88"/>
                    <a:pt x="54" y="84"/>
                  </a:cubicBezTo>
                  <a:cubicBezTo>
                    <a:pt x="56" y="86"/>
                    <a:pt x="58" y="88"/>
                    <a:pt x="60" y="90"/>
                  </a:cubicBezTo>
                  <a:cubicBezTo>
                    <a:pt x="58" y="91"/>
                    <a:pt x="54" y="93"/>
                    <a:pt x="49" y="97"/>
                  </a:cubicBezTo>
                  <a:close/>
                  <a:moveTo>
                    <a:pt x="83" y="14"/>
                  </a:moveTo>
                  <a:cubicBezTo>
                    <a:pt x="115" y="14"/>
                    <a:pt x="115" y="14"/>
                    <a:pt x="115" y="14"/>
                  </a:cubicBezTo>
                  <a:cubicBezTo>
                    <a:pt x="115" y="18"/>
                    <a:pt x="114" y="21"/>
                    <a:pt x="114" y="24"/>
                  </a:cubicBezTo>
                  <a:cubicBezTo>
                    <a:pt x="113" y="27"/>
                    <a:pt x="113" y="30"/>
                    <a:pt x="113" y="33"/>
                  </a:cubicBezTo>
                  <a:cubicBezTo>
                    <a:pt x="104" y="33"/>
                    <a:pt x="104" y="33"/>
                    <a:pt x="104" y="33"/>
                  </a:cubicBezTo>
                  <a:cubicBezTo>
                    <a:pt x="106" y="20"/>
                    <a:pt x="106" y="20"/>
                    <a:pt x="106" y="20"/>
                  </a:cubicBezTo>
                  <a:cubicBezTo>
                    <a:pt x="49" y="20"/>
                    <a:pt x="49" y="20"/>
                    <a:pt x="49" y="20"/>
                  </a:cubicBezTo>
                  <a:cubicBezTo>
                    <a:pt x="47" y="32"/>
                    <a:pt x="47" y="32"/>
                    <a:pt x="47" y="32"/>
                  </a:cubicBezTo>
                  <a:cubicBezTo>
                    <a:pt x="39" y="32"/>
                    <a:pt x="39" y="32"/>
                    <a:pt x="39" y="32"/>
                  </a:cubicBezTo>
                  <a:cubicBezTo>
                    <a:pt x="39" y="29"/>
                    <a:pt x="40" y="26"/>
                    <a:pt x="40" y="23"/>
                  </a:cubicBezTo>
                  <a:cubicBezTo>
                    <a:pt x="41" y="20"/>
                    <a:pt x="41" y="17"/>
                    <a:pt x="41" y="14"/>
                  </a:cubicBezTo>
                  <a:cubicBezTo>
                    <a:pt x="73" y="14"/>
                    <a:pt x="73" y="14"/>
                    <a:pt x="73" y="14"/>
                  </a:cubicBezTo>
                  <a:cubicBezTo>
                    <a:pt x="72" y="11"/>
                    <a:pt x="71" y="7"/>
                    <a:pt x="68" y="3"/>
                  </a:cubicBezTo>
                  <a:cubicBezTo>
                    <a:pt x="72" y="2"/>
                    <a:pt x="75" y="1"/>
                    <a:pt x="77" y="0"/>
                  </a:cubicBezTo>
                  <a:cubicBezTo>
                    <a:pt x="80" y="5"/>
                    <a:pt x="82" y="10"/>
                    <a:pt x="83" y="14"/>
                  </a:cubicBezTo>
                  <a:close/>
                  <a:moveTo>
                    <a:pt x="84" y="30"/>
                  </a:moveTo>
                  <a:cubicBezTo>
                    <a:pt x="88" y="30"/>
                    <a:pt x="93" y="30"/>
                    <a:pt x="98" y="30"/>
                  </a:cubicBezTo>
                  <a:cubicBezTo>
                    <a:pt x="97" y="37"/>
                    <a:pt x="97" y="37"/>
                    <a:pt x="97" y="37"/>
                  </a:cubicBezTo>
                  <a:cubicBezTo>
                    <a:pt x="92" y="37"/>
                    <a:pt x="88" y="36"/>
                    <a:pt x="83" y="36"/>
                  </a:cubicBezTo>
                  <a:cubicBezTo>
                    <a:pt x="78" y="36"/>
                    <a:pt x="78" y="36"/>
                    <a:pt x="78" y="36"/>
                  </a:cubicBezTo>
                  <a:cubicBezTo>
                    <a:pt x="77" y="46"/>
                    <a:pt x="77" y="46"/>
                    <a:pt x="77" y="46"/>
                  </a:cubicBezTo>
                  <a:cubicBezTo>
                    <a:pt x="103" y="46"/>
                    <a:pt x="103" y="46"/>
                    <a:pt x="103" y="46"/>
                  </a:cubicBezTo>
                  <a:cubicBezTo>
                    <a:pt x="103" y="50"/>
                    <a:pt x="102" y="54"/>
                    <a:pt x="101" y="58"/>
                  </a:cubicBezTo>
                  <a:cubicBezTo>
                    <a:pt x="99" y="71"/>
                    <a:pt x="99" y="71"/>
                    <a:pt x="99" y="71"/>
                  </a:cubicBezTo>
                  <a:cubicBezTo>
                    <a:pt x="99" y="75"/>
                    <a:pt x="98" y="79"/>
                    <a:pt x="98" y="83"/>
                  </a:cubicBezTo>
                  <a:cubicBezTo>
                    <a:pt x="82" y="83"/>
                    <a:pt x="82" y="83"/>
                    <a:pt x="82" y="83"/>
                  </a:cubicBezTo>
                  <a:cubicBezTo>
                    <a:pt x="85" y="84"/>
                    <a:pt x="88" y="87"/>
                    <a:pt x="92" y="89"/>
                  </a:cubicBezTo>
                  <a:cubicBezTo>
                    <a:pt x="96" y="92"/>
                    <a:pt x="100" y="95"/>
                    <a:pt x="104" y="98"/>
                  </a:cubicBezTo>
                  <a:cubicBezTo>
                    <a:pt x="101" y="101"/>
                    <a:pt x="99" y="103"/>
                    <a:pt x="97" y="105"/>
                  </a:cubicBezTo>
                  <a:cubicBezTo>
                    <a:pt x="93" y="102"/>
                    <a:pt x="89" y="99"/>
                    <a:pt x="86" y="96"/>
                  </a:cubicBezTo>
                  <a:cubicBezTo>
                    <a:pt x="82" y="93"/>
                    <a:pt x="78" y="91"/>
                    <a:pt x="75" y="89"/>
                  </a:cubicBezTo>
                  <a:cubicBezTo>
                    <a:pt x="78" y="86"/>
                    <a:pt x="79" y="84"/>
                    <a:pt x="80" y="83"/>
                  </a:cubicBezTo>
                  <a:cubicBezTo>
                    <a:pt x="38" y="83"/>
                    <a:pt x="38" y="83"/>
                    <a:pt x="38" y="83"/>
                  </a:cubicBezTo>
                  <a:cubicBezTo>
                    <a:pt x="39" y="79"/>
                    <a:pt x="40" y="75"/>
                    <a:pt x="40" y="71"/>
                  </a:cubicBezTo>
                  <a:cubicBezTo>
                    <a:pt x="42" y="58"/>
                    <a:pt x="42" y="58"/>
                    <a:pt x="42" y="58"/>
                  </a:cubicBezTo>
                  <a:cubicBezTo>
                    <a:pt x="43" y="54"/>
                    <a:pt x="43" y="50"/>
                    <a:pt x="43" y="46"/>
                  </a:cubicBezTo>
                  <a:cubicBezTo>
                    <a:pt x="69" y="46"/>
                    <a:pt x="69" y="46"/>
                    <a:pt x="69" y="46"/>
                  </a:cubicBezTo>
                  <a:cubicBezTo>
                    <a:pt x="70" y="36"/>
                    <a:pt x="70" y="36"/>
                    <a:pt x="70" y="36"/>
                  </a:cubicBezTo>
                  <a:cubicBezTo>
                    <a:pt x="66" y="36"/>
                    <a:pt x="66" y="36"/>
                    <a:pt x="66" y="36"/>
                  </a:cubicBezTo>
                  <a:cubicBezTo>
                    <a:pt x="61" y="36"/>
                    <a:pt x="57" y="37"/>
                    <a:pt x="52" y="37"/>
                  </a:cubicBezTo>
                  <a:cubicBezTo>
                    <a:pt x="53" y="30"/>
                    <a:pt x="53" y="30"/>
                    <a:pt x="53" y="30"/>
                  </a:cubicBezTo>
                  <a:cubicBezTo>
                    <a:pt x="58" y="30"/>
                    <a:pt x="62" y="30"/>
                    <a:pt x="66" y="30"/>
                  </a:cubicBezTo>
                  <a:lnTo>
                    <a:pt x="84" y="30"/>
                  </a:lnTo>
                  <a:close/>
                  <a:moveTo>
                    <a:pt x="67" y="61"/>
                  </a:moveTo>
                  <a:cubicBezTo>
                    <a:pt x="68" y="52"/>
                    <a:pt x="68" y="52"/>
                    <a:pt x="68" y="52"/>
                  </a:cubicBezTo>
                  <a:cubicBezTo>
                    <a:pt x="50" y="52"/>
                    <a:pt x="50" y="52"/>
                    <a:pt x="50" y="52"/>
                  </a:cubicBezTo>
                  <a:cubicBezTo>
                    <a:pt x="49" y="61"/>
                    <a:pt x="49" y="61"/>
                    <a:pt x="49" y="61"/>
                  </a:cubicBezTo>
                  <a:lnTo>
                    <a:pt x="67" y="61"/>
                  </a:lnTo>
                  <a:close/>
                  <a:moveTo>
                    <a:pt x="65" y="76"/>
                  </a:moveTo>
                  <a:cubicBezTo>
                    <a:pt x="66" y="68"/>
                    <a:pt x="66" y="68"/>
                    <a:pt x="66" y="68"/>
                  </a:cubicBezTo>
                  <a:cubicBezTo>
                    <a:pt x="48" y="68"/>
                    <a:pt x="48" y="68"/>
                    <a:pt x="48" y="68"/>
                  </a:cubicBezTo>
                  <a:cubicBezTo>
                    <a:pt x="47" y="76"/>
                    <a:pt x="47" y="76"/>
                    <a:pt x="47" y="76"/>
                  </a:cubicBezTo>
                  <a:lnTo>
                    <a:pt x="65" y="76"/>
                  </a:lnTo>
                  <a:close/>
                  <a:moveTo>
                    <a:pt x="93" y="61"/>
                  </a:moveTo>
                  <a:cubicBezTo>
                    <a:pt x="94" y="52"/>
                    <a:pt x="94" y="52"/>
                    <a:pt x="94" y="52"/>
                  </a:cubicBezTo>
                  <a:cubicBezTo>
                    <a:pt x="76" y="52"/>
                    <a:pt x="76" y="52"/>
                    <a:pt x="76" y="52"/>
                  </a:cubicBezTo>
                  <a:cubicBezTo>
                    <a:pt x="75" y="61"/>
                    <a:pt x="75" y="61"/>
                    <a:pt x="75" y="61"/>
                  </a:cubicBezTo>
                  <a:lnTo>
                    <a:pt x="93" y="61"/>
                  </a:lnTo>
                  <a:close/>
                  <a:moveTo>
                    <a:pt x="91" y="76"/>
                  </a:moveTo>
                  <a:cubicBezTo>
                    <a:pt x="92" y="68"/>
                    <a:pt x="92" y="68"/>
                    <a:pt x="92" y="68"/>
                  </a:cubicBezTo>
                  <a:cubicBezTo>
                    <a:pt x="74" y="68"/>
                    <a:pt x="74" y="68"/>
                    <a:pt x="74" y="68"/>
                  </a:cubicBezTo>
                  <a:cubicBezTo>
                    <a:pt x="72" y="76"/>
                    <a:pt x="72" y="76"/>
                    <a:pt x="72" y="76"/>
                  </a:cubicBezTo>
                  <a:lnTo>
                    <a:pt x="91" y="76"/>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55" name="Freeform 27"/>
            <p:cNvSpPr>
              <a:spLocks noEditPoints="1"/>
            </p:cNvSpPr>
            <p:nvPr/>
          </p:nvSpPr>
          <p:spPr bwMode="auto">
            <a:xfrm>
              <a:off x="9285587" y="4546970"/>
              <a:ext cx="36243" cy="34051"/>
            </a:xfrm>
            <a:custGeom>
              <a:avLst/>
              <a:gdLst>
                <a:gd name="T0" fmla="*/ 90 w 105"/>
                <a:gd name="T1" fmla="*/ 32 h 98"/>
                <a:gd name="T2" fmla="*/ 105 w 105"/>
                <a:gd name="T3" fmla="*/ 31 h 98"/>
                <a:gd name="T4" fmla="*/ 103 w 105"/>
                <a:gd name="T5" fmla="*/ 40 h 98"/>
                <a:gd name="T6" fmla="*/ 89 w 105"/>
                <a:gd name="T7" fmla="*/ 39 h 98"/>
                <a:gd name="T8" fmla="*/ 59 w 105"/>
                <a:gd name="T9" fmla="*/ 39 h 98"/>
                <a:gd name="T10" fmla="*/ 53 w 105"/>
                <a:gd name="T11" fmla="*/ 87 h 98"/>
                <a:gd name="T12" fmla="*/ 47 w 105"/>
                <a:gd name="T13" fmla="*/ 95 h 98"/>
                <a:gd name="T14" fmla="*/ 32 w 105"/>
                <a:gd name="T15" fmla="*/ 98 h 98"/>
                <a:gd name="T16" fmla="*/ 29 w 105"/>
                <a:gd name="T17" fmla="*/ 88 h 98"/>
                <a:gd name="T18" fmla="*/ 41 w 105"/>
                <a:gd name="T19" fmla="*/ 87 h 98"/>
                <a:gd name="T20" fmla="*/ 45 w 105"/>
                <a:gd name="T21" fmla="*/ 83 h 98"/>
                <a:gd name="T22" fmla="*/ 51 w 105"/>
                <a:gd name="T23" fmla="*/ 39 h 98"/>
                <a:gd name="T24" fmla="*/ 22 w 105"/>
                <a:gd name="T25" fmla="*/ 39 h 98"/>
                <a:gd name="T26" fmla="*/ 6 w 105"/>
                <a:gd name="T27" fmla="*/ 40 h 98"/>
                <a:gd name="T28" fmla="*/ 7 w 105"/>
                <a:gd name="T29" fmla="*/ 31 h 98"/>
                <a:gd name="T30" fmla="*/ 23 w 105"/>
                <a:gd name="T31" fmla="*/ 32 h 98"/>
                <a:gd name="T32" fmla="*/ 90 w 105"/>
                <a:gd name="T33" fmla="*/ 32 h 98"/>
                <a:gd name="T34" fmla="*/ 22 w 105"/>
                <a:gd name="T35" fmla="*/ 70 h 98"/>
                <a:gd name="T36" fmla="*/ 8 w 105"/>
                <a:gd name="T37" fmla="*/ 88 h 98"/>
                <a:gd name="T38" fmla="*/ 0 w 105"/>
                <a:gd name="T39" fmla="*/ 83 h 98"/>
                <a:gd name="T40" fmla="*/ 15 w 105"/>
                <a:gd name="T41" fmla="*/ 67 h 98"/>
                <a:gd name="T42" fmla="*/ 27 w 105"/>
                <a:gd name="T43" fmla="*/ 49 h 98"/>
                <a:gd name="T44" fmla="*/ 35 w 105"/>
                <a:gd name="T45" fmla="*/ 53 h 98"/>
                <a:gd name="T46" fmla="*/ 22 w 105"/>
                <a:gd name="T47" fmla="*/ 70 h 98"/>
                <a:gd name="T48" fmla="*/ 81 w 105"/>
                <a:gd name="T49" fmla="*/ 1 h 98"/>
                <a:gd name="T50" fmla="*/ 96 w 105"/>
                <a:gd name="T51" fmla="*/ 0 h 98"/>
                <a:gd name="T52" fmla="*/ 94 w 105"/>
                <a:gd name="T53" fmla="*/ 9 h 98"/>
                <a:gd name="T54" fmla="*/ 80 w 105"/>
                <a:gd name="T55" fmla="*/ 8 h 98"/>
                <a:gd name="T56" fmla="*/ 39 w 105"/>
                <a:gd name="T57" fmla="*/ 8 h 98"/>
                <a:gd name="T58" fmla="*/ 23 w 105"/>
                <a:gd name="T59" fmla="*/ 9 h 98"/>
                <a:gd name="T60" fmla="*/ 24 w 105"/>
                <a:gd name="T61" fmla="*/ 0 h 98"/>
                <a:gd name="T62" fmla="*/ 40 w 105"/>
                <a:gd name="T63" fmla="*/ 1 h 98"/>
                <a:gd name="T64" fmla="*/ 81 w 105"/>
                <a:gd name="T65" fmla="*/ 1 h 98"/>
                <a:gd name="T66" fmla="*/ 97 w 105"/>
                <a:gd name="T67" fmla="*/ 81 h 98"/>
                <a:gd name="T68" fmla="*/ 88 w 105"/>
                <a:gd name="T69" fmla="*/ 86 h 98"/>
                <a:gd name="T70" fmla="*/ 68 w 105"/>
                <a:gd name="T71" fmla="*/ 55 h 98"/>
                <a:gd name="T72" fmla="*/ 76 w 105"/>
                <a:gd name="T73" fmla="*/ 50 h 98"/>
                <a:gd name="T74" fmla="*/ 97 w 105"/>
                <a:gd name="T75" fmla="*/ 81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5" h="98">
                  <a:moveTo>
                    <a:pt x="90" y="32"/>
                  </a:moveTo>
                  <a:cubicBezTo>
                    <a:pt x="94" y="32"/>
                    <a:pt x="99" y="31"/>
                    <a:pt x="105" y="31"/>
                  </a:cubicBezTo>
                  <a:cubicBezTo>
                    <a:pt x="103" y="40"/>
                    <a:pt x="103" y="40"/>
                    <a:pt x="103" y="40"/>
                  </a:cubicBezTo>
                  <a:cubicBezTo>
                    <a:pt x="98" y="39"/>
                    <a:pt x="93" y="39"/>
                    <a:pt x="89" y="39"/>
                  </a:cubicBezTo>
                  <a:cubicBezTo>
                    <a:pt x="59" y="39"/>
                    <a:pt x="59" y="39"/>
                    <a:pt x="59" y="39"/>
                  </a:cubicBezTo>
                  <a:cubicBezTo>
                    <a:pt x="53" y="87"/>
                    <a:pt x="53" y="87"/>
                    <a:pt x="53" y="87"/>
                  </a:cubicBezTo>
                  <a:cubicBezTo>
                    <a:pt x="52" y="90"/>
                    <a:pt x="50" y="93"/>
                    <a:pt x="47" y="95"/>
                  </a:cubicBezTo>
                  <a:cubicBezTo>
                    <a:pt x="43" y="96"/>
                    <a:pt x="38" y="97"/>
                    <a:pt x="32" y="98"/>
                  </a:cubicBezTo>
                  <a:cubicBezTo>
                    <a:pt x="32" y="95"/>
                    <a:pt x="31" y="91"/>
                    <a:pt x="29" y="88"/>
                  </a:cubicBezTo>
                  <a:cubicBezTo>
                    <a:pt x="34" y="88"/>
                    <a:pt x="38" y="88"/>
                    <a:pt x="41" y="87"/>
                  </a:cubicBezTo>
                  <a:cubicBezTo>
                    <a:pt x="43" y="87"/>
                    <a:pt x="45" y="85"/>
                    <a:pt x="45" y="83"/>
                  </a:cubicBezTo>
                  <a:cubicBezTo>
                    <a:pt x="51" y="39"/>
                    <a:pt x="51" y="39"/>
                    <a:pt x="51" y="39"/>
                  </a:cubicBezTo>
                  <a:cubicBezTo>
                    <a:pt x="22" y="39"/>
                    <a:pt x="22" y="39"/>
                    <a:pt x="22" y="39"/>
                  </a:cubicBezTo>
                  <a:cubicBezTo>
                    <a:pt x="16" y="39"/>
                    <a:pt x="11" y="39"/>
                    <a:pt x="6" y="40"/>
                  </a:cubicBezTo>
                  <a:cubicBezTo>
                    <a:pt x="7" y="31"/>
                    <a:pt x="7" y="31"/>
                    <a:pt x="7" y="31"/>
                  </a:cubicBezTo>
                  <a:cubicBezTo>
                    <a:pt x="12" y="31"/>
                    <a:pt x="18" y="32"/>
                    <a:pt x="23" y="32"/>
                  </a:cubicBezTo>
                  <a:lnTo>
                    <a:pt x="90" y="32"/>
                  </a:lnTo>
                  <a:close/>
                  <a:moveTo>
                    <a:pt x="22" y="70"/>
                  </a:moveTo>
                  <a:cubicBezTo>
                    <a:pt x="18" y="76"/>
                    <a:pt x="13" y="82"/>
                    <a:pt x="8" y="88"/>
                  </a:cubicBezTo>
                  <a:cubicBezTo>
                    <a:pt x="6" y="86"/>
                    <a:pt x="3" y="84"/>
                    <a:pt x="0" y="83"/>
                  </a:cubicBezTo>
                  <a:cubicBezTo>
                    <a:pt x="5" y="78"/>
                    <a:pt x="10" y="72"/>
                    <a:pt x="15" y="67"/>
                  </a:cubicBezTo>
                  <a:cubicBezTo>
                    <a:pt x="19" y="61"/>
                    <a:pt x="23" y="55"/>
                    <a:pt x="27" y="49"/>
                  </a:cubicBezTo>
                  <a:cubicBezTo>
                    <a:pt x="29" y="51"/>
                    <a:pt x="32" y="52"/>
                    <a:pt x="35" y="53"/>
                  </a:cubicBezTo>
                  <a:cubicBezTo>
                    <a:pt x="31" y="58"/>
                    <a:pt x="27" y="64"/>
                    <a:pt x="22" y="70"/>
                  </a:cubicBezTo>
                  <a:close/>
                  <a:moveTo>
                    <a:pt x="81" y="1"/>
                  </a:moveTo>
                  <a:cubicBezTo>
                    <a:pt x="85" y="1"/>
                    <a:pt x="90" y="1"/>
                    <a:pt x="96" y="0"/>
                  </a:cubicBezTo>
                  <a:cubicBezTo>
                    <a:pt x="94" y="9"/>
                    <a:pt x="94" y="9"/>
                    <a:pt x="94" y="9"/>
                  </a:cubicBezTo>
                  <a:cubicBezTo>
                    <a:pt x="89" y="9"/>
                    <a:pt x="84" y="8"/>
                    <a:pt x="80" y="8"/>
                  </a:cubicBezTo>
                  <a:cubicBezTo>
                    <a:pt x="39" y="8"/>
                    <a:pt x="39" y="8"/>
                    <a:pt x="39" y="8"/>
                  </a:cubicBezTo>
                  <a:cubicBezTo>
                    <a:pt x="33" y="8"/>
                    <a:pt x="28" y="9"/>
                    <a:pt x="23" y="9"/>
                  </a:cubicBezTo>
                  <a:cubicBezTo>
                    <a:pt x="24" y="0"/>
                    <a:pt x="24" y="0"/>
                    <a:pt x="24" y="0"/>
                  </a:cubicBezTo>
                  <a:cubicBezTo>
                    <a:pt x="29" y="1"/>
                    <a:pt x="34" y="1"/>
                    <a:pt x="40" y="1"/>
                  </a:cubicBezTo>
                  <a:lnTo>
                    <a:pt x="81" y="1"/>
                  </a:lnTo>
                  <a:close/>
                  <a:moveTo>
                    <a:pt x="97" y="81"/>
                  </a:moveTo>
                  <a:cubicBezTo>
                    <a:pt x="93" y="83"/>
                    <a:pt x="90" y="85"/>
                    <a:pt x="88" y="86"/>
                  </a:cubicBezTo>
                  <a:cubicBezTo>
                    <a:pt x="85" y="79"/>
                    <a:pt x="78" y="69"/>
                    <a:pt x="68" y="55"/>
                  </a:cubicBezTo>
                  <a:cubicBezTo>
                    <a:pt x="71" y="54"/>
                    <a:pt x="73" y="52"/>
                    <a:pt x="76" y="50"/>
                  </a:cubicBezTo>
                  <a:cubicBezTo>
                    <a:pt x="85" y="63"/>
                    <a:pt x="92" y="73"/>
                    <a:pt x="97" y="81"/>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56" name="Freeform 28"/>
            <p:cNvSpPr>
              <a:spLocks noEditPoints="1"/>
            </p:cNvSpPr>
            <p:nvPr/>
          </p:nvSpPr>
          <p:spPr bwMode="auto">
            <a:xfrm>
              <a:off x="9380287" y="4545947"/>
              <a:ext cx="35659" cy="36097"/>
            </a:xfrm>
            <a:custGeom>
              <a:avLst/>
              <a:gdLst>
                <a:gd name="T0" fmla="*/ 26 w 103"/>
                <a:gd name="T1" fmla="*/ 35 h 104"/>
                <a:gd name="T2" fmla="*/ 23 w 103"/>
                <a:gd name="T3" fmla="*/ 53 h 104"/>
                <a:gd name="T4" fmla="*/ 19 w 103"/>
                <a:gd name="T5" fmla="*/ 80 h 104"/>
                <a:gd name="T6" fmla="*/ 30 w 103"/>
                <a:gd name="T7" fmla="*/ 69 h 104"/>
                <a:gd name="T8" fmla="*/ 33 w 103"/>
                <a:gd name="T9" fmla="*/ 78 h 104"/>
                <a:gd name="T10" fmla="*/ 21 w 103"/>
                <a:gd name="T11" fmla="*/ 89 h 104"/>
                <a:gd name="T12" fmla="*/ 11 w 103"/>
                <a:gd name="T13" fmla="*/ 99 h 104"/>
                <a:gd name="T14" fmla="*/ 5 w 103"/>
                <a:gd name="T15" fmla="*/ 92 h 104"/>
                <a:gd name="T16" fmla="*/ 10 w 103"/>
                <a:gd name="T17" fmla="*/ 81 h 104"/>
                <a:gd name="T18" fmla="*/ 16 w 103"/>
                <a:gd name="T19" fmla="*/ 42 h 104"/>
                <a:gd name="T20" fmla="*/ 0 w 103"/>
                <a:gd name="T21" fmla="*/ 43 h 104"/>
                <a:gd name="T22" fmla="*/ 1 w 103"/>
                <a:gd name="T23" fmla="*/ 34 h 104"/>
                <a:gd name="T24" fmla="*/ 13 w 103"/>
                <a:gd name="T25" fmla="*/ 35 h 104"/>
                <a:gd name="T26" fmla="*/ 26 w 103"/>
                <a:gd name="T27" fmla="*/ 35 h 104"/>
                <a:gd name="T28" fmla="*/ 34 w 103"/>
                <a:gd name="T29" fmla="*/ 18 h 104"/>
                <a:gd name="T30" fmla="*/ 26 w 103"/>
                <a:gd name="T31" fmla="*/ 24 h 104"/>
                <a:gd name="T32" fmla="*/ 13 w 103"/>
                <a:gd name="T33" fmla="*/ 6 h 104"/>
                <a:gd name="T34" fmla="*/ 20 w 103"/>
                <a:gd name="T35" fmla="*/ 0 h 104"/>
                <a:gd name="T36" fmla="*/ 34 w 103"/>
                <a:gd name="T37" fmla="*/ 18 h 104"/>
                <a:gd name="T38" fmla="*/ 35 w 103"/>
                <a:gd name="T39" fmla="*/ 47 h 104"/>
                <a:gd name="T40" fmla="*/ 51 w 103"/>
                <a:gd name="T41" fmla="*/ 48 h 104"/>
                <a:gd name="T42" fmla="*/ 91 w 103"/>
                <a:gd name="T43" fmla="*/ 48 h 104"/>
                <a:gd name="T44" fmla="*/ 81 w 103"/>
                <a:gd name="T45" fmla="*/ 65 h 104"/>
                <a:gd name="T46" fmla="*/ 66 w 103"/>
                <a:gd name="T47" fmla="*/ 84 h 104"/>
                <a:gd name="T48" fmla="*/ 98 w 103"/>
                <a:gd name="T49" fmla="*/ 94 h 104"/>
                <a:gd name="T50" fmla="*/ 91 w 103"/>
                <a:gd name="T51" fmla="*/ 103 h 104"/>
                <a:gd name="T52" fmla="*/ 59 w 103"/>
                <a:gd name="T53" fmla="*/ 89 h 104"/>
                <a:gd name="T54" fmla="*/ 44 w 103"/>
                <a:gd name="T55" fmla="*/ 97 h 104"/>
                <a:gd name="T56" fmla="*/ 25 w 103"/>
                <a:gd name="T57" fmla="*/ 104 h 104"/>
                <a:gd name="T58" fmla="*/ 20 w 103"/>
                <a:gd name="T59" fmla="*/ 98 h 104"/>
                <a:gd name="T60" fmla="*/ 39 w 103"/>
                <a:gd name="T61" fmla="*/ 92 h 104"/>
                <a:gd name="T62" fmla="*/ 53 w 103"/>
                <a:gd name="T63" fmla="*/ 84 h 104"/>
                <a:gd name="T64" fmla="*/ 41 w 103"/>
                <a:gd name="T65" fmla="*/ 55 h 104"/>
                <a:gd name="T66" fmla="*/ 34 w 103"/>
                <a:gd name="T67" fmla="*/ 55 h 104"/>
                <a:gd name="T68" fmla="*/ 35 w 103"/>
                <a:gd name="T69" fmla="*/ 47 h 104"/>
                <a:gd name="T70" fmla="*/ 81 w 103"/>
                <a:gd name="T71" fmla="*/ 43 h 104"/>
                <a:gd name="T72" fmla="*/ 74 w 103"/>
                <a:gd name="T73" fmla="*/ 37 h 104"/>
                <a:gd name="T74" fmla="*/ 78 w 103"/>
                <a:gd name="T75" fmla="*/ 12 h 104"/>
                <a:gd name="T76" fmla="*/ 58 w 103"/>
                <a:gd name="T77" fmla="*/ 12 h 104"/>
                <a:gd name="T78" fmla="*/ 52 w 103"/>
                <a:gd name="T79" fmla="*/ 31 h 104"/>
                <a:gd name="T80" fmla="*/ 38 w 103"/>
                <a:gd name="T81" fmla="*/ 46 h 104"/>
                <a:gd name="T82" fmla="*/ 32 w 103"/>
                <a:gd name="T83" fmla="*/ 41 h 104"/>
                <a:gd name="T84" fmla="*/ 47 w 103"/>
                <a:gd name="T85" fmla="*/ 23 h 104"/>
                <a:gd name="T86" fmla="*/ 51 w 103"/>
                <a:gd name="T87" fmla="*/ 5 h 104"/>
                <a:gd name="T88" fmla="*/ 88 w 103"/>
                <a:gd name="T89" fmla="*/ 5 h 104"/>
                <a:gd name="T90" fmla="*/ 86 w 103"/>
                <a:gd name="T91" fmla="*/ 18 h 104"/>
                <a:gd name="T92" fmla="*/ 84 w 103"/>
                <a:gd name="T93" fmla="*/ 30 h 104"/>
                <a:gd name="T94" fmla="*/ 86 w 103"/>
                <a:gd name="T95" fmla="*/ 34 h 104"/>
                <a:gd name="T96" fmla="*/ 93 w 103"/>
                <a:gd name="T97" fmla="*/ 35 h 104"/>
                <a:gd name="T98" fmla="*/ 103 w 103"/>
                <a:gd name="T99" fmla="*/ 34 h 104"/>
                <a:gd name="T100" fmla="*/ 102 w 103"/>
                <a:gd name="T101" fmla="*/ 43 h 104"/>
                <a:gd name="T102" fmla="*/ 81 w 103"/>
                <a:gd name="T103" fmla="*/ 43 h 104"/>
                <a:gd name="T104" fmla="*/ 78 w 103"/>
                <a:gd name="T105" fmla="*/ 55 h 104"/>
                <a:gd name="T106" fmla="*/ 50 w 103"/>
                <a:gd name="T107" fmla="*/ 55 h 104"/>
                <a:gd name="T108" fmla="*/ 61 w 103"/>
                <a:gd name="T109" fmla="*/ 78 h 104"/>
                <a:gd name="T110" fmla="*/ 78 w 103"/>
                <a:gd name="T111" fmla="*/ 55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3" h="104">
                  <a:moveTo>
                    <a:pt x="26" y="35"/>
                  </a:moveTo>
                  <a:cubicBezTo>
                    <a:pt x="25" y="40"/>
                    <a:pt x="24" y="46"/>
                    <a:pt x="23" y="53"/>
                  </a:cubicBezTo>
                  <a:cubicBezTo>
                    <a:pt x="19" y="80"/>
                    <a:pt x="19" y="80"/>
                    <a:pt x="19" y="80"/>
                  </a:cubicBezTo>
                  <a:cubicBezTo>
                    <a:pt x="23" y="76"/>
                    <a:pt x="27" y="73"/>
                    <a:pt x="30" y="69"/>
                  </a:cubicBezTo>
                  <a:cubicBezTo>
                    <a:pt x="31" y="72"/>
                    <a:pt x="32" y="75"/>
                    <a:pt x="33" y="78"/>
                  </a:cubicBezTo>
                  <a:cubicBezTo>
                    <a:pt x="29" y="82"/>
                    <a:pt x="25" y="85"/>
                    <a:pt x="21" y="89"/>
                  </a:cubicBezTo>
                  <a:cubicBezTo>
                    <a:pt x="18" y="92"/>
                    <a:pt x="14" y="95"/>
                    <a:pt x="11" y="99"/>
                  </a:cubicBezTo>
                  <a:cubicBezTo>
                    <a:pt x="9" y="96"/>
                    <a:pt x="8" y="94"/>
                    <a:pt x="5" y="92"/>
                  </a:cubicBezTo>
                  <a:cubicBezTo>
                    <a:pt x="8" y="89"/>
                    <a:pt x="10" y="86"/>
                    <a:pt x="10" y="81"/>
                  </a:cubicBezTo>
                  <a:cubicBezTo>
                    <a:pt x="16" y="42"/>
                    <a:pt x="16" y="42"/>
                    <a:pt x="16" y="42"/>
                  </a:cubicBezTo>
                  <a:cubicBezTo>
                    <a:pt x="10" y="42"/>
                    <a:pt x="4" y="43"/>
                    <a:pt x="0" y="43"/>
                  </a:cubicBezTo>
                  <a:cubicBezTo>
                    <a:pt x="1" y="34"/>
                    <a:pt x="1" y="34"/>
                    <a:pt x="1" y="34"/>
                  </a:cubicBezTo>
                  <a:cubicBezTo>
                    <a:pt x="5" y="35"/>
                    <a:pt x="9" y="35"/>
                    <a:pt x="13" y="35"/>
                  </a:cubicBezTo>
                  <a:lnTo>
                    <a:pt x="26" y="35"/>
                  </a:lnTo>
                  <a:close/>
                  <a:moveTo>
                    <a:pt x="34" y="18"/>
                  </a:moveTo>
                  <a:cubicBezTo>
                    <a:pt x="32" y="20"/>
                    <a:pt x="29" y="22"/>
                    <a:pt x="26" y="24"/>
                  </a:cubicBezTo>
                  <a:cubicBezTo>
                    <a:pt x="22" y="17"/>
                    <a:pt x="18" y="11"/>
                    <a:pt x="13" y="6"/>
                  </a:cubicBezTo>
                  <a:cubicBezTo>
                    <a:pt x="15" y="5"/>
                    <a:pt x="17" y="3"/>
                    <a:pt x="20" y="0"/>
                  </a:cubicBezTo>
                  <a:cubicBezTo>
                    <a:pt x="24" y="4"/>
                    <a:pt x="29" y="10"/>
                    <a:pt x="34" y="18"/>
                  </a:cubicBezTo>
                  <a:close/>
                  <a:moveTo>
                    <a:pt x="35" y="47"/>
                  </a:moveTo>
                  <a:cubicBezTo>
                    <a:pt x="40" y="48"/>
                    <a:pt x="45" y="48"/>
                    <a:pt x="51" y="48"/>
                  </a:cubicBezTo>
                  <a:cubicBezTo>
                    <a:pt x="91" y="48"/>
                    <a:pt x="91" y="48"/>
                    <a:pt x="91" y="48"/>
                  </a:cubicBezTo>
                  <a:cubicBezTo>
                    <a:pt x="89" y="53"/>
                    <a:pt x="85" y="59"/>
                    <a:pt x="81" y="65"/>
                  </a:cubicBezTo>
                  <a:cubicBezTo>
                    <a:pt x="77" y="72"/>
                    <a:pt x="72" y="78"/>
                    <a:pt x="66" y="84"/>
                  </a:cubicBezTo>
                  <a:cubicBezTo>
                    <a:pt x="75" y="90"/>
                    <a:pt x="85" y="94"/>
                    <a:pt x="98" y="94"/>
                  </a:cubicBezTo>
                  <a:cubicBezTo>
                    <a:pt x="95" y="97"/>
                    <a:pt x="93" y="100"/>
                    <a:pt x="91" y="103"/>
                  </a:cubicBezTo>
                  <a:cubicBezTo>
                    <a:pt x="79" y="101"/>
                    <a:pt x="68" y="96"/>
                    <a:pt x="59" y="89"/>
                  </a:cubicBezTo>
                  <a:cubicBezTo>
                    <a:pt x="54" y="92"/>
                    <a:pt x="49" y="94"/>
                    <a:pt x="44" y="97"/>
                  </a:cubicBezTo>
                  <a:cubicBezTo>
                    <a:pt x="38" y="100"/>
                    <a:pt x="32" y="102"/>
                    <a:pt x="25" y="104"/>
                  </a:cubicBezTo>
                  <a:cubicBezTo>
                    <a:pt x="25" y="102"/>
                    <a:pt x="23" y="100"/>
                    <a:pt x="20" y="98"/>
                  </a:cubicBezTo>
                  <a:cubicBezTo>
                    <a:pt x="26" y="96"/>
                    <a:pt x="33" y="94"/>
                    <a:pt x="39" y="92"/>
                  </a:cubicBezTo>
                  <a:cubicBezTo>
                    <a:pt x="45" y="89"/>
                    <a:pt x="50" y="86"/>
                    <a:pt x="53" y="84"/>
                  </a:cubicBezTo>
                  <a:cubicBezTo>
                    <a:pt x="48" y="77"/>
                    <a:pt x="44" y="67"/>
                    <a:pt x="41" y="55"/>
                  </a:cubicBezTo>
                  <a:cubicBezTo>
                    <a:pt x="34" y="55"/>
                    <a:pt x="34" y="55"/>
                    <a:pt x="34" y="55"/>
                  </a:cubicBezTo>
                  <a:lnTo>
                    <a:pt x="35" y="47"/>
                  </a:lnTo>
                  <a:close/>
                  <a:moveTo>
                    <a:pt x="81" y="43"/>
                  </a:moveTo>
                  <a:cubicBezTo>
                    <a:pt x="76" y="43"/>
                    <a:pt x="74" y="41"/>
                    <a:pt x="74" y="37"/>
                  </a:cubicBezTo>
                  <a:cubicBezTo>
                    <a:pt x="78" y="12"/>
                    <a:pt x="78" y="12"/>
                    <a:pt x="78" y="12"/>
                  </a:cubicBezTo>
                  <a:cubicBezTo>
                    <a:pt x="58" y="12"/>
                    <a:pt x="58" y="12"/>
                    <a:pt x="58" y="12"/>
                  </a:cubicBezTo>
                  <a:cubicBezTo>
                    <a:pt x="57" y="20"/>
                    <a:pt x="55" y="26"/>
                    <a:pt x="52" y="31"/>
                  </a:cubicBezTo>
                  <a:cubicBezTo>
                    <a:pt x="50" y="36"/>
                    <a:pt x="45" y="41"/>
                    <a:pt x="38" y="46"/>
                  </a:cubicBezTo>
                  <a:cubicBezTo>
                    <a:pt x="37" y="44"/>
                    <a:pt x="35" y="42"/>
                    <a:pt x="32" y="41"/>
                  </a:cubicBezTo>
                  <a:cubicBezTo>
                    <a:pt x="40" y="36"/>
                    <a:pt x="45" y="30"/>
                    <a:pt x="47" y="23"/>
                  </a:cubicBezTo>
                  <a:cubicBezTo>
                    <a:pt x="49" y="17"/>
                    <a:pt x="50" y="10"/>
                    <a:pt x="51" y="5"/>
                  </a:cubicBezTo>
                  <a:cubicBezTo>
                    <a:pt x="88" y="5"/>
                    <a:pt x="88" y="5"/>
                    <a:pt x="88" y="5"/>
                  </a:cubicBezTo>
                  <a:cubicBezTo>
                    <a:pt x="87" y="8"/>
                    <a:pt x="86" y="13"/>
                    <a:pt x="86" y="18"/>
                  </a:cubicBezTo>
                  <a:cubicBezTo>
                    <a:pt x="84" y="30"/>
                    <a:pt x="84" y="30"/>
                    <a:pt x="84" y="30"/>
                  </a:cubicBezTo>
                  <a:cubicBezTo>
                    <a:pt x="84" y="32"/>
                    <a:pt x="84" y="34"/>
                    <a:pt x="86" y="34"/>
                  </a:cubicBezTo>
                  <a:cubicBezTo>
                    <a:pt x="87" y="35"/>
                    <a:pt x="90" y="35"/>
                    <a:pt x="93" y="35"/>
                  </a:cubicBezTo>
                  <a:cubicBezTo>
                    <a:pt x="96" y="34"/>
                    <a:pt x="99" y="34"/>
                    <a:pt x="103" y="34"/>
                  </a:cubicBezTo>
                  <a:cubicBezTo>
                    <a:pt x="102" y="37"/>
                    <a:pt x="101" y="40"/>
                    <a:pt x="102" y="43"/>
                  </a:cubicBezTo>
                  <a:lnTo>
                    <a:pt x="81" y="43"/>
                  </a:lnTo>
                  <a:close/>
                  <a:moveTo>
                    <a:pt x="78" y="55"/>
                  </a:moveTo>
                  <a:cubicBezTo>
                    <a:pt x="50" y="55"/>
                    <a:pt x="50" y="55"/>
                    <a:pt x="50" y="55"/>
                  </a:cubicBezTo>
                  <a:cubicBezTo>
                    <a:pt x="51" y="64"/>
                    <a:pt x="54" y="72"/>
                    <a:pt x="61" y="78"/>
                  </a:cubicBezTo>
                  <a:cubicBezTo>
                    <a:pt x="67" y="72"/>
                    <a:pt x="73" y="64"/>
                    <a:pt x="78" y="55"/>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57" name="Freeform 29"/>
            <p:cNvSpPr>
              <a:spLocks noEditPoints="1"/>
            </p:cNvSpPr>
            <p:nvPr/>
          </p:nvSpPr>
          <p:spPr bwMode="auto">
            <a:xfrm>
              <a:off x="9475280" y="4546678"/>
              <a:ext cx="36390" cy="35074"/>
            </a:xfrm>
            <a:custGeom>
              <a:avLst/>
              <a:gdLst>
                <a:gd name="T0" fmla="*/ 28 w 105"/>
                <a:gd name="T1" fmla="*/ 35 h 101"/>
                <a:gd name="T2" fmla="*/ 25 w 105"/>
                <a:gd name="T3" fmla="*/ 53 h 101"/>
                <a:gd name="T4" fmla="*/ 21 w 105"/>
                <a:gd name="T5" fmla="*/ 80 h 101"/>
                <a:gd name="T6" fmla="*/ 35 w 105"/>
                <a:gd name="T7" fmla="*/ 66 h 101"/>
                <a:gd name="T8" fmla="*/ 41 w 105"/>
                <a:gd name="T9" fmla="*/ 73 h 101"/>
                <a:gd name="T10" fmla="*/ 26 w 105"/>
                <a:gd name="T11" fmla="*/ 86 h 101"/>
                <a:gd name="T12" fmla="*/ 14 w 105"/>
                <a:gd name="T13" fmla="*/ 97 h 101"/>
                <a:gd name="T14" fmla="*/ 9 w 105"/>
                <a:gd name="T15" fmla="*/ 90 h 101"/>
                <a:gd name="T16" fmla="*/ 13 w 105"/>
                <a:gd name="T17" fmla="*/ 79 h 101"/>
                <a:gd name="T18" fmla="*/ 18 w 105"/>
                <a:gd name="T19" fmla="*/ 42 h 101"/>
                <a:gd name="T20" fmla="*/ 0 w 105"/>
                <a:gd name="T21" fmla="*/ 43 h 101"/>
                <a:gd name="T22" fmla="*/ 1 w 105"/>
                <a:gd name="T23" fmla="*/ 34 h 101"/>
                <a:gd name="T24" fmla="*/ 11 w 105"/>
                <a:gd name="T25" fmla="*/ 35 h 101"/>
                <a:gd name="T26" fmla="*/ 28 w 105"/>
                <a:gd name="T27" fmla="*/ 35 h 101"/>
                <a:gd name="T28" fmla="*/ 37 w 105"/>
                <a:gd name="T29" fmla="*/ 20 h 101"/>
                <a:gd name="T30" fmla="*/ 29 w 105"/>
                <a:gd name="T31" fmla="*/ 26 h 101"/>
                <a:gd name="T32" fmla="*/ 14 w 105"/>
                <a:gd name="T33" fmla="*/ 6 h 101"/>
                <a:gd name="T34" fmla="*/ 22 w 105"/>
                <a:gd name="T35" fmla="*/ 1 h 101"/>
                <a:gd name="T36" fmla="*/ 37 w 105"/>
                <a:gd name="T37" fmla="*/ 20 h 101"/>
                <a:gd name="T38" fmla="*/ 66 w 105"/>
                <a:gd name="T39" fmla="*/ 36 h 101"/>
                <a:gd name="T40" fmla="*/ 69 w 105"/>
                <a:gd name="T41" fmla="*/ 13 h 101"/>
                <a:gd name="T42" fmla="*/ 71 w 105"/>
                <a:gd name="T43" fmla="*/ 0 h 101"/>
                <a:gd name="T44" fmla="*/ 80 w 105"/>
                <a:gd name="T45" fmla="*/ 0 h 101"/>
                <a:gd name="T46" fmla="*/ 78 w 105"/>
                <a:gd name="T47" fmla="*/ 10 h 101"/>
                <a:gd name="T48" fmla="*/ 75 w 105"/>
                <a:gd name="T49" fmla="*/ 36 h 101"/>
                <a:gd name="T50" fmla="*/ 93 w 105"/>
                <a:gd name="T51" fmla="*/ 36 h 101"/>
                <a:gd name="T52" fmla="*/ 105 w 105"/>
                <a:gd name="T53" fmla="*/ 35 h 101"/>
                <a:gd name="T54" fmla="*/ 103 w 105"/>
                <a:gd name="T55" fmla="*/ 44 h 101"/>
                <a:gd name="T56" fmla="*/ 92 w 105"/>
                <a:gd name="T57" fmla="*/ 43 h 101"/>
                <a:gd name="T58" fmla="*/ 74 w 105"/>
                <a:gd name="T59" fmla="*/ 43 h 101"/>
                <a:gd name="T60" fmla="*/ 67 w 105"/>
                <a:gd name="T61" fmla="*/ 88 h 101"/>
                <a:gd name="T62" fmla="*/ 66 w 105"/>
                <a:gd name="T63" fmla="*/ 101 h 101"/>
                <a:gd name="T64" fmla="*/ 57 w 105"/>
                <a:gd name="T65" fmla="*/ 101 h 101"/>
                <a:gd name="T66" fmla="*/ 59 w 105"/>
                <a:gd name="T67" fmla="*/ 88 h 101"/>
                <a:gd name="T68" fmla="*/ 65 w 105"/>
                <a:gd name="T69" fmla="*/ 43 h 101"/>
                <a:gd name="T70" fmla="*/ 48 w 105"/>
                <a:gd name="T71" fmla="*/ 43 h 101"/>
                <a:gd name="T72" fmla="*/ 34 w 105"/>
                <a:gd name="T73" fmla="*/ 44 h 101"/>
                <a:gd name="T74" fmla="*/ 36 w 105"/>
                <a:gd name="T75" fmla="*/ 35 h 101"/>
                <a:gd name="T76" fmla="*/ 48 w 105"/>
                <a:gd name="T77" fmla="*/ 36 h 101"/>
                <a:gd name="T78" fmla="*/ 66 w 105"/>
                <a:gd name="T79" fmla="*/ 3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5" h="101">
                  <a:moveTo>
                    <a:pt x="28" y="35"/>
                  </a:moveTo>
                  <a:cubicBezTo>
                    <a:pt x="27" y="40"/>
                    <a:pt x="26" y="46"/>
                    <a:pt x="25" y="53"/>
                  </a:cubicBezTo>
                  <a:cubicBezTo>
                    <a:pt x="21" y="80"/>
                    <a:pt x="21" y="80"/>
                    <a:pt x="21" y="80"/>
                  </a:cubicBezTo>
                  <a:cubicBezTo>
                    <a:pt x="27" y="75"/>
                    <a:pt x="32" y="70"/>
                    <a:pt x="35" y="66"/>
                  </a:cubicBezTo>
                  <a:cubicBezTo>
                    <a:pt x="37" y="68"/>
                    <a:pt x="39" y="71"/>
                    <a:pt x="41" y="73"/>
                  </a:cubicBezTo>
                  <a:cubicBezTo>
                    <a:pt x="26" y="86"/>
                    <a:pt x="26" y="86"/>
                    <a:pt x="26" y="86"/>
                  </a:cubicBezTo>
                  <a:cubicBezTo>
                    <a:pt x="22" y="89"/>
                    <a:pt x="18" y="93"/>
                    <a:pt x="14" y="97"/>
                  </a:cubicBezTo>
                  <a:cubicBezTo>
                    <a:pt x="12" y="94"/>
                    <a:pt x="10" y="92"/>
                    <a:pt x="9" y="90"/>
                  </a:cubicBezTo>
                  <a:cubicBezTo>
                    <a:pt x="11" y="88"/>
                    <a:pt x="13" y="84"/>
                    <a:pt x="13" y="79"/>
                  </a:cubicBezTo>
                  <a:cubicBezTo>
                    <a:pt x="18" y="42"/>
                    <a:pt x="18" y="42"/>
                    <a:pt x="18" y="42"/>
                  </a:cubicBezTo>
                  <a:cubicBezTo>
                    <a:pt x="10" y="42"/>
                    <a:pt x="4" y="43"/>
                    <a:pt x="0" y="43"/>
                  </a:cubicBezTo>
                  <a:cubicBezTo>
                    <a:pt x="1" y="34"/>
                    <a:pt x="1" y="34"/>
                    <a:pt x="1" y="34"/>
                  </a:cubicBezTo>
                  <a:cubicBezTo>
                    <a:pt x="6" y="35"/>
                    <a:pt x="9" y="35"/>
                    <a:pt x="11" y="35"/>
                  </a:cubicBezTo>
                  <a:lnTo>
                    <a:pt x="28" y="35"/>
                  </a:lnTo>
                  <a:close/>
                  <a:moveTo>
                    <a:pt x="37" y="20"/>
                  </a:moveTo>
                  <a:cubicBezTo>
                    <a:pt x="34" y="22"/>
                    <a:pt x="32" y="24"/>
                    <a:pt x="29" y="26"/>
                  </a:cubicBezTo>
                  <a:cubicBezTo>
                    <a:pt x="26" y="21"/>
                    <a:pt x="21" y="14"/>
                    <a:pt x="14" y="6"/>
                  </a:cubicBezTo>
                  <a:cubicBezTo>
                    <a:pt x="17" y="5"/>
                    <a:pt x="19" y="3"/>
                    <a:pt x="22" y="1"/>
                  </a:cubicBezTo>
                  <a:cubicBezTo>
                    <a:pt x="25" y="5"/>
                    <a:pt x="30" y="11"/>
                    <a:pt x="37" y="20"/>
                  </a:cubicBezTo>
                  <a:close/>
                  <a:moveTo>
                    <a:pt x="66" y="36"/>
                  </a:moveTo>
                  <a:cubicBezTo>
                    <a:pt x="69" y="13"/>
                    <a:pt x="69" y="13"/>
                    <a:pt x="69" y="13"/>
                  </a:cubicBezTo>
                  <a:cubicBezTo>
                    <a:pt x="70" y="8"/>
                    <a:pt x="71" y="3"/>
                    <a:pt x="71" y="0"/>
                  </a:cubicBezTo>
                  <a:cubicBezTo>
                    <a:pt x="80" y="0"/>
                    <a:pt x="80" y="0"/>
                    <a:pt x="80" y="0"/>
                  </a:cubicBezTo>
                  <a:cubicBezTo>
                    <a:pt x="79" y="4"/>
                    <a:pt x="79" y="7"/>
                    <a:pt x="78" y="10"/>
                  </a:cubicBezTo>
                  <a:cubicBezTo>
                    <a:pt x="75" y="36"/>
                    <a:pt x="75" y="36"/>
                    <a:pt x="75" y="36"/>
                  </a:cubicBezTo>
                  <a:cubicBezTo>
                    <a:pt x="93" y="36"/>
                    <a:pt x="93" y="36"/>
                    <a:pt x="93" y="36"/>
                  </a:cubicBezTo>
                  <a:cubicBezTo>
                    <a:pt x="97" y="36"/>
                    <a:pt x="100" y="36"/>
                    <a:pt x="105" y="35"/>
                  </a:cubicBezTo>
                  <a:cubicBezTo>
                    <a:pt x="103" y="44"/>
                    <a:pt x="103" y="44"/>
                    <a:pt x="103" y="44"/>
                  </a:cubicBezTo>
                  <a:cubicBezTo>
                    <a:pt x="99" y="43"/>
                    <a:pt x="95" y="43"/>
                    <a:pt x="92" y="43"/>
                  </a:cubicBezTo>
                  <a:cubicBezTo>
                    <a:pt x="74" y="43"/>
                    <a:pt x="74" y="43"/>
                    <a:pt x="74" y="43"/>
                  </a:cubicBezTo>
                  <a:cubicBezTo>
                    <a:pt x="67" y="88"/>
                    <a:pt x="67" y="88"/>
                    <a:pt x="67" y="88"/>
                  </a:cubicBezTo>
                  <a:cubicBezTo>
                    <a:pt x="67" y="91"/>
                    <a:pt x="66" y="96"/>
                    <a:pt x="66" y="101"/>
                  </a:cubicBezTo>
                  <a:cubicBezTo>
                    <a:pt x="57" y="101"/>
                    <a:pt x="57" y="101"/>
                    <a:pt x="57" y="101"/>
                  </a:cubicBezTo>
                  <a:cubicBezTo>
                    <a:pt x="58" y="96"/>
                    <a:pt x="58" y="91"/>
                    <a:pt x="59" y="88"/>
                  </a:cubicBezTo>
                  <a:cubicBezTo>
                    <a:pt x="65" y="43"/>
                    <a:pt x="65" y="43"/>
                    <a:pt x="65" y="43"/>
                  </a:cubicBezTo>
                  <a:cubicBezTo>
                    <a:pt x="48" y="43"/>
                    <a:pt x="48" y="43"/>
                    <a:pt x="48" y="43"/>
                  </a:cubicBezTo>
                  <a:cubicBezTo>
                    <a:pt x="43" y="43"/>
                    <a:pt x="39" y="43"/>
                    <a:pt x="34" y="44"/>
                  </a:cubicBezTo>
                  <a:cubicBezTo>
                    <a:pt x="36" y="35"/>
                    <a:pt x="36" y="35"/>
                    <a:pt x="36" y="35"/>
                  </a:cubicBezTo>
                  <a:cubicBezTo>
                    <a:pt x="40" y="36"/>
                    <a:pt x="44" y="36"/>
                    <a:pt x="48" y="36"/>
                  </a:cubicBezTo>
                  <a:lnTo>
                    <a:pt x="66" y="36"/>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58" name="Freeform 30"/>
            <p:cNvSpPr>
              <a:spLocks noEditPoints="1"/>
            </p:cNvSpPr>
            <p:nvPr/>
          </p:nvSpPr>
          <p:spPr bwMode="auto">
            <a:xfrm>
              <a:off x="9567935" y="4545655"/>
              <a:ext cx="40189" cy="36682"/>
            </a:xfrm>
            <a:custGeom>
              <a:avLst/>
              <a:gdLst>
                <a:gd name="T0" fmla="*/ 6 w 116"/>
                <a:gd name="T1" fmla="*/ 96 h 106"/>
                <a:gd name="T2" fmla="*/ 18 w 116"/>
                <a:gd name="T3" fmla="*/ 69 h 106"/>
                <a:gd name="T4" fmla="*/ 18 w 116"/>
                <a:gd name="T5" fmla="*/ 83 h 106"/>
                <a:gd name="T6" fmla="*/ 65 w 116"/>
                <a:gd name="T7" fmla="*/ 39 h 106"/>
                <a:gd name="T8" fmla="*/ 41 w 116"/>
                <a:gd name="T9" fmla="*/ 48 h 106"/>
                <a:gd name="T10" fmla="*/ 61 w 116"/>
                <a:gd name="T11" fmla="*/ 58 h 106"/>
                <a:gd name="T12" fmla="*/ 38 w 116"/>
                <a:gd name="T13" fmla="*/ 67 h 106"/>
                <a:gd name="T14" fmla="*/ 29 w 116"/>
                <a:gd name="T15" fmla="*/ 103 h 106"/>
                <a:gd name="T16" fmla="*/ 15 w 116"/>
                <a:gd name="T17" fmla="*/ 95 h 106"/>
                <a:gd name="T18" fmla="*/ 26 w 116"/>
                <a:gd name="T19" fmla="*/ 91 h 106"/>
                <a:gd name="T20" fmla="*/ 7 w 116"/>
                <a:gd name="T21" fmla="*/ 67 h 106"/>
                <a:gd name="T22" fmla="*/ 31 w 116"/>
                <a:gd name="T23" fmla="*/ 59 h 106"/>
                <a:gd name="T24" fmla="*/ 8 w 116"/>
                <a:gd name="T25" fmla="*/ 48 h 106"/>
                <a:gd name="T26" fmla="*/ 24 w 116"/>
                <a:gd name="T27" fmla="*/ 40 h 106"/>
                <a:gd name="T28" fmla="*/ 49 w 116"/>
                <a:gd name="T29" fmla="*/ 23 h 106"/>
                <a:gd name="T30" fmla="*/ 49 w 116"/>
                <a:gd name="T31" fmla="*/ 40 h 106"/>
                <a:gd name="T32" fmla="*/ 67 w 116"/>
                <a:gd name="T33" fmla="*/ 12 h 106"/>
                <a:gd name="T34" fmla="*/ 50 w 116"/>
                <a:gd name="T35" fmla="*/ 21 h 106"/>
                <a:gd name="T36" fmla="*/ 14 w 116"/>
                <a:gd name="T37" fmla="*/ 21 h 106"/>
                <a:gd name="T38" fmla="*/ 30 w 116"/>
                <a:gd name="T39" fmla="*/ 13 h 106"/>
                <a:gd name="T40" fmla="*/ 37 w 116"/>
                <a:gd name="T41" fmla="*/ 3 h 106"/>
                <a:gd name="T42" fmla="*/ 47 w 116"/>
                <a:gd name="T43" fmla="*/ 13 h 106"/>
                <a:gd name="T44" fmla="*/ 24 w 116"/>
                <a:gd name="T45" fmla="*/ 39 h 106"/>
                <a:gd name="T46" fmla="*/ 28 w 116"/>
                <a:gd name="T47" fmla="*/ 24 h 106"/>
                <a:gd name="T48" fmla="*/ 55 w 116"/>
                <a:gd name="T49" fmla="*/ 85 h 106"/>
                <a:gd name="T50" fmla="*/ 40 w 116"/>
                <a:gd name="T51" fmla="*/ 76 h 106"/>
                <a:gd name="T52" fmla="*/ 55 w 116"/>
                <a:gd name="T53" fmla="*/ 85 h 106"/>
                <a:gd name="T54" fmla="*/ 80 w 116"/>
                <a:gd name="T55" fmla="*/ 36 h 106"/>
                <a:gd name="T56" fmla="*/ 113 w 116"/>
                <a:gd name="T57" fmla="*/ 36 h 106"/>
                <a:gd name="T58" fmla="*/ 101 w 116"/>
                <a:gd name="T59" fmla="*/ 44 h 106"/>
                <a:gd name="T60" fmla="*/ 93 w 116"/>
                <a:gd name="T61" fmla="*/ 106 h 106"/>
                <a:gd name="T62" fmla="*/ 86 w 116"/>
                <a:gd name="T63" fmla="*/ 90 h 106"/>
                <a:gd name="T64" fmla="*/ 79 w 116"/>
                <a:gd name="T65" fmla="*/ 44 h 106"/>
                <a:gd name="T66" fmla="*/ 68 w 116"/>
                <a:gd name="T67" fmla="*/ 86 h 106"/>
                <a:gd name="T68" fmla="*/ 48 w 116"/>
                <a:gd name="T69" fmla="*/ 102 h 106"/>
                <a:gd name="T70" fmla="*/ 67 w 116"/>
                <a:gd name="T71" fmla="*/ 60 h 106"/>
                <a:gd name="T72" fmla="*/ 75 w 116"/>
                <a:gd name="T73" fmla="*/ 8 h 106"/>
                <a:gd name="T74" fmla="*/ 116 w 116"/>
                <a:gd name="T75" fmla="*/ 1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6" h="106">
                  <a:moveTo>
                    <a:pt x="18" y="83"/>
                  </a:moveTo>
                  <a:cubicBezTo>
                    <a:pt x="15" y="86"/>
                    <a:pt x="11" y="90"/>
                    <a:pt x="6" y="96"/>
                  </a:cubicBezTo>
                  <a:cubicBezTo>
                    <a:pt x="4" y="94"/>
                    <a:pt x="2" y="92"/>
                    <a:pt x="0" y="91"/>
                  </a:cubicBezTo>
                  <a:cubicBezTo>
                    <a:pt x="7" y="84"/>
                    <a:pt x="13" y="77"/>
                    <a:pt x="18" y="69"/>
                  </a:cubicBezTo>
                  <a:cubicBezTo>
                    <a:pt x="20" y="72"/>
                    <a:pt x="23" y="74"/>
                    <a:pt x="25" y="75"/>
                  </a:cubicBezTo>
                  <a:cubicBezTo>
                    <a:pt x="23" y="77"/>
                    <a:pt x="21" y="80"/>
                    <a:pt x="18" y="83"/>
                  </a:cubicBezTo>
                  <a:close/>
                  <a:moveTo>
                    <a:pt x="49" y="40"/>
                  </a:moveTo>
                  <a:cubicBezTo>
                    <a:pt x="54" y="40"/>
                    <a:pt x="59" y="39"/>
                    <a:pt x="65" y="39"/>
                  </a:cubicBezTo>
                  <a:cubicBezTo>
                    <a:pt x="63" y="48"/>
                    <a:pt x="63" y="48"/>
                    <a:pt x="63" y="48"/>
                  </a:cubicBezTo>
                  <a:cubicBezTo>
                    <a:pt x="58" y="48"/>
                    <a:pt x="51" y="48"/>
                    <a:pt x="41" y="48"/>
                  </a:cubicBezTo>
                  <a:cubicBezTo>
                    <a:pt x="39" y="59"/>
                    <a:pt x="39" y="59"/>
                    <a:pt x="39" y="59"/>
                  </a:cubicBezTo>
                  <a:cubicBezTo>
                    <a:pt x="48" y="59"/>
                    <a:pt x="56" y="59"/>
                    <a:pt x="61" y="58"/>
                  </a:cubicBezTo>
                  <a:cubicBezTo>
                    <a:pt x="60" y="67"/>
                    <a:pt x="60" y="67"/>
                    <a:pt x="60" y="67"/>
                  </a:cubicBezTo>
                  <a:cubicBezTo>
                    <a:pt x="55" y="67"/>
                    <a:pt x="47" y="67"/>
                    <a:pt x="38" y="67"/>
                  </a:cubicBezTo>
                  <a:cubicBezTo>
                    <a:pt x="34" y="94"/>
                    <a:pt x="34" y="94"/>
                    <a:pt x="34" y="94"/>
                  </a:cubicBezTo>
                  <a:cubicBezTo>
                    <a:pt x="34" y="98"/>
                    <a:pt x="32" y="101"/>
                    <a:pt x="29" y="103"/>
                  </a:cubicBezTo>
                  <a:cubicBezTo>
                    <a:pt x="26" y="104"/>
                    <a:pt x="22" y="105"/>
                    <a:pt x="18" y="105"/>
                  </a:cubicBezTo>
                  <a:cubicBezTo>
                    <a:pt x="17" y="101"/>
                    <a:pt x="16" y="98"/>
                    <a:pt x="15" y="95"/>
                  </a:cubicBezTo>
                  <a:cubicBezTo>
                    <a:pt x="19" y="95"/>
                    <a:pt x="22" y="95"/>
                    <a:pt x="23" y="95"/>
                  </a:cubicBezTo>
                  <a:cubicBezTo>
                    <a:pt x="25" y="95"/>
                    <a:pt x="26" y="94"/>
                    <a:pt x="26" y="91"/>
                  </a:cubicBezTo>
                  <a:cubicBezTo>
                    <a:pt x="30" y="67"/>
                    <a:pt x="30" y="67"/>
                    <a:pt x="30" y="67"/>
                  </a:cubicBezTo>
                  <a:cubicBezTo>
                    <a:pt x="20" y="67"/>
                    <a:pt x="13" y="67"/>
                    <a:pt x="7" y="67"/>
                  </a:cubicBezTo>
                  <a:cubicBezTo>
                    <a:pt x="9" y="58"/>
                    <a:pt x="9" y="58"/>
                    <a:pt x="9" y="58"/>
                  </a:cubicBezTo>
                  <a:cubicBezTo>
                    <a:pt x="14" y="59"/>
                    <a:pt x="22" y="59"/>
                    <a:pt x="31" y="59"/>
                  </a:cubicBezTo>
                  <a:cubicBezTo>
                    <a:pt x="32" y="48"/>
                    <a:pt x="32" y="48"/>
                    <a:pt x="32" y="48"/>
                  </a:cubicBezTo>
                  <a:cubicBezTo>
                    <a:pt x="21" y="48"/>
                    <a:pt x="13" y="48"/>
                    <a:pt x="8" y="48"/>
                  </a:cubicBezTo>
                  <a:cubicBezTo>
                    <a:pt x="9" y="39"/>
                    <a:pt x="9" y="39"/>
                    <a:pt x="9" y="39"/>
                  </a:cubicBezTo>
                  <a:cubicBezTo>
                    <a:pt x="14" y="39"/>
                    <a:pt x="19" y="40"/>
                    <a:pt x="24" y="40"/>
                  </a:cubicBezTo>
                  <a:cubicBezTo>
                    <a:pt x="41" y="40"/>
                    <a:pt x="41" y="40"/>
                    <a:pt x="41" y="40"/>
                  </a:cubicBezTo>
                  <a:cubicBezTo>
                    <a:pt x="44" y="32"/>
                    <a:pt x="47" y="27"/>
                    <a:pt x="49" y="23"/>
                  </a:cubicBezTo>
                  <a:cubicBezTo>
                    <a:pt x="51" y="24"/>
                    <a:pt x="54" y="25"/>
                    <a:pt x="58" y="26"/>
                  </a:cubicBezTo>
                  <a:cubicBezTo>
                    <a:pt x="56" y="27"/>
                    <a:pt x="53" y="32"/>
                    <a:pt x="49" y="40"/>
                  </a:cubicBezTo>
                  <a:close/>
                  <a:moveTo>
                    <a:pt x="47" y="13"/>
                  </a:moveTo>
                  <a:cubicBezTo>
                    <a:pt x="54" y="13"/>
                    <a:pt x="61" y="13"/>
                    <a:pt x="67" y="12"/>
                  </a:cubicBezTo>
                  <a:cubicBezTo>
                    <a:pt x="65" y="21"/>
                    <a:pt x="65" y="21"/>
                    <a:pt x="65" y="21"/>
                  </a:cubicBezTo>
                  <a:cubicBezTo>
                    <a:pt x="59" y="21"/>
                    <a:pt x="54" y="21"/>
                    <a:pt x="50" y="21"/>
                  </a:cubicBezTo>
                  <a:cubicBezTo>
                    <a:pt x="29" y="21"/>
                    <a:pt x="29" y="21"/>
                    <a:pt x="29" y="21"/>
                  </a:cubicBezTo>
                  <a:cubicBezTo>
                    <a:pt x="24" y="21"/>
                    <a:pt x="19" y="21"/>
                    <a:pt x="14" y="21"/>
                  </a:cubicBezTo>
                  <a:cubicBezTo>
                    <a:pt x="15" y="12"/>
                    <a:pt x="15" y="12"/>
                    <a:pt x="15" y="12"/>
                  </a:cubicBezTo>
                  <a:cubicBezTo>
                    <a:pt x="20" y="13"/>
                    <a:pt x="25" y="13"/>
                    <a:pt x="30" y="13"/>
                  </a:cubicBezTo>
                  <a:cubicBezTo>
                    <a:pt x="38" y="13"/>
                    <a:pt x="38" y="13"/>
                    <a:pt x="38" y="13"/>
                  </a:cubicBezTo>
                  <a:cubicBezTo>
                    <a:pt x="38" y="10"/>
                    <a:pt x="38" y="6"/>
                    <a:pt x="37" y="3"/>
                  </a:cubicBezTo>
                  <a:cubicBezTo>
                    <a:pt x="40" y="2"/>
                    <a:pt x="43" y="1"/>
                    <a:pt x="47" y="0"/>
                  </a:cubicBezTo>
                  <a:cubicBezTo>
                    <a:pt x="47" y="6"/>
                    <a:pt x="47" y="11"/>
                    <a:pt x="47" y="13"/>
                  </a:cubicBezTo>
                  <a:close/>
                  <a:moveTo>
                    <a:pt x="32" y="36"/>
                  </a:moveTo>
                  <a:cubicBezTo>
                    <a:pt x="29" y="37"/>
                    <a:pt x="26" y="38"/>
                    <a:pt x="24" y="39"/>
                  </a:cubicBezTo>
                  <a:cubicBezTo>
                    <a:pt x="23" y="34"/>
                    <a:pt x="22" y="30"/>
                    <a:pt x="21" y="27"/>
                  </a:cubicBezTo>
                  <a:cubicBezTo>
                    <a:pt x="23" y="26"/>
                    <a:pt x="25" y="24"/>
                    <a:pt x="28" y="24"/>
                  </a:cubicBezTo>
                  <a:cubicBezTo>
                    <a:pt x="30" y="28"/>
                    <a:pt x="31" y="32"/>
                    <a:pt x="32" y="36"/>
                  </a:cubicBezTo>
                  <a:close/>
                  <a:moveTo>
                    <a:pt x="55" y="85"/>
                  </a:moveTo>
                  <a:cubicBezTo>
                    <a:pt x="52" y="87"/>
                    <a:pt x="49" y="89"/>
                    <a:pt x="47" y="91"/>
                  </a:cubicBezTo>
                  <a:cubicBezTo>
                    <a:pt x="45" y="86"/>
                    <a:pt x="43" y="81"/>
                    <a:pt x="40" y="76"/>
                  </a:cubicBezTo>
                  <a:cubicBezTo>
                    <a:pt x="42" y="74"/>
                    <a:pt x="45" y="72"/>
                    <a:pt x="47" y="71"/>
                  </a:cubicBezTo>
                  <a:cubicBezTo>
                    <a:pt x="50" y="75"/>
                    <a:pt x="53" y="80"/>
                    <a:pt x="55" y="85"/>
                  </a:cubicBezTo>
                  <a:close/>
                  <a:moveTo>
                    <a:pt x="83" y="14"/>
                  </a:moveTo>
                  <a:cubicBezTo>
                    <a:pt x="80" y="36"/>
                    <a:pt x="80" y="36"/>
                    <a:pt x="80" y="36"/>
                  </a:cubicBezTo>
                  <a:cubicBezTo>
                    <a:pt x="103" y="36"/>
                    <a:pt x="103" y="36"/>
                    <a:pt x="103" y="36"/>
                  </a:cubicBezTo>
                  <a:cubicBezTo>
                    <a:pt x="106" y="36"/>
                    <a:pt x="110" y="36"/>
                    <a:pt x="113" y="36"/>
                  </a:cubicBezTo>
                  <a:cubicBezTo>
                    <a:pt x="112" y="44"/>
                    <a:pt x="112" y="44"/>
                    <a:pt x="112" y="44"/>
                  </a:cubicBezTo>
                  <a:cubicBezTo>
                    <a:pt x="108" y="44"/>
                    <a:pt x="104" y="44"/>
                    <a:pt x="101" y="44"/>
                  </a:cubicBezTo>
                  <a:cubicBezTo>
                    <a:pt x="95" y="90"/>
                    <a:pt x="95" y="90"/>
                    <a:pt x="95" y="90"/>
                  </a:cubicBezTo>
                  <a:cubicBezTo>
                    <a:pt x="94" y="95"/>
                    <a:pt x="94" y="100"/>
                    <a:pt x="93" y="106"/>
                  </a:cubicBezTo>
                  <a:cubicBezTo>
                    <a:pt x="84" y="106"/>
                    <a:pt x="84" y="106"/>
                    <a:pt x="84" y="106"/>
                  </a:cubicBezTo>
                  <a:cubicBezTo>
                    <a:pt x="85" y="100"/>
                    <a:pt x="86" y="95"/>
                    <a:pt x="86" y="90"/>
                  </a:cubicBezTo>
                  <a:cubicBezTo>
                    <a:pt x="93" y="44"/>
                    <a:pt x="93" y="44"/>
                    <a:pt x="93" y="44"/>
                  </a:cubicBezTo>
                  <a:cubicBezTo>
                    <a:pt x="79" y="44"/>
                    <a:pt x="79" y="44"/>
                    <a:pt x="79" y="44"/>
                  </a:cubicBezTo>
                  <a:cubicBezTo>
                    <a:pt x="78" y="51"/>
                    <a:pt x="76" y="59"/>
                    <a:pt x="75" y="65"/>
                  </a:cubicBezTo>
                  <a:cubicBezTo>
                    <a:pt x="73" y="72"/>
                    <a:pt x="71" y="79"/>
                    <a:pt x="68" y="86"/>
                  </a:cubicBezTo>
                  <a:cubicBezTo>
                    <a:pt x="65" y="92"/>
                    <a:pt x="61" y="99"/>
                    <a:pt x="57" y="106"/>
                  </a:cubicBezTo>
                  <a:cubicBezTo>
                    <a:pt x="54" y="105"/>
                    <a:pt x="51" y="103"/>
                    <a:pt x="48" y="102"/>
                  </a:cubicBezTo>
                  <a:cubicBezTo>
                    <a:pt x="54" y="95"/>
                    <a:pt x="58" y="88"/>
                    <a:pt x="61" y="80"/>
                  </a:cubicBezTo>
                  <a:cubicBezTo>
                    <a:pt x="64" y="73"/>
                    <a:pt x="66" y="66"/>
                    <a:pt x="67" y="60"/>
                  </a:cubicBezTo>
                  <a:cubicBezTo>
                    <a:pt x="69" y="55"/>
                    <a:pt x="70" y="46"/>
                    <a:pt x="71" y="35"/>
                  </a:cubicBezTo>
                  <a:cubicBezTo>
                    <a:pt x="73" y="24"/>
                    <a:pt x="74" y="14"/>
                    <a:pt x="75" y="8"/>
                  </a:cubicBezTo>
                  <a:cubicBezTo>
                    <a:pt x="88" y="7"/>
                    <a:pt x="101" y="5"/>
                    <a:pt x="112" y="1"/>
                  </a:cubicBezTo>
                  <a:cubicBezTo>
                    <a:pt x="113" y="6"/>
                    <a:pt x="115" y="9"/>
                    <a:pt x="116" y="11"/>
                  </a:cubicBezTo>
                  <a:cubicBezTo>
                    <a:pt x="112" y="11"/>
                    <a:pt x="101" y="12"/>
                    <a:pt x="83" y="14"/>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59" name="Freeform 31"/>
            <p:cNvSpPr>
              <a:spLocks noEditPoints="1"/>
            </p:cNvSpPr>
            <p:nvPr/>
          </p:nvSpPr>
          <p:spPr bwMode="auto">
            <a:xfrm>
              <a:off x="9665851" y="4546970"/>
              <a:ext cx="35951" cy="34051"/>
            </a:xfrm>
            <a:custGeom>
              <a:avLst/>
              <a:gdLst>
                <a:gd name="T0" fmla="*/ 85 w 104"/>
                <a:gd name="T1" fmla="*/ 0 h 98"/>
                <a:gd name="T2" fmla="*/ 80 w 104"/>
                <a:gd name="T3" fmla="*/ 32 h 98"/>
                <a:gd name="T4" fmla="*/ 91 w 104"/>
                <a:gd name="T5" fmla="*/ 32 h 98"/>
                <a:gd name="T6" fmla="*/ 104 w 104"/>
                <a:gd name="T7" fmla="*/ 31 h 98"/>
                <a:gd name="T8" fmla="*/ 103 w 104"/>
                <a:gd name="T9" fmla="*/ 40 h 98"/>
                <a:gd name="T10" fmla="*/ 90 w 104"/>
                <a:gd name="T11" fmla="*/ 40 h 98"/>
                <a:gd name="T12" fmla="*/ 79 w 104"/>
                <a:gd name="T13" fmla="*/ 40 h 98"/>
                <a:gd name="T14" fmla="*/ 75 w 104"/>
                <a:gd name="T15" fmla="*/ 74 h 98"/>
                <a:gd name="T16" fmla="*/ 35 w 104"/>
                <a:gd name="T17" fmla="*/ 74 h 98"/>
                <a:gd name="T18" fmla="*/ 40 w 104"/>
                <a:gd name="T19" fmla="*/ 40 h 98"/>
                <a:gd name="T20" fmla="*/ 23 w 104"/>
                <a:gd name="T21" fmla="*/ 40 h 98"/>
                <a:gd name="T22" fmla="*/ 16 w 104"/>
                <a:gd name="T23" fmla="*/ 90 h 98"/>
                <a:gd name="T24" fmla="*/ 72 w 104"/>
                <a:gd name="T25" fmla="*/ 90 h 98"/>
                <a:gd name="T26" fmla="*/ 89 w 104"/>
                <a:gd name="T27" fmla="*/ 89 h 98"/>
                <a:gd name="T28" fmla="*/ 88 w 104"/>
                <a:gd name="T29" fmla="*/ 98 h 98"/>
                <a:gd name="T30" fmla="*/ 71 w 104"/>
                <a:gd name="T31" fmla="*/ 98 h 98"/>
                <a:gd name="T32" fmla="*/ 4 w 104"/>
                <a:gd name="T33" fmla="*/ 98 h 98"/>
                <a:gd name="T34" fmla="*/ 7 w 104"/>
                <a:gd name="T35" fmla="*/ 84 h 98"/>
                <a:gd name="T36" fmla="*/ 14 w 104"/>
                <a:gd name="T37" fmla="*/ 40 h 98"/>
                <a:gd name="T38" fmla="*/ 0 w 104"/>
                <a:gd name="T39" fmla="*/ 40 h 98"/>
                <a:gd name="T40" fmla="*/ 1 w 104"/>
                <a:gd name="T41" fmla="*/ 31 h 98"/>
                <a:gd name="T42" fmla="*/ 15 w 104"/>
                <a:gd name="T43" fmla="*/ 32 h 98"/>
                <a:gd name="T44" fmla="*/ 18 w 104"/>
                <a:gd name="T45" fmla="*/ 5 h 98"/>
                <a:gd name="T46" fmla="*/ 29 w 104"/>
                <a:gd name="T47" fmla="*/ 5 h 98"/>
                <a:gd name="T48" fmla="*/ 24 w 104"/>
                <a:gd name="T49" fmla="*/ 32 h 98"/>
                <a:gd name="T50" fmla="*/ 41 w 104"/>
                <a:gd name="T51" fmla="*/ 32 h 98"/>
                <a:gd name="T52" fmla="*/ 45 w 104"/>
                <a:gd name="T53" fmla="*/ 0 h 98"/>
                <a:gd name="T54" fmla="*/ 56 w 104"/>
                <a:gd name="T55" fmla="*/ 0 h 98"/>
                <a:gd name="T56" fmla="*/ 51 w 104"/>
                <a:gd name="T57" fmla="*/ 32 h 98"/>
                <a:gd name="T58" fmla="*/ 70 w 104"/>
                <a:gd name="T59" fmla="*/ 32 h 98"/>
                <a:gd name="T60" fmla="*/ 74 w 104"/>
                <a:gd name="T61" fmla="*/ 0 h 98"/>
                <a:gd name="T62" fmla="*/ 85 w 104"/>
                <a:gd name="T63" fmla="*/ 0 h 98"/>
                <a:gd name="T64" fmla="*/ 66 w 104"/>
                <a:gd name="T65" fmla="*/ 66 h 98"/>
                <a:gd name="T66" fmla="*/ 69 w 104"/>
                <a:gd name="T67" fmla="*/ 40 h 98"/>
                <a:gd name="T68" fmla="*/ 50 w 104"/>
                <a:gd name="T69" fmla="*/ 40 h 98"/>
                <a:gd name="T70" fmla="*/ 46 w 104"/>
                <a:gd name="T71" fmla="*/ 66 h 98"/>
                <a:gd name="T72" fmla="*/ 66 w 104"/>
                <a:gd name="T73" fmla="*/ 6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98">
                  <a:moveTo>
                    <a:pt x="85" y="0"/>
                  </a:moveTo>
                  <a:cubicBezTo>
                    <a:pt x="84" y="4"/>
                    <a:pt x="82" y="15"/>
                    <a:pt x="80" y="32"/>
                  </a:cubicBezTo>
                  <a:cubicBezTo>
                    <a:pt x="91" y="32"/>
                    <a:pt x="91" y="32"/>
                    <a:pt x="91" y="32"/>
                  </a:cubicBezTo>
                  <a:cubicBezTo>
                    <a:pt x="94" y="32"/>
                    <a:pt x="98" y="32"/>
                    <a:pt x="104" y="31"/>
                  </a:cubicBezTo>
                  <a:cubicBezTo>
                    <a:pt x="103" y="40"/>
                    <a:pt x="103" y="40"/>
                    <a:pt x="103" y="40"/>
                  </a:cubicBezTo>
                  <a:cubicBezTo>
                    <a:pt x="98" y="40"/>
                    <a:pt x="94" y="40"/>
                    <a:pt x="90" y="40"/>
                  </a:cubicBezTo>
                  <a:cubicBezTo>
                    <a:pt x="79" y="40"/>
                    <a:pt x="79" y="40"/>
                    <a:pt x="79" y="40"/>
                  </a:cubicBezTo>
                  <a:cubicBezTo>
                    <a:pt x="76" y="58"/>
                    <a:pt x="75" y="69"/>
                    <a:pt x="75" y="74"/>
                  </a:cubicBezTo>
                  <a:cubicBezTo>
                    <a:pt x="35" y="74"/>
                    <a:pt x="35" y="74"/>
                    <a:pt x="35" y="74"/>
                  </a:cubicBezTo>
                  <a:cubicBezTo>
                    <a:pt x="36" y="70"/>
                    <a:pt x="38" y="58"/>
                    <a:pt x="40" y="40"/>
                  </a:cubicBezTo>
                  <a:cubicBezTo>
                    <a:pt x="23" y="40"/>
                    <a:pt x="23" y="40"/>
                    <a:pt x="23" y="40"/>
                  </a:cubicBezTo>
                  <a:cubicBezTo>
                    <a:pt x="16" y="90"/>
                    <a:pt x="16" y="90"/>
                    <a:pt x="16" y="90"/>
                  </a:cubicBezTo>
                  <a:cubicBezTo>
                    <a:pt x="72" y="90"/>
                    <a:pt x="72" y="90"/>
                    <a:pt x="72" y="90"/>
                  </a:cubicBezTo>
                  <a:cubicBezTo>
                    <a:pt x="78" y="90"/>
                    <a:pt x="84" y="89"/>
                    <a:pt x="89" y="89"/>
                  </a:cubicBezTo>
                  <a:cubicBezTo>
                    <a:pt x="88" y="98"/>
                    <a:pt x="88" y="98"/>
                    <a:pt x="88" y="98"/>
                  </a:cubicBezTo>
                  <a:cubicBezTo>
                    <a:pt x="82" y="98"/>
                    <a:pt x="77" y="98"/>
                    <a:pt x="71" y="98"/>
                  </a:cubicBezTo>
                  <a:cubicBezTo>
                    <a:pt x="4" y="98"/>
                    <a:pt x="4" y="98"/>
                    <a:pt x="4" y="98"/>
                  </a:cubicBezTo>
                  <a:cubicBezTo>
                    <a:pt x="6" y="94"/>
                    <a:pt x="7" y="89"/>
                    <a:pt x="7" y="84"/>
                  </a:cubicBezTo>
                  <a:cubicBezTo>
                    <a:pt x="14" y="40"/>
                    <a:pt x="14" y="40"/>
                    <a:pt x="14" y="40"/>
                  </a:cubicBezTo>
                  <a:cubicBezTo>
                    <a:pt x="9" y="40"/>
                    <a:pt x="4" y="40"/>
                    <a:pt x="0" y="40"/>
                  </a:cubicBezTo>
                  <a:cubicBezTo>
                    <a:pt x="1" y="31"/>
                    <a:pt x="1" y="31"/>
                    <a:pt x="1" y="31"/>
                  </a:cubicBezTo>
                  <a:cubicBezTo>
                    <a:pt x="5" y="32"/>
                    <a:pt x="10" y="32"/>
                    <a:pt x="15" y="32"/>
                  </a:cubicBezTo>
                  <a:cubicBezTo>
                    <a:pt x="17" y="18"/>
                    <a:pt x="18" y="9"/>
                    <a:pt x="18" y="5"/>
                  </a:cubicBezTo>
                  <a:cubicBezTo>
                    <a:pt x="29" y="5"/>
                    <a:pt x="29" y="5"/>
                    <a:pt x="29" y="5"/>
                  </a:cubicBezTo>
                  <a:cubicBezTo>
                    <a:pt x="28" y="8"/>
                    <a:pt x="26" y="17"/>
                    <a:pt x="24" y="32"/>
                  </a:cubicBezTo>
                  <a:cubicBezTo>
                    <a:pt x="41" y="32"/>
                    <a:pt x="41" y="32"/>
                    <a:pt x="41" y="32"/>
                  </a:cubicBezTo>
                  <a:cubicBezTo>
                    <a:pt x="44" y="15"/>
                    <a:pt x="45" y="4"/>
                    <a:pt x="45" y="0"/>
                  </a:cubicBezTo>
                  <a:cubicBezTo>
                    <a:pt x="56" y="0"/>
                    <a:pt x="56" y="0"/>
                    <a:pt x="56" y="0"/>
                  </a:cubicBezTo>
                  <a:cubicBezTo>
                    <a:pt x="55" y="4"/>
                    <a:pt x="53" y="14"/>
                    <a:pt x="51" y="32"/>
                  </a:cubicBezTo>
                  <a:cubicBezTo>
                    <a:pt x="70" y="32"/>
                    <a:pt x="70" y="32"/>
                    <a:pt x="70" y="32"/>
                  </a:cubicBezTo>
                  <a:cubicBezTo>
                    <a:pt x="73" y="15"/>
                    <a:pt x="74" y="5"/>
                    <a:pt x="74" y="0"/>
                  </a:cubicBezTo>
                  <a:lnTo>
                    <a:pt x="85" y="0"/>
                  </a:lnTo>
                  <a:close/>
                  <a:moveTo>
                    <a:pt x="66" y="66"/>
                  </a:moveTo>
                  <a:cubicBezTo>
                    <a:pt x="69" y="40"/>
                    <a:pt x="69" y="40"/>
                    <a:pt x="69" y="40"/>
                  </a:cubicBezTo>
                  <a:cubicBezTo>
                    <a:pt x="50" y="40"/>
                    <a:pt x="50" y="40"/>
                    <a:pt x="50" y="40"/>
                  </a:cubicBezTo>
                  <a:cubicBezTo>
                    <a:pt x="46" y="66"/>
                    <a:pt x="46" y="66"/>
                    <a:pt x="46" y="66"/>
                  </a:cubicBezTo>
                  <a:lnTo>
                    <a:pt x="66" y="66"/>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60" name="Freeform 32"/>
            <p:cNvSpPr>
              <a:spLocks noEditPoints="1"/>
            </p:cNvSpPr>
            <p:nvPr/>
          </p:nvSpPr>
          <p:spPr bwMode="auto">
            <a:xfrm>
              <a:off x="9759236" y="4546386"/>
              <a:ext cx="35951" cy="35659"/>
            </a:xfrm>
            <a:custGeom>
              <a:avLst/>
              <a:gdLst>
                <a:gd name="T0" fmla="*/ 79 w 104"/>
                <a:gd name="T1" fmla="*/ 58 h 103"/>
                <a:gd name="T2" fmla="*/ 104 w 104"/>
                <a:gd name="T3" fmla="*/ 65 h 103"/>
                <a:gd name="T4" fmla="*/ 97 w 104"/>
                <a:gd name="T5" fmla="*/ 74 h 103"/>
                <a:gd name="T6" fmla="*/ 76 w 104"/>
                <a:gd name="T7" fmla="*/ 66 h 103"/>
                <a:gd name="T8" fmla="*/ 75 w 104"/>
                <a:gd name="T9" fmla="*/ 74 h 103"/>
                <a:gd name="T10" fmla="*/ 73 w 104"/>
                <a:gd name="T11" fmla="*/ 87 h 103"/>
                <a:gd name="T12" fmla="*/ 71 w 104"/>
                <a:gd name="T13" fmla="*/ 101 h 103"/>
                <a:gd name="T14" fmla="*/ 61 w 104"/>
                <a:gd name="T15" fmla="*/ 101 h 103"/>
                <a:gd name="T16" fmla="*/ 64 w 104"/>
                <a:gd name="T17" fmla="*/ 87 h 103"/>
                <a:gd name="T18" fmla="*/ 65 w 104"/>
                <a:gd name="T19" fmla="*/ 75 h 103"/>
                <a:gd name="T20" fmla="*/ 66 w 104"/>
                <a:gd name="T21" fmla="*/ 64 h 103"/>
                <a:gd name="T22" fmla="*/ 72 w 104"/>
                <a:gd name="T23" fmla="*/ 64 h 103"/>
                <a:gd name="T24" fmla="*/ 52 w 104"/>
                <a:gd name="T25" fmla="*/ 51 h 103"/>
                <a:gd name="T26" fmla="*/ 32 w 104"/>
                <a:gd name="T27" fmla="*/ 62 h 103"/>
                <a:gd name="T28" fmla="*/ 5 w 104"/>
                <a:gd name="T29" fmla="*/ 72 h 103"/>
                <a:gd name="T30" fmla="*/ 0 w 104"/>
                <a:gd name="T31" fmla="*/ 65 h 103"/>
                <a:gd name="T32" fmla="*/ 19 w 104"/>
                <a:gd name="T33" fmla="*/ 59 h 103"/>
                <a:gd name="T34" fmla="*/ 39 w 104"/>
                <a:gd name="T35" fmla="*/ 50 h 103"/>
                <a:gd name="T36" fmla="*/ 52 w 104"/>
                <a:gd name="T37" fmla="*/ 40 h 103"/>
                <a:gd name="T38" fmla="*/ 60 w 104"/>
                <a:gd name="T39" fmla="*/ 45 h 103"/>
                <a:gd name="T40" fmla="*/ 58 w 104"/>
                <a:gd name="T41" fmla="*/ 46 h 103"/>
                <a:gd name="T42" fmla="*/ 79 w 104"/>
                <a:gd name="T43" fmla="*/ 58 h 103"/>
                <a:gd name="T44" fmla="*/ 35 w 104"/>
                <a:gd name="T45" fmla="*/ 72 h 103"/>
                <a:gd name="T46" fmla="*/ 33 w 104"/>
                <a:gd name="T47" fmla="*/ 81 h 103"/>
                <a:gd name="T48" fmla="*/ 27 w 104"/>
                <a:gd name="T49" fmla="*/ 91 h 103"/>
                <a:gd name="T50" fmla="*/ 13 w 104"/>
                <a:gd name="T51" fmla="*/ 103 h 103"/>
                <a:gd name="T52" fmla="*/ 7 w 104"/>
                <a:gd name="T53" fmla="*/ 96 h 103"/>
                <a:gd name="T54" fmla="*/ 19 w 104"/>
                <a:gd name="T55" fmla="*/ 88 h 103"/>
                <a:gd name="T56" fmla="*/ 25 w 104"/>
                <a:gd name="T57" fmla="*/ 79 h 103"/>
                <a:gd name="T58" fmla="*/ 27 w 104"/>
                <a:gd name="T59" fmla="*/ 72 h 103"/>
                <a:gd name="T60" fmla="*/ 29 w 104"/>
                <a:gd name="T61" fmla="*/ 64 h 103"/>
                <a:gd name="T62" fmla="*/ 37 w 104"/>
                <a:gd name="T63" fmla="*/ 66 h 103"/>
                <a:gd name="T64" fmla="*/ 35 w 104"/>
                <a:gd name="T65" fmla="*/ 72 h 103"/>
                <a:gd name="T66" fmla="*/ 97 w 104"/>
                <a:gd name="T67" fmla="*/ 15 h 103"/>
                <a:gd name="T68" fmla="*/ 96 w 104"/>
                <a:gd name="T69" fmla="*/ 25 h 103"/>
                <a:gd name="T70" fmla="*/ 95 w 104"/>
                <a:gd name="T71" fmla="*/ 39 h 103"/>
                <a:gd name="T72" fmla="*/ 16 w 104"/>
                <a:gd name="T73" fmla="*/ 39 h 103"/>
                <a:gd name="T74" fmla="*/ 18 w 104"/>
                <a:gd name="T75" fmla="*/ 24 h 103"/>
                <a:gd name="T76" fmla="*/ 20 w 104"/>
                <a:gd name="T77" fmla="*/ 15 h 103"/>
                <a:gd name="T78" fmla="*/ 21 w 104"/>
                <a:gd name="T79" fmla="*/ 0 h 103"/>
                <a:gd name="T80" fmla="*/ 100 w 104"/>
                <a:gd name="T81" fmla="*/ 0 h 103"/>
                <a:gd name="T82" fmla="*/ 97 w 104"/>
                <a:gd name="T83" fmla="*/ 15 h 103"/>
                <a:gd name="T84" fmla="*/ 54 w 104"/>
                <a:gd name="T85" fmla="*/ 16 h 103"/>
                <a:gd name="T86" fmla="*/ 55 w 104"/>
                <a:gd name="T87" fmla="*/ 6 h 103"/>
                <a:gd name="T88" fmla="*/ 30 w 104"/>
                <a:gd name="T89" fmla="*/ 6 h 103"/>
                <a:gd name="T90" fmla="*/ 28 w 104"/>
                <a:gd name="T91" fmla="*/ 16 h 103"/>
                <a:gd name="T92" fmla="*/ 54 w 104"/>
                <a:gd name="T93" fmla="*/ 16 h 103"/>
                <a:gd name="T94" fmla="*/ 51 w 104"/>
                <a:gd name="T95" fmla="*/ 33 h 103"/>
                <a:gd name="T96" fmla="*/ 53 w 104"/>
                <a:gd name="T97" fmla="*/ 22 h 103"/>
                <a:gd name="T98" fmla="*/ 27 w 104"/>
                <a:gd name="T99" fmla="*/ 22 h 103"/>
                <a:gd name="T100" fmla="*/ 26 w 104"/>
                <a:gd name="T101" fmla="*/ 33 h 103"/>
                <a:gd name="T102" fmla="*/ 51 w 104"/>
                <a:gd name="T103" fmla="*/ 33 h 103"/>
                <a:gd name="T104" fmla="*/ 88 w 104"/>
                <a:gd name="T105" fmla="*/ 16 h 103"/>
                <a:gd name="T106" fmla="*/ 90 w 104"/>
                <a:gd name="T107" fmla="*/ 6 h 103"/>
                <a:gd name="T108" fmla="*/ 64 w 104"/>
                <a:gd name="T109" fmla="*/ 6 h 103"/>
                <a:gd name="T110" fmla="*/ 62 w 104"/>
                <a:gd name="T111" fmla="*/ 16 h 103"/>
                <a:gd name="T112" fmla="*/ 88 w 104"/>
                <a:gd name="T113" fmla="*/ 16 h 103"/>
                <a:gd name="T114" fmla="*/ 86 w 104"/>
                <a:gd name="T115" fmla="*/ 33 h 103"/>
                <a:gd name="T116" fmla="*/ 87 w 104"/>
                <a:gd name="T117" fmla="*/ 22 h 103"/>
                <a:gd name="T118" fmla="*/ 61 w 104"/>
                <a:gd name="T119" fmla="*/ 22 h 103"/>
                <a:gd name="T120" fmla="*/ 60 w 104"/>
                <a:gd name="T121" fmla="*/ 33 h 103"/>
                <a:gd name="T122" fmla="*/ 86 w 104"/>
                <a:gd name="T123" fmla="*/ 3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4" h="103">
                  <a:moveTo>
                    <a:pt x="79" y="58"/>
                  </a:moveTo>
                  <a:cubicBezTo>
                    <a:pt x="89" y="62"/>
                    <a:pt x="97" y="64"/>
                    <a:pt x="104" y="65"/>
                  </a:cubicBezTo>
                  <a:cubicBezTo>
                    <a:pt x="101" y="67"/>
                    <a:pt x="99" y="70"/>
                    <a:pt x="97" y="74"/>
                  </a:cubicBezTo>
                  <a:cubicBezTo>
                    <a:pt x="90" y="72"/>
                    <a:pt x="83" y="69"/>
                    <a:pt x="76" y="66"/>
                  </a:cubicBezTo>
                  <a:cubicBezTo>
                    <a:pt x="75" y="68"/>
                    <a:pt x="75" y="71"/>
                    <a:pt x="75" y="74"/>
                  </a:cubicBezTo>
                  <a:cubicBezTo>
                    <a:pt x="73" y="87"/>
                    <a:pt x="73" y="87"/>
                    <a:pt x="73" y="87"/>
                  </a:cubicBezTo>
                  <a:cubicBezTo>
                    <a:pt x="72" y="92"/>
                    <a:pt x="71" y="96"/>
                    <a:pt x="71" y="101"/>
                  </a:cubicBezTo>
                  <a:cubicBezTo>
                    <a:pt x="61" y="101"/>
                    <a:pt x="61" y="101"/>
                    <a:pt x="61" y="101"/>
                  </a:cubicBezTo>
                  <a:cubicBezTo>
                    <a:pt x="62" y="97"/>
                    <a:pt x="63" y="92"/>
                    <a:pt x="64" y="87"/>
                  </a:cubicBezTo>
                  <a:cubicBezTo>
                    <a:pt x="65" y="75"/>
                    <a:pt x="65" y="75"/>
                    <a:pt x="65" y="75"/>
                  </a:cubicBezTo>
                  <a:cubicBezTo>
                    <a:pt x="66" y="72"/>
                    <a:pt x="66" y="68"/>
                    <a:pt x="66" y="64"/>
                  </a:cubicBezTo>
                  <a:cubicBezTo>
                    <a:pt x="72" y="64"/>
                    <a:pt x="72" y="64"/>
                    <a:pt x="72" y="64"/>
                  </a:cubicBezTo>
                  <a:cubicBezTo>
                    <a:pt x="66" y="62"/>
                    <a:pt x="59" y="57"/>
                    <a:pt x="52" y="51"/>
                  </a:cubicBezTo>
                  <a:cubicBezTo>
                    <a:pt x="47" y="54"/>
                    <a:pt x="40" y="58"/>
                    <a:pt x="32" y="62"/>
                  </a:cubicBezTo>
                  <a:cubicBezTo>
                    <a:pt x="24" y="66"/>
                    <a:pt x="15" y="69"/>
                    <a:pt x="5" y="72"/>
                  </a:cubicBezTo>
                  <a:cubicBezTo>
                    <a:pt x="4" y="70"/>
                    <a:pt x="2" y="67"/>
                    <a:pt x="0" y="65"/>
                  </a:cubicBezTo>
                  <a:cubicBezTo>
                    <a:pt x="5" y="64"/>
                    <a:pt x="11" y="62"/>
                    <a:pt x="19" y="59"/>
                  </a:cubicBezTo>
                  <a:cubicBezTo>
                    <a:pt x="26" y="57"/>
                    <a:pt x="33" y="54"/>
                    <a:pt x="39" y="50"/>
                  </a:cubicBezTo>
                  <a:cubicBezTo>
                    <a:pt x="45" y="46"/>
                    <a:pt x="49" y="43"/>
                    <a:pt x="52" y="40"/>
                  </a:cubicBezTo>
                  <a:cubicBezTo>
                    <a:pt x="54" y="42"/>
                    <a:pt x="57" y="43"/>
                    <a:pt x="60" y="45"/>
                  </a:cubicBezTo>
                  <a:cubicBezTo>
                    <a:pt x="58" y="46"/>
                    <a:pt x="58" y="46"/>
                    <a:pt x="58" y="46"/>
                  </a:cubicBezTo>
                  <a:cubicBezTo>
                    <a:pt x="63" y="51"/>
                    <a:pt x="70" y="55"/>
                    <a:pt x="79" y="58"/>
                  </a:cubicBezTo>
                  <a:close/>
                  <a:moveTo>
                    <a:pt x="35" y="72"/>
                  </a:moveTo>
                  <a:cubicBezTo>
                    <a:pt x="35" y="75"/>
                    <a:pt x="34" y="77"/>
                    <a:pt x="33" y="81"/>
                  </a:cubicBezTo>
                  <a:cubicBezTo>
                    <a:pt x="32" y="84"/>
                    <a:pt x="30" y="87"/>
                    <a:pt x="27" y="91"/>
                  </a:cubicBezTo>
                  <a:cubicBezTo>
                    <a:pt x="24" y="94"/>
                    <a:pt x="19" y="98"/>
                    <a:pt x="13" y="103"/>
                  </a:cubicBezTo>
                  <a:cubicBezTo>
                    <a:pt x="11" y="100"/>
                    <a:pt x="9" y="98"/>
                    <a:pt x="7" y="96"/>
                  </a:cubicBezTo>
                  <a:cubicBezTo>
                    <a:pt x="12" y="93"/>
                    <a:pt x="16" y="90"/>
                    <a:pt x="19" y="88"/>
                  </a:cubicBezTo>
                  <a:cubicBezTo>
                    <a:pt x="22" y="85"/>
                    <a:pt x="24" y="82"/>
                    <a:pt x="25" y="79"/>
                  </a:cubicBezTo>
                  <a:cubicBezTo>
                    <a:pt x="26" y="77"/>
                    <a:pt x="27" y="74"/>
                    <a:pt x="27" y="72"/>
                  </a:cubicBezTo>
                  <a:cubicBezTo>
                    <a:pt x="28" y="71"/>
                    <a:pt x="28" y="68"/>
                    <a:pt x="29" y="64"/>
                  </a:cubicBezTo>
                  <a:cubicBezTo>
                    <a:pt x="32" y="65"/>
                    <a:pt x="35" y="65"/>
                    <a:pt x="37" y="66"/>
                  </a:cubicBezTo>
                  <a:cubicBezTo>
                    <a:pt x="36" y="68"/>
                    <a:pt x="36" y="70"/>
                    <a:pt x="35" y="72"/>
                  </a:cubicBezTo>
                  <a:close/>
                  <a:moveTo>
                    <a:pt x="97" y="15"/>
                  </a:moveTo>
                  <a:cubicBezTo>
                    <a:pt x="96" y="25"/>
                    <a:pt x="96" y="25"/>
                    <a:pt x="96" y="25"/>
                  </a:cubicBezTo>
                  <a:cubicBezTo>
                    <a:pt x="96" y="29"/>
                    <a:pt x="95" y="33"/>
                    <a:pt x="95" y="39"/>
                  </a:cubicBezTo>
                  <a:cubicBezTo>
                    <a:pt x="16" y="39"/>
                    <a:pt x="16" y="39"/>
                    <a:pt x="16" y="39"/>
                  </a:cubicBezTo>
                  <a:cubicBezTo>
                    <a:pt x="17" y="33"/>
                    <a:pt x="18" y="28"/>
                    <a:pt x="18" y="24"/>
                  </a:cubicBezTo>
                  <a:cubicBezTo>
                    <a:pt x="20" y="15"/>
                    <a:pt x="20" y="15"/>
                    <a:pt x="20" y="15"/>
                  </a:cubicBezTo>
                  <a:cubicBezTo>
                    <a:pt x="20" y="9"/>
                    <a:pt x="21" y="4"/>
                    <a:pt x="21" y="0"/>
                  </a:cubicBezTo>
                  <a:cubicBezTo>
                    <a:pt x="100" y="0"/>
                    <a:pt x="100" y="0"/>
                    <a:pt x="100" y="0"/>
                  </a:cubicBezTo>
                  <a:cubicBezTo>
                    <a:pt x="99" y="3"/>
                    <a:pt x="98" y="8"/>
                    <a:pt x="97" y="15"/>
                  </a:cubicBezTo>
                  <a:close/>
                  <a:moveTo>
                    <a:pt x="54" y="16"/>
                  </a:moveTo>
                  <a:cubicBezTo>
                    <a:pt x="55" y="6"/>
                    <a:pt x="55" y="6"/>
                    <a:pt x="55" y="6"/>
                  </a:cubicBezTo>
                  <a:cubicBezTo>
                    <a:pt x="30" y="6"/>
                    <a:pt x="30" y="6"/>
                    <a:pt x="30" y="6"/>
                  </a:cubicBezTo>
                  <a:cubicBezTo>
                    <a:pt x="28" y="16"/>
                    <a:pt x="28" y="16"/>
                    <a:pt x="28" y="16"/>
                  </a:cubicBezTo>
                  <a:lnTo>
                    <a:pt x="54" y="16"/>
                  </a:lnTo>
                  <a:close/>
                  <a:moveTo>
                    <a:pt x="51" y="33"/>
                  </a:moveTo>
                  <a:cubicBezTo>
                    <a:pt x="53" y="22"/>
                    <a:pt x="53" y="22"/>
                    <a:pt x="53" y="22"/>
                  </a:cubicBezTo>
                  <a:cubicBezTo>
                    <a:pt x="27" y="22"/>
                    <a:pt x="27" y="22"/>
                    <a:pt x="27" y="22"/>
                  </a:cubicBezTo>
                  <a:cubicBezTo>
                    <a:pt x="26" y="33"/>
                    <a:pt x="26" y="33"/>
                    <a:pt x="26" y="33"/>
                  </a:cubicBezTo>
                  <a:lnTo>
                    <a:pt x="51" y="33"/>
                  </a:lnTo>
                  <a:close/>
                  <a:moveTo>
                    <a:pt x="88" y="16"/>
                  </a:moveTo>
                  <a:cubicBezTo>
                    <a:pt x="90" y="6"/>
                    <a:pt x="90" y="6"/>
                    <a:pt x="90" y="6"/>
                  </a:cubicBezTo>
                  <a:cubicBezTo>
                    <a:pt x="64" y="6"/>
                    <a:pt x="64" y="6"/>
                    <a:pt x="64" y="6"/>
                  </a:cubicBezTo>
                  <a:cubicBezTo>
                    <a:pt x="62" y="16"/>
                    <a:pt x="62" y="16"/>
                    <a:pt x="62" y="16"/>
                  </a:cubicBezTo>
                  <a:lnTo>
                    <a:pt x="88" y="16"/>
                  </a:lnTo>
                  <a:close/>
                  <a:moveTo>
                    <a:pt x="86" y="33"/>
                  </a:moveTo>
                  <a:cubicBezTo>
                    <a:pt x="87" y="22"/>
                    <a:pt x="87" y="22"/>
                    <a:pt x="87" y="22"/>
                  </a:cubicBezTo>
                  <a:cubicBezTo>
                    <a:pt x="61" y="22"/>
                    <a:pt x="61" y="22"/>
                    <a:pt x="61" y="22"/>
                  </a:cubicBezTo>
                  <a:cubicBezTo>
                    <a:pt x="60" y="33"/>
                    <a:pt x="60" y="33"/>
                    <a:pt x="60" y="33"/>
                  </a:cubicBezTo>
                  <a:lnTo>
                    <a:pt x="86" y="33"/>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61" name="Line 33"/>
            <p:cNvSpPr>
              <a:spLocks noChangeShapeType="1"/>
            </p:cNvSpPr>
            <p:nvPr/>
          </p:nvSpPr>
          <p:spPr bwMode="auto">
            <a:xfrm flipH="1">
              <a:off x="9255481"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sp>
          <p:nvSpPr>
            <p:cNvPr id="62" name="Line 34"/>
            <p:cNvSpPr>
              <a:spLocks noChangeShapeType="1"/>
            </p:cNvSpPr>
            <p:nvPr/>
          </p:nvSpPr>
          <p:spPr bwMode="auto">
            <a:xfrm flipH="1">
              <a:off x="9348136"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sp>
          <p:nvSpPr>
            <p:cNvPr id="63" name="Line 35"/>
            <p:cNvSpPr>
              <a:spLocks noChangeShapeType="1"/>
            </p:cNvSpPr>
            <p:nvPr/>
          </p:nvSpPr>
          <p:spPr bwMode="auto">
            <a:xfrm flipH="1">
              <a:off x="9443129"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sp>
          <p:nvSpPr>
            <p:cNvPr id="64" name="Line 36"/>
            <p:cNvSpPr>
              <a:spLocks noChangeShapeType="1"/>
            </p:cNvSpPr>
            <p:nvPr/>
          </p:nvSpPr>
          <p:spPr bwMode="auto">
            <a:xfrm flipH="1">
              <a:off x="9538268" y="4548432"/>
              <a:ext cx="4092"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sp>
          <p:nvSpPr>
            <p:cNvPr id="65" name="Line 37"/>
            <p:cNvSpPr>
              <a:spLocks noChangeShapeType="1"/>
            </p:cNvSpPr>
            <p:nvPr/>
          </p:nvSpPr>
          <p:spPr bwMode="auto">
            <a:xfrm flipH="1">
              <a:off x="9633700" y="4548432"/>
              <a:ext cx="4092"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sp>
          <p:nvSpPr>
            <p:cNvPr id="66" name="Line 38"/>
            <p:cNvSpPr>
              <a:spLocks noChangeShapeType="1"/>
            </p:cNvSpPr>
            <p:nvPr/>
          </p:nvSpPr>
          <p:spPr bwMode="auto">
            <a:xfrm flipH="1">
              <a:off x="9728108" y="4548432"/>
              <a:ext cx="4384" cy="31129"/>
            </a:xfrm>
            <a:prstGeom prst="line">
              <a:avLst/>
            </a:prstGeom>
            <a:noFill/>
            <a:ln w="14288" cap="flat">
              <a:solidFill>
                <a:schemeClr val="bg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grpSp>
      <p:pic>
        <p:nvPicPr>
          <p:cNvPr id="69" name="Picture 3" descr="C:\Documents and Settings\tdz\桌面\未标题-2.png" hidden="1"/>
          <p:cNvPicPr>
            <a:picLocks noChangeAspect="1" noChangeArrowheads="1"/>
          </p:cNvPicPr>
          <p:nvPr userDrawn="1"/>
        </p:nvPicPr>
        <p:blipFill>
          <a:blip r:embed="rId3" cstate="screen"/>
          <a:srcRect/>
          <a:stretch>
            <a:fillRect/>
          </a:stretch>
        </p:blipFill>
        <p:spPr bwMode="auto">
          <a:xfrm>
            <a:off x="7480114" y="6542476"/>
            <a:ext cx="253705" cy="216000"/>
          </a:xfrm>
          <a:prstGeom prst="rect">
            <a:avLst/>
          </a:prstGeom>
          <a:noFill/>
          <a:extLst>
            <a:ext uri="{909E8E84-426E-40DD-AFC4-6F175D3DCCD1}">
              <a14:hiddenFill xmlns:a14="http://schemas.microsoft.com/office/drawing/2010/main">
                <a:solidFill>
                  <a:srgbClr val="FFFFFF"/>
                </a:solidFill>
              </a14:hiddenFill>
            </a:ext>
          </a:extLst>
        </p:spPr>
      </p:pic>
      <p:sp>
        <p:nvSpPr>
          <p:cNvPr id="8" name="日期占位符 7"/>
          <p:cNvSpPr>
            <a:spLocks noGrp="1"/>
          </p:cNvSpPr>
          <p:nvPr>
            <p:ph type="dt" sz="half" idx="11"/>
          </p:nvPr>
        </p:nvSpPr>
        <p:spPr>
          <a:xfrm>
            <a:off x="838200" y="6356350"/>
            <a:ext cx="2743200" cy="365125"/>
          </a:xfrm>
          <a:prstGeom prst="rect">
            <a:avLst/>
          </a:prstGeom>
        </p:spPr>
        <p:txBody>
          <a:bodyPr/>
          <a:lstStyle/>
          <a:p>
            <a:fld id="{618F58CE-AA9F-44F2-B75A-34227CEABCB3}" type="datetimeFigureOut">
              <a:rPr lang="zh-CN" altLang="en-US" smtClean="0"/>
              <a:t>2021/10/24</a:t>
            </a:fld>
            <a:endParaRPr lang="zh-CN" altLang="en-US"/>
          </a:p>
        </p:txBody>
      </p:sp>
      <p:sp>
        <p:nvSpPr>
          <p:cNvPr id="9" name="页脚占位符 8"/>
          <p:cNvSpPr>
            <a:spLocks noGrp="1"/>
          </p:cNvSpPr>
          <p:nvPr>
            <p:ph type="ftr" sz="quarter" idx="12"/>
          </p:nvPr>
        </p:nvSpPr>
        <p:spPr>
          <a:xfrm>
            <a:off x="4038600" y="6356350"/>
            <a:ext cx="4114800" cy="365125"/>
          </a:xfrm>
          <a:prstGeom prst="rect">
            <a:avLst/>
          </a:prstGeom>
        </p:spPr>
        <p:txBody>
          <a:bodyPr/>
          <a:lstStyle/>
          <a:p>
            <a:endParaRPr lang="zh-CN" altLang="en-US" dirty="0"/>
          </a:p>
        </p:txBody>
      </p:sp>
      <p:sp>
        <p:nvSpPr>
          <p:cNvPr id="74" name="任意多边形 73" hidden="1"/>
          <p:cNvSpPr/>
          <p:nvPr userDrawn="1"/>
        </p:nvSpPr>
        <p:spPr>
          <a:xfrm rot="894806">
            <a:off x="779120" y="139286"/>
            <a:ext cx="541052" cy="828000"/>
          </a:xfrm>
          <a:custGeom>
            <a:avLst/>
            <a:gdLst>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7767 w 2990085"/>
              <a:gd name="connsiteY6" fmla="*/ 2869607 h 4575877"/>
              <a:gd name="connsiteX7" fmla="*/ 1636496 w 2990085"/>
              <a:gd name="connsiteY7" fmla="*/ 2945690 h 4575877"/>
              <a:gd name="connsiteX8" fmla="*/ 1633673 w 2990085"/>
              <a:gd name="connsiteY8" fmla="*/ 2946442 h 4575877"/>
              <a:gd name="connsiteX9" fmla="*/ 1633673 w 2990085"/>
              <a:gd name="connsiteY9" fmla="*/ 3401224 h 4575877"/>
              <a:gd name="connsiteX10" fmla="*/ 1630823 w 2990085"/>
              <a:gd name="connsiteY10" fmla="*/ 3401224 h 4575877"/>
              <a:gd name="connsiteX11" fmla="*/ 1635750 w 2990085"/>
              <a:gd name="connsiteY11" fmla="*/ 3723073 h 4575877"/>
              <a:gd name="connsiteX12" fmla="*/ 1626318 w 2990085"/>
              <a:gd name="connsiteY12" fmla="*/ 4162116 h 4575877"/>
              <a:gd name="connsiteX13" fmla="*/ 1998521 w 2990085"/>
              <a:gd name="connsiteY13" fmla="*/ 4114682 h 4575877"/>
              <a:gd name="connsiteX14" fmla="*/ 2387572 w 2990085"/>
              <a:gd name="connsiteY14" fmla="*/ 3936393 h 4575877"/>
              <a:gd name="connsiteX15" fmla="*/ 2393959 w 2990085"/>
              <a:gd name="connsiteY15" fmla="*/ 4089779 h 4575877"/>
              <a:gd name="connsiteX16" fmla="*/ 2032803 w 2990085"/>
              <a:gd name="connsiteY16" fmla="*/ 4243403 h 4575877"/>
              <a:gd name="connsiteX17" fmla="*/ 1655587 w 2990085"/>
              <a:gd name="connsiteY17" fmla="*/ 4315149 h 4575877"/>
              <a:gd name="connsiteX18" fmla="*/ 1273004 w 2990085"/>
              <a:gd name="connsiteY18" fmla="*/ 4388324 h 4575877"/>
              <a:gd name="connsiteX19" fmla="*/ 806011 w 2990085"/>
              <a:gd name="connsiteY19" fmla="*/ 4575877 h 4575877"/>
              <a:gd name="connsiteX20" fmla="*/ 801054 w 2990085"/>
              <a:gd name="connsiteY20" fmla="*/ 4427857 h 4575877"/>
              <a:gd name="connsiteX21" fmla="*/ 1160457 w 2990085"/>
              <a:gd name="connsiteY21" fmla="*/ 4159821 h 4575877"/>
              <a:gd name="connsiteX22" fmla="*/ 1241769 w 2990085"/>
              <a:gd name="connsiteY22" fmla="*/ 3667174 h 4575877"/>
              <a:gd name="connsiteX23" fmla="*/ 1237922 w 2990085"/>
              <a:gd name="connsiteY23" fmla="*/ 3428438 h 4575877"/>
              <a:gd name="connsiteX24" fmla="*/ 1240031 w 2990085"/>
              <a:gd name="connsiteY24" fmla="*/ 3428438 h 4575877"/>
              <a:gd name="connsiteX25" fmla="*/ 1240031 w 2990085"/>
              <a:gd name="connsiteY25" fmla="*/ 3401224 h 4575877"/>
              <a:gd name="connsiteX26" fmla="*/ 1239219 w 2990085"/>
              <a:gd name="connsiteY26" fmla="*/ 3401224 h 4575877"/>
              <a:gd name="connsiteX27" fmla="*/ 1239219 w 2990085"/>
              <a:gd name="connsiteY27" fmla="*/ 2606619 h 4575877"/>
              <a:gd name="connsiteX28" fmla="*/ 1240448 w 2990085"/>
              <a:gd name="connsiteY28" fmla="*/ 2606619 h 4575877"/>
              <a:gd name="connsiteX29" fmla="*/ 1216781 w 2990085"/>
              <a:gd name="connsiteY29" fmla="*/ 1137952 h 4575877"/>
              <a:gd name="connsiteX30" fmla="*/ 1205031 w 2990085"/>
              <a:gd name="connsiteY30" fmla="*/ 986000 h 4575877"/>
              <a:gd name="connsiteX31" fmla="*/ 1010196 w 2990085"/>
              <a:gd name="connsiteY31" fmla="*/ 923011 h 4575877"/>
              <a:gd name="connsiteX32" fmla="*/ 1010953 w 2990085"/>
              <a:gd name="connsiteY32" fmla="*/ 796446 h 4575877"/>
              <a:gd name="connsiteX33" fmla="*/ 1631355 w 2990085"/>
              <a:gd name="connsiteY33" fmla="*/ 516335 h 4575877"/>
              <a:gd name="connsiteX34" fmla="*/ 1619038 w 2990085"/>
              <a:gd name="connsiteY34" fmla="*/ 1030819 h 4575877"/>
              <a:gd name="connsiteX35" fmla="*/ 1617716 w 2990085"/>
              <a:gd name="connsiteY35" fmla="*/ 1823823 h 4575877"/>
              <a:gd name="connsiteX36" fmla="*/ 1868719 w 2990085"/>
              <a:gd name="connsiteY36" fmla="*/ 1774203 h 4575877"/>
              <a:gd name="connsiteX37" fmla="*/ 2397287 w 2990085"/>
              <a:gd name="connsiteY37" fmla="*/ 1343368 h 4575877"/>
              <a:gd name="connsiteX38" fmla="*/ 2504404 w 2990085"/>
              <a:gd name="connsiteY38" fmla="*/ 645679 h 4575877"/>
              <a:gd name="connsiteX39" fmla="*/ 2200442 w 2990085"/>
              <a:gd name="connsiteY39" fmla="*/ 269996 h 4575877"/>
              <a:gd name="connsiteX40" fmla="*/ 1592464 w 2990085"/>
              <a:gd name="connsiteY40" fmla="*/ 262479 h 4575877"/>
              <a:gd name="connsiteX41" fmla="*/ 774828 w 2990085"/>
              <a:gd name="connsiteY41" fmla="*/ 718607 h 4575877"/>
              <a:gd name="connsiteX42" fmla="*/ 255817 w 2990085"/>
              <a:gd name="connsiteY42" fmla="*/ 1465682 h 4575877"/>
              <a:gd name="connsiteX43" fmla="*/ 203204 w 2990085"/>
              <a:gd name="connsiteY43" fmla="*/ 2206292 h 4575877"/>
              <a:gd name="connsiteX44" fmla="*/ 348810 w 2990085"/>
              <a:gd name="connsiteY44" fmla="*/ 2483428 h 4575877"/>
              <a:gd name="connsiteX45" fmla="*/ 622088 w 2990085"/>
              <a:gd name="connsiteY45" fmla="*/ 2657629 h 4575877"/>
              <a:gd name="connsiteX46" fmla="*/ 800805 w 2990085"/>
              <a:gd name="connsiteY46" fmla="*/ 2811066 h 4575877"/>
              <a:gd name="connsiteX47" fmla="*/ 779502 w 2990085"/>
              <a:gd name="connsiteY47" fmla="*/ 2914384 h 4575877"/>
              <a:gd name="connsiteX48" fmla="*/ 686344 w 2990085"/>
              <a:gd name="connsiteY48" fmla="*/ 2985143 h 4575877"/>
              <a:gd name="connsiteX49" fmla="*/ 347086 w 2990085"/>
              <a:gd name="connsiteY49" fmla="*/ 2854362 h 4575877"/>
              <a:gd name="connsiteX50" fmla="*/ 51924 w 2990085"/>
              <a:gd name="connsiteY50" fmla="*/ 2349974 h 4575877"/>
              <a:gd name="connsiteX51" fmla="*/ 301903 w 2990085"/>
              <a:gd name="connsiteY51" fmla="*/ 1002519 h 4575877"/>
              <a:gd name="connsiteX52" fmla="*/ 1651515 w 2990085"/>
              <a:gd name="connsiteY52" fmla="*/ 74436 h 4575877"/>
              <a:gd name="connsiteX0-1" fmla="*/ 1651515 w 2990085"/>
              <a:gd name="connsiteY0-2" fmla="*/ 74436 h 4575877"/>
              <a:gd name="connsiteX1-3" fmla="*/ 2523002 w 2990085"/>
              <a:gd name="connsiteY1-4" fmla="*/ 57726 h 4575877"/>
              <a:gd name="connsiteX2-5" fmla="*/ 2960293 w 2990085"/>
              <a:gd name="connsiteY2-6" fmla="*/ 524262 h 4575877"/>
              <a:gd name="connsiteX3-7" fmla="*/ 2750515 w 2990085"/>
              <a:gd name="connsiteY3-8" fmla="*/ 1375655 h 4575877"/>
              <a:gd name="connsiteX4-9" fmla="*/ 1825757 w 2990085"/>
              <a:gd name="connsiteY4-10" fmla="*/ 1957962 h 4575877"/>
              <a:gd name="connsiteX5-11" fmla="*/ 1624453 w 2990085"/>
              <a:gd name="connsiteY5-12" fmla="*/ 2000087 h 4575877"/>
              <a:gd name="connsiteX6-13" fmla="*/ 1637767 w 2990085"/>
              <a:gd name="connsiteY6-14" fmla="*/ 2869607 h 4575877"/>
              <a:gd name="connsiteX7-15" fmla="*/ 1636496 w 2990085"/>
              <a:gd name="connsiteY7-16" fmla="*/ 2945690 h 4575877"/>
              <a:gd name="connsiteX8-17" fmla="*/ 1633673 w 2990085"/>
              <a:gd name="connsiteY8-18" fmla="*/ 3401224 h 4575877"/>
              <a:gd name="connsiteX9-19" fmla="*/ 1630823 w 2990085"/>
              <a:gd name="connsiteY9-20" fmla="*/ 3401224 h 4575877"/>
              <a:gd name="connsiteX10-21" fmla="*/ 1635750 w 2990085"/>
              <a:gd name="connsiteY10-22" fmla="*/ 3723073 h 4575877"/>
              <a:gd name="connsiteX11-23" fmla="*/ 1626318 w 2990085"/>
              <a:gd name="connsiteY11-24" fmla="*/ 4162116 h 4575877"/>
              <a:gd name="connsiteX12-25" fmla="*/ 1998521 w 2990085"/>
              <a:gd name="connsiteY12-26" fmla="*/ 4114682 h 4575877"/>
              <a:gd name="connsiteX13-27" fmla="*/ 2387572 w 2990085"/>
              <a:gd name="connsiteY13-28" fmla="*/ 3936393 h 4575877"/>
              <a:gd name="connsiteX14-29" fmla="*/ 2393959 w 2990085"/>
              <a:gd name="connsiteY14-30" fmla="*/ 4089779 h 4575877"/>
              <a:gd name="connsiteX15-31" fmla="*/ 2032803 w 2990085"/>
              <a:gd name="connsiteY15-32" fmla="*/ 4243403 h 4575877"/>
              <a:gd name="connsiteX16-33" fmla="*/ 1655587 w 2990085"/>
              <a:gd name="connsiteY16-34" fmla="*/ 4315149 h 4575877"/>
              <a:gd name="connsiteX17-35" fmla="*/ 1273004 w 2990085"/>
              <a:gd name="connsiteY17-36" fmla="*/ 4388324 h 4575877"/>
              <a:gd name="connsiteX18-37" fmla="*/ 806011 w 2990085"/>
              <a:gd name="connsiteY18-38" fmla="*/ 4575877 h 4575877"/>
              <a:gd name="connsiteX19-39" fmla="*/ 801054 w 2990085"/>
              <a:gd name="connsiteY19-40" fmla="*/ 4427857 h 4575877"/>
              <a:gd name="connsiteX20-41" fmla="*/ 1160457 w 2990085"/>
              <a:gd name="connsiteY20-42" fmla="*/ 4159821 h 4575877"/>
              <a:gd name="connsiteX21-43" fmla="*/ 1241769 w 2990085"/>
              <a:gd name="connsiteY21-44" fmla="*/ 3667174 h 4575877"/>
              <a:gd name="connsiteX22-45" fmla="*/ 1237922 w 2990085"/>
              <a:gd name="connsiteY22-46" fmla="*/ 3428438 h 4575877"/>
              <a:gd name="connsiteX23-47" fmla="*/ 1240031 w 2990085"/>
              <a:gd name="connsiteY23-48" fmla="*/ 3428438 h 4575877"/>
              <a:gd name="connsiteX24-49" fmla="*/ 1240031 w 2990085"/>
              <a:gd name="connsiteY24-50" fmla="*/ 3401224 h 4575877"/>
              <a:gd name="connsiteX25-51" fmla="*/ 1239219 w 2990085"/>
              <a:gd name="connsiteY25-52" fmla="*/ 3401224 h 4575877"/>
              <a:gd name="connsiteX26-53" fmla="*/ 1239219 w 2990085"/>
              <a:gd name="connsiteY26-54" fmla="*/ 2606619 h 4575877"/>
              <a:gd name="connsiteX27-55" fmla="*/ 1240448 w 2990085"/>
              <a:gd name="connsiteY27-56" fmla="*/ 2606619 h 4575877"/>
              <a:gd name="connsiteX28-57" fmla="*/ 1216781 w 2990085"/>
              <a:gd name="connsiteY28-58" fmla="*/ 1137952 h 4575877"/>
              <a:gd name="connsiteX29-59" fmla="*/ 1205031 w 2990085"/>
              <a:gd name="connsiteY29-60" fmla="*/ 986000 h 4575877"/>
              <a:gd name="connsiteX30-61" fmla="*/ 1010196 w 2990085"/>
              <a:gd name="connsiteY30-62" fmla="*/ 923011 h 4575877"/>
              <a:gd name="connsiteX31-63" fmla="*/ 1010953 w 2990085"/>
              <a:gd name="connsiteY31-64" fmla="*/ 796446 h 4575877"/>
              <a:gd name="connsiteX32-65" fmla="*/ 1631355 w 2990085"/>
              <a:gd name="connsiteY32-66" fmla="*/ 516335 h 4575877"/>
              <a:gd name="connsiteX33-67" fmla="*/ 1619038 w 2990085"/>
              <a:gd name="connsiteY33-68" fmla="*/ 1030819 h 4575877"/>
              <a:gd name="connsiteX34-69" fmla="*/ 1617716 w 2990085"/>
              <a:gd name="connsiteY34-70" fmla="*/ 1823823 h 4575877"/>
              <a:gd name="connsiteX35-71" fmla="*/ 1868719 w 2990085"/>
              <a:gd name="connsiteY35-72" fmla="*/ 1774203 h 4575877"/>
              <a:gd name="connsiteX36-73" fmla="*/ 2397287 w 2990085"/>
              <a:gd name="connsiteY36-74" fmla="*/ 1343368 h 4575877"/>
              <a:gd name="connsiteX37-75" fmla="*/ 2504404 w 2990085"/>
              <a:gd name="connsiteY37-76" fmla="*/ 645679 h 4575877"/>
              <a:gd name="connsiteX38-77" fmla="*/ 2200442 w 2990085"/>
              <a:gd name="connsiteY38-78" fmla="*/ 269996 h 4575877"/>
              <a:gd name="connsiteX39-79" fmla="*/ 1592464 w 2990085"/>
              <a:gd name="connsiteY39-80" fmla="*/ 262479 h 4575877"/>
              <a:gd name="connsiteX40-81" fmla="*/ 774828 w 2990085"/>
              <a:gd name="connsiteY40-82" fmla="*/ 718607 h 4575877"/>
              <a:gd name="connsiteX41-83" fmla="*/ 255817 w 2990085"/>
              <a:gd name="connsiteY41-84" fmla="*/ 1465682 h 4575877"/>
              <a:gd name="connsiteX42-85" fmla="*/ 203204 w 2990085"/>
              <a:gd name="connsiteY42-86" fmla="*/ 2206292 h 4575877"/>
              <a:gd name="connsiteX43-87" fmla="*/ 348810 w 2990085"/>
              <a:gd name="connsiteY43-88" fmla="*/ 2483428 h 4575877"/>
              <a:gd name="connsiteX44-89" fmla="*/ 622088 w 2990085"/>
              <a:gd name="connsiteY44-90" fmla="*/ 2657629 h 4575877"/>
              <a:gd name="connsiteX45-91" fmla="*/ 800805 w 2990085"/>
              <a:gd name="connsiteY45-92" fmla="*/ 2811066 h 4575877"/>
              <a:gd name="connsiteX46-93" fmla="*/ 779502 w 2990085"/>
              <a:gd name="connsiteY46-94" fmla="*/ 2914384 h 4575877"/>
              <a:gd name="connsiteX47-95" fmla="*/ 686344 w 2990085"/>
              <a:gd name="connsiteY47-96" fmla="*/ 2985143 h 4575877"/>
              <a:gd name="connsiteX48-97" fmla="*/ 347086 w 2990085"/>
              <a:gd name="connsiteY48-98" fmla="*/ 2854362 h 4575877"/>
              <a:gd name="connsiteX49-99" fmla="*/ 51924 w 2990085"/>
              <a:gd name="connsiteY49-100" fmla="*/ 2349974 h 4575877"/>
              <a:gd name="connsiteX50-101" fmla="*/ 301903 w 2990085"/>
              <a:gd name="connsiteY50-102" fmla="*/ 1002519 h 4575877"/>
              <a:gd name="connsiteX51-103" fmla="*/ 1651515 w 2990085"/>
              <a:gd name="connsiteY51-104" fmla="*/ 74436 h 4575877"/>
              <a:gd name="connsiteX0-105" fmla="*/ 1651515 w 2990085"/>
              <a:gd name="connsiteY0-106" fmla="*/ 74436 h 4575877"/>
              <a:gd name="connsiteX1-107" fmla="*/ 2523002 w 2990085"/>
              <a:gd name="connsiteY1-108" fmla="*/ 57726 h 4575877"/>
              <a:gd name="connsiteX2-109" fmla="*/ 2960293 w 2990085"/>
              <a:gd name="connsiteY2-110" fmla="*/ 524262 h 4575877"/>
              <a:gd name="connsiteX3-111" fmla="*/ 2750515 w 2990085"/>
              <a:gd name="connsiteY3-112" fmla="*/ 1375655 h 4575877"/>
              <a:gd name="connsiteX4-113" fmla="*/ 1825757 w 2990085"/>
              <a:gd name="connsiteY4-114" fmla="*/ 1957962 h 4575877"/>
              <a:gd name="connsiteX5-115" fmla="*/ 1624453 w 2990085"/>
              <a:gd name="connsiteY5-116" fmla="*/ 2000087 h 4575877"/>
              <a:gd name="connsiteX6-117" fmla="*/ 1637767 w 2990085"/>
              <a:gd name="connsiteY6-118" fmla="*/ 2869607 h 4575877"/>
              <a:gd name="connsiteX7-119" fmla="*/ 1633673 w 2990085"/>
              <a:gd name="connsiteY7-120" fmla="*/ 3401224 h 4575877"/>
              <a:gd name="connsiteX8-121" fmla="*/ 1630823 w 2990085"/>
              <a:gd name="connsiteY8-122" fmla="*/ 3401224 h 4575877"/>
              <a:gd name="connsiteX9-123" fmla="*/ 1635750 w 2990085"/>
              <a:gd name="connsiteY9-124" fmla="*/ 3723073 h 4575877"/>
              <a:gd name="connsiteX10-125" fmla="*/ 1626318 w 2990085"/>
              <a:gd name="connsiteY10-126" fmla="*/ 4162116 h 4575877"/>
              <a:gd name="connsiteX11-127" fmla="*/ 1998521 w 2990085"/>
              <a:gd name="connsiteY11-128" fmla="*/ 4114682 h 4575877"/>
              <a:gd name="connsiteX12-129" fmla="*/ 2387572 w 2990085"/>
              <a:gd name="connsiteY12-130" fmla="*/ 3936393 h 4575877"/>
              <a:gd name="connsiteX13-131" fmla="*/ 2393959 w 2990085"/>
              <a:gd name="connsiteY13-132" fmla="*/ 4089779 h 4575877"/>
              <a:gd name="connsiteX14-133" fmla="*/ 2032803 w 2990085"/>
              <a:gd name="connsiteY14-134" fmla="*/ 4243403 h 4575877"/>
              <a:gd name="connsiteX15-135" fmla="*/ 1655587 w 2990085"/>
              <a:gd name="connsiteY15-136" fmla="*/ 4315149 h 4575877"/>
              <a:gd name="connsiteX16-137" fmla="*/ 1273004 w 2990085"/>
              <a:gd name="connsiteY16-138" fmla="*/ 4388324 h 4575877"/>
              <a:gd name="connsiteX17-139" fmla="*/ 806011 w 2990085"/>
              <a:gd name="connsiteY17-140" fmla="*/ 4575877 h 4575877"/>
              <a:gd name="connsiteX18-141" fmla="*/ 801054 w 2990085"/>
              <a:gd name="connsiteY18-142" fmla="*/ 4427857 h 4575877"/>
              <a:gd name="connsiteX19-143" fmla="*/ 1160457 w 2990085"/>
              <a:gd name="connsiteY19-144" fmla="*/ 4159821 h 4575877"/>
              <a:gd name="connsiteX20-145" fmla="*/ 1241769 w 2990085"/>
              <a:gd name="connsiteY20-146" fmla="*/ 3667174 h 4575877"/>
              <a:gd name="connsiteX21-147" fmla="*/ 1237922 w 2990085"/>
              <a:gd name="connsiteY21-148" fmla="*/ 3428438 h 4575877"/>
              <a:gd name="connsiteX22-149" fmla="*/ 1240031 w 2990085"/>
              <a:gd name="connsiteY22-150" fmla="*/ 3428438 h 4575877"/>
              <a:gd name="connsiteX23-151" fmla="*/ 1240031 w 2990085"/>
              <a:gd name="connsiteY23-152" fmla="*/ 3401224 h 4575877"/>
              <a:gd name="connsiteX24-153" fmla="*/ 1239219 w 2990085"/>
              <a:gd name="connsiteY24-154" fmla="*/ 3401224 h 4575877"/>
              <a:gd name="connsiteX25-155" fmla="*/ 1239219 w 2990085"/>
              <a:gd name="connsiteY25-156" fmla="*/ 2606619 h 4575877"/>
              <a:gd name="connsiteX26-157" fmla="*/ 1240448 w 2990085"/>
              <a:gd name="connsiteY26-158" fmla="*/ 2606619 h 4575877"/>
              <a:gd name="connsiteX27-159" fmla="*/ 1216781 w 2990085"/>
              <a:gd name="connsiteY27-160" fmla="*/ 1137952 h 4575877"/>
              <a:gd name="connsiteX28-161" fmla="*/ 1205031 w 2990085"/>
              <a:gd name="connsiteY28-162" fmla="*/ 986000 h 4575877"/>
              <a:gd name="connsiteX29-163" fmla="*/ 1010196 w 2990085"/>
              <a:gd name="connsiteY29-164" fmla="*/ 923011 h 4575877"/>
              <a:gd name="connsiteX30-165" fmla="*/ 1010953 w 2990085"/>
              <a:gd name="connsiteY30-166" fmla="*/ 796446 h 4575877"/>
              <a:gd name="connsiteX31-167" fmla="*/ 1631355 w 2990085"/>
              <a:gd name="connsiteY31-168" fmla="*/ 516335 h 4575877"/>
              <a:gd name="connsiteX32-169" fmla="*/ 1619038 w 2990085"/>
              <a:gd name="connsiteY32-170" fmla="*/ 1030819 h 4575877"/>
              <a:gd name="connsiteX33-171" fmla="*/ 1617716 w 2990085"/>
              <a:gd name="connsiteY33-172" fmla="*/ 1823823 h 4575877"/>
              <a:gd name="connsiteX34-173" fmla="*/ 1868719 w 2990085"/>
              <a:gd name="connsiteY34-174" fmla="*/ 1774203 h 4575877"/>
              <a:gd name="connsiteX35-175" fmla="*/ 2397287 w 2990085"/>
              <a:gd name="connsiteY35-176" fmla="*/ 1343368 h 4575877"/>
              <a:gd name="connsiteX36-177" fmla="*/ 2504404 w 2990085"/>
              <a:gd name="connsiteY36-178" fmla="*/ 645679 h 4575877"/>
              <a:gd name="connsiteX37-179" fmla="*/ 2200442 w 2990085"/>
              <a:gd name="connsiteY37-180" fmla="*/ 269996 h 4575877"/>
              <a:gd name="connsiteX38-181" fmla="*/ 1592464 w 2990085"/>
              <a:gd name="connsiteY38-182" fmla="*/ 262479 h 4575877"/>
              <a:gd name="connsiteX39-183" fmla="*/ 774828 w 2990085"/>
              <a:gd name="connsiteY39-184" fmla="*/ 718607 h 4575877"/>
              <a:gd name="connsiteX40-185" fmla="*/ 255817 w 2990085"/>
              <a:gd name="connsiteY40-186" fmla="*/ 1465682 h 4575877"/>
              <a:gd name="connsiteX41-187" fmla="*/ 203204 w 2990085"/>
              <a:gd name="connsiteY41-188" fmla="*/ 2206292 h 4575877"/>
              <a:gd name="connsiteX42-189" fmla="*/ 348810 w 2990085"/>
              <a:gd name="connsiteY42-190" fmla="*/ 2483428 h 4575877"/>
              <a:gd name="connsiteX43-191" fmla="*/ 622088 w 2990085"/>
              <a:gd name="connsiteY43-192" fmla="*/ 2657629 h 4575877"/>
              <a:gd name="connsiteX44-193" fmla="*/ 800805 w 2990085"/>
              <a:gd name="connsiteY44-194" fmla="*/ 2811066 h 4575877"/>
              <a:gd name="connsiteX45-195" fmla="*/ 779502 w 2990085"/>
              <a:gd name="connsiteY45-196" fmla="*/ 2914384 h 4575877"/>
              <a:gd name="connsiteX46-197" fmla="*/ 686344 w 2990085"/>
              <a:gd name="connsiteY46-198" fmla="*/ 2985143 h 4575877"/>
              <a:gd name="connsiteX47-199" fmla="*/ 347086 w 2990085"/>
              <a:gd name="connsiteY47-200" fmla="*/ 2854362 h 4575877"/>
              <a:gd name="connsiteX48-201" fmla="*/ 51924 w 2990085"/>
              <a:gd name="connsiteY48-202" fmla="*/ 2349974 h 4575877"/>
              <a:gd name="connsiteX49-203" fmla="*/ 301903 w 2990085"/>
              <a:gd name="connsiteY49-204" fmla="*/ 1002519 h 4575877"/>
              <a:gd name="connsiteX50-205" fmla="*/ 1651515 w 2990085"/>
              <a:gd name="connsiteY50-206" fmla="*/ 74436 h 4575877"/>
              <a:gd name="connsiteX0-207" fmla="*/ 1651515 w 2990085"/>
              <a:gd name="connsiteY0-208" fmla="*/ 74436 h 4575877"/>
              <a:gd name="connsiteX1-209" fmla="*/ 2523002 w 2990085"/>
              <a:gd name="connsiteY1-210" fmla="*/ 57726 h 4575877"/>
              <a:gd name="connsiteX2-211" fmla="*/ 2960293 w 2990085"/>
              <a:gd name="connsiteY2-212" fmla="*/ 524262 h 4575877"/>
              <a:gd name="connsiteX3-213" fmla="*/ 2750515 w 2990085"/>
              <a:gd name="connsiteY3-214" fmla="*/ 1375655 h 4575877"/>
              <a:gd name="connsiteX4-215" fmla="*/ 1825757 w 2990085"/>
              <a:gd name="connsiteY4-216" fmla="*/ 1957962 h 4575877"/>
              <a:gd name="connsiteX5-217" fmla="*/ 1624453 w 2990085"/>
              <a:gd name="connsiteY5-218" fmla="*/ 2000087 h 4575877"/>
              <a:gd name="connsiteX6-219" fmla="*/ 1633673 w 2990085"/>
              <a:gd name="connsiteY6-220" fmla="*/ 3401224 h 4575877"/>
              <a:gd name="connsiteX7-221" fmla="*/ 1630823 w 2990085"/>
              <a:gd name="connsiteY7-222" fmla="*/ 3401224 h 4575877"/>
              <a:gd name="connsiteX8-223" fmla="*/ 1635750 w 2990085"/>
              <a:gd name="connsiteY8-224" fmla="*/ 3723073 h 4575877"/>
              <a:gd name="connsiteX9-225" fmla="*/ 1626318 w 2990085"/>
              <a:gd name="connsiteY9-226" fmla="*/ 4162116 h 4575877"/>
              <a:gd name="connsiteX10-227" fmla="*/ 1998521 w 2990085"/>
              <a:gd name="connsiteY10-228" fmla="*/ 4114682 h 4575877"/>
              <a:gd name="connsiteX11-229" fmla="*/ 2387572 w 2990085"/>
              <a:gd name="connsiteY11-230" fmla="*/ 3936393 h 4575877"/>
              <a:gd name="connsiteX12-231" fmla="*/ 2393959 w 2990085"/>
              <a:gd name="connsiteY12-232" fmla="*/ 4089779 h 4575877"/>
              <a:gd name="connsiteX13-233" fmla="*/ 2032803 w 2990085"/>
              <a:gd name="connsiteY13-234" fmla="*/ 4243403 h 4575877"/>
              <a:gd name="connsiteX14-235" fmla="*/ 1655587 w 2990085"/>
              <a:gd name="connsiteY14-236" fmla="*/ 4315149 h 4575877"/>
              <a:gd name="connsiteX15-237" fmla="*/ 1273004 w 2990085"/>
              <a:gd name="connsiteY15-238" fmla="*/ 4388324 h 4575877"/>
              <a:gd name="connsiteX16-239" fmla="*/ 806011 w 2990085"/>
              <a:gd name="connsiteY16-240" fmla="*/ 4575877 h 4575877"/>
              <a:gd name="connsiteX17-241" fmla="*/ 801054 w 2990085"/>
              <a:gd name="connsiteY17-242" fmla="*/ 4427857 h 4575877"/>
              <a:gd name="connsiteX18-243" fmla="*/ 1160457 w 2990085"/>
              <a:gd name="connsiteY18-244" fmla="*/ 4159821 h 4575877"/>
              <a:gd name="connsiteX19-245" fmla="*/ 1241769 w 2990085"/>
              <a:gd name="connsiteY19-246" fmla="*/ 3667174 h 4575877"/>
              <a:gd name="connsiteX20-247" fmla="*/ 1237922 w 2990085"/>
              <a:gd name="connsiteY20-248" fmla="*/ 3428438 h 4575877"/>
              <a:gd name="connsiteX21-249" fmla="*/ 1240031 w 2990085"/>
              <a:gd name="connsiteY21-250" fmla="*/ 3428438 h 4575877"/>
              <a:gd name="connsiteX22-251" fmla="*/ 1240031 w 2990085"/>
              <a:gd name="connsiteY22-252" fmla="*/ 3401224 h 4575877"/>
              <a:gd name="connsiteX23-253" fmla="*/ 1239219 w 2990085"/>
              <a:gd name="connsiteY23-254" fmla="*/ 3401224 h 4575877"/>
              <a:gd name="connsiteX24-255" fmla="*/ 1239219 w 2990085"/>
              <a:gd name="connsiteY24-256" fmla="*/ 2606619 h 4575877"/>
              <a:gd name="connsiteX25-257" fmla="*/ 1240448 w 2990085"/>
              <a:gd name="connsiteY25-258" fmla="*/ 2606619 h 4575877"/>
              <a:gd name="connsiteX26-259" fmla="*/ 1216781 w 2990085"/>
              <a:gd name="connsiteY26-260" fmla="*/ 1137952 h 4575877"/>
              <a:gd name="connsiteX27-261" fmla="*/ 1205031 w 2990085"/>
              <a:gd name="connsiteY27-262" fmla="*/ 986000 h 4575877"/>
              <a:gd name="connsiteX28-263" fmla="*/ 1010196 w 2990085"/>
              <a:gd name="connsiteY28-264" fmla="*/ 923011 h 4575877"/>
              <a:gd name="connsiteX29-265" fmla="*/ 1010953 w 2990085"/>
              <a:gd name="connsiteY29-266" fmla="*/ 796446 h 4575877"/>
              <a:gd name="connsiteX30-267" fmla="*/ 1631355 w 2990085"/>
              <a:gd name="connsiteY30-268" fmla="*/ 516335 h 4575877"/>
              <a:gd name="connsiteX31-269" fmla="*/ 1619038 w 2990085"/>
              <a:gd name="connsiteY31-270" fmla="*/ 1030819 h 4575877"/>
              <a:gd name="connsiteX32-271" fmla="*/ 1617716 w 2990085"/>
              <a:gd name="connsiteY32-272" fmla="*/ 1823823 h 4575877"/>
              <a:gd name="connsiteX33-273" fmla="*/ 1868719 w 2990085"/>
              <a:gd name="connsiteY33-274" fmla="*/ 1774203 h 4575877"/>
              <a:gd name="connsiteX34-275" fmla="*/ 2397287 w 2990085"/>
              <a:gd name="connsiteY34-276" fmla="*/ 1343368 h 4575877"/>
              <a:gd name="connsiteX35-277" fmla="*/ 2504404 w 2990085"/>
              <a:gd name="connsiteY35-278" fmla="*/ 645679 h 4575877"/>
              <a:gd name="connsiteX36-279" fmla="*/ 2200442 w 2990085"/>
              <a:gd name="connsiteY36-280" fmla="*/ 269996 h 4575877"/>
              <a:gd name="connsiteX37-281" fmla="*/ 1592464 w 2990085"/>
              <a:gd name="connsiteY37-282" fmla="*/ 262479 h 4575877"/>
              <a:gd name="connsiteX38-283" fmla="*/ 774828 w 2990085"/>
              <a:gd name="connsiteY38-284" fmla="*/ 718607 h 4575877"/>
              <a:gd name="connsiteX39-285" fmla="*/ 255817 w 2990085"/>
              <a:gd name="connsiteY39-286" fmla="*/ 1465682 h 4575877"/>
              <a:gd name="connsiteX40-287" fmla="*/ 203204 w 2990085"/>
              <a:gd name="connsiteY40-288" fmla="*/ 2206292 h 4575877"/>
              <a:gd name="connsiteX41-289" fmla="*/ 348810 w 2990085"/>
              <a:gd name="connsiteY41-290" fmla="*/ 2483428 h 4575877"/>
              <a:gd name="connsiteX42-291" fmla="*/ 622088 w 2990085"/>
              <a:gd name="connsiteY42-292" fmla="*/ 2657629 h 4575877"/>
              <a:gd name="connsiteX43-293" fmla="*/ 800805 w 2990085"/>
              <a:gd name="connsiteY43-294" fmla="*/ 2811066 h 4575877"/>
              <a:gd name="connsiteX44-295" fmla="*/ 779502 w 2990085"/>
              <a:gd name="connsiteY44-296" fmla="*/ 2914384 h 4575877"/>
              <a:gd name="connsiteX45-297" fmla="*/ 686344 w 2990085"/>
              <a:gd name="connsiteY45-298" fmla="*/ 2985143 h 4575877"/>
              <a:gd name="connsiteX46-299" fmla="*/ 347086 w 2990085"/>
              <a:gd name="connsiteY46-300" fmla="*/ 2854362 h 4575877"/>
              <a:gd name="connsiteX47-301" fmla="*/ 51924 w 2990085"/>
              <a:gd name="connsiteY47-302" fmla="*/ 2349974 h 4575877"/>
              <a:gd name="connsiteX48-303" fmla="*/ 301903 w 2990085"/>
              <a:gd name="connsiteY48-304" fmla="*/ 1002519 h 4575877"/>
              <a:gd name="connsiteX49-305" fmla="*/ 1651515 w 2990085"/>
              <a:gd name="connsiteY49-306" fmla="*/ 74436 h 4575877"/>
              <a:gd name="connsiteX0-307" fmla="*/ 1651515 w 2990085"/>
              <a:gd name="connsiteY0-308" fmla="*/ 74436 h 4575877"/>
              <a:gd name="connsiteX1-309" fmla="*/ 2523002 w 2990085"/>
              <a:gd name="connsiteY1-310" fmla="*/ 57726 h 4575877"/>
              <a:gd name="connsiteX2-311" fmla="*/ 2960293 w 2990085"/>
              <a:gd name="connsiteY2-312" fmla="*/ 524262 h 4575877"/>
              <a:gd name="connsiteX3-313" fmla="*/ 2750515 w 2990085"/>
              <a:gd name="connsiteY3-314" fmla="*/ 1375655 h 4575877"/>
              <a:gd name="connsiteX4-315" fmla="*/ 1825757 w 2990085"/>
              <a:gd name="connsiteY4-316" fmla="*/ 1957962 h 4575877"/>
              <a:gd name="connsiteX5-317" fmla="*/ 1624453 w 2990085"/>
              <a:gd name="connsiteY5-318" fmla="*/ 2000087 h 4575877"/>
              <a:gd name="connsiteX6-319" fmla="*/ 1633673 w 2990085"/>
              <a:gd name="connsiteY6-320" fmla="*/ 3401224 h 4575877"/>
              <a:gd name="connsiteX7-321" fmla="*/ 1630823 w 2990085"/>
              <a:gd name="connsiteY7-322" fmla="*/ 3401224 h 4575877"/>
              <a:gd name="connsiteX8-323" fmla="*/ 1635750 w 2990085"/>
              <a:gd name="connsiteY8-324" fmla="*/ 3723073 h 4575877"/>
              <a:gd name="connsiteX9-325" fmla="*/ 1626318 w 2990085"/>
              <a:gd name="connsiteY9-326" fmla="*/ 4162116 h 4575877"/>
              <a:gd name="connsiteX10-327" fmla="*/ 1998521 w 2990085"/>
              <a:gd name="connsiteY10-328" fmla="*/ 4114682 h 4575877"/>
              <a:gd name="connsiteX11-329" fmla="*/ 2387572 w 2990085"/>
              <a:gd name="connsiteY11-330" fmla="*/ 3936393 h 4575877"/>
              <a:gd name="connsiteX12-331" fmla="*/ 2393959 w 2990085"/>
              <a:gd name="connsiteY12-332" fmla="*/ 4089779 h 4575877"/>
              <a:gd name="connsiteX13-333" fmla="*/ 2032803 w 2990085"/>
              <a:gd name="connsiteY13-334" fmla="*/ 4243403 h 4575877"/>
              <a:gd name="connsiteX14-335" fmla="*/ 1655587 w 2990085"/>
              <a:gd name="connsiteY14-336" fmla="*/ 4315149 h 4575877"/>
              <a:gd name="connsiteX15-337" fmla="*/ 1273004 w 2990085"/>
              <a:gd name="connsiteY15-338" fmla="*/ 4388324 h 4575877"/>
              <a:gd name="connsiteX16-339" fmla="*/ 806011 w 2990085"/>
              <a:gd name="connsiteY16-340" fmla="*/ 4575877 h 4575877"/>
              <a:gd name="connsiteX17-341" fmla="*/ 801054 w 2990085"/>
              <a:gd name="connsiteY17-342" fmla="*/ 4427857 h 4575877"/>
              <a:gd name="connsiteX18-343" fmla="*/ 1160457 w 2990085"/>
              <a:gd name="connsiteY18-344" fmla="*/ 4159821 h 4575877"/>
              <a:gd name="connsiteX19-345" fmla="*/ 1241769 w 2990085"/>
              <a:gd name="connsiteY19-346" fmla="*/ 3667174 h 4575877"/>
              <a:gd name="connsiteX20-347" fmla="*/ 1237922 w 2990085"/>
              <a:gd name="connsiteY20-348" fmla="*/ 3428438 h 4575877"/>
              <a:gd name="connsiteX21-349" fmla="*/ 1240031 w 2990085"/>
              <a:gd name="connsiteY21-350" fmla="*/ 3428438 h 4575877"/>
              <a:gd name="connsiteX22-351" fmla="*/ 1240031 w 2990085"/>
              <a:gd name="connsiteY22-352" fmla="*/ 3401224 h 4575877"/>
              <a:gd name="connsiteX23-353" fmla="*/ 1239219 w 2990085"/>
              <a:gd name="connsiteY23-354" fmla="*/ 2606619 h 4575877"/>
              <a:gd name="connsiteX24-355" fmla="*/ 1240448 w 2990085"/>
              <a:gd name="connsiteY24-356" fmla="*/ 2606619 h 4575877"/>
              <a:gd name="connsiteX25-357" fmla="*/ 1216781 w 2990085"/>
              <a:gd name="connsiteY25-358" fmla="*/ 1137952 h 4575877"/>
              <a:gd name="connsiteX26-359" fmla="*/ 1205031 w 2990085"/>
              <a:gd name="connsiteY26-360" fmla="*/ 986000 h 4575877"/>
              <a:gd name="connsiteX27-361" fmla="*/ 1010196 w 2990085"/>
              <a:gd name="connsiteY27-362" fmla="*/ 923011 h 4575877"/>
              <a:gd name="connsiteX28-363" fmla="*/ 1010953 w 2990085"/>
              <a:gd name="connsiteY28-364" fmla="*/ 796446 h 4575877"/>
              <a:gd name="connsiteX29-365" fmla="*/ 1631355 w 2990085"/>
              <a:gd name="connsiteY29-366" fmla="*/ 516335 h 4575877"/>
              <a:gd name="connsiteX30-367" fmla="*/ 1619038 w 2990085"/>
              <a:gd name="connsiteY30-368" fmla="*/ 1030819 h 4575877"/>
              <a:gd name="connsiteX31-369" fmla="*/ 1617716 w 2990085"/>
              <a:gd name="connsiteY31-370" fmla="*/ 1823823 h 4575877"/>
              <a:gd name="connsiteX32-371" fmla="*/ 1868719 w 2990085"/>
              <a:gd name="connsiteY32-372" fmla="*/ 1774203 h 4575877"/>
              <a:gd name="connsiteX33-373" fmla="*/ 2397287 w 2990085"/>
              <a:gd name="connsiteY33-374" fmla="*/ 1343368 h 4575877"/>
              <a:gd name="connsiteX34-375" fmla="*/ 2504404 w 2990085"/>
              <a:gd name="connsiteY34-376" fmla="*/ 645679 h 4575877"/>
              <a:gd name="connsiteX35-377" fmla="*/ 2200442 w 2990085"/>
              <a:gd name="connsiteY35-378" fmla="*/ 269996 h 4575877"/>
              <a:gd name="connsiteX36-379" fmla="*/ 1592464 w 2990085"/>
              <a:gd name="connsiteY36-380" fmla="*/ 262479 h 4575877"/>
              <a:gd name="connsiteX37-381" fmla="*/ 774828 w 2990085"/>
              <a:gd name="connsiteY37-382" fmla="*/ 718607 h 4575877"/>
              <a:gd name="connsiteX38-383" fmla="*/ 255817 w 2990085"/>
              <a:gd name="connsiteY38-384" fmla="*/ 1465682 h 4575877"/>
              <a:gd name="connsiteX39-385" fmla="*/ 203204 w 2990085"/>
              <a:gd name="connsiteY39-386" fmla="*/ 2206292 h 4575877"/>
              <a:gd name="connsiteX40-387" fmla="*/ 348810 w 2990085"/>
              <a:gd name="connsiteY40-388" fmla="*/ 2483428 h 4575877"/>
              <a:gd name="connsiteX41-389" fmla="*/ 622088 w 2990085"/>
              <a:gd name="connsiteY41-390" fmla="*/ 2657629 h 4575877"/>
              <a:gd name="connsiteX42-391" fmla="*/ 800805 w 2990085"/>
              <a:gd name="connsiteY42-392" fmla="*/ 2811066 h 4575877"/>
              <a:gd name="connsiteX43-393" fmla="*/ 779502 w 2990085"/>
              <a:gd name="connsiteY43-394" fmla="*/ 2914384 h 4575877"/>
              <a:gd name="connsiteX44-395" fmla="*/ 686344 w 2990085"/>
              <a:gd name="connsiteY44-396" fmla="*/ 2985143 h 4575877"/>
              <a:gd name="connsiteX45-397" fmla="*/ 347086 w 2990085"/>
              <a:gd name="connsiteY45-398" fmla="*/ 2854362 h 4575877"/>
              <a:gd name="connsiteX46-399" fmla="*/ 51924 w 2990085"/>
              <a:gd name="connsiteY46-400" fmla="*/ 2349974 h 4575877"/>
              <a:gd name="connsiteX47-401" fmla="*/ 301903 w 2990085"/>
              <a:gd name="connsiteY47-402" fmla="*/ 1002519 h 4575877"/>
              <a:gd name="connsiteX48-403" fmla="*/ 1651515 w 2990085"/>
              <a:gd name="connsiteY48-404" fmla="*/ 74436 h 4575877"/>
              <a:gd name="connsiteX0-405" fmla="*/ 1651515 w 2990085"/>
              <a:gd name="connsiteY0-406" fmla="*/ 74436 h 4575877"/>
              <a:gd name="connsiteX1-407" fmla="*/ 2523002 w 2990085"/>
              <a:gd name="connsiteY1-408" fmla="*/ 57726 h 4575877"/>
              <a:gd name="connsiteX2-409" fmla="*/ 2960293 w 2990085"/>
              <a:gd name="connsiteY2-410" fmla="*/ 524262 h 4575877"/>
              <a:gd name="connsiteX3-411" fmla="*/ 2750515 w 2990085"/>
              <a:gd name="connsiteY3-412" fmla="*/ 1375655 h 4575877"/>
              <a:gd name="connsiteX4-413" fmla="*/ 1825757 w 2990085"/>
              <a:gd name="connsiteY4-414" fmla="*/ 1957962 h 4575877"/>
              <a:gd name="connsiteX5-415" fmla="*/ 1624453 w 2990085"/>
              <a:gd name="connsiteY5-416" fmla="*/ 2000087 h 4575877"/>
              <a:gd name="connsiteX6-417" fmla="*/ 1633673 w 2990085"/>
              <a:gd name="connsiteY6-418" fmla="*/ 3401224 h 4575877"/>
              <a:gd name="connsiteX7-419" fmla="*/ 1630823 w 2990085"/>
              <a:gd name="connsiteY7-420" fmla="*/ 3401224 h 4575877"/>
              <a:gd name="connsiteX8-421" fmla="*/ 1635750 w 2990085"/>
              <a:gd name="connsiteY8-422" fmla="*/ 3723073 h 4575877"/>
              <a:gd name="connsiteX9-423" fmla="*/ 1626318 w 2990085"/>
              <a:gd name="connsiteY9-424" fmla="*/ 4162116 h 4575877"/>
              <a:gd name="connsiteX10-425" fmla="*/ 1998521 w 2990085"/>
              <a:gd name="connsiteY10-426" fmla="*/ 4114682 h 4575877"/>
              <a:gd name="connsiteX11-427" fmla="*/ 2387572 w 2990085"/>
              <a:gd name="connsiteY11-428" fmla="*/ 3936393 h 4575877"/>
              <a:gd name="connsiteX12-429" fmla="*/ 2393959 w 2990085"/>
              <a:gd name="connsiteY12-430" fmla="*/ 4089779 h 4575877"/>
              <a:gd name="connsiteX13-431" fmla="*/ 2032803 w 2990085"/>
              <a:gd name="connsiteY13-432" fmla="*/ 4243403 h 4575877"/>
              <a:gd name="connsiteX14-433" fmla="*/ 1655587 w 2990085"/>
              <a:gd name="connsiteY14-434" fmla="*/ 4315149 h 4575877"/>
              <a:gd name="connsiteX15-435" fmla="*/ 1273004 w 2990085"/>
              <a:gd name="connsiteY15-436" fmla="*/ 4388324 h 4575877"/>
              <a:gd name="connsiteX16-437" fmla="*/ 806011 w 2990085"/>
              <a:gd name="connsiteY16-438" fmla="*/ 4575877 h 4575877"/>
              <a:gd name="connsiteX17-439" fmla="*/ 801054 w 2990085"/>
              <a:gd name="connsiteY17-440" fmla="*/ 4427857 h 4575877"/>
              <a:gd name="connsiteX18-441" fmla="*/ 1160457 w 2990085"/>
              <a:gd name="connsiteY18-442" fmla="*/ 4159821 h 4575877"/>
              <a:gd name="connsiteX19-443" fmla="*/ 1241769 w 2990085"/>
              <a:gd name="connsiteY19-444" fmla="*/ 3667174 h 4575877"/>
              <a:gd name="connsiteX20-445" fmla="*/ 1237922 w 2990085"/>
              <a:gd name="connsiteY20-446" fmla="*/ 3428438 h 4575877"/>
              <a:gd name="connsiteX21-447" fmla="*/ 1240031 w 2990085"/>
              <a:gd name="connsiteY21-448" fmla="*/ 3428438 h 4575877"/>
              <a:gd name="connsiteX22-449" fmla="*/ 1239219 w 2990085"/>
              <a:gd name="connsiteY22-450" fmla="*/ 2606619 h 4575877"/>
              <a:gd name="connsiteX23-451" fmla="*/ 1240448 w 2990085"/>
              <a:gd name="connsiteY23-452" fmla="*/ 2606619 h 4575877"/>
              <a:gd name="connsiteX24-453" fmla="*/ 1216781 w 2990085"/>
              <a:gd name="connsiteY24-454" fmla="*/ 1137952 h 4575877"/>
              <a:gd name="connsiteX25-455" fmla="*/ 1205031 w 2990085"/>
              <a:gd name="connsiteY25-456" fmla="*/ 986000 h 4575877"/>
              <a:gd name="connsiteX26-457" fmla="*/ 1010196 w 2990085"/>
              <a:gd name="connsiteY26-458" fmla="*/ 923011 h 4575877"/>
              <a:gd name="connsiteX27-459" fmla="*/ 1010953 w 2990085"/>
              <a:gd name="connsiteY27-460" fmla="*/ 796446 h 4575877"/>
              <a:gd name="connsiteX28-461" fmla="*/ 1631355 w 2990085"/>
              <a:gd name="connsiteY28-462" fmla="*/ 516335 h 4575877"/>
              <a:gd name="connsiteX29-463" fmla="*/ 1619038 w 2990085"/>
              <a:gd name="connsiteY29-464" fmla="*/ 1030819 h 4575877"/>
              <a:gd name="connsiteX30-465" fmla="*/ 1617716 w 2990085"/>
              <a:gd name="connsiteY30-466" fmla="*/ 1823823 h 4575877"/>
              <a:gd name="connsiteX31-467" fmla="*/ 1868719 w 2990085"/>
              <a:gd name="connsiteY31-468" fmla="*/ 1774203 h 4575877"/>
              <a:gd name="connsiteX32-469" fmla="*/ 2397287 w 2990085"/>
              <a:gd name="connsiteY32-470" fmla="*/ 1343368 h 4575877"/>
              <a:gd name="connsiteX33-471" fmla="*/ 2504404 w 2990085"/>
              <a:gd name="connsiteY33-472" fmla="*/ 645679 h 4575877"/>
              <a:gd name="connsiteX34-473" fmla="*/ 2200442 w 2990085"/>
              <a:gd name="connsiteY34-474" fmla="*/ 269996 h 4575877"/>
              <a:gd name="connsiteX35-475" fmla="*/ 1592464 w 2990085"/>
              <a:gd name="connsiteY35-476" fmla="*/ 262479 h 4575877"/>
              <a:gd name="connsiteX36-477" fmla="*/ 774828 w 2990085"/>
              <a:gd name="connsiteY36-478" fmla="*/ 718607 h 4575877"/>
              <a:gd name="connsiteX37-479" fmla="*/ 255817 w 2990085"/>
              <a:gd name="connsiteY37-480" fmla="*/ 1465682 h 4575877"/>
              <a:gd name="connsiteX38-481" fmla="*/ 203204 w 2990085"/>
              <a:gd name="connsiteY38-482" fmla="*/ 2206292 h 4575877"/>
              <a:gd name="connsiteX39-483" fmla="*/ 348810 w 2990085"/>
              <a:gd name="connsiteY39-484" fmla="*/ 2483428 h 4575877"/>
              <a:gd name="connsiteX40-485" fmla="*/ 622088 w 2990085"/>
              <a:gd name="connsiteY40-486" fmla="*/ 2657629 h 4575877"/>
              <a:gd name="connsiteX41-487" fmla="*/ 800805 w 2990085"/>
              <a:gd name="connsiteY41-488" fmla="*/ 2811066 h 4575877"/>
              <a:gd name="connsiteX42-489" fmla="*/ 779502 w 2990085"/>
              <a:gd name="connsiteY42-490" fmla="*/ 2914384 h 4575877"/>
              <a:gd name="connsiteX43-491" fmla="*/ 686344 w 2990085"/>
              <a:gd name="connsiteY43-492" fmla="*/ 2985143 h 4575877"/>
              <a:gd name="connsiteX44-493" fmla="*/ 347086 w 2990085"/>
              <a:gd name="connsiteY44-494" fmla="*/ 2854362 h 4575877"/>
              <a:gd name="connsiteX45-495" fmla="*/ 51924 w 2990085"/>
              <a:gd name="connsiteY45-496" fmla="*/ 2349974 h 4575877"/>
              <a:gd name="connsiteX46-497" fmla="*/ 301903 w 2990085"/>
              <a:gd name="connsiteY46-498" fmla="*/ 1002519 h 4575877"/>
              <a:gd name="connsiteX47-499" fmla="*/ 1651515 w 2990085"/>
              <a:gd name="connsiteY47-500" fmla="*/ 74436 h 4575877"/>
              <a:gd name="connsiteX0-501" fmla="*/ 1651515 w 2990085"/>
              <a:gd name="connsiteY0-502" fmla="*/ 74436 h 4575877"/>
              <a:gd name="connsiteX1-503" fmla="*/ 2523002 w 2990085"/>
              <a:gd name="connsiteY1-504" fmla="*/ 57726 h 4575877"/>
              <a:gd name="connsiteX2-505" fmla="*/ 2960293 w 2990085"/>
              <a:gd name="connsiteY2-506" fmla="*/ 524262 h 4575877"/>
              <a:gd name="connsiteX3-507" fmla="*/ 2750515 w 2990085"/>
              <a:gd name="connsiteY3-508" fmla="*/ 1375655 h 4575877"/>
              <a:gd name="connsiteX4-509" fmla="*/ 1825757 w 2990085"/>
              <a:gd name="connsiteY4-510" fmla="*/ 1957962 h 4575877"/>
              <a:gd name="connsiteX5-511" fmla="*/ 1624453 w 2990085"/>
              <a:gd name="connsiteY5-512" fmla="*/ 2000087 h 4575877"/>
              <a:gd name="connsiteX6-513" fmla="*/ 1633673 w 2990085"/>
              <a:gd name="connsiteY6-514" fmla="*/ 3401224 h 4575877"/>
              <a:gd name="connsiteX7-515" fmla="*/ 1630823 w 2990085"/>
              <a:gd name="connsiteY7-516" fmla="*/ 3401224 h 4575877"/>
              <a:gd name="connsiteX8-517" fmla="*/ 1635750 w 2990085"/>
              <a:gd name="connsiteY8-518" fmla="*/ 3723073 h 4575877"/>
              <a:gd name="connsiteX9-519" fmla="*/ 1626318 w 2990085"/>
              <a:gd name="connsiteY9-520" fmla="*/ 4162116 h 4575877"/>
              <a:gd name="connsiteX10-521" fmla="*/ 1998521 w 2990085"/>
              <a:gd name="connsiteY10-522" fmla="*/ 4114682 h 4575877"/>
              <a:gd name="connsiteX11-523" fmla="*/ 2387572 w 2990085"/>
              <a:gd name="connsiteY11-524" fmla="*/ 3936393 h 4575877"/>
              <a:gd name="connsiteX12-525" fmla="*/ 2393959 w 2990085"/>
              <a:gd name="connsiteY12-526" fmla="*/ 4089779 h 4575877"/>
              <a:gd name="connsiteX13-527" fmla="*/ 2032803 w 2990085"/>
              <a:gd name="connsiteY13-528" fmla="*/ 4243403 h 4575877"/>
              <a:gd name="connsiteX14-529" fmla="*/ 1655587 w 2990085"/>
              <a:gd name="connsiteY14-530" fmla="*/ 4315149 h 4575877"/>
              <a:gd name="connsiteX15-531" fmla="*/ 1273004 w 2990085"/>
              <a:gd name="connsiteY15-532" fmla="*/ 4388324 h 4575877"/>
              <a:gd name="connsiteX16-533" fmla="*/ 806011 w 2990085"/>
              <a:gd name="connsiteY16-534" fmla="*/ 4575877 h 4575877"/>
              <a:gd name="connsiteX17-535" fmla="*/ 801054 w 2990085"/>
              <a:gd name="connsiteY17-536" fmla="*/ 4427857 h 4575877"/>
              <a:gd name="connsiteX18-537" fmla="*/ 1160457 w 2990085"/>
              <a:gd name="connsiteY18-538" fmla="*/ 4159821 h 4575877"/>
              <a:gd name="connsiteX19-539" fmla="*/ 1241769 w 2990085"/>
              <a:gd name="connsiteY19-540" fmla="*/ 3667174 h 4575877"/>
              <a:gd name="connsiteX20-541" fmla="*/ 1237922 w 2990085"/>
              <a:gd name="connsiteY20-542" fmla="*/ 3428438 h 4575877"/>
              <a:gd name="connsiteX21-543" fmla="*/ 1239219 w 2990085"/>
              <a:gd name="connsiteY21-544" fmla="*/ 2606619 h 4575877"/>
              <a:gd name="connsiteX22-545" fmla="*/ 1240448 w 2990085"/>
              <a:gd name="connsiteY22-546" fmla="*/ 2606619 h 4575877"/>
              <a:gd name="connsiteX23-547" fmla="*/ 1216781 w 2990085"/>
              <a:gd name="connsiteY23-548" fmla="*/ 1137952 h 4575877"/>
              <a:gd name="connsiteX24-549" fmla="*/ 1205031 w 2990085"/>
              <a:gd name="connsiteY24-550" fmla="*/ 986000 h 4575877"/>
              <a:gd name="connsiteX25-551" fmla="*/ 1010196 w 2990085"/>
              <a:gd name="connsiteY25-552" fmla="*/ 923011 h 4575877"/>
              <a:gd name="connsiteX26-553" fmla="*/ 1010953 w 2990085"/>
              <a:gd name="connsiteY26-554" fmla="*/ 796446 h 4575877"/>
              <a:gd name="connsiteX27-555" fmla="*/ 1631355 w 2990085"/>
              <a:gd name="connsiteY27-556" fmla="*/ 516335 h 4575877"/>
              <a:gd name="connsiteX28-557" fmla="*/ 1619038 w 2990085"/>
              <a:gd name="connsiteY28-558" fmla="*/ 1030819 h 4575877"/>
              <a:gd name="connsiteX29-559" fmla="*/ 1617716 w 2990085"/>
              <a:gd name="connsiteY29-560" fmla="*/ 1823823 h 4575877"/>
              <a:gd name="connsiteX30-561" fmla="*/ 1868719 w 2990085"/>
              <a:gd name="connsiteY30-562" fmla="*/ 1774203 h 4575877"/>
              <a:gd name="connsiteX31-563" fmla="*/ 2397287 w 2990085"/>
              <a:gd name="connsiteY31-564" fmla="*/ 1343368 h 4575877"/>
              <a:gd name="connsiteX32-565" fmla="*/ 2504404 w 2990085"/>
              <a:gd name="connsiteY32-566" fmla="*/ 645679 h 4575877"/>
              <a:gd name="connsiteX33-567" fmla="*/ 2200442 w 2990085"/>
              <a:gd name="connsiteY33-568" fmla="*/ 269996 h 4575877"/>
              <a:gd name="connsiteX34-569" fmla="*/ 1592464 w 2990085"/>
              <a:gd name="connsiteY34-570" fmla="*/ 262479 h 4575877"/>
              <a:gd name="connsiteX35-571" fmla="*/ 774828 w 2990085"/>
              <a:gd name="connsiteY35-572" fmla="*/ 718607 h 4575877"/>
              <a:gd name="connsiteX36-573" fmla="*/ 255817 w 2990085"/>
              <a:gd name="connsiteY36-574" fmla="*/ 1465682 h 4575877"/>
              <a:gd name="connsiteX37-575" fmla="*/ 203204 w 2990085"/>
              <a:gd name="connsiteY37-576" fmla="*/ 2206292 h 4575877"/>
              <a:gd name="connsiteX38-577" fmla="*/ 348810 w 2990085"/>
              <a:gd name="connsiteY38-578" fmla="*/ 2483428 h 4575877"/>
              <a:gd name="connsiteX39-579" fmla="*/ 622088 w 2990085"/>
              <a:gd name="connsiteY39-580" fmla="*/ 2657629 h 4575877"/>
              <a:gd name="connsiteX40-581" fmla="*/ 800805 w 2990085"/>
              <a:gd name="connsiteY40-582" fmla="*/ 2811066 h 4575877"/>
              <a:gd name="connsiteX41-583" fmla="*/ 779502 w 2990085"/>
              <a:gd name="connsiteY41-584" fmla="*/ 2914384 h 4575877"/>
              <a:gd name="connsiteX42-585" fmla="*/ 686344 w 2990085"/>
              <a:gd name="connsiteY42-586" fmla="*/ 2985143 h 4575877"/>
              <a:gd name="connsiteX43-587" fmla="*/ 347086 w 2990085"/>
              <a:gd name="connsiteY43-588" fmla="*/ 2854362 h 4575877"/>
              <a:gd name="connsiteX44-589" fmla="*/ 51924 w 2990085"/>
              <a:gd name="connsiteY44-590" fmla="*/ 2349974 h 4575877"/>
              <a:gd name="connsiteX45-591" fmla="*/ 301903 w 2990085"/>
              <a:gd name="connsiteY45-592" fmla="*/ 1002519 h 4575877"/>
              <a:gd name="connsiteX46-593" fmla="*/ 1651515 w 2990085"/>
              <a:gd name="connsiteY46-594" fmla="*/ 74436 h 4575877"/>
              <a:gd name="connsiteX0-595" fmla="*/ 1651515 w 2990085"/>
              <a:gd name="connsiteY0-596" fmla="*/ 74436 h 4575877"/>
              <a:gd name="connsiteX1-597" fmla="*/ 2523002 w 2990085"/>
              <a:gd name="connsiteY1-598" fmla="*/ 57726 h 4575877"/>
              <a:gd name="connsiteX2-599" fmla="*/ 2960293 w 2990085"/>
              <a:gd name="connsiteY2-600" fmla="*/ 524262 h 4575877"/>
              <a:gd name="connsiteX3-601" fmla="*/ 2750515 w 2990085"/>
              <a:gd name="connsiteY3-602" fmla="*/ 1375655 h 4575877"/>
              <a:gd name="connsiteX4-603" fmla="*/ 1825757 w 2990085"/>
              <a:gd name="connsiteY4-604" fmla="*/ 1957962 h 4575877"/>
              <a:gd name="connsiteX5-605" fmla="*/ 1624453 w 2990085"/>
              <a:gd name="connsiteY5-606" fmla="*/ 2000087 h 4575877"/>
              <a:gd name="connsiteX6-607" fmla="*/ 1633673 w 2990085"/>
              <a:gd name="connsiteY6-608" fmla="*/ 3401224 h 4575877"/>
              <a:gd name="connsiteX7-609" fmla="*/ 1630823 w 2990085"/>
              <a:gd name="connsiteY7-610" fmla="*/ 3401224 h 4575877"/>
              <a:gd name="connsiteX8-611" fmla="*/ 1635750 w 2990085"/>
              <a:gd name="connsiteY8-612" fmla="*/ 3723073 h 4575877"/>
              <a:gd name="connsiteX9-613" fmla="*/ 1626318 w 2990085"/>
              <a:gd name="connsiteY9-614" fmla="*/ 4162116 h 4575877"/>
              <a:gd name="connsiteX10-615" fmla="*/ 1998521 w 2990085"/>
              <a:gd name="connsiteY10-616" fmla="*/ 4114682 h 4575877"/>
              <a:gd name="connsiteX11-617" fmla="*/ 2387572 w 2990085"/>
              <a:gd name="connsiteY11-618" fmla="*/ 3936393 h 4575877"/>
              <a:gd name="connsiteX12-619" fmla="*/ 2393959 w 2990085"/>
              <a:gd name="connsiteY12-620" fmla="*/ 4089779 h 4575877"/>
              <a:gd name="connsiteX13-621" fmla="*/ 2032803 w 2990085"/>
              <a:gd name="connsiteY13-622" fmla="*/ 4243403 h 4575877"/>
              <a:gd name="connsiteX14-623" fmla="*/ 1655587 w 2990085"/>
              <a:gd name="connsiteY14-624" fmla="*/ 4315149 h 4575877"/>
              <a:gd name="connsiteX15-625" fmla="*/ 1273004 w 2990085"/>
              <a:gd name="connsiteY15-626" fmla="*/ 4388324 h 4575877"/>
              <a:gd name="connsiteX16-627" fmla="*/ 806011 w 2990085"/>
              <a:gd name="connsiteY16-628" fmla="*/ 4575877 h 4575877"/>
              <a:gd name="connsiteX17-629" fmla="*/ 801054 w 2990085"/>
              <a:gd name="connsiteY17-630" fmla="*/ 4427857 h 4575877"/>
              <a:gd name="connsiteX18-631" fmla="*/ 1160457 w 2990085"/>
              <a:gd name="connsiteY18-632" fmla="*/ 4159821 h 4575877"/>
              <a:gd name="connsiteX19-633" fmla="*/ 1241769 w 2990085"/>
              <a:gd name="connsiteY19-634" fmla="*/ 3667174 h 4575877"/>
              <a:gd name="connsiteX20-635" fmla="*/ 1239219 w 2990085"/>
              <a:gd name="connsiteY20-636" fmla="*/ 2606619 h 4575877"/>
              <a:gd name="connsiteX21-637" fmla="*/ 1240448 w 2990085"/>
              <a:gd name="connsiteY21-638" fmla="*/ 2606619 h 4575877"/>
              <a:gd name="connsiteX22-639" fmla="*/ 1216781 w 2990085"/>
              <a:gd name="connsiteY22-640" fmla="*/ 1137952 h 4575877"/>
              <a:gd name="connsiteX23-641" fmla="*/ 1205031 w 2990085"/>
              <a:gd name="connsiteY23-642" fmla="*/ 986000 h 4575877"/>
              <a:gd name="connsiteX24-643" fmla="*/ 1010196 w 2990085"/>
              <a:gd name="connsiteY24-644" fmla="*/ 923011 h 4575877"/>
              <a:gd name="connsiteX25-645" fmla="*/ 1010953 w 2990085"/>
              <a:gd name="connsiteY25-646" fmla="*/ 796446 h 4575877"/>
              <a:gd name="connsiteX26-647" fmla="*/ 1631355 w 2990085"/>
              <a:gd name="connsiteY26-648" fmla="*/ 516335 h 4575877"/>
              <a:gd name="connsiteX27-649" fmla="*/ 1619038 w 2990085"/>
              <a:gd name="connsiteY27-650" fmla="*/ 1030819 h 4575877"/>
              <a:gd name="connsiteX28-651" fmla="*/ 1617716 w 2990085"/>
              <a:gd name="connsiteY28-652" fmla="*/ 1823823 h 4575877"/>
              <a:gd name="connsiteX29-653" fmla="*/ 1868719 w 2990085"/>
              <a:gd name="connsiteY29-654" fmla="*/ 1774203 h 4575877"/>
              <a:gd name="connsiteX30-655" fmla="*/ 2397287 w 2990085"/>
              <a:gd name="connsiteY30-656" fmla="*/ 1343368 h 4575877"/>
              <a:gd name="connsiteX31-657" fmla="*/ 2504404 w 2990085"/>
              <a:gd name="connsiteY31-658" fmla="*/ 645679 h 4575877"/>
              <a:gd name="connsiteX32-659" fmla="*/ 2200442 w 2990085"/>
              <a:gd name="connsiteY32-660" fmla="*/ 269996 h 4575877"/>
              <a:gd name="connsiteX33-661" fmla="*/ 1592464 w 2990085"/>
              <a:gd name="connsiteY33-662" fmla="*/ 262479 h 4575877"/>
              <a:gd name="connsiteX34-663" fmla="*/ 774828 w 2990085"/>
              <a:gd name="connsiteY34-664" fmla="*/ 718607 h 4575877"/>
              <a:gd name="connsiteX35-665" fmla="*/ 255817 w 2990085"/>
              <a:gd name="connsiteY35-666" fmla="*/ 1465682 h 4575877"/>
              <a:gd name="connsiteX36-667" fmla="*/ 203204 w 2990085"/>
              <a:gd name="connsiteY36-668" fmla="*/ 2206292 h 4575877"/>
              <a:gd name="connsiteX37-669" fmla="*/ 348810 w 2990085"/>
              <a:gd name="connsiteY37-670" fmla="*/ 2483428 h 4575877"/>
              <a:gd name="connsiteX38-671" fmla="*/ 622088 w 2990085"/>
              <a:gd name="connsiteY38-672" fmla="*/ 2657629 h 4575877"/>
              <a:gd name="connsiteX39-673" fmla="*/ 800805 w 2990085"/>
              <a:gd name="connsiteY39-674" fmla="*/ 2811066 h 4575877"/>
              <a:gd name="connsiteX40-675" fmla="*/ 779502 w 2990085"/>
              <a:gd name="connsiteY40-676" fmla="*/ 2914384 h 4575877"/>
              <a:gd name="connsiteX41-677" fmla="*/ 686344 w 2990085"/>
              <a:gd name="connsiteY41-678" fmla="*/ 2985143 h 4575877"/>
              <a:gd name="connsiteX42-679" fmla="*/ 347086 w 2990085"/>
              <a:gd name="connsiteY42-680" fmla="*/ 2854362 h 4575877"/>
              <a:gd name="connsiteX43-681" fmla="*/ 51924 w 2990085"/>
              <a:gd name="connsiteY43-682" fmla="*/ 2349974 h 4575877"/>
              <a:gd name="connsiteX44-683" fmla="*/ 301903 w 2990085"/>
              <a:gd name="connsiteY44-684" fmla="*/ 1002519 h 4575877"/>
              <a:gd name="connsiteX45-685" fmla="*/ 1651515 w 2990085"/>
              <a:gd name="connsiteY45-686" fmla="*/ 74436 h 4575877"/>
              <a:gd name="connsiteX0-687" fmla="*/ 1651515 w 2990085"/>
              <a:gd name="connsiteY0-688" fmla="*/ 74436 h 4575877"/>
              <a:gd name="connsiteX1-689" fmla="*/ 2523002 w 2990085"/>
              <a:gd name="connsiteY1-690" fmla="*/ 57726 h 4575877"/>
              <a:gd name="connsiteX2-691" fmla="*/ 2960293 w 2990085"/>
              <a:gd name="connsiteY2-692" fmla="*/ 524262 h 4575877"/>
              <a:gd name="connsiteX3-693" fmla="*/ 2750515 w 2990085"/>
              <a:gd name="connsiteY3-694" fmla="*/ 1375655 h 4575877"/>
              <a:gd name="connsiteX4-695" fmla="*/ 1825757 w 2990085"/>
              <a:gd name="connsiteY4-696" fmla="*/ 1957962 h 4575877"/>
              <a:gd name="connsiteX5-697" fmla="*/ 1624453 w 2990085"/>
              <a:gd name="connsiteY5-698" fmla="*/ 2000087 h 4575877"/>
              <a:gd name="connsiteX6-699" fmla="*/ 1633673 w 2990085"/>
              <a:gd name="connsiteY6-700" fmla="*/ 3401224 h 4575877"/>
              <a:gd name="connsiteX7-701" fmla="*/ 1635750 w 2990085"/>
              <a:gd name="connsiteY7-702" fmla="*/ 3723073 h 4575877"/>
              <a:gd name="connsiteX8-703" fmla="*/ 1626318 w 2990085"/>
              <a:gd name="connsiteY8-704" fmla="*/ 4162116 h 4575877"/>
              <a:gd name="connsiteX9-705" fmla="*/ 1998521 w 2990085"/>
              <a:gd name="connsiteY9-706" fmla="*/ 4114682 h 4575877"/>
              <a:gd name="connsiteX10-707" fmla="*/ 2387572 w 2990085"/>
              <a:gd name="connsiteY10-708" fmla="*/ 3936393 h 4575877"/>
              <a:gd name="connsiteX11-709" fmla="*/ 2393959 w 2990085"/>
              <a:gd name="connsiteY11-710" fmla="*/ 4089779 h 4575877"/>
              <a:gd name="connsiteX12-711" fmla="*/ 2032803 w 2990085"/>
              <a:gd name="connsiteY12-712" fmla="*/ 4243403 h 4575877"/>
              <a:gd name="connsiteX13-713" fmla="*/ 1655587 w 2990085"/>
              <a:gd name="connsiteY13-714" fmla="*/ 4315149 h 4575877"/>
              <a:gd name="connsiteX14-715" fmla="*/ 1273004 w 2990085"/>
              <a:gd name="connsiteY14-716" fmla="*/ 4388324 h 4575877"/>
              <a:gd name="connsiteX15-717" fmla="*/ 806011 w 2990085"/>
              <a:gd name="connsiteY15-718" fmla="*/ 4575877 h 4575877"/>
              <a:gd name="connsiteX16-719" fmla="*/ 801054 w 2990085"/>
              <a:gd name="connsiteY16-720" fmla="*/ 4427857 h 4575877"/>
              <a:gd name="connsiteX17-721" fmla="*/ 1160457 w 2990085"/>
              <a:gd name="connsiteY17-722" fmla="*/ 4159821 h 4575877"/>
              <a:gd name="connsiteX18-723" fmla="*/ 1241769 w 2990085"/>
              <a:gd name="connsiteY18-724" fmla="*/ 3667174 h 4575877"/>
              <a:gd name="connsiteX19-725" fmla="*/ 1239219 w 2990085"/>
              <a:gd name="connsiteY19-726" fmla="*/ 2606619 h 4575877"/>
              <a:gd name="connsiteX20-727" fmla="*/ 1240448 w 2990085"/>
              <a:gd name="connsiteY20-728" fmla="*/ 2606619 h 4575877"/>
              <a:gd name="connsiteX21-729" fmla="*/ 1216781 w 2990085"/>
              <a:gd name="connsiteY21-730" fmla="*/ 1137952 h 4575877"/>
              <a:gd name="connsiteX22-731" fmla="*/ 1205031 w 2990085"/>
              <a:gd name="connsiteY22-732" fmla="*/ 986000 h 4575877"/>
              <a:gd name="connsiteX23-733" fmla="*/ 1010196 w 2990085"/>
              <a:gd name="connsiteY23-734" fmla="*/ 923011 h 4575877"/>
              <a:gd name="connsiteX24-735" fmla="*/ 1010953 w 2990085"/>
              <a:gd name="connsiteY24-736" fmla="*/ 796446 h 4575877"/>
              <a:gd name="connsiteX25-737" fmla="*/ 1631355 w 2990085"/>
              <a:gd name="connsiteY25-738" fmla="*/ 516335 h 4575877"/>
              <a:gd name="connsiteX26-739" fmla="*/ 1619038 w 2990085"/>
              <a:gd name="connsiteY26-740" fmla="*/ 1030819 h 4575877"/>
              <a:gd name="connsiteX27-741" fmla="*/ 1617716 w 2990085"/>
              <a:gd name="connsiteY27-742" fmla="*/ 1823823 h 4575877"/>
              <a:gd name="connsiteX28-743" fmla="*/ 1868719 w 2990085"/>
              <a:gd name="connsiteY28-744" fmla="*/ 1774203 h 4575877"/>
              <a:gd name="connsiteX29-745" fmla="*/ 2397287 w 2990085"/>
              <a:gd name="connsiteY29-746" fmla="*/ 1343368 h 4575877"/>
              <a:gd name="connsiteX30-747" fmla="*/ 2504404 w 2990085"/>
              <a:gd name="connsiteY30-748" fmla="*/ 645679 h 4575877"/>
              <a:gd name="connsiteX31-749" fmla="*/ 2200442 w 2990085"/>
              <a:gd name="connsiteY31-750" fmla="*/ 269996 h 4575877"/>
              <a:gd name="connsiteX32-751" fmla="*/ 1592464 w 2990085"/>
              <a:gd name="connsiteY32-752" fmla="*/ 262479 h 4575877"/>
              <a:gd name="connsiteX33-753" fmla="*/ 774828 w 2990085"/>
              <a:gd name="connsiteY33-754" fmla="*/ 718607 h 4575877"/>
              <a:gd name="connsiteX34-755" fmla="*/ 255817 w 2990085"/>
              <a:gd name="connsiteY34-756" fmla="*/ 1465682 h 4575877"/>
              <a:gd name="connsiteX35-757" fmla="*/ 203204 w 2990085"/>
              <a:gd name="connsiteY35-758" fmla="*/ 2206292 h 4575877"/>
              <a:gd name="connsiteX36-759" fmla="*/ 348810 w 2990085"/>
              <a:gd name="connsiteY36-760" fmla="*/ 2483428 h 4575877"/>
              <a:gd name="connsiteX37-761" fmla="*/ 622088 w 2990085"/>
              <a:gd name="connsiteY37-762" fmla="*/ 2657629 h 4575877"/>
              <a:gd name="connsiteX38-763" fmla="*/ 800805 w 2990085"/>
              <a:gd name="connsiteY38-764" fmla="*/ 2811066 h 4575877"/>
              <a:gd name="connsiteX39-765" fmla="*/ 779502 w 2990085"/>
              <a:gd name="connsiteY39-766" fmla="*/ 2914384 h 4575877"/>
              <a:gd name="connsiteX40-767" fmla="*/ 686344 w 2990085"/>
              <a:gd name="connsiteY40-768" fmla="*/ 2985143 h 4575877"/>
              <a:gd name="connsiteX41-769" fmla="*/ 347086 w 2990085"/>
              <a:gd name="connsiteY41-770" fmla="*/ 2854362 h 4575877"/>
              <a:gd name="connsiteX42-771" fmla="*/ 51924 w 2990085"/>
              <a:gd name="connsiteY42-772" fmla="*/ 2349974 h 4575877"/>
              <a:gd name="connsiteX43-773" fmla="*/ 301903 w 2990085"/>
              <a:gd name="connsiteY43-774" fmla="*/ 1002519 h 4575877"/>
              <a:gd name="connsiteX44-775" fmla="*/ 1651515 w 2990085"/>
              <a:gd name="connsiteY44-776" fmla="*/ 74436 h 4575877"/>
              <a:gd name="connsiteX0-777" fmla="*/ 1651515 w 2990085"/>
              <a:gd name="connsiteY0-778" fmla="*/ 74436 h 4575877"/>
              <a:gd name="connsiteX1-779" fmla="*/ 2523002 w 2990085"/>
              <a:gd name="connsiteY1-780" fmla="*/ 57726 h 4575877"/>
              <a:gd name="connsiteX2-781" fmla="*/ 2960293 w 2990085"/>
              <a:gd name="connsiteY2-782" fmla="*/ 524262 h 4575877"/>
              <a:gd name="connsiteX3-783" fmla="*/ 2750515 w 2990085"/>
              <a:gd name="connsiteY3-784" fmla="*/ 1375655 h 4575877"/>
              <a:gd name="connsiteX4-785" fmla="*/ 1825757 w 2990085"/>
              <a:gd name="connsiteY4-786" fmla="*/ 1957962 h 4575877"/>
              <a:gd name="connsiteX5-787" fmla="*/ 1624453 w 2990085"/>
              <a:gd name="connsiteY5-788" fmla="*/ 2000087 h 4575877"/>
              <a:gd name="connsiteX6-789" fmla="*/ 1635750 w 2990085"/>
              <a:gd name="connsiteY6-790" fmla="*/ 3723073 h 4575877"/>
              <a:gd name="connsiteX7-791" fmla="*/ 1626318 w 2990085"/>
              <a:gd name="connsiteY7-792" fmla="*/ 4162116 h 4575877"/>
              <a:gd name="connsiteX8-793" fmla="*/ 1998521 w 2990085"/>
              <a:gd name="connsiteY8-794" fmla="*/ 4114682 h 4575877"/>
              <a:gd name="connsiteX9-795" fmla="*/ 2387572 w 2990085"/>
              <a:gd name="connsiteY9-796" fmla="*/ 3936393 h 4575877"/>
              <a:gd name="connsiteX10-797" fmla="*/ 2393959 w 2990085"/>
              <a:gd name="connsiteY10-798" fmla="*/ 4089779 h 4575877"/>
              <a:gd name="connsiteX11-799" fmla="*/ 2032803 w 2990085"/>
              <a:gd name="connsiteY11-800" fmla="*/ 4243403 h 4575877"/>
              <a:gd name="connsiteX12-801" fmla="*/ 1655587 w 2990085"/>
              <a:gd name="connsiteY12-802" fmla="*/ 4315149 h 4575877"/>
              <a:gd name="connsiteX13-803" fmla="*/ 1273004 w 2990085"/>
              <a:gd name="connsiteY13-804" fmla="*/ 4388324 h 4575877"/>
              <a:gd name="connsiteX14-805" fmla="*/ 806011 w 2990085"/>
              <a:gd name="connsiteY14-806" fmla="*/ 4575877 h 4575877"/>
              <a:gd name="connsiteX15-807" fmla="*/ 801054 w 2990085"/>
              <a:gd name="connsiteY15-808" fmla="*/ 4427857 h 4575877"/>
              <a:gd name="connsiteX16-809" fmla="*/ 1160457 w 2990085"/>
              <a:gd name="connsiteY16-810" fmla="*/ 4159821 h 4575877"/>
              <a:gd name="connsiteX17-811" fmla="*/ 1241769 w 2990085"/>
              <a:gd name="connsiteY17-812" fmla="*/ 3667174 h 4575877"/>
              <a:gd name="connsiteX18-813" fmla="*/ 1239219 w 2990085"/>
              <a:gd name="connsiteY18-814" fmla="*/ 2606619 h 4575877"/>
              <a:gd name="connsiteX19-815" fmla="*/ 1240448 w 2990085"/>
              <a:gd name="connsiteY19-816" fmla="*/ 2606619 h 4575877"/>
              <a:gd name="connsiteX20-817" fmla="*/ 1216781 w 2990085"/>
              <a:gd name="connsiteY20-818" fmla="*/ 1137952 h 4575877"/>
              <a:gd name="connsiteX21-819" fmla="*/ 1205031 w 2990085"/>
              <a:gd name="connsiteY21-820" fmla="*/ 986000 h 4575877"/>
              <a:gd name="connsiteX22-821" fmla="*/ 1010196 w 2990085"/>
              <a:gd name="connsiteY22-822" fmla="*/ 923011 h 4575877"/>
              <a:gd name="connsiteX23-823" fmla="*/ 1010953 w 2990085"/>
              <a:gd name="connsiteY23-824" fmla="*/ 796446 h 4575877"/>
              <a:gd name="connsiteX24-825" fmla="*/ 1631355 w 2990085"/>
              <a:gd name="connsiteY24-826" fmla="*/ 516335 h 4575877"/>
              <a:gd name="connsiteX25-827" fmla="*/ 1619038 w 2990085"/>
              <a:gd name="connsiteY25-828" fmla="*/ 1030819 h 4575877"/>
              <a:gd name="connsiteX26-829" fmla="*/ 1617716 w 2990085"/>
              <a:gd name="connsiteY26-830" fmla="*/ 1823823 h 4575877"/>
              <a:gd name="connsiteX27-831" fmla="*/ 1868719 w 2990085"/>
              <a:gd name="connsiteY27-832" fmla="*/ 1774203 h 4575877"/>
              <a:gd name="connsiteX28-833" fmla="*/ 2397287 w 2990085"/>
              <a:gd name="connsiteY28-834" fmla="*/ 1343368 h 4575877"/>
              <a:gd name="connsiteX29-835" fmla="*/ 2504404 w 2990085"/>
              <a:gd name="connsiteY29-836" fmla="*/ 645679 h 4575877"/>
              <a:gd name="connsiteX30-837" fmla="*/ 2200442 w 2990085"/>
              <a:gd name="connsiteY30-838" fmla="*/ 269996 h 4575877"/>
              <a:gd name="connsiteX31-839" fmla="*/ 1592464 w 2990085"/>
              <a:gd name="connsiteY31-840" fmla="*/ 262479 h 4575877"/>
              <a:gd name="connsiteX32-841" fmla="*/ 774828 w 2990085"/>
              <a:gd name="connsiteY32-842" fmla="*/ 718607 h 4575877"/>
              <a:gd name="connsiteX33-843" fmla="*/ 255817 w 2990085"/>
              <a:gd name="connsiteY33-844" fmla="*/ 1465682 h 4575877"/>
              <a:gd name="connsiteX34-845" fmla="*/ 203204 w 2990085"/>
              <a:gd name="connsiteY34-846" fmla="*/ 2206292 h 4575877"/>
              <a:gd name="connsiteX35-847" fmla="*/ 348810 w 2990085"/>
              <a:gd name="connsiteY35-848" fmla="*/ 2483428 h 4575877"/>
              <a:gd name="connsiteX36-849" fmla="*/ 622088 w 2990085"/>
              <a:gd name="connsiteY36-850" fmla="*/ 2657629 h 4575877"/>
              <a:gd name="connsiteX37-851" fmla="*/ 800805 w 2990085"/>
              <a:gd name="connsiteY37-852" fmla="*/ 2811066 h 4575877"/>
              <a:gd name="connsiteX38-853" fmla="*/ 779502 w 2990085"/>
              <a:gd name="connsiteY38-854" fmla="*/ 2914384 h 4575877"/>
              <a:gd name="connsiteX39-855" fmla="*/ 686344 w 2990085"/>
              <a:gd name="connsiteY39-856" fmla="*/ 2985143 h 4575877"/>
              <a:gd name="connsiteX40-857" fmla="*/ 347086 w 2990085"/>
              <a:gd name="connsiteY40-858" fmla="*/ 2854362 h 4575877"/>
              <a:gd name="connsiteX41-859" fmla="*/ 51924 w 2990085"/>
              <a:gd name="connsiteY41-860" fmla="*/ 2349974 h 4575877"/>
              <a:gd name="connsiteX42-861" fmla="*/ 301903 w 2990085"/>
              <a:gd name="connsiteY42-862" fmla="*/ 1002519 h 4575877"/>
              <a:gd name="connsiteX43-863" fmla="*/ 1651515 w 2990085"/>
              <a:gd name="connsiteY43-864" fmla="*/ 74436 h 457587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Lst>
            <a:rect l="l" t="t" r="r" b="b"/>
            <a:pathLst>
              <a:path w="2990085" h="4575877">
                <a:moveTo>
                  <a:pt x="1651515" y="74436"/>
                </a:moveTo>
                <a:cubicBezTo>
                  <a:pt x="2001923" y="-18889"/>
                  <a:pt x="2292418" y="-24460"/>
                  <a:pt x="2523002" y="57726"/>
                </a:cubicBezTo>
                <a:cubicBezTo>
                  <a:pt x="2753585" y="139913"/>
                  <a:pt x="2899346" y="295422"/>
                  <a:pt x="2960293" y="524262"/>
                </a:cubicBezTo>
                <a:cubicBezTo>
                  <a:pt x="3036476" y="810310"/>
                  <a:pt x="2966550" y="1094107"/>
                  <a:pt x="2750515" y="1375655"/>
                </a:cubicBezTo>
                <a:cubicBezTo>
                  <a:pt x="2534478" y="1657199"/>
                  <a:pt x="2226227" y="1851304"/>
                  <a:pt x="1825757" y="1957962"/>
                </a:cubicBezTo>
                <a:cubicBezTo>
                  <a:pt x="1761397" y="1975103"/>
                  <a:pt x="1694293" y="1989146"/>
                  <a:pt x="1624453" y="2000087"/>
                </a:cubicBezTo>
                <a:cubicBezTo>
                  <a:pt x="1592785" y="2294272"/>
                  <a:pt x="1635439" y="3362735"/>
                  <a:pt x="1635750" y="3723073"/>
                </a:cubicBezTo>
                <a:cubicBezTo>
                  <a:pt x="1632335" y="3969049"/>
                  <a:pt x="1629193" y="4115396"/>
                  <a:pt x="1626318" y="4162116"/>
                </a:cubicBezTo>
                <a:cubicBezTo>
                  <a:pt x="1763609" y="4160011"/>
                  <a:pt x="1887678" y="4144203"/>
                  <a:pt x="1998521" y="4114682"/>
                </a:cubicBezTo>
                <a:cubicBezTo>
                  <a:pt x="2127246" y="4080399"/>
                  <a:pt x="2256927" y="4020966"/>
                  <a:pt x="2387572" y="3936393"/>
                </a:cubicBezTo>
                <a:lnTo>
                  <a:pt x="2393959" y="4089779"/>
                </a:lnTo>
                <a:cubicBezTo>
                  <a:pt x="2274760" y="4159815"/>
                  <a:pt x="2154376" y="4211024"/>
                  <a:pt x="2032803" y="4243403"/>
                </a:cubicBezTo>
                <a:cubicBezTo>
                  <a:pt x="1939841" y="4268162"/>
                  <a:pt x="1814099" y="4292074"/>
                  <a:pt x="1655587" y="4315149"/>
                </a:cubicBezTo>
                <a:cubicBezTo>
                  <a:pt x="1507801" y="4335361"/>
                  <a:pt x="1380275" y="4359754"/>
                  <a:pt x="1273004" y="4388324"/>
                </a:cubicBezTo>
                <a:cubicBezTo>
                  <a:pt x="1126405" y="4427368"/>
                  <a:pt x="970743" y="4489885"/>
                  <a:pt x="806011" y="4575877"/>
                </a:cubicBezTo>
                <a:lnTo>
                  <a:pt x="801054" y="4427857"/>
                </a:lnTo>
                <a:cubicBezTo>
                  <a:pt x="983894" y="4352360"/>
                  <a:pt x="1103696" y="4263011"/>
                  <a:pt x="1160457" y="4159821"/>
                </a:cubicBezTo>
                <a:cubicBezTo>
                  <a:pt x="1217214" y="4056636"/>
                  <a:pt x="1244321" y="3892418"/>
                  <a:pt x="1241769" y="3667174"/>
                </a:cubicBezTo>
                <a:cubicBezTo>
                  <a:pt x="1254896" y="3408307"/>
                  <a:pt x="1239439" y="2783378"/>
                  <a:pt x="1239219" y="2606619"/>
                </a:cubicBezTo>
                <a:lnTo>
                  <a:pt x="1240448" y="2606619"/>
                </a:lnTo>
                <a:lnTo>
                  <a:pt x="1216781" y="1137952"/>
                </a:lnTo>
                <a:cubicBezTo>
                  <a:pt x="1218472" y="1072405"/>
                  <a:pt x="1214553" y="1021753"/>
                  <a:pt x="1205031" y="986000"/>
                </a:cubicBezTo>
                <a:cubicBezTo>
                  <a:pt x="1183128" y="903760"/>
                  <a:pt x="1118185" y="882762"/>
                  <a:pt x="1010196" y="923011"/>
                </a:cubicBezTo>
                <a:cubicBezTo>
                  <a:pt x="1010448" y="880823"/>
                  <a:pt x="1010701" y="838634"/>
                  <a:pt x="1010953" y="796446"/>
                </a:cubicBezTo>
                <a:cubicBezTo>
                  <a:pt x="1275080" y="695466"/>
                  <a:pt x="1481880" y="602099"/>
                  <a:pt x="1631355" y="516335"/>
                </a:cubicBezTo>
                <a:cubicBezTo>
                  <a:pt x="1622751" y="599041"/>
                  <a:pt x="1618641" y="770534"/>
                  <a:pt x="1619038" y="1030819"/>
                </a:cubicBezTo>
                <a:cubicBezTo>
                  <a:pt x="1618597" y="1295154"/>
                  <a:pt x="1618157" y="1559488"/>
                  <a:pt x="1617716" y="1823823"/>
                </a:cubicBezTo>
                <a:lnTo>
                  <a:pt x="1868719" y="1774203"/>
                </a:lnTo>
                <a:cubicBezTo>
                  <a:pt x="2089688" y="1726840"/>
                  <a:pt x="2265876" y="1583226"/>
                  <a:pt x="2397287" y="1343368"/>
                </a:cubicBezTo>
                <a:cubicBezTo>
                  <a:pt x="2528693" y="1103506"/>
                  <a:pt x="2564398" y="870943"/>
                  <a:pt x="2504404" y="645679"/>
                </a:cubicBezTo>
                <a:cubicBezTo>
                  <a:pt x="2456790" y="466901"/>
                  <a:pt x="2355470" y="341669"/>
                  <a:pt x="2200442" y="269996"/>
                </a:cubicBezTo>
                <a:cubicBezTo>
                  <a:pt x="2045415" y="198323"/>
                  <a:pt x="1842759" y="195818"/>
                  <a:pt x="1592464" y="262479"/>
                </a:cubicBezTo>
                <a:cubicBezTo>
                  <a:pt x="1299263" y="340567"/>
                  <a:pt x="1026718" y="492610"/>
                  <a:pt x="774828" y="718607"/>
                </a:cubicBezTo>
                <a:cubicBezTo>
                  <a:pt x="522934" y="944610"/>
                  <a:pt x="349932" y="1193633"/>
                  <a:pt x="255817" y="1465682"/>
                </a:cubicBezTo>
                <a:cubicBezTo>
                  <a:pt x="161699" y="1737738"/>
                  <a:pt x="144162" y="1984605"/>
                  <a:pt x="203204" y="2206292"/>
                </a:cubicBezTo>
                <a:cubicBezTo>
                  <a:pt x="233678" y="2320714"/>
                  <a:pt x="282216" y="2413090"/>
                  <a:pt x="348810" y="2483428"/>
                </a:cubicBezTo>
                <a:cubicBezTo>
                  <a:pt x="415407" y="2553758"/>
                  <a:pt x="506504" y="2611828"/>
                  <a:pt x="622088" y="2657629"/>
                </a:cubicBezTo>
                <a:cubicBezTo>
                  <a:pt x="725045" y="2699134"/>
                  <a:pt x="784616" y="2750282"/>
                  <a:pt x="800805" y="2811066"/>
                </a:cubicBezTo>
                <a:cubicBezTo>
                  <a:pt x="809375" y="2843244"/>
                  <a:pt x="802275" y="2877683"/>
                  <a:pt x="779502" y="2914384"/>
                </a:cubicBezTo>
                <a:cubicBezTo>
                  <a:pt x="756727" y="2951080"/>
                  <a:pt x="725673" y="2974669"/>
                  <a:pt x="686344" y="2985143"/>
                </a:cubicBezTo>
                <a:cubicBezTo>
                  <a:pt x="596952" y="3008951"/>
                  <a:pt x="483868" y="2965356"/>
                  <a:pt x="347086" y="2854362"/>
                </a:cubicBezTo>
                <a:cubicBezTo>
                  <a:pt x="210304" y="2743365"/>
                  <a:pt x="111918" y="2575238"/>
                  <a:pt x="51924" y="2349974"/>
                </a:cubicBezTo>
                <a:cubicBezTo>
                  <a:pt x="-66161" y="1906597"/>
                  <a:pt x="17164" y="1457447"/>
                  <a:pt x="301903" y="1002519"/>
                </a:cubicBezTo>
                <a:cubicBezTo>
                  <a:pt x="586642" y="547591"/>
                  <a:pt x="1036512" y="238230"/>
                  <a:pt x="1651515" y="74436"/>
                </a:cubicBezTo>
                <a:close/>
              </a:path>
            </a:pathLst>
          </a:custGeom>
          <a:gradFill flip="none" rotWithShape="1">
            <a:gsLst>
              <a:gs pos="67000">
                <a:schemeClr val="accent2">
                  <a:lumMod val="75000"/>
                </a:schemeClr>
              </a:gs>
              <a:gs pos="34000">
                <a:schemeClr val="accent2">
                  <a:lumMod val="50000"/>
                </a:schemeClr>
              </a:gs>
              <a:gs pos="81000">
                <a:schemeClr val="accent2">
                  <a:lumMod val="60000"/>
                  <a:lumOff val="40000"/>
                </a:schemeClr>
              </a:gs>
            </a:gsLst>
            <a:path path="circle">
              <a:fillToRect l="100000" t="100000"/>
            </a:path>
            <a:tileRect r="-100000" b="-100000"/>
          </a:gradFill>
          <a:ln>
            <a:noFill/>
          </a:ln>
          <a:effectLst>
            <a:innerShdw blurRad="63500" dist="254000" dir="13500000">
              <a:prstClr val="black">
                <a:alpha val="50000"/>
              </a:prstClr>
            </a:innerShdw>
          </a:effectLst>
          <a:scene3d>
            <a:camera prst="orthographicFront">
              <a:rot lat="0" lon="20399994" rev="0"/>
            </a:camera>
            <a:lightRig rig="threePt" dir="t"/>
          </a:scene3d>
          <a:sp3d extrusionH="88900">
            <a:bevelT w="19050" h="381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ffectLst>
                <a:innerShdw blurRad="63500" dist="215900" dir="13500000">
                  <a:prstClr val="black">
                    <a:alpha val="50000"/>
                  </a:prstClr>
                </a:innerShdw>
              </a:effectLst>
            </a:endParaRPr>
          </a:p>
        </p:txBody>
      </p:sp>
      <p:sp>
        <p:nvSpPr>
          <p:cNvPr id="76" name="文本框 75" hidden="1"/>
          <p:cNvSpPr txBox="1"/>
          <p:nvPr/>
        </p:nvSpPr>
        <p:spPr>
          <a:xfrm>
            <a:off x="1150276" y="593118"/>
            <a:ext cx="587795" cy="287998"/>
          </a:xfrm>
          <a:custGeom>
            <a:avLst/>
            <a:gdLst>
              <a:gd name="connsiteX0" fmla="*/ 1163985 w 1318021"/>
              <a:gd name="connsiteY0" fmla="*/ 451396 h 632893"/>
              <a:gd name="connsiteX1" fmla="*/ 1233637 w 1318021"/>
              <a:gd name="connsiteY1" fmla="*/ 451396 h 632893"/>
              <a:gd name="connsiteX2" fmla="*/ 1280517 w 1318021"/>
              <a:gd name="connsiteY2" fmla="*/ 479524 h 632893"/>
              <a:gd name="connsiteX3" fmla="*/ 1311325 w 1318021"/>
              <a:gd name="connsiteY3" fmla="*/ 632222 h 632893"/>
              <a:gd name="connsiteX4" fmla="*/ 1203499 w 1318021"/>
              <a:gd name="connsiteY4" fmla="*/ 632222 h 632893"/>
              <a:gd name="connsiteX5" fmla="*/ 862608 w 1318021"/>
              <a:gd name="connsiteY5" fmla="*/ 451396 h 632893"/>
              <a:gd name="connsiteX6" fmla="*/ 964406 w 1318021"/>
              <a:gd name="connsiteY6" fmla="*/ 451396 h 632893"/>
              <a:gd name="connsiteX7" fmla="*/ 936278 w 1318021"/>
              <a:gd name="connsiteY7" fmla="*/ 632222 h 632893"/>
              <a:gd name="connsiteX8" fmla="*/ 828452 w 1318021"/>
              <a:gd name="connsiteY8" fmla="*/ 632222 h 632893"/>
              <a:gd name="connsiteX9" fmla="*/ 946995 w 1318021"/>
              <a:gd name="connsiteY9" fmla="*/ 309415 h 632893"/>
              <a:gd name="connsiteX10" fmla="*/ 946995 w 1318021"/>
              <a:gd name="connsiteY10" fmla="*/ 341562 h 632893"/>
              <a:gd name="connsiteX11" fmla="*/ 1202160 w 1318021"/>
              <a:gd name="connsiteY11" fmla="*/ 341562 h 632893"/>
              <a:gd name="connsiteX12" fmla="*/ 1202160 w 1318021"/>
              <a:gd name="connsiteY12" fmla="*/ 332185 h 632893"/>
              <a:gd name="connsiteX13" fmla="*/ 1168004 w 1318021"/>
              <a:gd name="connsiteY13" fmla="*/ 309415 h 632893"/>
              <a:gd name="connsiteX14" fmla="*/ 391122 w 1318021"/>
              <a:gd name="connsiteY14" fmla="*/ 289323 h 632893"/>
              <a:gd name="connsiteX15" fmla="*/ 506315 w 1318021"/>
              <a:gd name="connsiteY15" fmla="*/ 289323 h 632893"/>
              <a:gd name="connsiteX16" fmla="*/ 475507 w 1318021"/>
              <a:gd name="connsiteY16" fmla="*/ 336204 h 632893"/>
              <a:gd name="connsiteX17" fmla="*/ 391122 w 1318021"/>
              <a:gd name="connsiteY17" fmla="*/ 336204 h 632893"/>
              <a:gd name="connsiteX18" fmla="*/ 123230 w 1318021"/>
              <a:gd name="connsiteY18" fmla="*/ 289323 h 632893"/>
              <a:gd name="connsiteX19" fmla="*/ 241102 w 1318021"/>
              <a:gd name="connsiteY19" fmla="*/ 289323 h 632893"/>
              <a:gd name="connsiteX20" fmla="*/ 207616 w 1318021"/>
              <a:gd name="connsiteY20" fmla="*/ 336204 h 632893"/>
              <a:gd name="connsiteX21" fmla="*/ 123230 w 1318021"/>
              <a:gd name="connsiteY21" fmla="*/ 336204 h 632893"/>
              <a:gd name="connsiteX22" fmla="*/ 391122 w 1318021"/>
              <a:gd name="connsiteY22" fmla="*/ 215653 h 632893"/>
              <a:gd name="connsiteX23" fmla="*/ 506315 w 1318021"/>
              <a:gd name="connsiteY23" fmla="*/ 215653 h 632893"/>
              <a:gd name="connsiteX24" fmla="*/ 474168 w 1318021"/>
              <a:gd name="connsiteY24" fmla="*/ 261194 h 632893"/>
              <a:gd name="connsiteX25" fmla="*/ 391122 w 1318021"/>
              <a:gd name="connsiteY25" fmla="*/ 261194 h 632893"/>
              <a:gd name="connsiteX26" fmla="*/ 123230 w 1318021"/>
              <a:gd name="connsiteY26" fmla="*/ 215653 h 632893"/>
              <a:gd name="connsiteX27" fmla="*/ 241102 w 1318021"/>
              <a:gd name="connsiteY27" fmla="*/ 215653 h 632893"/>
              <a:gd name="connsiteX28" fmla="*/ 209625 w 1318021"/>
              <a:gd name="connsiteY28" fmla="*/ 261194 h 632893"/>
              <a:gd name="connsiteX29" fmla="*/ 123230 w 1318021"/>
              <a:gd name="connsiteY29" fmla="*/ 261194 h 632893"/>
              <a:gd name="connsiteX30" fmla="*/ 946995 w 1318021"/>
              <a:gd name="connsiteY30" fmla="*/ 203598 h 632893"/>
              <a:gd name="connsiteX31" fmla="*/ 946995 w 1318021"/>
              <a:gd name="connsiteY31" fmla="*/ 235745 h 632893"/>
              <a:gd name="connsiteX32" fmla="*/ 1202160 w 1318021"/>
              <a:gd name="connsiteY32" fmla="*/ 235745 h 632893"/>
              <a:gd name="connsiteX33" fmla="*/ 1202160 w 1318021"/>
              <a:gd name="connsiteY33" fmla="*/ 226369 h 632893"/>
              <a:gd name="connsiteX34" fmla="*/ 1168004 w 1318021"/>
              <a:gd name="connsiteY34" fmla="*/ 203598 h 632893"/>
              <a:gd name="connsiteX35" fmla="*/ 871316 w 1318021"/>
              <a:gd name="connsiteY35" fmla="*/ 104478 h 632893"/>
              <a:gd name="connsiteX36" fmla="*/ 975793 w 1318021"/>
              <a:gd name="connsiteY36" fmla="*/ 104478 h 632893"/>
              <a:gd name="connsiteX37" fmla="*/ 962398 w 1318021"/>
              <a:gd name="connsiteY37" fmla="*/ 131267 h 632893"/>
              <a:gd name="connsiteX38" fmla="*/ 1212206 w 1318021"/>
              <a:gd name="connsiteY38" fmla="*/ 131267 h 632893"/>
              <a:gd name="connsiteX39" fmla="*/ 1307977 w 1318021"/>
              <a:gd name="connsiteY39" fmla="*/ 214313 h 632893"/>
              <a:gd name="connsiteX40" fmla="*/ 1308647 w 1318021"/>
              <a:gd name="connsiteY40" fmla="*/ 413892 h 632893"/>
              <a:gd name="connsiteX41" fmla="*/ 1121793 w 1318021"/>
              <a:gd name="connsiteY41" fmla="*/ 413892 h 632893"/>
              <a:gd name="connsiteX42" fmla="*/ 1121793 w 1318021"/>
              <a:gd name="connsiteY42" fmla="*/ 632893 h 632893"/>
              <a:gd name="connsiteX43" fmla="*/ 1009279 w 1318021"/>
              <a:gd name="connsiteY43" fmla="*/ 632223 h 632893"/>
              <a:gd name="connsiteX44" fmla="*/ 1009279 w 1318021"/>
              <a:gd name="connsiteY44" fmla="*/ 467470 h 632893"/>
              <a:gd name="connsiteX45" fmla="*/ 942976 w 1318021"/>
              <a:gd name="connsiteY45" fmla="*/ 413892 h 632893"/>
              <a:gd name="connsiteX46" fmla="*/ 834481 w 1318021"/>
              <a:gd name="connsiteY46" fmla="*/ 413892 h 632893"/>
              <a:gd name="connsiteX47" fmla="*/ 834481 w 1318021"/>
              <a:gd name="connsiteY47" fmla="*/ 377727 h 632893"/>
              <a:gd name="connsiteX48" fmla="*/ 834481 w 1318021"/>
              <a:gd name="connsiteY48" fmla="*/ 341562 h 632893"/>
              <a:gd name="connsiteX49" fmla="*/ 834481 w 1318021"/>
              <a:gd name="connsiteY49" fmla="*/ 249139 h 632893"/>
              <a:gd name="connsiteX50" fmla="*/ 810370 w 1318021"/>
              <a:gd name="connsiteY50" fmla="*/ 265213 h 632893"/>
              <a:gd name="connsiteX51" fmla="*/ 810370 w 1318021"/>
              <a:gd name="connsiteY51" fmla="*/ 162075 h 632893"/>
              <a:gd name="connsiteX52" fmla="*/ 871316 w 1318021"/>
              <a:gd name="connsiteY52" fmla="*/ 104478 h 632893"/>
              <a:gd name="connsiteX53" fmla="*/ 798983 w 1318021"/>
              <a:gd name="connsiteY53" fmla="*/ 0 h 632893"/>
              <a:gd name="connsiteX54" fmla="*/ 1318021 w 1318021"/>
              <a:gd name="connsiteY54" fmla="*/ 0 h 632893"/>
              <a:gd name="connsiteX55" fmla="*/ 1318021 w 1318021"/>
              <a:gd name="connsiteY55" fmla="*/ 83046 h 632893"/>
              <a:gd name="connsiteX56" fmla="*/ 792286 w 1318021"/>
              <a:gd name="connsiteY56" fmla="*/ 83046 h 632893"/>
              <a:gd name="connsiteX57" fmla="*/ 792286 w 1318021"/>
              <a:gd name="connsiteY57" fmla="*/ 567928 h 632893"/>
              <a:gd name="connsiteX58" fmla="*/ 732680 w 1318021"/>
              <a:gd name="connsiteY58" fmla="*/ 632222 h 632893"/>
              <a:gd name="connsiteX59" fmla="*/ 608113 w 1318021"/>
              <a:gd name="connsiteY59" fmla="*/ 632222 h 632893"/>
              <a:gd name="connsiteX60" fmla="*/ 602455 w 1318021"/>
              <a:gd name="connsiteY60" fmla="*/ 632222 h 632893"/>
              <a:gd name="connsiteX61" fmla="*/ 8038 w 1318021"/>
              <a:gd name="connsiteY61" fmla="*/ 632222 h 632893"/>
              <a:gd name="connsiteX62" fmla="*/ 8038 w 1318021"/>
              <a:gd name="connsiteY62" fmla="*/ 562570 h 632893"/>
              <a:gd name="connsiteX63" fmla="*/ 498948 w 1318021"/>
              <a:gd name="connsiteY63" fmla="*/ 562570 h 632893"/>
              <a:gd name="connsiteX64" fmla="*/ 498948 w 1318021"/>
              <a:gd name="connsiteY64" fmla="*/ 556904 h 632893"/>
              <a:gd name="connsiteX65" fmla="*/ 496818 w 1318021"/>
              <a:gd name="connsiteY65" fmla="*/ 555900 h 632893"/>
              <a:gd name="connsiteX66" fmla="*/ 498948 w 1318021"/>
              <a:gd name="connsiteY66" fmla="*/ 555815 h 632893"/>
              <a:gd name="connsiteX67" fmla="*/ 498948 w 1318021"/>
              <a:gd name="connsiteY67" fmla="*/ 553194 h 632893"/>
              <a:gd name="connsiteX68" fmla="*/ 461443 w 1318021"/>
              <a:gd name="connsiteY68" fmla="*/ 531763 h 632893"/>
              <a:gd name="connsiteX69" fmla="*/ 18084 w 1318021"/>
              <a:gd name="connsiteY69" fmla="*/ 531763 h 632893"/>
              <a:gd name="connsiteX70" fmla="*/ 18084 w 1318021"/>
              <a:gd name="connsiteY70" fmla="*/ 452735 h 632893"/>
              <a:gd name="connsiteX71" fmla="*/ 498948 w 1318021"/>
              <a:gd name="connsiteY71" fmla="*/ 452735 h 632893"/>
              <a:gd name="connsiteX72" fmla="*/ 498948 w 1318021"/>
              <a:gd name="connsiteY72" fmla="*/ 443359 h 632893"/>
              <a:gd name="connsiteX73" fmla="*/ 456755 w 1318021"/>
              <a:gd name="connsiteY73" fmla="*/ 419249 h 632893"/>
              <a:gd name="connsiteX74" fmla="*/ 8038 w 1318021"/>
              <a:gd name="connsiteY74" fmla="*/ 419249 h 632893"/>
              <a:gd name="connsiteX75" fmla="*/ 8038 w 1318021"/>
              <a:gd name="connsiteY75" fmla="*/ 348258 h 632893"/>
              <a:gd name="connsiteX76" fmla="*/ 511672 w 1318021"/>
              <a:gd name="connsiteY76" fmla="*/ 348258 h 632893"/>
              <a:gd name="connsiteX77" fmla="*/ 608783 w 1318021"/>
              <a:gd name="connsiteY77" fmla="*/ 446038 h 632893"/>
              <a:gd name="connsiteX78" fmla="*/ 608354 w 1318021"/>
              <a:gd name="connsiteY78" fmla="*/ 565351 h 632893"/>
              <a:gd name="connsiteX79" fmla="*/ 630169 w 1318021"/>
              <a:gd name="connsiteY79" fmla="*/ 564102 h 632893"/>
              <a:gd name="connsiteX80" fmla="*/ 683651 w 1318021"/>
              <a:gd name="connsiteY80" fmla="*/ 533315 h 632893"/>
              <a:gd name="connsiteX81" fmla="*/ 685799 w 1318021"/>
              <a:gd name="connsiteY81" fmla="*/ 111175 h 632893"/>
              <a:gd name="connsiteX82" fmla="*/ 798983 w 1318021"/>
              <a:gd name="connsiteY82" fmla="*/ 0 h 632893"/>
              <a:gd name="connsiteX83" fmla="*/ 0 w 1318021"/>
              <a:gd name="connsiteY83" fmla="*/ 0 h 632893"/>
              <a:gd name="connsiteX84" fmla="*/ 632222 w 1318021"/>
              <a:gd name="connsiteY84" fmla="*/ 0 h 632893"/>
              <a:gd name="connsiteX85" fmla="*/ 632222 w 1318021"/>
              <a:gd name="connsiteY85" fmla="*/ 84386 h 632893"/>
              <a:gd name="connsiteX86" fmla="*/ 369689 w 1318021"/>
              <a:gd name="connsiteY86" fmla="*/ 84386 h 632893"/>
              <a:gd name="connsiteX87" fmla="*/ 369689 w 1318021"/>
              <a:gd name="connsiteY87" fmla="*/ 112514 h 632893"/>
              <a:gd name="connsiteX88" fmla="*/ 523727 w 1318021"/>
              <a:gd name="connsiteY88" fmla="*/ 112514 h 632893"/>
              <a:gd name="connsiteX89" fmla="*/ 620167 w 1318021"/>
              <a:gd name="connsiteY89" fmla="*/ 207615 h 632893"/>
              <a:gd name="connsiteX90" fmla="*/ 620167 w 1318021"/>
              <a:gd name="connsiteY90" fmla="*/ 332184 h 632893"/>
              <a:gd name="connsiteX91" fmla="*/ 522387 w 1318021"/>
              <a:gd name="connsiteY91" fmla="*/ 332184 h 632893"/>
              <a:gd name="connsiteX92" fmla="*/ 522387 w 1318021"/>
              <a:gd name="connsiteY92" fmla="*/ 221010 h 632893"/>
              <a:gd name="connsiteX93" fmla="*/ 483543 w 1318021"/>
              <a:gd name="connsiteY93" fmla="*/ 184844 h 632893"/>
              <a:gd name="connsiteX94" fmla="*/ 369689 w 1318021"/>
              <a:gd name="connsiteY94" fmla="*/ 184844 h 632893"/>
              <a:gd name="connsiteX95" fmla="*/ 369689 w 1318021"/>
              <a:gd name="connsiteY95" fmla="*/ 332184 h 632893"/>
              <a:gd name="connsiteX96" fmla="*/ 260524 w 1318021"/>
              <a:gd name="connsiteY96" fmla="*/ 332184 h 632893"/>
              <a:gd name="connsiteX97" fmla="*/ 260524 w 1318021"/>
              <a:gd name="connsiteY97" fmla="*/ 239762 h 632893"/>
              <a:gd name="connsiteX98" fmla="*/ 200249 w 1318021"/>
              <a:gd name="connsiteY98" fmla="*/ 184844 h 632893"/>
              <a:gd name="connsiteX99" fmla="*/ 101129 w 1318021"/>
              <a:gd name="connsiteY99" fmla="*/ 184844 h 632893"/>
              <a:gd name="connsiteX100" fmla="*/ 101129 w 1318021"/>
              <a:gd name="connsiteY100" fmla="*/ 332184 h 632893"/>
              <a:gd name="connsiteX101" fmla="*/ 4688 w 1318021"/>
              <a:gd name="connsiteY101" fmla="*/ 332184 h 632893"/>
              <a:gd name="connsiteX102" fmla="*/ 4688 w 1318021"/>
              <a:gd name="connsiteY102" fmla="*/ 204936 h 632893"/>
              <a:gd name="connsiteX103" fmla="*/ 92423 w 1318021"/>
              <a:gd name="connsiteY103" fmla="*/ 112514 h 632893"/>
              <a:gd name="connsiteX104" fmla="*/ 260524 w 1318021"/>
              <a:gd name="connsiteY104" fmla="*/ 112514 h 632893"/>
              <a:gd name="connsiteX105" fmla="*/ 198909 w 1318021"/>
              <a:gd name="connsiteY105" fmla="*/ 84386 h 632893"/>
              <a:gd name="connsiteX106" fmla="*/ 0 w 1318021"/>
              <a:gd name="connsiteY106" fmla="*/ 84386 h 632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318021" h="632893">
                <a:moveTo>
                  <a:pt x="1163985" y="451396"/>
                </a:moveTo>
                <a:lnTo>
                  <a:pt x="1233637" y="451396"/>
                </a:lnTo>
                <a:cubicBezTo>
                  <a:pt x="1259533" y="451396"/>
                  <a:pt x="1275160" y="460772"/>
                  <a:pt x="1280517" y="479524"/>
                </a:cubicBezTo>
                <a:lnTo>
                  <a:pt x="1311325" y="632222"/>
                </a:lnTo>
                <a:lnTo>
                  <a:pt x="1203499" y="632222"/>
                </a:lnTo>
                <a:close/>
                <a:moveTo>
                  <a:pt x="862608" y="451396"/>
                </a:moveTo>
                <a:lnTo>
                  <a:pt x="964406" y="451396"/>
                </a:lnTo>
                <a:lnTo>
                  <a:pt x="936278" y="632222"/>
                </a:lnTo>
                <a:lnTo>
                  <a:pt x="828452" y="632222"/>
                </a:lnTo>
                <a:close/>
                <a:moveTo>
                  <a:pt x="946995" y="309415"/>
                </a:moveTo>
                <a:lnTo>
                  <a:pt x="946995" y="341562"/>
                </a:lnTo>
                <a:lnTo>
                  <a:pt x="1202160" y="341562"/>
                </a:lnTo>
                <a:lnTo>
                  <a:pt x="1202160" y="332185"/>
                </a:lnTo>
                <a:cubicBezTo>
                  <a:pt x="1202160" y="317005"/>
                  <a:pt x="1190775" y="309415"/>
                  <a:pt x="1168004" y="309415"/>
                </a:cubicBezTo>
                <a:close/>
                <a:moveTo>
                  <a:pt x="391122" y="289323"/>
                </a:moveTo>
                <a:lnTo>
                  <a:pt x="506315" y="289323"/>
                </a:lnTo>
                <a:cubicBezTo>
                  <a:pt x="506315" y="320577"/>
                  <a:pt x="496045" y="336204"/>
                  <a:pt x="475507" y="336204"/>
                </a:cubicBezTo>
                <a:lnTo>
                  <a:pt x="391122" y="336204"/>
                </a:lnTo>
                <a:close/>
                <a:moveTo>
                  <a:pt x="123230" y="289323"/>
                </a:moveTo>
                <a:lnTo>
                  <a:pt x="241102" y="289323"/>
                </a:lnTo>
                <a:cubicBezTo>
                  <a:pt x="241102" y="320577"/>
                  <a:pt x="229940" y="336204"/>
                  <a:pt x="207616" y="336204"/>
                </a:cubicBezTo>
                <a:lnTo>
                  <a:pt x="123230" y="336204"/>
                </a:lnTo>
                <a:close/>
                <a:moveTo>
                  <a:pt x="391122" y="215653"/>
                </a:moveTo>
                <a:lnTo>
                  <a:pt x="506315" y="215653"/>
                </a:lnTo>
                <a:cubicBezTo>
                  <a:pt x="506315" y="246014"/>
                  <a:pt x="495599" y="261194"/>
                  <a:pt x="474168" y="261194"/>
                </a:cubicBezTo>
                <a:lnTo>
                  <a:pt x="391122" y="261194"/>
                </a:lnTo>
                <a:close/>
                <a:moveTo>
                  <a:pt x="123230" y="215653"/>
                </a:moveTo>
                <a:lnTo>
                  <a:pt x="241102" y="215653"/>
                </a:lnTo>
                <a:cubicBezTo>
                  <a:pt x="241102" y="246014"/>
                  <a:pt x="230609" y="261194"/>
                  <a:pt x="209625" y="261194"/>
                </a:cubicBezTo>
                <a:lnTo>
                  <a:pt x="123230" y="261194"/>
                </a:lnTo>
                <a:close/>
                <a:moveTo>
                  <a:pt x="946995" y="203598"/>
                </a:moveTo>
                <a:lnTo>
                  <a:pt x="946995" y="235745"/>
                </a:lnTo>
                <a:lnTo>
                  <a:pt x="1202160" y="235745"/>
                </a:lnTo>
                <a:lnTo>
                  <a:pt x="1202160" y="226369"/>
                </a:lnTo>
                <a:cubicBezTo>
                  <a:pt x="1202160" y="211188"/>
                  <a:pt x="1190775" y="203598"/>
                  <a:pt x="1168004" y="203598"/>
                </a:cubicBezTo>
                <a:close/>
                <a:moveTo>
                  <a:pt x="871316" y="104478"/>
                </a:moveTo>
                <a:lnTo>
                  <a:pt x="975793" y="104478"/>
                </a:lnTo>
                <a:lnTo>
                  <a:pt x="962398" y="131267"/>
                </a:lnTo>
                <a:lnTo>
                  <a:pt x="1212206" y="131267"/>
                </a:lnTo>
                <a:cubicBezTo>
                  <a:pt x="1275607" y="131267"/>
                  <a:pt x="1307531" y="158949"/>
                  <a:pt x="1307977" y="214313"/>
                </a:cubicBezTo>
                <a:lnTo>
                  <a:pt x="1308647" y="413892"/>
                </a:lnTo>
                <a:lnTo>
                  <a:pt x="1121793" y="413892"/>
                </a:lnTo>
                <a:lnTo>
                  <a:pt x="1121793" y="632893"/>
                </a:lnTo>
                <a:lnTo>
                  <a:pt x="1009279" y="632223"/>
                </a:lnTo>
                <a:lnTo>
                  <a:pt x="1009279" y="467470"/>
                </a:lnTo>
                <a:cubicBezTo>
                  <a:pt x="1009279" y="431751"/>
                  <a:pt x="987178" y="413892"/>
                  <a:pt x="942976" y="413892"/>
                </a:cubicBezTo>
                <a:lnTo>
                  <a:pt x="834481" y="413892"/>
                </a:lnTo>
                <a:lnTo>
                  <a:pt x="834481" y="377727"/>
                </a:lnTo>
                <a:lnTo>
                  <a:pt x="834481" y="341562"/>
                </a:lnTo>
                <a:lnTo>
                  <a:pt x="834481" y="249139"/>
                </a:lnTo>
                <a:lnTo>
                  <a:pt x="810370" y="265213"/>
                </a:lnTo>
                <a:lnTo>
                  <a:pt x="810370" y="162075"/>
                </a:lnTo>
                <a:cubicBezTo>
                  <a:pt x="833141" y="149573"/>
                  <a:pt x="853456" y="130374"/>
                  <a:pt x="871316" y="104478"/>
                </a:cubicBezTo>
                <a:close/>
                <a:moveTo>
                  <a:pt x="798983" y="0"/>
                </a:moveTo>
                <a:lnTo>
                  <a:pt x="1318021" y="0"/>
                </a:lnTo>
                <a:lnTo>
                  <a:pt x="1318021" y="83046"/>
                </a:lnTo>
                <a:lnTo>
                  <a:pt x="792286" y="83046"/>
                </a:lnTo>
                <a:lnTo>
                  <a:pt x="792286" y="567928"/>
                </a:lnTo>
                <a:cubicBezTo>
                  <a:pt x="791839" y="610791"/>
                  <a:pt x="771971" y="632222"/>
                  <a:pt x="732680" y="632222"/>
                </a:cubicBezTo>
                <a:lnTo>
                  <a:pt x="608113" y="632222"/>
                </a:lnTo>
                <a:lnTo>
                  <a:pt x="602455" y="632222"/>
                </a:lnTo>
                <a:lnTo>
                  <a:pt x="8038" y="632222"/>
                </a:lnTo>
                <a:lnTo>
                  <a:pt x="8038" y="562570"/>
                </a:lnTo>
                <a:lnTo>
                  <a:pt x="498948" y="562570"/>
                </a:lnTo>
                <a:lnTo>
                  <a:pt x="498948" y="556904"/>
                </a:lnTo>
                <a:lnTo>
                  <a:pt x="496818" y="555900"/>
                </a:lnTo>
                <a:lnTo>
                  <a:pt x="498948" y="555815"/>
                </a:lnTo>
                <a:lnTo>
                  <a:pt x="498948" y="553194"/>
                </a:lnTo>
                <a:cubicBezTo>
                  <a:pt x="498948" y="538907"/>
                  <a:pt x="486446" y="531763"/>
                  <a:pt x="461443" y="531763"/>
                </a:cubicBezTo>
                <a:lnTo>
                  <a:pt x="18084" y="531763"/>
                </a:lnTo>
                <a:lnTo>
                  <a:pt x="18084" y="452735"/>
                </a:lnTo>
                <a:lnTo>
                  <a:pt x="498948" y="452735"/>
                </a:lnTo>
                <a:lnTo>
                  <a:pt x="498948" y="443359"/>
                </a:lnTo>
                <a:cubicBezTo>
                  <a:pt x="498948" y="427285"/>
                  <a:pt x="484883" y="419249"/>
                  <a:pt x="456755" y="419249"/>
                </a:cubicBezTo>
                <a:lnTo>
                  <a:pt x="8038" y="419249"/>
                </a:lnTo>
                <a:lnTo>
                  <a:pt x="8038" y="348258"/>
                </a:lnTo>
                <a:lnTo>
                  <a:pt x="511672" y="348258"/>
                </a:lnTo>
                <a:cubicBezTo>
                  <a:pt x="576413" y="348258"/>
                  <a:pt x="608783" y="380851"/>
                  <a:pt x="608783" y="446038"/>
                </a:cubicBezTo>
                <a:lnTo>
                  <a:pt x="608354" y="565351"/>
                </a:lnTo>
                <a:lnTo>
                  <a:pt x="630169" y="564102"/>
                </a:lnTo>
                <a:cubicBezTo>
                  <a:pt x="659384" y="560083"/>
                  <a:pt x="682173" y="551004"/>
                  <a:pt x="683651" y="533315"/>
                </a:cubicBezTo>
                <a:cubicBezTo>
                  <a:pt x="685636" y="429805"/>
                  <a:pt x="685877" y="240776"/>
                  <a:pt x="685799" y="111175"/>
                </a:cubicBezTo>
                <a:cubicBezTo>
                  <a:pt x="685799" y="37058"/>
                  <a:pt x="723527" y="0"/>
                  <a:pt x="798983" y="0"/>
                </a:cubicBezTo>
                <a:close/>
                <a:moveTo>
                  <a:pt x="0" y="0"/>
                </a:moveTo>
                <a:lnTo>
                  <a:pt x="632222" y="0"/>
                </a:lnTo>
                <a:lnTo>
                  <a:pt x="632222" y="84386"/>
                </a:lnTo>
                <a:lnTo>
                  <a:pt x="369689" y="84386"/>
                </a:lnTo>
                <a:lnTo>
                  <a:pt x="369689" y="112514"/>
                </a:lnTo>
                <a:lnTo>
                  <a:pt x="523727" y="112514"/>
                </a:lnTo>
                <a:cubicBezTo>
                  <a:pt x="588020" y="112514"/>
                  <a:pt x="620167" y="144214"/>
                  <a:pt x="620167" y="207615"/>
                </a:cubicBezTo>
                <a:lnTo>
                  <a:pt x="620167" y="332184"/>
                </a:lnTo>
                <a:lnTo>
                  <a:pt x="522387" y="332184"/>
                </a:lnTo>
                <a:lnTo>
                  <a:pt x="522387" y="221010"/>
                </a:lnTo>
                <a:cubicBezTo>
                  <a:pt x="523280" y="196900"/>
                  <a:pt x="510332" y="184844"/>
                  <a:pt x="483543" y="184844"/>
                </a:cubicBezTo>
                <a:lnTo>
                  <a:pt x="369689" y="184844"/>
                </a:lnTo>
                <a:lnTo>
                  <a:pt x="369689" y="332184"/>
                </a:lnTo>
                <a:lnTo>
                  <a:pt x="260524" y="332184"/>
                </a:lnTo>
                <a:lnTo>
                  <a:pt x="260524" y="239762"/>
                </a:lnTo>
                <a:cubicBezTo>
                  <a:pt x="260524" y="203150"/>
                  <a:pt x="240432" y="184844"/>
                  <a:pt x="200249" y="184844"/>
                </a:cubicBezTo>
                <a:lnTo>
                  <a:pt x="101129" y="184844"/>
                </a:lnTo>
                <a:lnTo>
                  <a:pt x="101129" y="332184"/>
                </a:lnTo>
                <a:lnTo>
                  <a:pt x="4688" y="332184"/>
                </a:lnTo>
                <a:lnTo>
                  <a:pt x="4688" y="204936"/>
                </a:lnTo>
                <a:cubicBezTo>
                  <a:pt x="4688" y="143321"/>
                  <a:pt x="33933" y="112514"/>
                  <a:pt x="92423" y="112514"/>
                </a:cubicBezTo>
                <a:lnTo>
                  <a:pt x="260524" y="112514"/>
                </a:lnTo>
                <a:cubicBezTo>
                  <a:pt x="260524" y="93762"/>
                  <a:pt x="239986" y="84386"/>
                  <a:pt x="198909" y="84386"/>
                </a:cubicBezTo>
                <a:lnTo>
                  <a:pt x="0" y="84386"/>
                </a:lnTo>
                <a:close/>
              </a:path>
            </a:pathLst>
          </a:custGeom>
          <a:gradFill>
            <a:gsLst>
              <a:gs pos="81000">
                <a:schemeClr val="accent4">
                  <a:lumMod val="50000"/>
                </a:schemeClr>
              </a:gs>
              <a:gs pos="32130">
                <a:schemeClr val="accent4"/>
              </a:gs>
              <a:gs pos="68000">
                <a:schemeClr val="accent4">
                  <a:lumMod val="75000"/>
                </a:schemeClr>
              </a:gs>
              <a:gs pos="4000">
                <a:schemeClr val="accent4">
                  <a:lumMod val="60000"/>
                  <a:lumOff val="40000"/>
                </a:schemeClr>
              </a:gs>
            </a:gsLst>
            <a:lin ang="2700000" scaled="1"/>
          </a:gradFill>
          <a:ln>
            <a:noFill/>
          </a:ln>
          <a:effectLst/>
          <a:scene3d>
            <a:camera prst="orthographicFront">
              <a:rot lat="0" lon="20699996" rev="0"/>
            </a:camera>
            <a:lightRig rig="threePt" dir="t">
              <a:rot lat="0" lon="0" rev="17400000"/>
            </a:lightRig>
          </a:scene3d>
          <a:sp3d extrusionH="76200">
            <a:bevelT w="19050" h="6350" prst="coolSlant"/>
          </a:sp3d>
        </p:spPr>
        <p:txBody>
          <a:bodyPr rot="0" spcFirstLastPara="0" vertOverflow="overflow" horzOverflow="overflow" vert="horz" wrap="square" lIns="91440" tIns="45720" rIns="91440" bIns="45720" numCol="1" spcCol="0" rtlCol="0" fromWordArt="0" anchor="t" anchorCtr="0" forceAA="0" compatLnSpc="1">
            <a:noAutofit/>
          </a:bodyPr>
          <a:lstStyle/>
          <a:p>
            <a:endParaRPr lang="zh-CN" altLang="en-US" sz="5400" dirty="0">
              <a:latin typeface="汉真广标" panose="02010609000101010101" pitchFamily="49" charset="-122"/>
              <a:ea typeface="汉真广标" panose="02010609000101010101" pitchFamily="49" charset="-122"/>
            </a:endParaRPr>
          </a:p>
        </p:txBody>
      </p:sp>
    </p:spTree>
  </p:cSld>
  <p:clrMapOvr>
    <a:masterClrMapping/>
  </p:clrMapOvr>
  <p:transition spd="slow" advClick="0" advTm="0">
    <p:random/>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transition spd="slow" advClick="0" advTm="0">
    <p:random/>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transition spd="slow" advClick="0" advTm="0">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cSld>
  <p:clrMapOvr>
    <a:masterClrMapping/>
  </p:clrMapOvr>
  <p:transition spd="slow" advClick="0" advTm="0">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556A9068-8A13-445F-A459-9A7599124FB5}"/>
              </a:ext>
            </a:extLst>
          </p:cNvPr>
          <p:cNvSpPr>
            <a:spLocks noGrp="1"/>
          </p:cNvSpPr>
          <p:nvPr>
            <p:ph type="title"/>
          </p:nvPr>
        </p:nvSpPr>
        <p:spPr>
          <a:xfrm>
            <a:off x="838200" y="365125"/>
            <a:ext cx="10515600" cy="1325563"/>
          </a:xfrm>
          <a:prstGeom prst="rect">
            <a:avLst/>
          </a:prstGeom>
        </p:spPr>
        <p:txBody>
          <a:bodyPr lIns="121917" tIns="60958" rIns="121917" bIns="60958"/>
          <a:lstStyle/>
          <a:p>
            <a:r>
              <a:rPr lang="zh-CN" altLang="en-US"/>
              <a:t>单击此处编辑母版标题样式</a:t>
            </a:r>
          </a:p>
        </p:txBody>
      </p:sp>
      <p:sp>
        <p:nvSpPr>
          <p:cNvPr id="3" name="内容占位符 2">
            <a:extLst>
              <a:ext uri="{FF2B5EF4-FFF2-40B4-BE49-F238E27FC236}">
                <a16:creationId xmlns="" xmlns:a16="http://schemas.microsoft.com/office/drawing/2014/main" id="{41BD5EB7-1C46-4881-839D-2E2220EEEE0D}"/>
              </a:ext>
            </a:extLst>
          </p:cNvPr>
          <p:cNvSpPr>
            <a:spLocks noGrp="1"/>
          </p:cNvSpPr>
          <p:nvPr>
            <p:ph idx="1"/>
          </p:nvPr>
        </p:nvSpPr>
        <p:spPr>
          <a:xfrm>
            <a:off x="838200" y="1825625"/>
            <a:ext cx="10515600" cy="4351339"/>
          </a:xfrm>
          <a:prstGeom prst="rect">
            <a:avLst/>
          </a:prstGeom>
        </p:spPr>
        <p:txBody>
          <a:bodyPr lIns="121917" tIns="60958" rIns="121917" bIns="60958"/>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A6F10D5A-E412-4DF6-AF76-D90AA72BA60B}"/>
              </a:ext>
            </a:extLst>
          </p:cNvPr>
          <p:cNvSpPr>
            <a:spLocks noGrp="1"/>
          </p:cNvSpPr>
          <p:nvPr>
            <p:ph type="dt" sz="half" idx="10"/>
          </p:nvPr>
        </p:nvSpPr>
        <p:spPr>
          <a:xfrm>
            <a:off x="838200" y="6356351"/>
            <a:ext cx="2743200" cy="365125"/>
          </a:xfrm>
          <a:prstGeom prst="rect">
            <a:avLst/>
          </a:prstGeom>
        </p:spPr>
        <p:txBody>
          <a:bodyPr lIns="91438" tIns="45719" rIns="91438" bIns="45719"/>
          <a:lstStyle/>
          <a:p>
            <a:fld id="{6DA35C35-39A0-4D59-A986-0958E21BFDA7}" type="datetimeFigureOut">
              <a:rPr lang="zh-CN" altLang="en-US" smtClean="0"/>
              <a:t>2021/10/24</a:t>
            </a:fld>
            <a:endParaRPr lang="zh-CN" altLang="en-US"/>
          </a:p>
        </p:txBody>
      </p:sp>
      <p:sp>
        <p:nvSpPr>
          <p:cNvPr id="5" name="页脚占位符 4">
            <a:extLst>
              <a:ext uri="{FF2B5EF4-FFF2-40B4-BE49-F238E27FC236}">
                <a16:creationId xmlns="" xmlns:a16="http://schemas.microsoft.com/office/drawing/2014/main" id="{1857F38D-2CD9-482F-91B0-99619C53BD55}"/>
              </a:ext>
            </a:extLst>
          </p:cNvPr>
          <p:cNvSpPr>
            <a:spLocks noGrp="1"/>
          </p:cNvSpPr>
          <p:nvPr>
            <p:ph type="ftr" sz="quarter" idx="11"/>
          </p:nvPr>
        </p:nvSpPr>
        <p:spPr>
          <a:xfrm>
            <a:off x="4038600" y="6356351"/>
            <a:ext cx="4114800" cy="365125"/>
          </a:xfrm>
          <a:prstGeom prst="rect">
            <a:avLst/>
          </a:prstGeom>
        </p:spPr>
        <p:txBody>
          <a:bodyPr lIns="91438" tIns="45719" rIns="91438" bIns="45719"/>
          <a:lstStyle/>
          <a:p>
            <a:endParaRPr lang="zh-CN" altLang="en-US"/>
          </a:p>
        </p:txBody>
      </p:sp>
      <p:sp>
        <p:nvSpPr>
          <p:cNvPr id="6" name="灯片编号占位符 5">
            <a:extLst>
              <a:ext uri="{FF2B5EF4-FFF2-40B4-BE49-F238E27FC236}">
                <a16:creationId xmlns="" xmlns:a16="http://schemas.microsoft.com/office/drawing/2014/main" id="{9957AE71-9808-4F62-BF57-6D185F10D2B6}"/>
              </a:ext>
            </a:extLst>
          </p:cNvPr>
          <p:cNvSpPr>
            <a:spLocks noGrp="1"/>
          </p:cNvSpPr>
          <p:nvPr>
            <p:ph type="sldNum" sz="quarter" idx="12"/>
          </p:nvPr>
        </p:nvSpPr>
        <p:spPr>
          <a:xfrm>
            <a:off x="8610600" y="6356351"/>
            <a:ext cx="2743200" cy="365125"/>
          </a:xfrm>
          <a:prstGeom prst="rect">
            <a:avLst/>
          </a:prstGeom>
        </p:spPr>
        <p:txBody>
          <a:bodyPr lIns="91438" tIns="45719" rIns="91438" bIns="45719"/>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798005399"/>
      </p:ext>
    </p:extLst>
  </p:cSld>
  <p:clrMapOvr>
    <a:masterClrMapping/>
  </p:clrMapOvr>
</p:sldLayout>
</file>

<file path=ppt/slideMasters/_rels/slideMaster1.xml.rels><?xml version="1.0" encoding="UTF-8" standalone="yes"?>
<Relationships xmlns="http://schemas.openxmlformats.org/package/2006/relationships"><Relationship Id="rId8" Type="http://schemas.microsoft.com/office/2007/relationships/hdphoto" Target="../media/hdphoto1.wdp"/><Relationship Id="rId13" Type="http://schemas.microsoft.com/office/2007/relationships/hdphoto" Target="../media/hdphoto2.wdp"/><Relationship Id="rId3" Type="http://schemas.openxmlformats.org/officeDocument/2006/relationships/slideLayout" Target="../slideLayouts/slideLayout3.xml"/><Relationship Id="rId7" Type="http://schemas.openxmlformats.org/officeDocument/2006/relationships/image" Target="../media/image2.png"/><Relationship Id="rId12"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11" Type="http://schemas.openxmlformats.org/officeDocument/2006/relationships/image" Target="../media/image5.GIF"/><Relationship Id="rId5" Type="http://schemas.openxmlformats.org/officeDocument/2006/relationships/theme" Target="../theme/theme1.xml"/><Relationship Id="rId10" Type="http://schemas.openxmlformats.org/officeDocument/2006/relationships/image" Target="../media/image4.png"/><Relationship Id="rId4" Type="http://schemas.openxmlformats.org/officeDocument/2006/relationships/slideLayout" Target="../slideLayouts/slideLayout4.xml"/><Relationship Id="rId9" Type="http://schemas.openxmlformats.org/officeDocument/2006/relationships/image" Target="../media/image3.png"/><Relationship Id="rId14" Type="http://schemas.openxmlformats.org/officeDocument/2006/relationships/image" Target="../media/image7.jpe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6.png"/><Relationship Id="rId3" Type="http://schemas.openxmlformats.org/officeDocument/2006/relationships/slideLayout" Target="../slideLayouts/slideLayout7.xml"/><Relationship Id="rId7" Type="http://schemas.openxmlformats.org/officeDocument/2006/relationships/image" Target="../media/image1.jpeg"/><Relationship Id="rId12" Type="http://schemas.openxmlformats.org/officeDocument/2006/relationships/image" Target="../media/image5.GIF"/><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theme" Target="../theme/theme2.xml"/><Relationship Id="rId11" Type="http://schemas.openxmlformats.org/officeDocument/2006/relationships/image" Target="../media/image4.png"/><Relationship Id="rId5" Type="http://schemas.openxmlformats.org/officeDocument/2006/relationships/slideLayout" Target="../slideLayouts/slideLayout9.xml"/><Relationship Id="rId15" Type="http://schemas.openxmlformats.org/officeDocument/2006/relationships/image" Target="../media/image9.png"/><Relationship Id="rId10" Type="http://schemas.openxmlformats.org/officeDocument/2006/relationships/image" Target="../media/image3.png"/><Relationship Id="rId4" Type="http://schemas.openxmlformats.org/officeDocument/2006/relationships/slideLayout" Target="../slideLayouts/slideLayout8.xml"/><Relationship Id="rId9" Type="http://schemas.microsoft.com/office/2007/relationships/hdphoto" Target="../media/hdphoto1.wdp"/><Relationship Id="rId14" Type="http://schemas.microsoft.com/office/2007/relationships/hdphoto" Target="../media/hdphoto2.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6"/>
          <a:stretch>
            <a:fillRect/>
          </a:stretch>
        </a:blipFill>
        <a:effectLst/>
      </p:bgPr>
    </p:bg>
    <p:spTree>
      <p:nvGrpSpPr>
        <p:cNvPr id="1" name=""/>
        <p:cNvGrpSpPr/>
        <p:nvPr/>
      </p:nvGrpSpPr>
      <p:grpSpPr>
        <a:xfrm>
          <a:off x="0" y="0"/>
          <a:ext cx="0" cy="0"/>
          <a:chOff x="0" y="0"/>
          <a:chExt cx="0" cy="0"/>
        </a:xfrm>
      </p:grpSpPr>
      <p:pic>
        <p:nvPicPr>
          <p:cNvPr id="37" name="图片 36"/>
          <p:cNvPicPr>
            <a:picLocks noChangeAspect="1"/>
          </p:cNvPicPr>
          <p:nvPr userDrawn="1"/>
        </p:nvPicPr>
        <p:blipFill>
          <a:blip r:embed="rId7" cstate="print">
            <a:extLst>
              <a:ext uri="{BEBA8EAE-BF5A-486C-A8C5-ECC9F3942E4B}">
                <a14:imgProps xmlns:a14="http://schemas.microsoft.com/office/drawing/2010/main">
                  <a14:imgLayer r:embed="rId8">
                    <a14:imgEffect>
                      <a14:saturation sat="400000"/>
                    </a14:imgEffect>
                  </a14:imgLayer>
                </a14:imgProps>
              </a:ext>
              <a:ext uri="{28A0092B-C50C-407E-A947-70E740481C1C}">
                <a14:useLocalDpi xmlns:a14="http://schemas.microsoft.com/office/drawing/2010/main" val="0"/>
              </a:ext>
            </a:extLst>
          </a:blip>
          <a:stretch>
            <a:fillRect/>
          </a:stretch>
        </p:blipFill>
        <p:spPr>
          <a:xfrm>
            <a:off x="-16103" y="-38499"/>
            <a:ext cx="12208104" cy="6891580"/>
          </a:xfrm>
          <a:prstGeom prst="rect">
            <a:avLst/>
          </a:prstGeom>
          <a:scene3d>
            <a:camera prst="orthographicFront"/>
            <a:lightRig rig="threePt" dir="t"/>
          </a:scene3d>
          <a:sp3d>
            <a:bevelT w="165100" prst="coolSlant"/>
          </a:sp3d>
        </p:spPr>
      </p:pic>
      <p:pic>
        <p:nvPicPr>
          <p:cNvPr id="45" name="图片 44"/>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4028" y="5357166"/>
            <a:ext cx="12192000" cy="1548368"/>
          </a:xfrm>
          <a:prstGeom prst="rect">
            <a:avLst/>
          </a:prstGeom>
        </p:spPr>
      </p:pic>
      <p:pic>
        <p:nvPicPr>
          <p:cNvPr id="47" name="图片 46"/>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8052" y="5276849"/>
            <a:ext cx="12192000" cy="1626225"/>
          </a:xfrm>
          <a:prstGeom prst="rect">
            <a:avLst/>
          </a:prstGeom>
        </p:spPr>
      </p:pic>
      <p:pic>
        <p:nvPicPr>
          <p:cNvPr id="55" name="图片 54"/>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rot="2776435" flipH="1">
            <a:off x="607042" y="231697"/>
            <a:ext cx="717325" cy="636625"/>
          </a:xfrm>
          <a:prstGeom prst="rect">
            <a:avLst/>
          </a:prstGeom>
        </p:spPr>
      </p:pic>
      <p:pic>
        <p:nvPicPr>
          <p:cNvPr id="56" name="图片 55"/>
          <p:cNvPicPr>
            <a:picLocks noChangeAspect="1"/>
          </p:cNvPicPr>
          <p:nvPr userDrawn="1"/>
        </p:nvPicPr>
        <p:blipFill>
          <a:blip r:embed="rId12" cstate="print">
            <a:extLst>
              <a:ext uri="{BEBA8EAE-BF5A-486C-A8C5-ECC9F3942E4B}">
                <a14:imgProps xmlns:a14="http://schemas.microsoft.com/office/drawing/2010/main">
                  <a14:imgLayer r:embed="rId13">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8971557" y="-10488"/>
            <a:ext cx="3222457" cy="1501993"/>
          </a:xfrm>
          <a:prstGeom prst="rect">
            <a:avLst/>
          </a:prstGeom>
        </p:spPr>
      </p:pic>
      <p:pic>
        <p:nvPicPr>
          <p:cNvPr id="7" name="Content Placeholder 12" descr="cdc42615100be655bf1a"/>
          <p:cNvPicPr>
            <a:picLocks noChangeAspect="1"/>
          </p:cNvPicPr>
          <p:nvPr userDrawn="1"/>
        </p:nvPicPr>
        <p:blipFill>
          <a:blip r:embed="rId14">
            <a:clrChange>
              <a:clrFrom>
                <a:srgbClr val="FFE1E3">
                  <a:alpha val="100000"/>
                </a:srgbClr>
              </a:clrFrom>
              <a:clrTo>
                <a:srgbClr val="FFE1E3">
                  <a:alpha val="100000"/>
                  <a:alpha val="0"/>
                </a:srgbClr>
              </a:clrTo>
            </a:clrChange>
          </a:blip>
          <a:stretch>
            <a:fillRect/>
          </a:stretch>
        </p:blipFill>
        <p:spPr>
          <a:xfrm>
            <a:off x="-1673867" y="-95251"/>
            <a:ext cx="1445585" cy="1445585"/>
          </a:xfrm>
          <a:prstGeom prst="rect">
            <a:avLst/>
          </a:prstGeom>
        </p:spPr>
      </p:pic>
    </p:spTree>
  </p:cSld>
  <p:clrMap bg1="lt1" tx1="dk1" bg2="lt2" tx2="dk2" accent1="accent1" accent2="accent2" accent3="accent3" accent4="accent4" accent5="accent5" accent6="accent6" hlink="hlink" folHlink="folHlink"/>
  <p:sldLayoutIdLst>
    <p:sldLayoutId id="2147483650" r:id="rId1"/>
    <p:sldLayoutId id="2147483658" r:id="rId2"/>
    <p:sldLayoutId id="2147483659" r:id="rId3"/>
    <p:sldLayoutId id="2147483660" r:id="rId4"/>
  </p:sldLayoutIdLst>
  <p:transition spd="slow" advClick="0" advTm="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56"/>
                                        </p:tgtEl>
                                        <p:attrNameLst>
                                          <p:attrName>style.visibility</p:attrName>
                                        </p:attrNameLst>
                                      </p:cBhvr>
                                      <p:to>
                                        <p:strVal val="visible"/>
                                      </p:to>
                                    </p:set>
                                    <p:animEffect transition="in" filter="fade">
                                      <p:cBhvr>
                                        <p:cTn id="11" dur="500"/>
                                        <p:tgtEl>
                                          <p:spTgt spid="56"/>
                                        </p:tgtEl>
                                      </p:cBhvr>
                                    </p:animEffect>
                                    <p:anim calcmode="lin" valueType="num">
                                      <p:cBhvr>
                                        <p:cTn id="12" dur="500" fill="hold"/>
                                        <p:tgtEl>
                                          <p:spTgt spid="56"/>
                                        </p:tgtEl>
                                        <p:attrNameLst>
                                          <p:attrName>ppt_x</p:attrName>
                                        </p:attrNameLst>
                                      </p:cBhvr>
                                      <p:tavLst>
                                        <p:tav tm="0">
                                          <p:val>
                                            <p:strVal val="#ppt_x"/>
                                          </p:val>
                                        </p:tav>
                                        <p:tav tm="100000">
                                          <p:val>
                                            <p:strVal val="#ppt_x"/>
                                          </p:val>
                                        </p:tav>
                                      </p:tavLst>
                                    </p:anim>
                                    <p:anim calcmode="lin" valueType="num">
                                      <p:cBhvr>
                                        <p:cTn id="13" dur="5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7"/>
          <a:stretch>
            <a:fillRect/>
          </a:stretch>
        </a:blipFill>
        <a:effectLst/>
      </p:bgPr>
    </p:bg>
    <p:spTree>
      <p:nvGrpSpPr>
        <p:cNvPr id="1" name=""/>
        <p:cNvGrpSpPr/>
        <p:nvPr/>
      </p:nvGrpSpPr>
      <p:grpSpPr>
        <a:xfrm>
          <a:off x="0" y="0"/>
          <a:ext cx="0" cy="0"/>
          <a:chOff x="0" y="0"/>
          <a:chExt cx="0" cy="0"/>
        </a:xfrm>
      </p:grpSpPr>
      <p:pic>
        <p:nvPicPr>
          <p:cNvPr id="37" name="图片 36"/>
          <p:cNvPicPr>
            <a:picLocks noChangeAspect="1"/>
          </p:cNvPicPr>
          <p:nvPr userDrawn="1"/>
        </p:nvPicPr>
        <p:blipFill>
          <a:blip r:embed="rId8" cstate="print">
            <a:extLst>
              <a:ext uri="{BEBA8EAE-BF5A-486C-A8C5-ECC9F3942E4B}">
                <a14:imgProps xmlns:a14="http://schemas.microsoft.com/office/drawing/2010/main">
                  <a14:imgLayer r:embed="rId9">
                    <a14:imgEffect>
                      <a14:colorTemperature colorTemp="112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16103" y="-38499"/>
            <a:ext cx="12208104" cy="6891580"/>
          </a:xfrm>
          <a:prstGeom prst="rect">
            <a:avLst/>
          </a:prstGeom>
          <a:scene3d>
            <a:camera prst="orthographicFront"/>
            <a:lightRig rig="threePt" dir="t"/>
          </a:scene3d>
          <a:sp3d>
            <a:bevelT w="165100" prst="coolSlant"/>
          </a:sp3d>
        </p:spPr>
      </p:pic>
      <p:pic>
        <p:nvPicPr>
          <p:cNvPr id="45" name="图片 44"/>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4028" y="5357166"/>
            <a:ext cx="12192000" cy="1548368"/>
          </a:xfrm>
          <a:prstGeom prst="rect">
            <a:avLst/>
          </a:prstGeom>
        </p:spPr>
      </p:pic>
      <p:pic>
        <p:nvPicPr>
          <p:cNvPr id="47" name="图片 46"/>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8052" y="5276849"/>
            <a:ext cx="12192000" cy="1626225"/>
          </a:xfrm>
          <a:prstGeom prst="rect">
            <a:avLst/>
          </a:prstGeom>
        </p:spPr>
      </p:pic>
      <p:pic>
        <p:nvPicPr>
          <p:cNvPr id="55" name="图片 5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rot="2776435" flipH="1">
            <a:off x="607042" y="231697"/>
            <a:ext cx="717325" cy="636625"/>
          </a:xfrm>
          <a:prstGeom prst="rect">
            <a:avLst/>
          </a:prstGeom>
        </p:spPr>
      </p:pic>
      <p:pic>
        <p:nvPicPr>
          <p:cNvPr id="56" name="图片 55"/>
          <p:cNvPicPr>
            <a:picLocks noChangeAspect="1"/>
          </p:cNvPicPr>
          <p:nvPr userDrawn="1"/>
        </p:nvPicPr>
        <p:blipFill>
          <a:blip r:embed="rId13" cstate="print">
            <a:extLst>
              <a:ext uri="{BEBA8EAE-BF5A-486C-A8C5-ECC9F3942E4B}">
                <a14:imgProps xmlns:a14="http://schemas.microsoft.com/office/drawing/2010/main">
                  <a14:imgLayer r:embed="rId14">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8971557" y="-10488"/>
            <a:ext cx="3222457" cy="1501993"/>
          </a:xfrm>
          <a:prstGeom prst="rect">
            <a:avLst/>
          </a:prstGeom>
        </p:spPr>
      </p:pic>
      <p:pic>
        <p:nvPicPr>
          <p:cNvPr id="7" name="图片 6"/>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6104" y="489195"/>
            <a:ext cx="12162893" cy="6137776"/>
          </a:xfrm>
          <a:prstGeom prst="rect">
            <a:avLst/>
          </a:prstGeom>
        </p:spPr>
      </p:pic>
    </p:spTree>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61" r:id="rId5"/>
  </p:sldLayoutIdLst>
  <p:transition spd="slow" advClick="0" advTm="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56"/>
                                        </p:tgtEl>
                                        <p:attrNameLst>
                                          <p:attrName>style.visibility</p:attrName>
                                        </p:attrNameLst>
                                      </p:cBhvr>
                                      <p:to>
                                        <p:strVal val="visible"/>
                                      </p:to>
                                    </p:set>
                                    <p:animEffect transition="in" filter="fade">
                                      <p:cBhvr>
                                        <p:cTn id="11" dur="500"/>
                                        <p:tgtEl>
                                          <p:spTgt spid="56"/>
                                        </p:tgtEl>
                                      </p:cBhvr>
                                    </p:animEffect>
                                    <p:anim calcmode="lin" valueType="num">
                                      <p:cBhvr>
                                        <p:cTn id="12" dur="500" fill="hold"/>
                                        <p:tgtEl>
                                          <p:spTgt spid="56"/>
                                        </p:tgtEl>
                                        <p:attrNameLst>
                                          <p:attrName>ppt_x</p:attrName>
                                        </p:attrNameLst>
                                      </p:cBhvr>
                                      <p:tavLst>
                                        <p:tav tm="0">
                                          <p:val>
                                            <p:strVal val="#ppt_x"/>
                                          </p:val>
                                        </p:tav>
                                        <p:tav tm="100000">
                                          <p:val>
                                            <p:strVal val="#ppt_x"/>
                                          </p:val>
                                        </p:tav>
                                      </p:tavLst>
                                    </p:anim>
                                    <p:anim calcmode="lin" valueType="num">
                                      <p:cBhvr>
                                        <p:cTn id="13" dur="5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GIF"/><Relationship Id="rId3" Type="http://schemas.openxmlformats.org/officeDocument/2006/relationships/slideLayout" Target="../slideLayouts/slideLayout1.xml"/><Relationship Id="rId7" Type="http://schemas.openxmlformats.org/officeDocument/2006/relationships/image" Target="../media/image13.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2.png"/><Relationship Id="rId11" Type="http://schemas.openxmlformats.org/officeDocument/2006/relationships/image" Target="../media/image16.png"/><Relationship Id="rId5" Type="http://schemas.openxmlformats.org/officeDocument/2006/relationships/image" Target="../media/image11.jpeg"/><Relationship Id="rId10" Type="http://schemas.openxmlformats.org/officeDocument/2006/relationships/image" Target="../media/image15.png"/><Relationship Id="rId4" Type="http://schemas.openxmlformats.org/officeDocument/2006/relationships/notesSlide" Target="../notesSlides/notesSlide1.xml"/><Relationship Id="rId9"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5.GIF"/><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38.png"/><Relationship Id="rId5" Type="http://schemas.openxmlformats.org/officeDocument/2006/relationships/image" Target="../media/image37.png"/><Relationship Id="rId10" Type="http://schemas.openxmlformats.org/officeDocument/2006/relationships/image" Target="../media/image39.png"/><Relationship Id="rId4" Type="http://schemas.openxmlformats.org/officeDocument/2006/relationships/image" Target="../media/image36.png"/><Relationship Id="rId9" Type="http://schemas.openxmlformats.org/officeDocument/2006/relationships/image" Target="../media/image275.svg"/></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281.svg"/><Relationship Id="rId5" Type="http://schemas.openxmlformats.org/officeDocument/2006/relationships/image" Target="../media/image41.png"/><Relationship Id="rId4" Type="http://schemas.openxmlformats.org/officeDocument/2006/relationships/image" Target="../media/image40.jpeg"/></Relationships>
</file>

<file path=ppt/slides/_rels/slide1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5.GIF"/><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12"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6.xml"/><Relationship Id="rId11" Type="http://schemas.openxmlformats.org/officeDocument/2006/relationships/image" Target="../media/image313.sv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image" Target="../media/image47.jpg"/><Relationship Id="rId7" Type="http://schemas.openxmlformats.org/officeDocument/2006/relationships/image" Target="../media/image51.pn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50.jpg"/><Relationship Id="rId5" Type="http://schemas.openxmlformats.org/officeDocument/2006/relationships/image" Target="../media/image49.jpg"/><Relationship Id="rId4" Type="http://schemas.openxmlformats.org/officeDocument/2006/relationships/image" Target="../media/image48.jpg"/></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5.GIF"/><Relationship Id="rId4" Type="http://schemas.openxmlformats.org/officeDocument/2006/relationships/image" Target="../media/image13.png"/></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openxmlformats.org/officeDocument/2006/relationships/image" Target="../media/image53.png"/><Relationship Id="rId4" Type="http://schemas.openxmlformats.org/officeDocument/2006/relationships/image" Target="../media/image52.png"/></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1.xml"/><Relationship Id="rId1" Type="http://schemas.openxmlformats.org/officeDocument/2006/relationships/slideLayout" Target="../slideLayouts/slideLayout6.xml"/><Relationship Id="rId5" Type="http://schemas.openxmlformats.org/officeDocument/2006/relationships/image" Target="../media/image55.png"/><Relationship Id="rId4" Type="http://schemas.openxmlformats.org/officeDocument/2006/relationships/image" Target="../media/image14.png"/></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58.pn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image" Target="../media/image57.png"/><Relationship Id="rId4" Type="http://schemas.openxmlformats.org/officeDocument/2006/relationships/image" Target="../media/image56.png"/></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58.pn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image" Target="../media/image60.png"/><Relationship Id="rId4" Type="http://schemas.openxmlformats.org/officeDocument/2006/relationships/image" Target="../media/image59.png"/></Relationships>
</file>

<file path=ppt/slides/_rels/slide28.xml.rels><?xml version="1.0" encoding="UTF-8" standalone="yes"?>
<Relationships xmlns="http://schemas.openxmlformats.org/package/2006/relationships"><Relationship Id="rId3" Type="http://schemas.openxmlformats.org/officeDocument/2006/relationships/hyperlink" Target="https://www.facebook.com/groups/439653980716707" TargetMode="External"/><Relationship Id="rId2" Type="http://schemas.openxmlformats.org/officeDocument/2006/relationships/image" Target="../media/image61.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5.GIF"/><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1.png"/><Relationship Id="rId18" Type="http://schemas.openxmlformats.org/officeDocument/2006/relationships/image" Target="../media/image24.png"/><Relationship Id="rId3" Type="http://schemas.microsoft.com/office/2007/relationships/media" Target="../media/media3.mp3"/><Relationship Id="rId21" Type="http://schemas.openxmlformats.org/officeDocument/2006/relationships/slide" Target="slide7.xml"/><Relationship Id="rId7" Type="http://schemas.openxmlformats.org/officeDocument/2006/relationships/image" Target="../media/image18.jpg"/><Relationship Id="rId12" Type="http://schemas.openxmlformats.org/officeDocument/2006/relationships/slide" Target="slide6.xml"/><Relationship Id="rId17" Type="http://schemas.openxmlformats.org/officeDocument/2006/relationships/image" Target="../media/image23.png"/><Relationship Id="rId2" Type="http://schemas.openxmlformats.org/officeDocument/2006/relationships/audio" Target="../media/media2.mp3"/><Relationship Id="rId16" Type="http://schemas.openxmlformats.org/officeDocument/2006/relationships/slide" Target="slide12.xml"/><Relationship Id="rId20" Type="http://schemas.openxmlformats.org/officeDocument/2006/relationships/image" Target="../media/image25.png"/><Relationship Id="rId1" Type="http://schemas.microsoft.com/office/2007/relationships/media" Target="../media/media2.mp3"/><Relationship Id="rId6" Type="http://schemas.openxmlformats.org/officeDocument/2006/relationships/notesSlide" Target="../notesSlides/notesSlide5.xml"/><Relationship Id="rId11" Type="http://schemas.microsoft.com/office/2007/relationships/hdphoto" Target="../media/hdphoto4.wdp"/><Relationship Id="rId24" Type="http://schemas.openxmlformats.org/officeDocument/2006/relationships/image" Target="../media/image26.png"/><Relationship Id="rId5" Type="http://schemas.openxmlformats.org/officeDocument/2006/relationships/slideLayout" Target="../slideLayouts/slideLayout3.xml"/><Relationship Id="rId15" Type="http://schemas.openxmlformats.org/officeDocument/2006/relationships/image" Target="../media/image22.png"/><Relationship Id="rId23" Type="http://schemas.openxmlformats.org/officeDocument/2006/relationships/slide" Target="slide10.xml"/><Relationship Id="rId10" Type="http://schemas.openxmlformats.org/officeDocument/2006/relationships/image" Target="../media/image20.png"/><Relationship Id="rId19" Type="http://schemas.openxmlformats.org/officeDocument/2006/relationships/slide" Target="slide11.xml"/><Relationship Id="rId4" Type="http://schemas.openxmlformats.org/officeDocument/2006/relationships/audio" Target="../media/media3.mp3"/><Relationship Id="rId9" Type="http://schemas.microsoft.com/office/2007/relationships/hdphoto" Target="../media/hdphoto3.wdp"/><Relationship Id="rId14" Type="http://schemas.openxmlformats.org/officeDocument/2006/relationships/slide" Target="slide8.xml"/><Relationship Id="rId22" Type="http://schemas.openxmlformats.org/officeDocument/2006/relationships/slide" Target="slide9.xml"/></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27.png"/><Relationship Id="rId4" Type="http://schemas.openxmlformats.org/officeDocument/2006/relationships/slide" Target="slide5.xml"/></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audio" Target="../media/audio2.wav"/><Relationship Id="rId7" Type="http://schemas.openxmlformats.org/officeDocument/2006/relationships/slide" Target="slide5.xml"/><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28.png"/><Relationship Id="rId11" Type="http://schemas.openxmlformats.org/officeDocument/2006/relationships/image" Target="../media/image32.png"/><Relationship Id="rId5" Type="http://schemas.openxmlformats.org/officeDocument/2006/relationships/audio" Target="../media/audio3.wav"/><Relationship Id="rId10" Type="http://schemas.openxmlformats.org/officeDocument/2006/relationships/image" Target="../media/image31.png"/><Relationship Id="rId4" Type="http://schemas.openxmlformats.org/officeDocument/2006/relationships/audio" Target="../media/audio1.wav"/><Relationship Id="rId9" Type="http://schemas.openxmlformats.org/officeDocument/2006/relationships/image" Target="../media/image30.png"/></Relationships>
</file>

<file path=ppt/slides/_rels/slide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audio" Target="../media/audio2.wav"/><Relationship Id="rId7" Type="http://schemas.openxmlformats.org/officeDocument/2006/relationships/slide" Target="slide5.xm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28.png"/><Relationship Id="rId11" Type="http://schemas.openxmlformats.org/officeDocument/2006/relationships/image" Target="../media/image32.png"/><Relationship Id="rId5" Type="http://schemas.openxmlformats.org/officeDocument/2006/relationships/audio" Target="../media/audio1.wav"/><Relationship Id="rId10" Type="http://schemas.openxmlformats.org/officeDocument/2006/relationships/image" Target="../media/image31.png"/><Relationship Id="rId4" Type="http://schemas.openxmlformats.org/officeDocument/2006/relationships/audio" Target="../media/audio3.wav"/><Relationship Id="rId9"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33.png"/><Relationship Id="rId4" Type="http://schemas.openxmlformats.org/officeDocument/2006/relationships/slide" Target="slide5.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rotWithShape="1">
          <a:blip r:embed="rId5"/>
          <a:stretch>
            <a:fillRect/>
          </a:stretch>
        </a:blipFill>
        <a:effectLst/>
      </p:bgPr>
    </p:bg>
    <p:spTree>
      <p:nvGrpSpPr>
        <p:cNvPr id="1" name=""/>
        <p:cNvGrpSpPr/>
        <p:nvPr/>
      </p:nvGrpSpPr>
      <p:grpSpPr>
        <a:xfrm>
          <a:off x="0" y="0"/>
          <a:ext cx="0" cy="0"/>
          <a:chOff x="0" y="0"/>
          <a:chExt cx="0" cy="0"/>
        </a:xfrm>
      </p:grpSpPr>
      <p:pic>
        <p:nvPicPr>
          <p:cNvPr id="13" name="图片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1286" y="-852060"/>
            <a:ext cx="12192000" cy="2793365"/>
          </a:xfrm>
          <a:prstGeom prst="rect">
            <a:avLst/>
          </a:prstGeom>
        </p:spPr>
      </p:pic>
      <p:pic>
        <p:nvPicPr>
          <p:cNvPr id="12" name="图片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49713" y="3673367"/>
            <a:ext cx="7205487" cy="1207011"/>
          </a:xfrm>
          <a:prstGeom prst="rect">
            <a:avLst/>
          </a:prstGeom>
        </p:spPr>
      </p:pic>
      <p:pic>
        <p:nvPicPr>
          <p:cNvPr id="35" name="图片 3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776435" flipH="1">
            <a:off x="10518597" y="2640988"/>
            <a:ext cx="717325" cy="636625"/>
          </a:xfrm>
          <a:prstGeom prst="rect">
            <a:avLst/>
          </a:prstGeom>
        </p:spPr>
      </p:pic>
      <p:sp>
        <p:nvSpPr>
          <p:cNvPr id="2" name="文本框 1">
            <a:extLst>
              <a:ext uri="{FF2B5EF4-FFF2-40B4-BE49-F238E27FC236}">
                <a16:creationId xmlns:a16="http://schemas.microsoft.com/office/drawing/2014/main" xmlns="" id="{EAB42A08-89EA-4C0D-9BBC-187DB03E9AE8}"/>
              </a:ext>
            </a:extLst>
          </p:cNvPr>
          <p:cNvSpPr txBox="1"/>
          <p:nvPr/>
        </p:nvSpPr>
        <p:spPr>
          <a:xfrm>
            <a:off x="4471097" y="2358742"/>
            <a:ext cx="5158785" cy="2215991"/>
          </a:xfrm>
          <a:prstGeom prst="rect">
            <a:avLst/>
          </a:prstGeom>
          <a:noFill/>
        </p:spPr>
        <p:txBody>
          <a:bodyPr wrap="none" rtlCol="0">
            <a:spAutoFit/>
          </a:bodyPr>
          <a:lstStyle/>
          <a:p>
            <a:r>
              <a:rPr lang="en-US" altLang="zh-CN" sz="13800" b="1" dirty="0" err="1" smtClean="0">
                <a:ln w="28575">
                  <a:solidFill>
                    <a:schemeClr val="bg1"/>
                  </a:solidFill>
                </a:ln>
                <a:solidFill>
                  <a:srgbClr val="FF0000"/>
                </a:solidFill>
                <a:effectLst>
                  <a:outerShdw blurRad="38100" dist="38100" dir="2700000" algn="tl">
                    <a:srgbClr val="000000">
                      <a:alpha val="43137"/>
                    </a:srgbClr>
                  </a:outerShdw>
                </a:effectLst>
                <a:latin typeface="UTM Brushtip-C" pitchFamily="18" charset="0"/>
                <a:ea typeface="inpin heiti" panose="00000500000000000000" pitchFamily="2" charset="-122"/>
                <a:sym typeface="inpin heiti" panose="00000500000000000000" pitchFamily="2" charset="-122"/>
              </a:rPr>
              <a:t>Đại</a:t>
            </a:r>
            <a:r>
              <a:rPr lang="en-US" altLang="zh-CN" sz="13800" b="1" dirty="0" smtClean="0">
                <a:ln w="28575">
                  <a:solidFill>
                    <a:schemeClr val="bg1"/>
                  </a:solidFill>
                </a:ln>
                <a:solidFill>
                  <a:srgbClr val="FF0000"/>
                </a:solidFill>
                <a:effectLst>
                  <a:outerShdw blurRad="38100" dist="38100" dir="2700000" algn="tl">
                    <a:srgbClr val="000000">
                      <a:alpha val="43137"/>
                    </a:srgbClr>
                  </a:outerShdw>
                </a:effectLst>
                <a:latin typeface="UTM Brushtip-C" pitchFamily="18" charset="0"/>
                <a:ea typeface="inpin heiti" panose="00000500000000000000" pitchFamily="2" charset="-122"/>
                <a:sym typeface="inpin heiti" panose="00000500000000000000" pitchFamily="2" charset="-122"/>
              </a:rPr>
              <a:t> </a:t>
            </a:r>
            <a:r>
              <a:rPr lang="en-US" altLang="zh-CN" sz="13800" b="1" dirty="0" err="1" smtClean="0">
                <a:ln w="28575">
                  <a:solidFill>
                    <a:schemeClr val="bg1"/>
                  </a:solidFill>
                </a:ln>
                <a:solidFill>
                  <a:srgbClr val="FF0000"/>
                </a:solidFill>
                <a:effectLst>
                  <a:outerShdw blurRad="38100" dist="38100" dir="2700000" algn="tl">
                    <a:srgbClr val="000000">
                      <a:alpha val="43137"/>
                    </a:srgbClr>
                  </a:outerShdw>
                </a:effectLst>
                <a:latin typeface="UTM Brushtip-C" pitchFamily="18" charset="0"/>
                <a:ea typeface="inpin heiti" panose="00000500000000000000" pitchFamily="2" charset="-122"/>
                <a:sym typeface="inpin heiti" panose="00000500000000000000" pitchFamily="2" charset="-122"/>
              </a:rPr>
              <a:t>từ</a:t>
            </a:r>
            <a:endParaRPr lang="zh-CN" altLang="en-US" sz="13800" b="1" dirty="0">
              <a:ln w="28575">
                <a:solidFill>
                  <a:schemeClr val="bg1"/>
                </a:solidFill>
              </a:ln>
              <a:solidFill>
                <a:srgbClr val="FF0000"/>
              </a:solidFill>
              <a:effectLst>
                <a:outerShdw blurRad="38100" dist="38100" dir="2700000" algn="tl">
                  <a:srgbClr val="000000">
                    <a:alpha val="43137"/>
                  </a:srgbClr>
                </a:outerShdw>
              </a:effectLst>
              <a:latin typeface="UTM Brushtip-C" pitchFamily="18" charset="0"/>
              <a:ea typeface="inpin heiti" panose="00000500000000000000" pitchFamily="2" charset="-122"/>
              <a:sym typeface="inpin heiti" panose="00000500000000000000" pitchFamily="2" charset="-122"/>
            </a:endParaRPr>
          </a:p>
        </p:txBody>
      </p:sp>
      <p:pic>
        <p:nvPicPr>
          <p:cNvPr id="9" name="图片 8">
            <a:extLst>
              <a:ext uri="{FF2B5EF4-FFF2-40B4-BE49-F238E27FC236}">
                <a16:creationId xmlns:a16="http://schemas.microsoft.com/office/drawing/2014/main" xmlns="" id="{541D1B3B-1084-4F77-83C7-BDD379413AF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0"/>
            <a:ext cx="12208104" cy="1643762"/>
          </a:xfrm>
          <a:prstGeom prst="rect">
            <a:avLst/>
          </a:prstGeom>
        </p:spPr>
      </p:pic>
      <p:sp>
        <p:nvSpPr>
          <p:cNvPr id="3" name="矩形 2">
            <a:extLst>
              <a:ext uri="{FF2B5EF4-FFF2-40B4-BE49-F238E27FC236}">
                <a16:creationId xmlns:a16="http://schemas.microsoft.com/office/drawing/2014/main" xmlns="" id="{40BCBB2B-0BBF-4B62-84F9-395FBE66BD71}"/>
              </a:ext>
            </a:extLst>
          </p:cNvPr>
          <p:cNvSpPr/>
          <p:nvPr/>
        </p:nvSpPr>
        <p:spPr>
          <a:xfrm>
            <a:off x="5304709" y="1043031"/>
            <a:ext cx="3622787" cy="769441"/>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altLang="zh-CN" sz="4400" b="1" dirty="0" err="1" smtClean="0">
                <a:ln w="11430"/>
                <a:solidFill>
                  <a:srgbClr val="7030A0"/>
                </a:solidFill>
                <a:effectLst>
                  <a:outerShdw blurRad="50800" dist="39000" dir="5460000" algn="tl">
                    <a:srgbClr val="000000">
                      <a:alpha val="38000"/>
                    </a:srgbClr>
                  </a:outerShdw>
                </a:effectLst>
                <a:latin typeface="UTM Alpine KT" pitchFamily="18" charset="0"/>
                <a:ea typeface="inpin heiti" panose="00000500000000000000" pitchFamily="2" charset="-122"/>
                <a:sym typeface="inpin heiti" panose="00000500000000000000" pitchFamily="2" charset="-122"/>
              </a:rPr>
              <a:t>Luyện</a:t>
            </a:r>
            <a:r>
              <a:rPr lang="en-US" altLang="zh-CN" sz="4400" b="1" dirty="0" smtClean="0">
                <a:ln w="11430"/>
                <a:solidFill>
                  <a:srgbClr val="7030A0"/>
                </a:solidFill>
                <a:effectLst>
                  <a:outerShdw blurRad="50800" dist="39000" dir="5460000" algn="tl">
                    <a:srgbClr val="000000">
                      <a:alpha val="38000"/>
                    </a:srgbClr>
                  </a:outerShdw>
                </a:effectLst>
                <a:latin typeface="UTM Alpine KT" pitchFamily="18" charset="0"/>
                <a:ea typeface="inpin heiti" panose="00000500000000000000" pitchFamily="2" charset="-122"/>
                <a:sym typeface="inpin heiti" panose="00000500000000000000" pitchFamily="2" charset="-122"/>
              </a:rPr>
              <a:t> </a:t>
            </a:r>
            <a:r>
              <a:rPr lang="en-US" altLang="zh-CN" sz="4400" b="1" dirty="0" err="1" smtClean="0">
                <a:ln w="11430"/>
                <a:solidFill>
                  <a:srgbClr val="7030A0"/>
                </a:solidFill>
                <a:effectLst>
                  <a:outerShdw blurRad="50800" dist="39000" dir="5460000" algn="tl">
                    <a:srgbClr val="000000">
                      <a:alpha val="38000"/>
                    </a:srgbClr>
                  </a:outerShdw>
                </a:effectLst>
                <a:latin typeface="UTM Alpine KT" pitchFamily="18" charset="0"/>
                <a:ea typeface="inpin heiti" panose="00000500000000000000" pitchFamily="2" charset="-122"/>
                <a:sym typeface="inpin heiti" panose="00000500000000000000" pitchFamily="2" charset="-122"/>
              </a:rPr>
              <a:t>từ</a:t>
            </a:r>
            <a:r>
              <a:rPr lang="en-US" altLang="zh-CN" sz="4400" b="1" dirty="0" smtClean="0">
                <a:ln w="11430"/>
                <a:solidFill>
                  <a:srgbClr val="7030A0"/>
                </a:solidFill>
                <a:effectLst>
                  <a:outerShdw blurRad="50800" dist="39000" dir="5460000" algn="tl">
                    <a:srgbClr val="000000">
                      <a:alpha val="38000"/>
                    </a:srgbClr>
                  </a:outerShdw>
                </a:effectLst>
                <a:latin typeface="UTM Alpine KT" pitchFamily="18" charset="0"/>
                <a:ea typeface="inpin heiti" panose="00000500000000000000" pitchFamily="2" charset="-122"/>
                <a:sym typeface="inpin heiti" panose="00000500000000000000" pitchFamily="2" charset="-122"/>
              </a:rPr>
              <a:t> </a:t>
            </a:r>
            <a:r>
              <a:rPr lang="en-US" altLang="zh-CN" sz="4400" b="1" dirty="0" err="1" smtClean="0">
                <a:ln w="11430"/>
                <a:solidFill>
                  <a:srgbClr val="7030A0"/>
                </a:solidFill>
                <a:effectLst>
                  <a:outerShdw blurRad="50800" dist="39000" dir="5460000" algn="tl">
                    <a:srgbClr val="000000">
                      <a:alpha val="38000"/>
                    </a:srgbClr>
                  </a:outerShdw>
                </a:effectLst>
                <a:latin typeface="UTM Alpine KT" pitchFamily="18" charset="0"/>
                <a:ea typeface="inpin heiti" panose="00000500000000000000" pitchFamily="2" charset="-122"/>
                <a:sym typeface="inpin heiti" panose="00000500000000000000" pitchFamily="2" charset="-122"/>
              </a:rPr>
              <a:t>và</a:t>
            </a:r>
            <a:r>
              <a:rPr lang="en-US" altLang="zh-CN" sz="4400" b="1" dirty="0" smtClean="0">
                <a:ln w="11430"/>
                <a:solidFill>
                  <a:srgbClr val="7030A0"/>
                </a:solidFill>
                <a:effectLst>
                  <a:outerShdw blurRad="50800" dist="39000" dir="5460000" algn="tl">
                    <a:srgbClr val="000000">
                      <a:alpha val="38000"/>
                    </a:srgbClr>
                  </a:outerShdw>
                </a:effectLst>
                <a:latin typeface="UTM Alpine KT" pitchFamily="18" charset="0"/>
                <a:ea typeface="inpin heiti" panose="00000500000000000000" pitchFamily="2" charset="-122"/>
                <a:sym typeface="inpin heiti" panose="00000500000000000000" pitchFamily="2" charset="-122"/>
              </a:rPr>
              <a:t> </a:t>
            </a:r>
            <a:r>
              <a:rPr lang="en-US" altLang="zh-CN" sz="4400" b="1" dirty="0" err="1" smtClean="0">
                <a:ln w="11430"/>
                <a:solidFill>
                  <a:srgbClr val="7030A0"/>
                </a:solidFill>
                <a:effectLst>
                  <a:outerShdw blurRad="50800" dist="39000" dir="5460000" algn="tl">
                    <a:srgbClr val="000000">
                      <a:alpha val="38000"/>
                    </a:srgbClr>
                  </a:outerShdw>
                </a:effectLst>
                <a:latin typeface="UTM Alpine KT" pitchFamily="18" charset="0"/>
                <a:ea typeface="inpin heiti" panose="00000500000000000000" pitchFamily="2" charset="-122"/>
                <a:sym typeface="inpin heiti" panose="00000500000000000000" pitchFamily="2" charset="-122"/>
              </a:rPr>
              <a:t>câu</a:t>
            </a:r>
            <a:endParaRPr lang="zh-CN" altLang="en-US" sz="4400" b="1" dirty="0">
              <a:ln w="11430"/>
              <a:solidFill>
                <a:srgbClr val="7030A0"/>
              </a:solidFill>
              <a:effectLst>
                <a:outerShdw blurRad="50800" dist="39000" dir="5460000" algn="tl">
                  <a:srgbClr val="000000">
                    <a:alpha val="38000"/>
                  </a:srgbClr>
                </a:outerShdw>
              </a:effectLst>
              <a:latin typeface="UTM Alpine KT" pitchFamily="18" charset="0"/>
              <a:ea typeface="inpin heiti" panose="00000500000000000000" pitchFamily="2" charset="-122"/>
              <a:sym typeface="inpin heiti" panose="00000500000000000000" pitchFamily="2" charset="-122"/>
            </a:endParaRPr>
          </a:p>
        </p:txBody>
      </p:sp>
      <p:sp>
        <p:nvSpPr>
          <p:cNvPr id="5" name="矩形 4">
            <a:extLst>
              <a:ext uri="{FF2B5EF4-FFF2-40B4-BE49-F238E27FC236}">
                <a16:creationId xmlns:a16="http://schemas.microsoft.com/office/drawing/2014/main" xmlns="" id="{81C4E2C5-F1F6-4B63-9AB6-17E55543267E}"/>
              </a:ext>
            </a:extLst>
          </p:cNvPr>
          <p:cNvSpPr/>
          <p:nvPr/>
        </p:nvSpPr>
        <p:spPr>
          <a:xfrm>
            <a:off x="9018878" y="4852597"/>
            <a:ext cx="1813317" cy="369332"/>
          </a:xfrm>
          <a:prstGeom prst="rect">
            <a:avLst/>
          </a:prstGeom>
        </p:spPr>
        <p:txBody>
          <a:bodyPr wrap="none">
            <a:spAutoFit/>
          </a:bodyPr>
          <a:lstStyle/>
          <a:p>
            <a:r>
              <a:rPr lang="en-US" altLang="zh-CN" b="1" dirty="0" smtClean="0">
                <a:effectLst>
                  <a:outerShdw blurRad="38100" dist="38100" dir="2700000" algn="tl">
                    <a:srgbClr val="000000">
                      <a:alpha val="43137"/>
                    </a:srgbClr>
                  </a:outerShdw>
                </a:effectLst>
                <a:latin typeface="HP001 4 hàng" pitchFamily="34" charset="0"/>
                <a:ea typeface="inpin heiti" panose="00000500000000000000" pitchFamily="2" charset="-122"/>
                <a:sym typeface="inpin heiti" panose="00000500000000000000" pitchFamily="2" charset="-122"/>
              </a:rPr>
              <a:t>(</a:t>
            </a:r>
            <a:r>
              <a:rPr lang="en-US" altLang="zh-CN" b="1" dirty="0" err="1" smtClean="0">
                <a:effectLst>
                  <a:outerShdw blurRad="38100" dist="38100" dir="2700000" algn="tl">
                    <a:srgbClr val="000000">
                      <a:alpha val="43137"/>
                    </a:srgbClr>
                  </a:outerShdw>
                </a:effectLst>
                <a:latin typeface="HP001 4 hàng" pitchFamily="34" charset="0"/>
                <a:ea typeface="inpin heiti" panose="00000500000000000000" pitchFamily="2" charset="-122"/>
                <a:sym typeface="inpin heiti" panose="00000500000000000000" pitchFamily="2" charset="-122"/>
              </a:rPr>
              <a:t>Trang</a:t>
            </a:r>
            <a:r>
              <a:rPr lang="en-US" altLang="zh-CN" b="1" dirty="0" smtClean="0">
                <a:effectLst>
                  <a:outerShdw blurRad="38100" dist="38100" dir="2700000" algn="tl">
                    <a:srgbClr val="000000">
                      <a:alpha val="43137"/>
                    </a:srgbClr>
                  </a:outerShdw>
                </a:effectLst>
                <a:latin typeface="HP001 4 hàng" pitchFamily="34" charset="0"/>
                <a:ea typeface="inpin heiti" panose="00000500000000000000" pitchFamily="2" charset="-122"/>
                <a:sym typeface="inpin heiti" panose="00000500000000000000" pitchFamily="2" charset="-122"/>
              </a:rPr>
              <a:t> 92, 93)</a:t>
            </a:r>
            <a:endParaRPr lang="zh-CN" altLang="en-US" b="1" dirty="0">
              <a:effectLst>
                <a:outerShdw blurRad="38100" dist="38100" dir="2700000" algn="tl">
                  <a:srgbClr val="000000">
                    <a:alpha val="43137"/>
                  </a:srgbClr>
                </a:outerShdw>
              </a:effectLst>
              <a:latin typeface="HP001 4 hàng" pitchFamily="34" charset="0"/>
              <a:ea typeface="inpin heiti" panose="00000500000000000000" pitchFamily="2" charset="-122"/>
              <a:sym typeface="inpin heiti" panose="00000500000000000000" pitchFamily="2" charset="-122"/>
            </a:endParaRPr>
          </a:p>
        </p:txBody>
      </p:sp>
      <p:pic>
        <p:nvPicPr>
          <p:cNvPr id="6" name="唯美动人浪漫场景短视频配乐.wav">
            <a:hlinkClick r:id="" action="ppaction://media"/>
            <a:extLst>
              <a:ext uri="{FF2B5EF4-FFF2-40B4-BE49-F238E27FC236}">
                <a16:creationId xmlns:a16="http://schemas.microsoft.com/office/drawing/2014/main" xmlns="" id="{E50A48EA-2526-4048-8CA7-06954D2A74A3}"/>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93792" y="264491"/>
            <a:ext cx="812800" cy="812800"/>
          </a:xfrm>
          <a:prstGeom prst="rect">
            <a:avLst/>
          </a:prstGeom>
        </p:spPr>
      </p:pic>
      <p:pic>
        <p:nvPicPr>
          <p:cNvPr id="14" name="图片 2">
            <a:extLst>
              <a:ext uri="{FF2B5EF4-FFF2-40B4-BE49-F238E27FC236}">
                <a16:creationId xmlns:a16="http://schemas.microsoft.com/office/drawing/2014/main" xmlns="" id="{B874BF21-39F5-48CB-A273-358F88552B5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7392" y="2525887"/>
            <a:ext cx="5071401" cy="4097691"/>
          </a:xfrm>
          <a:prstGeom prst="rect">
            <a:avLst/>
          </a:prstGeom>
        </p:spPr>
      </p:pic>
    </p:spTree>
    <p:extLst>
      <p:ext uri="{BB962C8B-B14F-4D97-AF65-F5344CB8AC3E}">
        <p14:creationId xmlns:p14="http://schemas.microsoft.com/office/powerpoint/2010/main" val="2628597834"/>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1000"/>
                                        <p:tgtEl>
                                          <p:spTgt spid="13"/>
                                        </p:tgtEl>
                                      </p:cBhvr>
                                    </p:animEffect>
                                    <p:anim calcmode="lin" valueType="num">
                                      <p:cBhvr>
                                        <p:cTn id="16" dur="1000" fill="hold"/>
                                        <p:tgtEl>
                                          <p:spTgt spid="13"/>
                                        </p:tgtEl>
                                        <p:attrNameLst>
                                          <p:attrName>ppt_x</p:attrName>
                                        </p:attrNameLst>
                                      </p:cBhvr>
                                      <p:tavLst>
                                        <p:tav tm="0">
                                          <p:val>
                                            <p:strVal val="#ppt_x"/>
                                          </p:val>
                                        </p:tav>
                                        <p:tav tm="100000">
                                          <p:val>
                                            <p:strVal val="#ppt_x"/>
                                          </p:val>
                                        </p:tav>
                                      </p:tavLst>
                                    </p:anim>
                                    <p:anim calcmode="lin" valueType="num">
                                      <p:cBhvr>
                                        <p:cTn id="17" dur="1000" fill="hold"/>
                                        <p:tgtEl>
                                          <p:spTgt spid="13"/>
                                        </p:tgtEl>
                                        <p:attrNameLst>
                                          <p:attrName>ppt_y</p:attrName>
                                        </p:attrNameLst>
                                      </p:cBhvr>
                                      <p:tavLst>
                                        <p:tav tm="0">
                                          <p:val>
                                            <p:strVal val="#ppt_y+.1"/>
                                          </p:val>
                                        </p:tav>
                                        <p:tav tm="100000">
                                          <p:val>
                                            <p:strVal val="#ppt_y"/>
                                          </p:val>
                                        </p:tav>
                                      </p:tavLst>
                                    </p:anim>
                                  </p:childTnLst>
                                </p:cTn>
                              </p:par>
                              <p:par>
                                <p:cTn id="18" presetID="47" presetClass="entr" presetSubtype="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2000"/>
                                        <p:tgtEl>
                                          <p:spTgt spid="9"/>
                                        </p:tgtEl>
                                      </p:cBhvr>
                                    </p:animEffect>
                                    <p:anim calcmode="lin" valueType="num">
                                      <p:cBhvr>
                                        <p:cTn id="21" dur="2000" fill="hold"/>
                                        <p:tgtEl>
                                          <p:spTgt spid="9"/>
                                        </p:tgtEl>
                                        <p:attrNameLst>
                                          <p:attrName>ppt_x</p:attrName>
                                        </p:attrNameLst>
                                      </p:cBhvr>
                                      <p:tavLst>
                                        <p:tav tm="0">
                                          <p:val>
                                            <p:strVal val="#ppt_x"/>
                                          </p:val>
                                        </p:tav>
                                        <p:tav tm="100000">
                                          <p:val>
                                            <p:strVal val="#ppt_x"/>
                                          </p:val>
                                        </p:tav>
                                      </p:tavLst>
                                    </p:anim>
                                    <p:anim calcmode="lin" valueType="num">
                                      <p:cBhvr>
                                        <p:cTn id="22" dur="2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6"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down)">
                                      <p:cBhvr>
                                        <p:cTn id="27" dur="580">
                                          <p:stCondLst>
                                            <p:cond delay="0"/>
                                          </p:stCondLst>
                                        </p:cTn>
                                        <p:tgtEl>
                                          <p:spTgt spid="3"/>
                                        </p:tgtEl>
                                      </p:cBhvr>
                                    </p:animEffect>
                                    <p:anim calcmode="lin" valueType="num">
                                      <p:cBhvr>
                                        <p:cTn id="2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33" dur="26">
                                          <p:stCondLst>
                                            <p:cond delay="650"/>
                                          </p:stCondLst>
                                        </p:cTn>
                                        <p:tgtEl>
                                          <p:spTgt spid="3"/>
                                        </p:tgtEl>
                                      </p:cBhvr>
                                      <p:to x="100000" y="60000"/>
                                    </p:animScale>
                                    <p:animScale>
                                      <p:cBhvr>
                                        <p:cTn id="34" dur="166" decel="50000">
                                          <p:stCondLst>
                                            <p:cond delay="676"/>
                                          </p:stCondLst>
                                        </p:cTn>
                                        <p:tgtEl>
                                          <p:spTgt spid="3"/>
                                        </p:tgtEl>
                                      </p:cBhvr>
                                      <p:to x="100000" y="100000"/>
                                    </p:animScale>
                                    <p:animScale>
                                      <p:cBhvr>
                                        <p:cTn id="35" dur="26">
                                          <p:stCondLst>
                                            <p:cond delay="1312"/>
                                          </p:stCondLst>
                                        </p:cTn>
                                        <p:tgtEl>
                                          <p:spTgt spid="3"/>
                                        </p:tgtEl>
                                      </p:cBhvr>
                                      <p:to x="100000" y="80000"/>
                                    </p:animScale>
                                    <p:animScale>
                                      <p:cBhvr>
                                        <p:cTn id="36" dur="166" decel="50000">
                                          <p:stCondLst>
                                            <p:cond delay="1338"/>
                                          </p:stCondLst>
                                        </p:cTn>
                                        <p:tgtEl>
                                          <p:spTgt spid="3"/>
                                        </p:tgtEl>
                                      </p:cBhvr>
                                      <p:to x="100000" y="100000"/>
                                    </p:animScale>
                                    <p:animScale>
                                      <p:cBhvr>
                                        <p:cTn id="37" dur="26">
                                          <p:stCondLst>
                                            <p:cond delay="1642"/>
                                          </p:stCondLst>
                                        </p:cTn>
                                        <p:tgtEl>
                                          <p:spTgt spid="3"/>
                                        </p:tgtEl>
                                      </p:cBhvr>
                                      <p:to x="100000" y="90000"/>
                                    </p:animScale>
                                    <p:animScale>
                                      <p:cBhvr>
                                        <p:cTn id="38" dur="166" decel="50000">
                                          <p:stCondLst>
                                            <p:cond delay="1668"/>
                                          </p:stCondLst>
                                        </p:cTn>
                                        <p:tgtEl>
                                          <p:spTgt spid="3"/>
                                        </p:tgtEl>
                                      </p:cBhvr>
                                      <p:to x="100000" y="100000"/>
                                    </p:animScale>
                                    <p:animScale>
                                      <p:cBhvr>
                                        <p:cTn id="39" dur="26">
                                          <p:stCondLst>
                                            <p:cond delay="1808"/>
                                          </p:stCondLst>
                                        </p:cTn>
                                        <p:tgtEl>
                                          <p:spTgt spid="3"/>
                                        </p:tgtEl>
                                      </p:cBhvr>
                                      <p:to x="100000" y="95000"/>
                                    </p:animScale>
                                    <p:animScale>
                                      <p:cBhvr>
                                        <p:cTn id="40" dur="166" decel="50000">
                                          <p:stCondLst>
                                            <p:cond delay="1834"/>
                                          </p:stCondLst>
                                        </p:cTn>
                                        <p:tgtEl>
                                          <p:spTgt spid="3"/>
                                        </p:tgtEl>
                                      </p:cBhvr>
                                      <p:to x="100000" y="100000"/>
                                    </p:animScale>
                                  </p:childTnLst>
                                </p:cTn>
                              </p:par>
                            </p:childTnLst>
                          </p:cTn>
                        </p:par>
                      </p:childTnLst>
                    </p:cTn>
                  </p:par>
                  <p:par>
                    <p:cTn id="41" fill="hold">
                      <p:stCondLst>
                        <p:cond delay="indefinite"/>
                      </p:stCondLst>
                      <p:childTnLst>
                        <p:par>
                          <p:cTn id="42" fill="hold">
                            <p:stCondLst>
                              <p:cond delay="0"/>
                            </p:stCondLst>
                            <p:childTnLst>
                              <p:par>
                                <p:cTn id="43" presetID="41" presetClass="entr" presetSubtype="0" fill="hold" grpId="0" nodeType="clickEffect">
                                  <p:stCondLst>
                                    <p:cond delay="0"/>
                                  </p:stCondLst>
                                  <p:iterate type="lt">
                                    <p:tmPct val="10000"/>
                                  </p:iterate>
                                  <p:childTnLst>
                                    <p:set>
                                      <p:cBhvr>
                                        <p:cTn id="44" dur="1" fill="hold">
                                          <p:stCondLst>
                                            <p:cond delay="0"/>
                                          </p:stCondLst>
                                        </p:cTn>
                                        <p:tgtEl>
                                          <p:spTgt spid="2"/>
                                        </p:tgtEl>
                                        <p:attrNameLst>
                                          <p:attrName>style.visibility</p:attrName>
                                        </p:attrNameLst>
                                      </p:cBhvr>
                                      <p:to>
                                        <p:strVal val="visible"/>
                                      </p:to>
                                    </p:set>
                                    <p:anim calcmode="lin" valueType="num">
                                      <p:cBhvr>
                                        <p:cTn id="45"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46" dur="500" fill="hold"/>
                                        <p:tgtEl>
                                          <p:spTgt spid="2"/>
                                        </p:tgtEl>
                                        <p:attrNameLst>
                                          <p:attrName>ppt_y</p:attrName>
                                        </p:attrNameLst>
                                      </p:cBhvr>
                                      <p:tavLst>
                                        <p:tav tm="0">
                                          <p:val>
                                            <p:strVal val="#ppt_y"/>
                                          </p:val>
                                        </p:tav>
                                        <p:tav tm="100000">
                                          <p:val>
                                            <p:strVal val="#ppt_y"/>
                                          </p:val>
                                        </p:tav>
                                      </p:tavLst>
                                    </p:anim>
                                    <p:anim calcmode="lin" valueType="num">
                                      <p:cBhvr>
                                        <p:cTn id="47"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48"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49" dur="500" tmFilter="0,0; .5, 1; 1, 1"/>
                                        <p:tgtEl>
                                          <p:spTgt spid="2"/>
                                        </p:tgtEl>
                                      </p:cBhvr>
                                    </p:animEffect>
                                  </p:childTnLst>
                                </p:cTn>
                              </p:par>
                            </p:childTnLst>
                          </p:cTn>
                        </p:par>
                        <p:par>
                          <p:cTn id="50" fill="hold">
                            <p:stCondLst>
                              <p:cond delay="700"/>
                            </p:stCondLst>
                            <p:childTnLst>
                              <p:par>
                                <p:cTn id="51" presetID="22" presetClass="entr" presetSubtype="8" fill="hold" nodeType="after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wipe(left)">
                                      <p:cBhvr>
                                        <p:cTn id="53" dur="500"/>
                                        <p:tgtEl>
                                          <p:spTgt spid="12"/>
                                        </p:tgtEl>
                                      </p:cBhvr>
                                    </p:animEffect>
                                  </p:childTnLst>
                                </p:cTn>
                              </p:par>
                            </p:childTnLst>
                          </p:cTn>
                        </p:par>
                        <p:par>
                          <p:cTn id="54" fill="hold">
                            <p:stCondLst>
                              <p:cond delay="1200"/>
                            </p:stCondLst>
                            <p:childTnLst>
                              <p:par>
                                <p:cTn id="55" presetID="42" presetClass="entr" presetSubtype="0" fill="hold" grpId="0" nodeType="afterEffect">
                                  <p:stCondLst>
                                    <p:cond delay="0"/>
                                  </p:stCondLst>
                                  <p:childTnLst>
                                    <p:set>
                                      <p:cBhvr>
                                        <p:cTn id="56" dur="1" fill="hold">
                                          <p:stCondLst>
                                            <p:cond delay="0"/>
                                          </p:stCondLst>
                                        </p:cTn>
                                        <p:tgtEl>
                                          <p:spTgt spid="5"/>
                                        </p:tgtEl>
                                        <p:attrNameLst>
                                          <p:attrName>style.visibility</p:attrName>
                                        </p:attrNameLst>
                                      </p:cBhvr>
                                      <p:to>
                                        <p:strVal val="visible"/>
                                      </p:to>
                                    </p:set>
                                    <p:animEffect transition="in" filter="fade">
                                      <p:cBhvr>
                                        <p:cTn id="57" dur="500"/>
                                        <p:tgtEl>
                                          <p:spTgt spid="5"/>
                                        </p:tgtEl>
                                      </p:cBhvr>
                                    </p:animEffect>
                                    <p:anim calcmode="lin" valueType="num">
                                      <p:cBhvr>
                                        <p:cTn id="58" dur="500" fill="hold"/>
                                        <p:tgtEl>
                                          <p:spTgt spid="5"/>
                                        </p:tgtEl>
                                        <p:attrNameLst>
                                          <p:attrName>ppt_x</p:attrName>
                                        </p:attrNameLst>
                                      </p:cBhvr>
                                      <p:tavLst>
                                        <p:tav tm="0">
                                          <p:val>
                                            <p:strVal val="#ppt_x"/>
                                          </p:val>
                                        </p:tav>
                                        <p:tav tm="100000">
                                          <p:val>
                                            <p:strVal val="#ppt_x"/>
                                          </p:val>
                                        </p:tav>
                                      </p:tavLst>
                                    </p:anim>
                                    <p:anim calcmode="lin" valueType="num">
                                      <p:cBhvr>
                                        <p:cTn id="5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nodeType="clickEffect">
                                  <p:stCondLst>
                                    <p:cond delay="0"/>
                                  </p:stCondLst>
                                  <p:childTnLst>
                                    <p:set>
                                      <p:cBhvr>
                                        <p:cTn id="63" dur="1" fill="hold">
                                          <p:stCondLst>
                                            <p:cond delay="0"/>
                                          </p:stCondLst>
                                        </p:cTn>
                                        <p:tgtEl>
                                          <p:spTgt spid="14"/>
                                        </p:tgtEl>
                                        <p:attrNameLst>
                                          <p:attrName>style.visibility</p:attrName>
                                        </p:attrNameLst>
                                      </p:cBhvr>
                                      <p:to>
                                        <p:strVal val="visible"/>
                                      </p:to>
                                    </p:set>
                                    <p:anim calcmode="lin" valueType="num">
                                      <p:cBhvr additive="base">
                                        <p:cTn id="64" dur="500" fill="hold"/>
                                        <p:tgtEl>
                                          <p:spTgt spid="14"/>
                                        </p:tgtEl>
                                        <p:attrNameLst>
                                          <p:attrName>ppt_x</p:attrName>
                                        </p:attrNameLst>
                                      </p:cBhvr>
                                      <p:tavLst>
                                        <p:tav tm="0">
                                          <p:val>
                                            <p:strVal val="#ppt_x"/>
                                          </p:val>
                                        </p:tav>
                                        <p:tav tm="100000">
                                          <p:val>
                                            <p:strVal val="#ppt_x"/>
                                          </p:val>
                                        </p:tav>
                                      </p:tavLst>
                                    </p:anim>
                                    <p:anim calcmode="lin" valueType="num">
                                      <p:cBhvr additive="base">
                                        <p:cTn id="65"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66" fill="hold" display="0">
                  <p:stCondLst>
                    <p:cond delay="indefinite"/>
                  </p:stCondLst>
                  <p:endCondLst>
                    <p:cond evt="onStopAudio" delay="0">
                      <p:tgtEl>
                        <p:sldTgt/>
                      </p:tgtEl>
                    </p:cond>
                  </p:endCondLst>
                </p:cTn>
                <p:tgtEl>
                  <p:spTgt spid="6"/>
                </p:tgtEl>
              </p:cMediaNode>
            </p:audio>
          </p:childTnLst>
        </p:cTn>
      </p:par>
    </p:tnLst>
    <p:bldLst>
      <p:bldP spid="2" grpId="0"/>
      <p:bldP spid="3" grpId="0"/>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2793365"/>
          </a:xfrm>
          <a:prstGeom prst="rect">
            <a:avLst/>
          </a:prstGeom>
        </p:spPr>
      </p:pic>
      <p:pic>
        <p:nvPicPr>
          <p:cNvPr id="12" name="图片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49713" y="3641468"/>
            <a:ext cx="7205487" cy="1207011"/>
          </a:xfrm>
          <a:prstGeom prst="rect">
            <a:avLst/>
          </a:prstGeom>
        </p:spPr>
      </p:pic>
      <p:pic>
        <p:nvPicPr>
          <p:cNvPr id="35" name="图片 3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776435" flipH="1">
            <a:off x="9975773" y="2877305"/>
            <a:ext cx="717325" cy="636625"/>
          </a:xfrm>
          <a:prstGeom prst="rect">
            <a:avLst/>
          </a:prstGeom>
        </p:spPr>
      </p:pic>
      <p:sp>
        <p:nvSpPr>
          <p:cNvPr id="2" name="文本框 1">
            <a:extLst>
              <a:ext uri="{FF2B5EF4-FFF2-40B4-BE49-F238E27FC236}">
                <a16:creationId xmlns:a16="http://schemas.microsoft.com/office/drawing/2014/main" xmlns="" id="{EAB42A08-89EA-4C0D-9BBC-187DB03E9AE8}"/>
              </a:ext>
            </a:extLst>
          </p:cNvPr>
          <p:cNvSpPr txBox="1"/>
          <p:nvPr/>
        </p:nvSpPr>
        <p:spPr>
          <a:xfrm>
            <a:off x="4471097" y="2433173"/>
            <a:ext cx="4778488" cy="1569660"/>
          </a:xfrm>
          <a:prstGeom prst="rect">
            <a:avLst/>
          </a:prstGeom>
          <a:noFill/>
        </p:spPr>
        <p:txBody>
          <a:bodyPr wrap="none" rtlCol="0">
            <a:spAutoFit/>
          </a:bodyPr>
          <a:lstStyle/>
          <a:p>
            <a:pPr>
              <a:spcBef>
                <a:spcPts val="600"/>
              </a:spcBef>
            </a:pPr>
            <a:r>
              <a:rPr lang="en-US" altLang="zh-CN" sz="9600" b="1" dirty="0" err="1" smtClean="0">
                <a:ln w="28575">
                  <a:solidFill>
                    <a:schemeClr val="bg1"/>
                  </a:solidFill>
                </a:ln>
                <a:solidFill>
                  <a:srgbClr val="E51674"/>
                </a:solidFill>
                <a:effectLst>
                  <a:outerShdw blurRad="38100" dist="38100" dir="2700000" algn="tl">
                    <a:srgbClr val="000000">
                      <a:alpha val="43137"/>
                    </a:srgbClr>
                  </a:outerShdw>
                </a:effectLst>
                <a:latin typeface="UTM Scriptina KT" pitchFamily="2" charset="0"/>
                <a:ea typeface="inpin heiti" panose="00000500000000000000" pitchFamily="2" charset="-122"/>
                <a:sym typeface="inpin heiti" panose="00000500000000000000" pitchFamily="2" charset="-122"/>
              </a:rPr>
              <a:t>Nhận</a:t>
            </a:r>
            <a:r>
              <a:rPr lang="en-US" altLang="zh-CN" sz="9600" b="1" dirty="0" smtClean="0">
                <a:ln w="28575">
                  <a:solidFill>
                    <a:schemeClr val="bg1"/>
                  </a:solidFill>
                </a:ln>
                <a:solidFill>
                  <a:srgbClr val="E51674"/>
                </a:solidFill>
                <a:effectLst>
                  <a:outerShdw blurRad="38100" dist="38100" dir="2700000" algn="tl">
                    <a:srgbClr val="000000">
                      <a:alpha val="43137"/>
                    </a:srgbClr>
                  </a:outerShdw>
                </a:effectLst>
                <a:latin typeface="UTM Scriptina KT" pitchFamily="2" charset="0"/>
                <a:ea typeface="inpin heiti" panose="00000500000000000000" pitchFamily="2" charset="-122"/>
                <a:sym typeface="inpin heiti" panose="00000500000000000000" pitchFamily="2" charset="-122"/>
              </a:rPr>
              <a:t> </a:t>
            </a:r>
            <a:r>
              <a:rPr lang="en-US" altLang="zh-CN" sz="9600" b="1" dirty="0" err="1" smtClean="0">
                <a:ln w="28575">
                  <a:solidFill>
                    <a:schemeClr val="bg1"/>
                  </a:solidFill>
                </a:ln>
                <a:solidFill>
                  <a:srgbClr val="E51674"/>
                </a:solidFill>
                <a:effectLst>
                  <a:outerShdw blurRad="38100" dist="38100" dir="2700000" algn="tl">
                    <a:srgbClr val="000000">
                      <a:alpha val="43137"/>
                    </a:srgbClr>
                  </a:outerShdw>
                </a:effectLst>
                <a:latin typeface="UTM Scriptina KT" pitchFamily="2" charset="0"/>
                <a:ea typeface="inpin heiti" panose="00000500000000000000" pitchFamily="2" charset="-122"/>
                <a:sym typeface="inpin heiti" panose="00000500000000000000" pitchFamily="2" charset="-122"/>
              </a:rPr>
              <a:t>xét</a:t>
            </a:r>
            <a:endParaRPr lang="zh-CN" altLang="en-US" sz="9600" b="1" dirty="0">
              <a:ln w="28575">
                <a:solidFill>
                  <a:schemeClr val="bg1"/>
                </a:solidFill>
              </a:ln>
              <a:solidFill>
                <a:srgbClr val="E51674"/>
              </a:solidFill>
              <a:effectLst>
                <a:outerShdw blurRad="38100" dist="38100" dir="2700000" algn="tl">
                  <a:srgbClr val="000000">
                    <a:alpha val="43137"/>
                  </a:srgbClr>
                </a:outerShdw>
              </a:effectLst>
              <a:latin typeface="UTM Scriptina KT" pitchFamily="2" charset="0"/>
              <a:ea typeface="inpin heiti" panose="00000500000000000000" pitchFamily="2" charset="-122"/>
              <a:sym typeface="inpin heiti" panose="00000500000000000000" pitchFamily="2" charset="-122"/>
            </a:endParaRPr>
          </a:p>
        </p:txBody>
      </p:sp>
      <p:pic>
        <p:nvPicPr>
          <p:cNvPr id="9" name="图片 8">
            <a:extLst>
              <a:ext uri="{FF2B5EF4-FFF2-40B4-BE49-F238E27FC236}">
                <a16:creationId xmlns:a16="http://schemas.microsoft.com/office/drawing/2014/main" xmlns="" id="{541D1B3B-1084-4F77-83C7-BDD379413AF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104" y="0"/>
            <a:ext cx="12208104" cy="1643762"/>
          </a:xfrm>
          <a:prstGeom prst="rect">
            <a:avLst/>
          </a:prstGeom>
        </p:spPr>
      </p:pic>
    </p:spTree>
    <p:extLst>
      <p:ext uri="{BB962C8B-B14F-4D97-AF65-F5344CB8AC3E}">
        <p14:creationId xmlns:p14="http://schemas.microsoft.com/office/powerpoint/2010/main" val="381847071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1" presetClass="entr" presetSubtype="0" fill="hold" grpId="0" nodeType="clickEffect">
                                  <p:stCondLst>
                                    <p:cond delay="0"/>
                                  </p:stCondLst>
                                  <p:iterate type="lt">
                                    <p:tmPct val="10000"/>
                                  </p:iterate>
                                  <p:childTnLst>
                                    <p:set>
                                      <p:cBhvr>
                                        <p:cTn id="23" dur="1" fill="hold">
                                          <p:stCondLst>
                                            <p:cond delay="0"/>
                                          </p:stCondLst>
                                        </p:cTn>
                                        <p:tgtEl>
                                          <p:spTgt spid="2"/>
                                        </p:tgtEl>
                                        <p:attrNameLst>
                                          <p:attrName>style.visibility</p:attrName>
                                        </p:attrNameLst>
                                      </p:cBhvr>
                                      <p:to>
                                        <p:strVal val="visible"/>
                                      </p:to>
                                    </p:set>
                                    <p:anim calcmode="lin" valueType="num">
                                      <p:cBhvr>
                                        <p:cTn id="24"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25" dur="500" fill="hold"/>
                                        <p:tgtEl>
                                          <p:spTgt spid="2"/>
                                        </p:tgtEl>
                                        <p:attrNameLst>
                                          <p:attrName>ppt_y</p:attrName>
                                        </p:attrNameLst>
                                      </p:cBhvr>
                                      <p:tavLst>
                                        <p:tav tm="0">
                                          <p:val>
                                            <p:strVal val="#ppt_y"/>
                                          </p:val>
                                        </p:tav>
                                        <p:tav tm="100000">
                                          <p:val>
                                            <p:strVal val="#ppt_y"/>
                                          </p:val>
                                        </p:tav>
                                      </p:tavLst>
                                    </p:anim>
                                    <p:anim calcmode="lin" valueType="num">
                                      <p:cBhvr>
                                        <p:cTn id="26"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27"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28" dur="500" tmFilter="0,0; .5, 1; 1, 1"/>
                                        <p:tgtEl>
                                          <p:spTgt spid="2"/>
                                        </p:tgtEl>
                                      </p:cBhvr>
                                    </p:animEffect>
                                  </p:childTnLst>
                                </p:cTn>
                              </p:par>
                            </p:childTnLst>
                          </p:cTn>
                        </p:par>
                        <p:par>
                          <p:cTn id="29" fill="hold">
                            <p:stCondLst>
                              <p:cond delay="800"/>
                            </p:stCondLst>
                            <p:childTnLst>
                              <p:par>
                                <p:cTn id="30" presetID="22" presetClass="entr" presetSubtype="8" fill="hold" nodeType="after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left)">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893135" y="701749"/>
            <a:ext cx="8654901" cy="4710223"/>
          </a:xfrm>
          <a:prstGeom prst="roundRect">
            <a:avLst/>
          </a:prstGeom>
          <a:solidFill>
            <a:schemeClr val="bg1"/>
          </a:solidFill>
          <a:ln w="28575">
            <a:prstDash val="sysDash"/>
          </a:ln>
          <a:effectLst>
            <a:innerShdw blurRad="63500" dist="50800" dir="2700000">
              <a:prstClr val="black">
                <a:alpha val="50000"/>
              </a:prstClr>
            </a:innerShdw>
          </a:effectLst>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4" name="TextBox 3"/>
          <p:cNvSpPr txBox="1"/>
          <p:nvPr/>
        </p:nvSpPr>
        <p:spPr>
          <a:xfrm>
            <a:off x="1026041" y="1054287"/>
            <a:ext cx="8389088" cy="4524315"/>
          </a:xfrm>
          <a:prstGeom prst="rect">
            <a:avLst/>
          </a:prstGeom>
          <a:noFill/>
        </p:spPr>
        <p:txBody>
          <a:bodyPr wrap="square" rtlCol="0">
            <a:spAutoFit/>
          </a:bodyPr>
          <a:lstStyle/>
          <a:p>
            <a:pPr algn="just"/>
            <a:r>
              <a:rPr lang="en-US" sz="3200" b="1" dirty="0" smtClean="0">
                <a:latin typeface="UTM Neo Sans Intel" pitchFamily="18" charset="0"/>
              </a:rPr>
              <a:t>1. </a:t>
            </a:r>
            <a:r>
              <a:rPr lang="en-US" sz="3200" b="1" dirty="0" err="1" smtClean="0">
                <a:latin typeface="UTM Neo Sans Intel" pitchFamily="18" charset="0"/>
              </a:rPr>
              <a:t>Các</a:t>
            </a:r>
            <a:r>
              <a:rPr lang="en-US" sz="3200" b="1" dirty="0" smtClean="0">
                <a:latin typeface="UTM Neo Sans Intel" pitchFamily="18" charset="0"/>
              </a:rPr>
              <a:t> </a:t>
            </a:r>
            <a:r>
              <a:rPr lang="en-US" sz="3200" b="1" dirty="0" err="1" smtClean="0">
                <a:latin typeface="UTM Neo Sans Intel" pitchFamily="18" charset="0"/>
              </a:rPr>
              <a:t>từ</a:t>
            </a:r>
            <a:r>
              <a:rPr lang="en-US" sz="3200" b="1" dirty="0" smtClean="0">
                <a:latin typeface="UTM Neo Sans Intel" pitchFamily="18" charset="0"/>
              </a:rPr>
              <a:t> in </a:t>
            </a:r>
            <a:r>
              <a:rPr lang="en-US" sz="3200" b="1" dirty="0" err="1" smtClean="0">
                <a:latin typeface="UTM Neo Sans Intel" pitchFamily="18" charset="0"/>
              </a:rPr>
              <a:t>đậm</a:t>
            </a:r>
            <a:r>
              <a:rPr lang="en-US" sz="3200" b="1" dirty="0" smtClean="0">
                <a:latin typeface="UTM Neo Sans Intel" pitchFamily="18" charset="0"/>
              </a:rPr>
              <a:t> </a:t>
            </a:r>
            <a:r>
              <a:rPr lang="en-US" sz="3200" b="1" dirty="0" err="1" smtClean="0">
                <a:latin typeface="UTM Neo Sans Intel" pitchFamily="18" charset="0"/>
              </a:rPr>
              <a:t>dưới</a:t>
            </a:r>
            <a:r>
              <a:rPr lang="en-US" sz="3200" b="1" dirty="0" smtClean="0">
                <a:latin typeface="UTM Neo Sans Intel" pitchFamily="18" charset="0"/>
              </a:rPr>
              <a:t>  </a:t>
            </a:r>
            <a:r>
              <a:rPr lang="en-US" sz="3200" b="1" dirty="0" err="1" smtClean="0">
                <a:latin typeface="UTM Neo Sans Intel" pitchFamily="18" charset="0"/>
              </a:rPr>
              <a:t>đây</a:t>
            </a:r>
            <a:r>
              <a:rPr lang="en-US" sz="3200" b="1" dirty="0" smtClean="0">
                <a:latin typeface="UTM Neo Sans Intel" pitchFamily="18" charset="0"/>
              </a:rPr>
              <a:t> </a:t>
            </a:r>
            <a:r>
              <a:rPr lang="en-US" sz="3200" b="1" dirty="0" err="1" smtClean="0">
                <a:latin typeface="UTM Neo Sans Intel" pitchFamily="18" charset="0"/>
              </a:rPr>
              <a:t>được</a:t>
            </a:r>
            <a:r>
              <a:rPr lang="en-US" sz="3200" b="1" dirty="0" smtClean="0">
                <a:latin typeface="UTM Neo Sans Intel" pitchFamily="18" charset="0"/>
              </a:rPr>
              <a:t> </a:t>
            </a:r>
            <a:r>
              <a:rPr lang="en-US" sz="3200" b="1" dirty="0" err="1" smtClean="0">
                <a:latin typeface="UTM Neo Sans Intel" pitchFamily="18" charset="0"/>
              </a:rPr>
              <a:t>dùng</a:t>
            </a:r>
            <a:r>
              <a:rPr lang="en-US" sz="3200" b="1" dirty="0" smtClean="0">
                <a:latin typeface="UTM Neo Sans Intel" pitchFamily="18" charset="0"/>
              </a:rPr>
              <a:t> </a:t>
            </a:r>
            <a:r>
              <a:rPr lang="en-US" sz="3200" b="1" dirty="0" err="1" smtClean="0">
                <a:latin typeface="UTM Neo Sans Intel" pitchFamily="18" charset="0"/>
              </a:rPr>
              <a:t>làm</a:t>
            </a:r>
            <a:r>
              <a:rPr lang="en-US" sz="3200" b="1" dirty="0" smtClean="0">
                <a:latin typeface="UTM Neo Sans Intel" pitchFamily="18" charset="0"/>
              </a:rPr>
              <a:t> </a:t>
            </a:r>
            <a:r>
              <a:rPr lang="en-US" sz="3200" b="1" dirty="0" err="1" smtClean="0">
                <a:latin typeface="UTM Neo Sans Intel" pitchFamily="18" charset="0"/>
              </a:rPr>
              <a:t>gì</a:t>
            </a:r>
            <a:r>
              <a:rPr lang="en-US" sz="3200" b="1" dirty="0" smtClean="0">
                <a:latin typeface="UTM Neo Sans Intel" pitchFamily="18" charset="0"/>
              </a:rPr>
              <a:t>?</a:t>
            </a:r>
          </a:p>
          <a:p>
            <a:pPr algn="just"/>
            <a:endParaRPr lang="en-US" sz="3200" b="1" i="1" dirty="0" smtClean="0">
              <a:latin typeface="UTM Neo Sans Intel" pitchFamily="18" charset="0"/>
            </a:endParaRPr>
          </a:p>
          <a:p>
            <a:pPr algn="just"/>
            <a:r>
              <a:rPr lang="en-US" sz="3200" dirty="0" smtClean="0">
                <a:solidFill>
                  <a:srgbClr val="E51674"/>
                </a:solidFill>
                <a:latin typeface="UTM Neo Sans Intel" pitchFamily="18" charset="0"/>
              </a:rPr>
              <a:t>a)</a:t>
            </a:r>
            <a:r>
              <a:rPr lang="en-US" altLang="en-US" sz="3200" dirty="0" smtClean="0">
                <a:solidFill>
                  <a:srgbClr val="E51674"/>
                </a:solidFill>
                <a:latin typeface="UTM Neo Sans Intel" pitchFamily="18" charset="0"/>
                <a:cs typeface="Times New Roman" pitchFamily="18" charset="0"/>
              </a:rPr>
              <a:t> </a:t>
            </a:r>
            <a:r>
              <a:rPr lang="en-US" altLang="en-US" sz="3200" dirty="0" err="1" smtClean="0">
                <a:solidFill>
                  <a:srgbClr val="E51674"/>
                </a:solidFill>
                <a:latin typeface="UTM Neo Sans Intel" pitchFamily="18" charset="0"/>
                <a:cs typeface="Times New Roman" pitchFamily="18" charset="0"/>
              </a:rPr>
              <a:t>Hùng</a:t>
            </a:r>
            <a:r>
              <a:rPr lang="en-US" altLang="en-US" sz="3200" dirty="0" smtClean="0">
                <a:solidFill>
                  <a:srgbClr val="E51674"/>
                </a:solidFill>
                <a:latin typeface="UTM Neo Sans Intel" pitchFamily="18" charset="0"/>
                <a:cs typeface="Times New Roman" pitchFamily="18" charset="0"/>
              </a:rPr>
              <a:t> </a:t>
            </a:r>
            <a:r>
              <a:rPr lang="en-US" altLang="en-US" sz="3200" dirty="0" err="1" smtClean="0">
                <a:solidFill>
                  <a:srgbClr val="E51674"/>
                </a:solidFill>
                <a:latin typeface="UTM Neo Sans Intel" pitchFamily="18" charset="0"/>
                <a:cs typeface="Times New Roman" pitchFamily="18" charset="0"/>
              </a:rPr>
              <a:t>nói</a:t>
            </a:r>
            <a:r>
              <a:rPr lang="en-US" altLang="en-US" sz="3200" dirty="0" smtClean="0">
                <a:solidFill>
                  <a:srgbClr val="E51674"/>
                </a:solidFill>
                <a:latin typeface="UTM Neo Sans Intel" pitchFamily="18" charset="0"/>
                <a:cs typeface="Times New Roman" pitchFamily="18" charset="0"/>
              </a:rPr>
              <a:t>:“Theo </a:t>
            </a:r>
            <a:r>
              <a:rPr lang="en-US" altLang="en-US" sz="3200" b="1" dirty="0" err="1" smtClean="0">
                <a:solidFill>
                  <a:srgbClr val="E51674"/>
                </a:solidFill>
                <a:latin typeface="UTM Neo Sans Intel" pitchFamily="18" charset="0"/>
                <a:cs typeface="Times New Roman" pitchFamily="18" charset="0"/>
              </a:rPr>
              <a:t>tớ</a:t>
            </a:r>
            <a:r>
              <a:rPr lang="en-US" altLang="en-US" sz="3200" dirty="0" smtClean="0">
                <a:solidFill>
                  <a:srgbClr val="E51674"/>
                </a:solidFill>
                <a:latin typeface="UTM Neo Sans Intel" pitchFamily="18" charset="0"/>
                <a:cs typeface="Times New Roman" pitchFamily="18" charset="0"/>
              </a:rPr>
              <a:t>, </a:t>
            </a:r>
            <a:r>
              <a:rPr lang="en-US" altLang="en-US" sz="3200" dirty="0" err="1" smtClean="0">
                <a:solidFill>
                  <a:srgbClr val="E51674"/>
                </a:solidFill>
                <a:latin typeface="UTM Neo Sans Intel" pitchFamily="18" charset="0"/>
                <a:cs typeface="Times New Roman" pitchFamily="18" charset="0"/>
              </a:rPr>
              <a:t>quý</a:t>
            </a:r>
            <a:r>
              <a:rPr lang="en-US" altLang="en-US" sz="3200" dirty="0" smtClean="0">
                <a:solidFill>
                  <a:srgbClr val="E51674"/>
                </a:solidFill>
                <a:latin typeface="UTM Neo Sans Intel" pitchFamily="18" charset="0"/>
                <a:cs typeface="Times New Roman" pitchFamily="18" charset="0"/>
              </a:rPr>
              <a:t> </a:t>
            </a:r>
            <a:r>
              <a:rPr lang="en-US" altLang="en-US" sz="3200" dirty="0" err="1" smtClean="0">
                <a:solidFill>
                  <a:srgbClr val="E51674"/>
                </a:solidFill>
                <a:latin typeface="UTM Neo Sans Intel" pitchFamily="18" charset="0"/>
                <a:cs typeface="Times New Roman" pitchFamily="18" charset="0"/>
              </a:rPr>
              <a:t>nhất</a:t>
            </a:r>
            <a:r>
              <a:rPr lang="en-US" altLang="en-US" sz="3200" dirty="0" smtClean="0">
                <a:solidFill>
                  <a:srgbClr val="E51674"/>
                </a:solidFill>
                <a:latin typeface="UTM Neo Sans Intel" pitchFamily="18" charset="0"/>
                <a:cs typeface="Times New Roman" pitchFamily="18" charset="0"/>
              </a:rPr>
              <a:t> </a:t>
            </a:r>
            <a:r>
              <a:rPr lang="en-US" altLang="en-US" sz="3200" dirty="0" err="1" smtClean="0">
                <a:solidFill>
                  <a:srgbClr val="E51674"/>
                </a:solidFill>
                <a:latin typeface="UTM Neo Sans Intel" pitchFamily="18" charset="0"/>
                <a:cs typeface="Times New Roman" pitchFamily="18" charset="0"/>
              </a:rPr>
              <a:t>là</a:t>
            </a:r>
            <a:r>
              <a:rPr lang="en-US" altLang="en-US" sz="3200" dirty="0" smtClean="0">
                <a:solidFill>
                  <a:srgbClr val="E51674"/>
                </a:solidFill>
                <a:latin typeface="UTM Neo Sans Intel" pitchFamily="18" charset="0"/>
                <a:cs typeface="Times New Roman" pitchFamily="18" charset="0"/>
              </a:rPr>
              <a:t> </a:t>
            </a:r>
            <a:r>
              <a:rPr lang="en-US" altLang="en-US" sz="3200" dirty="0" err="1" smtClean="0">
                <a:solidFill>
                  <a:srgbClr val="E51674"/>
                </a:solidFill>
                <a:latin typeface="UTM Neo Sans Intel" pitchFamily="18" charset="0"/>
                <a:cs typeface="Times New Roman" pitchFamily="18" charset="0"/>
              </a:rPr>
              <a:t>lúa</a:t>
            </a:r>
            <a:r>
              <a:rPr lang="en-US" altLang="en-US" sz="3200" dirty="0" smtClean="0">
                <a:solidFill>
                  <a:srgbClr val="E51674"/>
                </a:solidFill>
                <a:latin typeface="UTM Neo Sans Intel" pitchFamily="18" charset="0"/>
                <a:cs typeface="Times New Roman" pitchFamily="18" charset="0"/>
              </a:rPr>
              <a:t> </a:t>
            </a:r>
            <a:r>
              <a:rPr lang="en-US" altLang="en-US" sz="3200" dirty="0" err="1" smtClean="0">
                <a:solidFill>
                  <a:srgbClr val="E51674"/>
                </a:solidFill>
                <a:latin typeface="UTM Neo Sans Intel" pitchFamily="18" charset="0"/>
                <a:cs typeface="Times New Roman" pitchFamily="18" charset="0"/>
              </a:rPr>
              <a:t>gạo</a:t>
            </a:r>
            <a:r>
              <a:rPr lang="en-US" altLang="en-US" sz="3200" dirty="0" smtClean="0">
                <a:solidFill>
                  <a:srgbClr val="E51674"/>
                </a:solidFill>
                <a:latin typeface="UTM Neo Sans Intel" pitchFamily="18" charset="0"/>
                <a:cs typeface="Times New Roman" pitchFamily="18" charset="0"/>
              </a:rPr>
              <a:t>. </a:t>
            </a:r>
            <a:r>
              <a:rPr lang="en-US" altLang="en-US" sz="3200" dirty="0" err="1" smtClean="0">
                <a:solidFill>
                  <a:srgbClr val="E51674"/>
                </a:solidFill>
                <a:latin typeface="UTM Neo Sans Intel" pitchFamily="18" charset="0"/>
                <a:cs typeface="Times New Roman" pitchFamily="18" charset="0"/>
              </a:rPr>
              <a:t>Các</a:t>
            </a:r>
            <a:r>
              <a:rPr lang="en-US" altLang="en-US" sz="3200" b="1" dirty="0" smtClean="0">
                <a:solidFill>
                  <a:srgbClr val="E51674"/>
                </a:solidFill>
                <a:latin typeface="UTM Neo Sans Intel" pitchFamily="18" charset="0"/>
                <a:cs typeface="Times New Roman" pitchFamily="18" charset="0"/>
              </a:rPr>
              <a:t> </a:t>
            </a:r>
            <a:r>
              <a:rPr lang="en-US" altLang="en-US" sz="3200" b="1" dirty="0" err="1" smtClean="0">
                <a:solidFill>
                  <a:srgbClr val="E51674"/>
                </a:solidFill>
                <a:latin typeface="UTM Neo Sans Intel" pitchFamily="18" charset="0"/>
                <a:cs typeface="Times New Roman" pitchFamily="18" charset="0"/>
              </a:rPr>
              <a:t>cậu</a:t>
            </a:r>
            <a:r>
              <a:rPr lang="en-US" altLang="en-US" sz="3200" i="1" dirty="0" smtClean="0">
                <a:solidFill>
                  <a:srgbClr val="E51674"/>
                </a:solidFill>
                <a:latin typeface="UTM Neo Sans Intel" pitchFamily="18" charset="0"/>
                <a:cs typeface="Times New Roman" pitchFamily="18" charset="0"/>
              </a:rPr>
              <a:t> </a:t>
            </a:r>
            <a:r>
              <a:rPr lang="en-US" altLang="en-US" sz="3200" dirty="0" err="1" smtClean="0">
                <a:solidFill>
                  <a:srgbClr val="E51674"/>
                </a:solidFill>
                <a:latin typeface="UTM Neo Sans Intel" pitchFamily="18" charset="0"/>
                <a:cs typeface="Times New Roman" pitchFamily="18" charset="0"/>
              </a:rPr>
              <a:t>có</a:t>
            </a:r>
            <a:r>
              <a:rPr lang="en-US" altLang="en-US" sz="3200" dirty="0" smtClean="0">
                <a:solidFill>
                  <a:srgbClr val="E51674"/>
                </a:solidFill>
                <a:latin typeface="UTM Neo Sans Intel" pitchFamily="18" charset="0"/>
                <a:cs typeface="Times New Roman" pitchFamily="18" charset="0"/>
              </a:rPr>
              <a:t> </a:t>
            </a:r>
            <a:r>
              <a:rPr lang="en-US" altLang="en-US" sz="3200" dirty="0" err="1" smtClean="0">
                <a:solidFill>
                  <a:srgbClr val="E51674"/>
                </a:solidFill>
                <a:latin typeface="UTM Neo Sans Intel" pitchFamily="18" charset="0"/>
                <a:cs typeface="Times New Roman" pitchFamily="18" charset="0"/>
              </a:rPr>
              <a:t>thấy</a:t>
            </a:r>
            <a:r>
              <a:rPr lang="en-US" altLang="en-US" sz="3200" dirty="0" smtClean="0">
                <a:solidFill>
                  <a:srgbClr val="E51674"/>
                </a:solidFill>
                <a:latin typeface="UTM Neo Sans Intel" pitchFamily="18" charset="0"/>
                <a:cs typeface="Times New Roman" pitchFamily="18" charset="0"/>
              </a:rPr>
              <a:t> </a:t>
            </a:r>
            <a:r>
              <a:rPr lang="en-US" altLang="en-US" sz="3200" dirty="0" err="1" smtClean="0">
                <a:solidFill>
                  <a:srgbClr val="E51674"/>
                </a:solidFill>
                <a:latin typeface="UTM Neo Sans Intel" pitchFamily="18" charset="0"/>
                <a:cs typeface="Times New Roman" pitchFamily="18" charset="0"/>
              </a:rPr>
              <a:t>ai</a:t>
            </a:r>
            <a:r>
              <a:rPr lang="en-US" altLang="en-US" sz="3200" dirty="0" smtClean="0">
                <a:solidFill>
                  <a:srgbClr val="E51674"/>
                </a:solidFill>
                <a:latin typeface="UTM Neo Sans Intel" pitchFamily="18" charset="0"/>
                <a:cs typeface="Times New Roman" pitchFamily="18" charset="0"/>
              </a:rPr>
              <a:t> </a:t>
            </a:r>
            <a:r>
              <a:rPr lang="en-US" altLang="en-US" sz="3200" dirty="0" err="1" smtClean="0">
                <a:solidFill>
                  <a:srgbClr val="E51674"/>
                </a:solidFill>
                <a:latin typeface="UTM Neo Sans Intel" pitchFamily="18" charset="0"/>
                <a:cs typeface="Times New Roman" pitchFamily="18" charset="0"/>
              </a:rPr>
              <a:t>không</a:t>
            </a:r>
            <a:r>
              <a:rPr lang="en-US" altLang="en-US" sz="3200" dirty="0" smtClean="0">
                <a:solidFill>
                  <a:srgbClr val="E51674"/>
                </a:solidFill>
                <a:latin typeface="UTM Neo Sans Intel" pitchFamily="18" charset="0"/>
                <a:cs typeface="Times New Roman" pitchFamily="18" charset="0"/>
              </a:rPr>
              <a:t> </a:t>
            </a:r>
            <a:r>
              <a:rPr lang="en-US" altLang="en-US" sz="3200" dirty="0" err="1" smtClean="0">
                <a:solidFill>
                  <a:srgbClr val="E51674"/>
                </a:solidFill>
                <a:latin typeface="UTM Neo Sans Intel" pitchFamily="18" charset="0"/>
                <a:cs typeface="Times New Roman" pitchFamily="18" charset="0"/>
              </a:rPr>
              <a:t>ăn</a:t>
            </a:r>
            <a:r>
              <a:rPr lang="en-US" altLang="en-US" sz="3200" dirty="0" smtClean="0">
                <a:solidFill>
                  <a:srgbClr val="E51674"/>
                </a:solidFill>
                <a:latin typeface="UTM Neo Sans Intel" pitchFamily="18" charset="0"/>
                <a:cs typeface="Times New Roman" pitchFamily="18" charset="0"/>
              </a:rPr>
              <a:t> </a:t>
            </a:r>
            <a:r>
              <a:rPr lang="en-US" altLang="en-US" sz="3200" dirty="0" err="1" smtClean="0">
                <a:solidFill>
                  <a:srgbClr val="E51674"/>
                </a:solidFill>
                <a:latin typeface="UTM Neo Sans Intel" pitchFamily="18" charset="0"/>
                <a:cs typeface="Times New Roman" pitchFamily="18" charset="0"/>
              </a:rPr>
              <a:t>mà</a:t>
            </a:r>
            <a:r>
              <a:rPr lang="en-US" altLang="en-US" sz="3200" dirty="0" smtClean="0">
                <a:solidFill>
                  <a:srgbClr val="E51674"/>
                </a:solidFill>
                <a:latin typeface="UTM Neo Sans Intel" pitchFamily="18" charset="0"/>
                <a:cs typeface="Times New Roman" pitchFamily="18" charset="0"/>
              </a:rPr>
              <a:t> </a:t>
            </a:r>
            <a:r>
              <a:rPr lang="en-US" altLang="en-US" sz="3200" dirty="0" err="1" smtClean="0">
                <a:solidFill>
                  <a:srgbClr val="E51674"/>
                </a:solidFill>
                <a:latin typeface="UTM Neo Sans Intel" pitchFamily="18" charset="0"/>
                <a:cs typeface="Times New Roman" pitchFamily="18" charset="0"/>
              </a:rPr>
              <a:t>sống</a:t>
            </a:r>
            <a:r>
              <a:rPr lang="en-US" altLang="en-US" sz="3200" dirty="0" smtClean="0">
                <a:solidFill>
                  <a:srgbClr val="E51674"/>
                </a:solidFill>
                <a:latin typeface="UTM Neo Sans Intel" pitchFamily="18" charset="0"/>
                <a:cs typeface="Times New Roman" pitchFamily="18" charset="0"/>
              </a:rPr>
              <a:t> </a:t>
            </a:r>
            <a:r>
              <a:rPr lang="en-US" altLang="en-US" sz="3200" dirty="0" err="1" smtClean="0">
                <a:solidFill>
                  <a:srgbClr val="E51674"/>
                </a:solidFill>
                <a:latin typeface="UTM Neo Sans Intel" pitchFamily="18" charset="0"/>
                <a:cs typeface="Times New Roman" pitchFamily="18" charset="0"/>
              </a:rPr>
              <a:t>được</a:t>
            </a:r>
            <a:r>
              <a:rPr lang="en-US" altLang="en-US" sz="3200" dirty="0" smtClean="0">
                <a:solidFill>
                  <a:srgbClr val="E51674"/>
                </a:solidFill>
                <a:latin typeface="UTM Neo Sans Intel" pitchFamily="18" charset="0"/>
                <a:cs typeface="Times New Roman" pitchFamily="18" charset="0"/>
              </a:rPr>
              <a:t> </a:t>
            </a:r>
            <a:r>
              <a:rPr lang="en-US" altLang="en-US" sz="3200" dirty="0" err="1" smtClean="0">
                <a:solidFill>
                  <a:srgbClr val="E51674"/>
                </a:solidFill>
                <a:latin typeface="UTM Neo Sans Intel" pitchFamily="18" charset="0"/>
                <a:cs typeface="Times New Roman" pitchFamily="18" charset="0"/>
              </a:rPr>
              <a:t>không</a:t>
            </a:r>
            <a:r>
              <a:rPr lang="en-US" altLang="en-US" sz="3200" dirty="0" smtClean="0">
                <a:solidFill>
                  <a:srgbClr val="E51674"/>
                </a:solidFill>
                <a:latin typeface="UTM Neo Sans Intel" pitchFamily="18" charset="0"/>
                <a:cs typeface="Times New Roman" pitchFamily="18" charset="0"/>
              </a:rPr>
              <a:t>?”</a:t>
            </a:r>
          </a:p>
          <a:p>
            <a:pPr algn="just"/>
            <a:r>
              <a:rPr lang="en-US" altLang="en-US" sz="3200" dirty="0" smtClean="0">
                <a:solidFill>
                  <a:srgbClr val="E51674"/>
                </a:solidFill>
                <a:latin typeface="UTM Neo Sans Intel" pitchFamily="18" charset="0"/>
                <a:cs typeface="Times New Roman" pitchFamily="18" charset="0"/>
              </a:rPr>
              <a:t>    </a:t>
            </a:r>
            <a:r>
              <a:rPr lang="en-US" altLang="en-US" sz="3200" dirty="0" err="1" smtClean="0">
                <a:solidFill>
                  <a:srgbClr val="E51674"/>
                </a:solidFill>
                <a:latin typeface="UTM Neo Sans Intel" pitchFamily="18" charset="0"/>
                <a:cs typeface="Times New Roman" pitchFamily="18" charset="0"/>
              </a:rPr>
              <a:t>Quý</a:t>
            </a:r>
            <a:r>
              <a:rPr lang="en-US" altLang="en-US" sz="3200" dirty="0" smtClean="0">
                <a:solidFill>
                  <a:srgbClr val="E51674"/>
                </a:solidFill>
                <a:latin typeface="UTM Neo Sans Intel" pitchFamily="18" charset="0"/>
                <a:cs typeface="Times New Roman" pitchFamily="18" charset="0"/>
              </a:rPr>
              <a:t> </a:t>
            </a:r>
            <a:r>
              <a:rPr lang="en-US" altLang="en-US" sz="3200" dirty="0" err="1">
                <a:solidFill>
                  <a:srgbClr val="E51674"/>
                </a:solidFill>
                <a:latin typeface="UTM Neo Sans Intel" pitchFamily="18" charset="0"/>
                <a:cs typeface="Times New Roman" pitchFamily="18" charset="0"/>
              </a:rPr>
              <a:t>và</a:t>
            </a:r>
            <a:r>
              <a:rPr lang="en-US" altLang="en-US" sz="3200" dirty="0">
                <a:solidFill>
                  <a:srgbClr val="E51674"/>
                </a:solidFill>
                <a:latin typeface="UTM Neo Sans Intel" pitchFamily="18" charset="0"/>
                <a:cs typeface="Times New Roman" pitchFamily="18" charset="0"/>
              </a:rPr>
              <a:t> Nam </a:t>
            </a:r>
            <a:r>
              <a:rPr lang="en-US" altLang="en-US" sz="3200" dirty="0" err="1">
                <a:solidFill>
                  <a:srgbClr val="E51674"/>
                </a:solidFill>
                <a:latin typeface="UTM Neo Sans Intel" pitchFamily="18" charset="0"/>
                <a:cs typeface="Times New Roman" pitchFamily="18" charset="0"/>
              </a:rPr>
              <a:t>cho</a:t>
            </a:r>
            <a:r>
              <a:rPr lang="en-US" altLang="en-US" sz="3200" dirty="0">
                <a:solidFill>
                  <a:srgbClr val="E51674"/>
                </a:solidFill>
                <a:latin typeface="UTM Neo Sans Intel" pitchFamily="18" charset="0"/>
                <a:cs typeface="Times New Roman" pitchFamily="18" charset="0"/>
              </a:rPr>
              <a:t> </a:t>
            </a:r>
            <a:r>
              <a:rPr lang="en-US" altLang="en-US" sz="3200" dirty="0" err="1">
                <a:solidFill>
                  <a:srgbClr val="E51674"/>
                </a:solidFill>
                <a:latin typeface="UTM Neo Sans Intel" pitchFamily="18" charset="0"/>
                <a:cs typeface="Times New Roman" pitchFamily="18" charset="0"/>
              </a:rPr>
              <a:t>là</a:t>
            </a:r>
            <a:r>
              <a:rPr lang="en-US" altLang="en-US" sz="3200" dirty="0">
                <a:solidFill>
                  <a:srgbClr val="E51674"/>
                </a:solidFill>
                <a:latin typeface="UTM Neo Sans Intel" pitchFamily="18" charset="0"/>
                <a:cs typeface="Times New Roman" pitchFamily="18" charset="0"/>
              </a:rPr>
              <a:t> </a:t>
            </a:r>
            <a:r>
              <a:rPr lang="en-US" altLang="en-US" sz="3200" dirty="0" err="1">
                <a:solidFill>
                  <a:srgbClr val="E51674"/>
                </a:solidFill>
                <a:latin typeface="UTM Neo Sans Intel" pitchFamily="18" charset="0"/>
                <a:cs typeface="Times New Roman" pitchFamily="18" charset="0"/>
              </a:rPr>
              <a:t>có</a:t>
            </a:r>
            <a:r>
              <a:rPr lang="en-US" altLang="en-US" sz="3200" dirty="0">
                <a:solidFill>
                  <a:srgbClr val="E51674"/>
                </a:solidFill>
                <a:latin typeface="UTM Neo Sans Intel" pitchFamily="18" charset="0"/>
                <a:cs typeface="Times New Roman" pitchFamily="18" charset="0"/>
              </a:rPr>
              <a:t> </a:t>
            </a:r>
            <a:r>
              <a:rPr lang="en-US" altLang="en-US" sz="3200" dirty="0" err="1">
                <a:solidFill>
                  <a:srgbClr val="E51674"/>
                </a:solidFill>
                <a:latin typeface="UTM Neo Sans Intel" pitchFamily="18" charset="0"/>
                <a:cs typeface="Times New Roman" pitchFamily="18" charset="0"/>
              </a:rPr>
              <a:t>lí</a:t>
            </a:r>
            <a:r>
              <a:rPr lang="en-US" altLang="en-US" sz="3200" dirty="0" smtClean="0">
                <a:solidFill>
                  <a:srgbClr val="E51674"/>
                </a:solidFill>
                <a:latin typeface="UTM Neo Sans Intel" pitchFamily="18" charset="0"/>
                <a:cs typeface="Times New Roman" pitchFamily="18" charset="0"/>
              </a:rPr>
              <a:t>.</a:t>
            </a:r>
          </a:p>
          <a:p>
            <a:pPr algn="just"/>
            <a:endParaRPr lang="en-US" altLang="en-US" sz="3200" dirty="0">
              <a:latin typeface="UTM Neo Sans Intel" pitchFamily="18" charset="0"/>
              <a:cs typeface="Times New Roman" pitchFamily="18" charset="0"/>
            </a:endParaRPr>
          </a:p>
          <a:p>
            <a:pPr algn="just"/>
            <a:r>
              <a:rPr lang="en-US" altLang="en-US" sz="3200" dirty="0">
                <a:solidFill>
                  <a:srgbClr val="0070C0"/>
                </a:solidFill>
                <a:latin typeface="UTM Neo Sans Intel" pitchFamily="18" charset="0"/>
                <a:cs typeface="Times New Roman" pitchFamily="18" charset="0"/>
              </a:rPr>
              <a:t>b)   </a:t>
            </a:r>
            <a:r>
              <a:rPr lang="en-US" altLang="en-US" sz="3200" dirty="0" err="1">
                <a:solidFill>
                  <a:srgbClr val="0070C0"/>
                </a:solidFill>
                <a:latin typeface="UTM Neo Sans Intel" pitchFamily="18" charset="0"/>
                <a:cs typeface="Times New Roman" pitchFamily="18" charset="0"/>
              </a:rPr>
              <a:t>Chích</a:t>
            </a:r>
            <a:r>
              <a:rPr lang="en-US" altLang="en-US" sz="3200" dirty="0">
                <a:solidFill>
                  <a:srgbClr val="0070C0"/>
                </a:solidFill>
                <a:latin typeface="UTM Neo Sans Intel" pitchFamily="18" charset="0"/>
                <a:cs typeface="Times New Roman" pitchFamily="18" charset="0"/>
              </a:rPr>
              <a:t> </a:t>
            </a:r>
            <a:r>
              <a:rPr lang="en-US" altLang="en-US" sz="3200" dirty="0" err="1">
                <a:solidFill>
                  <a:srgbClr val="0070C0"/>
                </a:solidFill>
                <a:latin typeface="UTM Neo Sans Intel" pitchFamily="18" charset="0"/>
                <a:cs typeface="Times New Roman" pitchFamily="18" charset="0"/>
              </a:rPr>
              <a:t>bông</a:t>
            </a:r>
            <a:r>
              <a:rPr lang="en-US" altLang="en-US" sz="3200" dirty="0">
                <a:solidFill>
                  <a:srgbClr val="0070C0"/>
                </a:solidFill>
                <a:latin typeface="UTM Neo Sans Intel" pitchFamily="18" charset="0"/>
                <a:cs typeface="Times New Roman" pitchFamily="18" charset="0"/>
              </a:rPr>
              <a:t> </a:t>
            </a:r>
            <a:r>
              <a:rPr lang="en-US" altLang="en-US" sz="3200" dirty="0" err="1">
                <a:solidFill>
                  <a:srgbClr val="0070C0"/>
                </a:solidFill>
                <a:latin typeface="UTM Neo Sans Intel" pitchFamily="18" charset="0"/>
                <a:cs typeface="Times New Roman" pitchFamily="18" charset="0"/>
              </a:rPr>
              <a:t>sà</a:t>
            </a:r>
            <a:r>
              <a:rPr lang="en-US" altLang="en-US" sz="3200" dirty="0">
                <a:solidFill>
                  <a:srgbClr val="0070C0"/>
                </a:solidFill>
                <a:latin typeface="UTM Neo Sans Intel" pitchFamily="18" charset="0"/>
                <a:cs typeface="Times New Roman" pitchFamily="18" charset="0"/>
              </a:rPr>
              <a:t> </a:t>
            </a:r>
            <a:r>
              <a:rPr lang="en-US" altLang="en-US" sz="3200" dirty="0" err="1">
                <a:solidFill>
                  <a:srgbClr val="0070C0"/>
                </a:solidFill>
                <a:latin typeface="UTM Neo Sans Intel" pitchFamily="18" charset="0"/>
                <a:cs typeface="Times New Roman" pitchFamily="18" charset="0"/>
              </a:rPr>
              <a:t>xuống</a:t>
            </a:r>
            <a:r>
              <a:rPr lang="en-US" altLang="en-US" sz="3200" dirty="0">
                <a:solidFill>
                  <a:srgbClr val="0070C0"/>
                </a:solidFill>
                <a:latin typeface="UTM Neo Sans Intel" pitchFamily="18" charset="0"/>
                <a:cs typeface="Times New Roman" pitchFamily="18" charset="0"/>
              </a:rPr>
              <a:t> </a:t>
            </a:r>
            <a:r>
              <a:rPr lang="en-US" altLang="en-US" sz="3200" dirty="0" err="1">
                <a:solidFill>
                  <a:srgbClr val="0070C0"/>
                </a:solidFill>
                <a:latin typeface="UTM Neo Sans Intel" pitchFamily="18" charset="0"/>
                <a:cs typeface="Times New Roman" pitchFamily="18" charset="0"/>
              </a:rPr>
              <a:t>vườn</a:t>
            </a:r>
            <a:r>
              <a:rPr lang="en-US" altLang="en-US" sz="3200" dirty="0">
                <a:solidFill>
                  <a:srgbClr val="0070C0"/>
                </a:solidFill>
                <a:latin typeface="UTM Neo Sans Intel" pitchFamily="18" charset="0"/>
                <a:cs typeface="Times New Roman" pitchFamily="18" charset="0"/>
              </a:rPr>
              <a:t> </a:t>
            </a:r>
            <a:r>
              <a:rPr lang="en-US" altLang="en-US" sz="3200" dirty="0" err="1">
                <a:solidFill>
                  <a:srgbClr val="0070C0"/>
                </a:solidFill>
                <a:latin typeface="UTM Neo Sans Intel" pitchFamily="18" charset="0"/>
                <a:cs typeface="Times New Roman" pitchFamily="18" charset="0"/>
              </a:rPr>
              <a:t>cải</a:t>
            </a:r>
            <a:r>
              <a:rPr lang="en-US" altLang="en-US" sz="3200" dirty="0">
                <a:solidFill>
                  <a:srgbClr val="0070C0"/>
                </a:solidFill>
                <a:latin typeface="UTM Neo Sans Intel" pitchFamily="18" charset="0"/>
                <a:cs typeface="Times New Roman" pitchFamily="18" charset="0"/>
              </a:rPr>
              <a:t>. </a:t>
            </a:r>
            <a:r>
              <a:rPr lang="en-US" altLang="en-US" sz="3200" b="1" dirty="0" err="1">
                <a:solidFill>
                  <a:srgbClr val="0070C0"/>
                </a:solidFill>
                <a:latin typeface="UTM Neo Sans Intel" pitchFamily="18" charset="0"/>
                <a:cs typeface="Times New Roman" pitchFamily="18" charset="0"/>
              </a:rPr>
              <a:t>Nó</a:t>
            </a:r>
            <a:r>
              <a:rPr lang="en-US" altLang="en-US" sz="3200" dirty="0">
                <a:solidFill>
                  <a:srgbClr val="0070C0"/>
                </a:solidFill>
                <a:latin typeface="UTM Neo Sans Intel" pitchFamily="18" charset="0"/>
                <a:cs typeface="Times New Roman" pitchFamily="18" charset="0"/>
              </a:rPr>
              <a:t> </a:t>
            </a:r>
            <a:r>
              <a:rPr lang="en-US" altLang="en-US" sz="3200" dirty="0" err="1">
                <a:solidFill>
                  <a:srgbClr val="0070C0"/>
                </a:solidFill>
                <a:latin typeface="UTM Neo Sans Intel" pitchFamily="18" charset="0"/>
                <a:cs typeface="Times New Roman" pitchFamily="18" charset="0"/>
              </a:rPr>
              <a:t>tìm</a:t>
            </a:r>
            <a:r>
              <a:rPr lang="en-US" altLang="en-US" sz="3200" dirty="0">
                <a:solidFill>
                  <a:srgbClr val="0070C0"/>
                </a:solidFill>
                <a:latin typeface="UTM Neo Sans Intel" pitchFamily="18" charset="0"/>
                <a:cs typeface="Times New Roman" pitchFamily="18" charset="0"/>
              </a:rPr>
              <a:t> </a:t>
            </a:r>
            <a:r>
              <a:rPr lang="en-US" altLang="en-US" sz="3200" dirty="0" err="1">
                <a:solidFill>
                  <a:srgbClr val="0070C0"/>
                </a:solidFill>
                <a:latin typeface="UTM Neo Sans Intel" pitchFamily="18" charset="0"/>
                <a:cs typeface="Times New Roman" pitchFamily="18" charset="0"/>
              </a:rPr>
              <a:t>bắt</a:t>
            </a:r>
            <a:r>
              <a:rPr lang="en-US" altLang="en-US" sz="3200" dirty="0">
                <a:solidFill>
                  <a:srgbClr val="0070C0"/>
                </a:solidFill>
                <a:latin typeface="UTM Neo Sans Intel" pitchFamily="18" charset="0"/>
                <a:cs typeface="Times New Roman" pitchFamily="18" charset="0"/>
              </a:rPr>
              <a:t> </a:t>
            </a:r>
            <a:r>
              <a:rPr lang="en-US" altLang="en-US" sz="3200" dirty="0" err="1">
                <a:solidFill>
                  <a:srgbClr val="0070C0"/>
                </a:solidFill>
                <a:latin typeface="UTM Neo Sans Intel" pitchFamily="18" charset="0"/>
                <a:cs typeface="Times New Roman" pitchFamily="18" charset="0"/>
              </a:rPr>
              <a:t>sâu</a:t>
            </a:r>
            <a:r>
              <a:rPr lang="en-US" altLang="en-US" sz="3200" dirty="0">
                <a:solidFill>
                  <a:srgbClr val="0070C0"/>
                </a:solidFill>
                <a:latin typeface="UTM Neo Sans Intel" pitchFamily="18" charset="0"/>
                <a:cs typeface="Times New Roman" pitchFamily="18" charset="0"/>
              </a:rPr>
              <a:t> </a:t>
            </a:r>
            <a:r>
              <a:rPr lang="en-US" altLang="en-US" sz="3200" dirty="0" err="1">
                <a:solidFill>
                  <a:srgbClr val="0070C0"/>
                </a:solidFill>
                <a:latin typeface="UTM Neo Sans Intel" pitchFamily="18" charset="0"/>
                <a:cs typeface="Times New Roman" pitchFamily="18" charset="0"/>
              </a:rPr>
              <a:t>bọ</a:t>
            </a:r>
            <a:r>
              <a:rPr lang="en-US" altLang="en-US" sz="3200" dirty="0">
                <a:solidFill>
                  <a:srgbClr val="0070C0"/>
                </a:solidFill>
                <a:latin typeface="UTM Neo Sans Intel" pitchFamily="18" charset="0"/>
                <a:cs typeface="Times New Roman" pitchFamily="18" charset="0"/>
              </a:rPr>
              <a:t>.</a:t>
            </a:r>
          </a:p>
          <a:p>
            <a:endParaRPr lang="en-US" sz="3200" dirty="0">
              <a:latin typeface="UTM Neo Sans Intel" pitchFamily="18"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88278" y="1764723"/>
            <a:ext cx="1892597" cy="4843615"/>
          </a:xfrm>
          <a:prstGeom prst="rect">
            <a:avLst/>
          </a:prstGeom>
        </p:spPr>
      </p:pic>
    </p:spTree>
    <p:extLst>
      <p:ext uri="{BB962C8B-B14F-4D97-AF65-F5344CB8AC3E}">
        <p14:creationId xmlns:p14="http://schemas.microsoft.com/office/powerpoint/2010/main" val="204735228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1+#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Effect transition="in" filter="wipe(left)">
                                      <p:cBhvr>
                                        <p:cTn id="18" dur="500"/>
                                        <p:tgtEl>
                                          <p:spTgt spid="4">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animEffect transition="in" filter="wipe(left)">
                                      <p:cBhvr>
                                        <p:cTn id="23" dur="500"/>
                                        <p:tgtEl>
                                          <p:spTgt spid="4">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wipe(left)">
                                      <p:cBhvr>
                                        <p:cTn id="28" dur="500"/>
                                        <p:tgtEl>
                                          <p:spTgt spid="4">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4">
                                            <p:txEl>
                                              <p:pRg st="5" end="5"/>
                                            </p:txEl>
                                          </p:spTgt>
                                        </p:tgtEl>
                                        <p:attrNameLst>
                                          <p:attrName>style.visibility</p:attrName>
                                        </p:attrNameLst>
                                      </p:cBhvr>
                                      <p:to>
                                        <p:strVal val="visible"/>
                                      </p:to>
                                    </p:set>
                                    <p:animEffect transition="in" filter="wipe(left)">
                                      <p:cBhvr>
                                        <p:cTn id="33"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build="p"/>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29975" y="3670156"/>
            <a:ext cx="1912232" cy="3015808"/>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52419" y="3681942"/>
            <a:ext cx="1874106" cy="2944356"/>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32979" y="3845440"/>
            <a:ext cx="1805465" cy="2760784"/>
          </a:xfrm>
          <a:prstGeom prst="rect">
            <a:avLst/>
          </a:prstGeom>
        </p:spPr>
      </p:pic>
      <p:grpSp>
        <p:nvGrpSpPr>
          <p:cNvPr id="9" name="Group 8"/>
          <p:cNvGrpSpPr/>
          <p:nvPr/>
        </p:nvGrpSpPr>
        <p:grpSpPr>
          <a:xfrm>
            <a:off x="64129" y="-20165"/>
            <a:ext cx="4039727" cy="3332775"/>
            <a:chOff x="1081794" y="534747"/>
            <a:chExt cx="4039727" cy="3332775"/>
          </a:xfrm>
        </p:grpSpPr>
        <p:pic>
          <p:nvPicPr>
            <p:cNvPr id="12"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377994">
              <a:off x="1081794" y="534747"/>
              <a:ext cx="4039727" cy="3332775"/>
            </a:xfrm>
            <a:prstGeom prst="rect">
              <a:avLst/>
            </a:prstGeom>
          </p:spPr>
        </p:pic>
        <p:sp>
          <p:nvSpPr>
            <p:cNvPr id="8" name="Rectangle 7"/>
            <p:cNvSpPr/>
            <p:nvPr/>
          </p:nvSpPr>
          <p:spPr>
            <a:xfrm>
              <a:off x="1803278" y="1043119"/>
              <a:ext cx="2917578" cy="1569660"/>
            </a:xfrm>
            <a:prstGeom prst="rect">
              <a:avLst/>
            </a:prstGeom>
          </p:spPr>
          <p:txBody>
            <a:bodyPr wrap="square">
              <a:spAutoFit/>
            </a:bodyPr>
            <a:lstStyle/>
            <a:p>
              <a:pPr algn="ctr"/>
              <a:r>
                <a:rPr lang="en-US" altLang="en-US" sz="2400" dirty="0" smtClean="0">
                  <a:solidFill>
                    <a:srgbClr val="002060"/>
                  </a:solidFill>
                  <a:latin typeface="UTM Neo Sans Intel" pitchFamily="18" charset="0"/>
                  <a:cs typeface="Times New Roman" pitchFamily="18" charset="0"/>
                </a:rPr>
                <a:t>Theo </a:t>
              </a:r>
              <a:r>
                <a:rPr lang="en-US" altLang="en-US" sz="2400" b="1" dirty="0" err="1">
                  <a:solidFill>
                    <a:srgbClr val="002060"/>
                  </a:solidFill>
                  <a:latin typeface="UTM Neo Sans Intel" pitchFamily="18" charset="0"/>
                  <a:cs typeface="Times New Roman" pitchFamily="18" charset="0"/>
                </a:rPr>
                <a:t>tớ</a:t>
              </a:r>
              <a:r>
                <a:rPr lang="en-US" altLang="en-US" sz="2400" dirty="0">
                  <a:solidFill>
                    <a:srgbClr val="002060"/>
                  </a:solidFill>
                  <a:latin typeface="UTM Neo Sans Intel" pitchFamily="18" charset="0"/>
                  <a:cs typeface="Times New Roman" pitchFamily="18" charset="0"/>
                </a:rPr>
                <a:t>, </a:t>
              </a:r>
              <a:r>
                <a:rPr lang="en-US" altLang="en-US" sz="2400" dirty="0" err="1">
                  <a:solidFill>
                    <a:srgbClr val="002060"/>
                  </a:solidFill>
                  <a:latin typeface="UTM Neo Sans Intel" pitchFamily="18" charset="0"/>
                  <a:cs typeface="Times New Roman" pitchFamily="18" charset="0"/>
                </a:rPr>
                <a:t>quý</a:t>
              </a:r>
              <a:r>
                <a:rPr lang="en-US" altLang="en-US" sz="2400" dirty="0">
                  <a:solidFill>
                    <a:srgbClr val="002060"/>
                  </a:solidFill>
                  <a:latin typeface="UTM Neo Sans Intel" pitchFamily="18" charset="0"/>
                  <a:cs typeface="Times New Roman" pitchFamily="18" charset="0"/>
                </a:rPr>
                <a:t> </a:t>
              </a:r>
              <a:r>
                <a:rPr lang="en-US" altLang="en-US" sz="2400" dirty="0" err="1">
                  <a:solidFill>
                    <a:srgbClr val="002060"/>
                  </a:solidFill>
                  <a:latin typeface="UTM Neo Sans Intel" pitchFamily="18" charset="0"/>
                  <a:cs typeface="Times New Roman" pitchFamily="18" charset="0"/>
                </a:rPr>
                <a:t>nhất</a:t>
              </a:r>
              <a:r>
                <a:rPr lang="en-US" altLang="en-US" sz="2400" dirty="0">
                  <a:solidFill>
                    <a:srgbClr val="002060"/>
                  </a:solidFill>
                  <a:latin typeface="UTM Neo Sans Intel" pitchFamily="18" charset="0"/>
                  <a:cs typeface="Times New Roman" pitchFamily="18" charset="0"/>
                </a:rPr>
                <a:t> </a:t>
              </a:r>
              <a:r>
                <a:rPr lang="en-US" altLang="en-US" sz="2400" dirty="0" err="1">
                  <a:solidFill>
                    <a:srgbClr val="002060"/>
                  </a:solidFill>
                  <a:latin typeface="UTM Neo Sans Intel" pitchFamily="18" charset="0"/>
                  <a:cs typeface="Times New Roman" pitchFamily="18" charset="0"/>
                </a:rPr>
                <a:t>là</a:t>
              </a:r>
              <a:r>
                <a:rPr lang="en-US" altLang="en-US" sz="2400" dirty="0">
                  <a:solidFill>
                    <a:srgbClr val="002060"/>
                  </a:solidFill>
                  <a:latin typeface="UTM Neo Sans Intel" pitchFamily="18" charset="0"/>
                  <a:cs typeface="Times New Roman" pitchFamily="18" charset="0"/>
                </a:rPr>
                <a:t> </a:t>
              </a:r>
              <a:r>
                <a:rPr lang="en-US" altLang="en-US" sz="2400" dirty="0" err="1">
                  <a:solidFill>
                    <a:srgbClr val="002060"/>
                  </a:solidFill>
                  <a:latin typeface="UTM Neo Sans Intel" pitchFamily="18" charset="0"/>
                  <a:cs typeface="Times New Roman" pitchFamily="18" charset="0"/>
                </a:rPr>
                <a:t>lúa</a:t>
              </a:r>
              <a:r>
                <a:rPr lang="en-US" altLang="en-US" sz="2400" dirty="0">
                  <a:solidFill>
                    <a:srgbClr val="002060"/>
                  </a:solidFill>
                  <a:latin typeface="UTM Neo Sans Intel" pitchFamily="18" charset="0"/>
                  <a:cs typeface="Times New Roman" pitchFamily="18" charset="0"/>
                </a:rPr>
                <a:t> </a:t>
              </a:r>
              <a:r>
                <a:rPr lang="en-US" altLang="en-US" sz="2400" dirty="0" err="1">
                  <a:solidFill>
                    <a:srgbClr val="002060"/>
                  </a:solidFill>
                  <a:latin typeface="UTM Neo Sans Intel" pitchFamily="18" charset="0"/>
                  <a:cs typeface="Times New Roman" pitchFamily="18" charset="0"/>
                </a:rPr>
                <a:t>gạo</a:t>
              </a:r>
              <a:r>
                <a:rPr lang="en-US" altLang="en-US" sz="2400" dirty="0">
                  <a:solidFill>
                    <a:srgbClr val="002060"/>
                  </a:solidFill>
                  <a:latin typeface="UTM Neo Sans Intel" pitchFamily="18" charset="0"/>
                  <a:cs typeface="Times New Roman" pitchFamily="18" charset="0"/>
                </a:rPr>
                <a:t>. </a:t>
              </a:r>
              <a:r>
                <a:rPr lang="en-US" altLang="en-US" sz="2400" dirty="0" err="1">
                  <a:solidFill>
                    <a:srgbClr val="002060"/>
                  </a:solidFill>
                  <a:latin typeface="UTM Neo Sans Intel" pitchFamily="18" charset="0"/>
                  <a:cs typeface="Times New Roman" pitchFamily="18" charset="0"/>
                </a:rPr>
                <a:t>Các</a:t>
              </a:r>
              <a:r>
                <a:rPr lang="en-US" altLang="en-US" sz="2400" b="1" dirty="0">
                  <a:solidFill>
                    <a:srgbClr val="002060"/>
                  </a:solidFill>
                  <a:latin typeface="UTM Neo Sans Intel" pitchFamily="18" charset="0"/>
                  <a:cs typeface="Times New Roman" pitchFamily="18" charset="0"/>
                </a:rPr>
                <a:t> </a:t>
              </a:r>
              <a:r>
                <a:rPr lang="en-US" altLang="en-US" sz="2400" b="1" dirty="0" err="1">
                  <a:solidFill>
                    <a:srgbClr val="002060"/>
                  </a:solidFill>
                  <a:latin typeface="UTM Neo Sans Intel" pitchFamily="18" charset="0"/>
                  <a:cs typeface="Times New Roman" pitchFamily="18" charset="0"/>
                </a:rPr>
                <a:t>cậu</a:t>
              </a:r>
              <a:r>
                <a:rPr lang="en-US" altLang="en-US" sz="2400" i="1" dirty="0">
                  <a:solidFill>
                    <a:srgbClr val="002060"/>
                  </a:solidFill>
                  <a:latin typeface="UTM Neo Sans Intel" pitchFamily="18" charset="0"/>
                  <a:cs typeface="Times New Roman" pitchFamily="18" charset="0"/>
                </a:rPr>
                <a:t> </a:t>
              </a:r>
              <a:r>
                <a:rPr lang="en-US" altLang="en-US" sz="2400" dirty="0" err="1">
                  <a:solidFill>
                    <a:srgbClr val="002060"/>
                  </a:solidFill>
                  <a:latin typeface="UTM Neo Sans Intel" pitchFamily="18" charset="0"/>
                  <a:cs typeface="Times New Roman" pitchFamily="18" charset="0"/>
                </a:rPr>
                <a:t>có</a:t>
              </a:r>
              <a:r>
                <a:rPr lang="en-US" altLang="en-US" sz="2400" dirty="0">
                  <a:solidFill>
                    <a:srgbClr val="002060"/>
                  </a:solidFill>
                  <a:latin typeface="UTM Neo Sans Intel" pitchFamily="18" charset="0"/>
                  <a:cs typeface="Times New Roman" pitchFamily="18" charset="0"/>
                </a:rPr>
                <a:t> </a:t>
              </a:r>
              <a:r>
                <a:rPr lang="en-US" altLang="en-US" sz="2400" dirty="0" err="1">
                  <a:solidFill>
                    <a:srgbClr val="002060"/>
                  </a:solidFill>
                  <a:latin typeface="UTM Neo Sans Intel" pitchFamily="18" charset="0"/>
                  <a:cs typeface="Times New Roman" pitchFamily="18" charset="0"/>
                </a:rPr>
                <a:t>thấy</a:t>
              </a:r>
              <a:r>
                <a:rPr lang="en-US" altLang="en-US" sz="2400" dirty="0">
                  <a:solidFill>
                    <a:srgbClr val="002060"/>
                  </a:solidFill>
                  <a:latin typeface="UTM Neo Sans Intel" pitchFamily="18" charset="0"/>
                  <a:cs typeface="Times New Roman" pitchFamily="18" charset="0"/>
                </a:rPr>
                <a:t> </a:t>
              </a:r>
              <a:r>
                <a:rPr lang="en-US" altLang="en-US" sz="2400" dirty="0" err="1">
                  <a:solidFill>
                    <a:srgbClr val="002060"/>
                  </a:solidFill>
                  <a:latin typeface="UTM Neo Sans Intel" pitchFamily="18" charset="0"/>
                  <a:cs typeface="Times New Roman" pitchFamily="18" charset="0"/>
                </a:rPr>
                <a:t>ai</a:t>
              </a:r>
              <a:r>
                <a:rPr lang="en-US" altLang="en-US" sz="2400" dirty="0">
                  <a:solidFill>
                    <a:srgbClr val="002060"/>
                  </a:solidFill>
                  <a:latin typeface="UTM Neo Sans Intel" pitchFamily="18" charset="0"/>
                  <a:cs typeface="Times New Roman" pitchFamily="18" charset="0"/>
                </a:rPr>
                <a:t> </a:t>
              </a:r>
              <a:r>
                <a:rPr lang="en-US" altLang="en-US" sz="2400" dirty="0" err="1">
                  <a:solidFill>
                    <a:srgbClr val="002060"/>
                  </a:solidFill>
                  <a:latin typeface="UTM Neo Sans Intel" pitchFamily="18" charset="0"/>
                  <a:cs typeface="Times New Roman" pitchFamily="18" charset="0"/>
                </a:rPr>
                <a:t>không</a:t>
              </a:r>
              <a:r>
                <a:rPr lang="en-US" altLang="en-US" sz="2400" dirty="0">
                  <a:solidFill>
                    <a:srgbClr val="002060"/>
                  </a:solidFill>
                  <a:latin typeface="UTM Neo Sans Intel" pitchFamily="18" charset="0"/>
                  <a:cs typeface="Times New Roman" pitchFamily="18" charset="0"/>
                </a:rPr>
                <a:t> </a:t>
              </a:r>
              <a:r>
                <a:rPr lang="en-US" altLang="en-US" sz="2400" dirty="0" err="1">
                  <a:solidFill>
                    <a:srgbClr val="002060"/>
                  </a:solidFill>
                  <a:latin typeface="UTM Neo Sans Intel" pitchFamily="18" charset="0"/>
                  <a:cs typeface="Times New Roman" pitchFamily="18" charset="0"/>
                </a:rPr>
                <a:t>ăn</a:t>
              </a:r>
              <a:r>
                <a:rPr lang="en-US" altLang="en-US" sz="2400" dirty="0">
                  <a:solidFill>
                    <a:srgbClr val="002060"/>
                  </a:solidFill>
                  <a:latin typeface="UTM Neo Sans Intel" pitchFamily="18" charset="0"/>
                  <a:cs typeface="Times New Roman" pitchFamily="18" charset="0"/>
                </a:rPr>
                <a:t> </a:t>
              </a:r>
              <a:r>
                <a:rPr lang="en-US" altLang="en-US" sz="2400" dirty="0" err="1">
                  <a:solidFill>
                    <a:srgbClr val="002060"/>
                  </a:solidFill>
                  <a:latin typeface="UTM Neo Sans Intel" pitchFamily="18" charset="0"/>
                  <a:cs typeface="Times New Roman" pitchFamily="18" charset="0"/>
                </a:rPr>
                <a:t>mà</a:t>
              </a:r>
              <a:r>
                <a:rPr lang="en-US" altLang="en-US" sz="2400" dirty="0">
                  <a:solidFill>
                    <a:srgbClr val="002060"/>
                  </a:solidFill>
                  <a:latin typeface="UTM Neo Sans Intel" pitchFamily="18" charset="0"/>
                  <a:cs typeface="Times New Roman" pitchFamily="18" charset="0"/>
                </a:rPr>
                <a:t> </a:t>
              </a:r>
              <a:r>
                <a:rPr lang="en-US" altLang="en-US" sz="2400" dirty="0" err="1">
                  <a:solidFill>
                    <a:srgbClr val="002060"/>
                  </a:solidFill>
                  <a:latin typeface="UTM Neo Sans Intel" pitchFamily="18" charset="0"/>
                  <a:cs typeface="Times New Roman" pitchFamily="18" charset="0"/>
                </a:rPr>
                <a:t>sống</a:t>
              </a:r>
              <a:r>
                <a:rPr lang="en-US" altLang="en-US" sz="2400" dirty="0">
                  <a:solidFill>
                    <a:srgbClr val="002060"/>
                  </a:solidFill>
                  <a:latin typeface="UTM Neo Sans Intel" pitchFamily="18" charset="0"/>
                  <a:cs typeface="Times New Roman" pitchFamily="18" charset="0"/>
                </a:rPr>
                <a:t> </a:t>
              </a:r>
              <a:r>
                <a:rPr lang="en-US" altLang="en-US" sz="2400" dirty="0" err="1">
                  <a:solidFill>
                    <a:srgbClr val="002060"/>
                  </a:solidFill>
                  <a:latin typeface="UTM Neo Sans Intel" pitchFamily="18" charset="0"/>
                  <a:cs typeface="Times New Roman" pitchFamily="18" charset="0"/>
                </a:rPr>
                <a:t>được</a:t>
              </a:r>
              <a:r>
                <a:rPr lang="en-US" altLang="en-US" sz="2400" dirty="0">
                  <a:solidFill>
                    <a:srgbClr val="002060"/>
                  </a:solidFill>
                  <a:latin typeface="UTM Neo Sans Intel" pitchFamily="18" charset="0"/>
                  <a:cs typeface="Times New Roman" pitchFamily="18" charset="0"/>
                </a:rPr>
                <a:t> </a:t>
              </a:r>
              <a:r>
                <a:rPr lang="en-US" altLang="en-US" sz="2400" dirty="0" err="1">
                  <a:solidFill>
                    <a:srgbClr val="002060"/>
                  </a:solidFill>
                  <a:latin typeface="UTM Neo Sans Intel" pitchFamily="18" charset="0"/>
                  <a:cs typeface="Times New Roman" pitchFamily="18" charset="0"/>
                </a:rPr>
                <a:t>không</a:t>
              </a:r>
              <a:r>
                <a:rPr lang="en-US" altLang="en-US" sz="2400" dirty="0" smtClean="0">
                  <a:solidFill>
                    <a:srgbClr val="002060"/>
                  </a:solidFill>
                  <a:latin typeface="UTM Neo Sans Intel" pitchFamily="18" charset="0"/>
                  <a:cs typeface="Times New Roman" pitchFamily="18" charset="0"/>
                </a:rPr>
                <a:t>?</a:t>
              </a:r>
              <a:endParaRPr lang="en-US" sz="2400" dirty="0">
                <a:solidFill>
                  <a:srgbClr val="002060"/>
                </a:solidFill>
              </a:endParaRPr>
            </a:p>
          </p:txBody>
        </p:sp>
      </p:grpSp>
      <p:sp>
        <p:nvSpPr>
          <p:cNvPr id="20" name="Oval 19"/>
          <p:cNvSpPr/>
          <p:nvPr/>
        </p:nvSpPr>
        <p:spPr>
          <a:xfrm>
            <a:off x="1544777" y="477575"/>
            <a:ext cx="581748" cy="491088"/>
          </a:xfrm>
          <a:prstGeom prst="ellipse">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cxnSp>
        <p:nvCxnSpPr>
          <p:cNvPr id="24" name="Straight Arrow Connector 23"/>
          <p:cNvCxnSpPr>
            <a:stCxn id="20" idx="4"/>
            <a:endCxn id="31" idx="0"/>
          </p:cNvCxnSpPr>
          <p:nvPr/>
        </p:nvCxnSpPr>
        <p:spPr>
          <a:xfrm flipH="1">
            <a:off x="1277311" y="968663"/>
            <a:ext cx="558340" cy="223277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6" name="Oval 25"/>
          <p:cNvSpPr/>
          <p:nvPr/>
        </p:nvSpPr>
        <p:spPr>
          <a:xfrm>
            <a:off x="2526770" y="864886"/>
            <a:ext cx="581748" cy="491088"/>
          </a:xfrm>
          <a:prstGeom prst="ellipse">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cxnSp>
        <p:nvCxnSpPr>
          <p:cNvPr id="27" name="Straight Arrow Connector 26"/>
          <p:cNvCxnSpPr>
            <a:stCxn id="26" idx="5"/>
            <a:endCxn id="40" idx="0"/>
          </p:cNvCxnSpPr>
          <p:nvPr/>
        </p:nvCxnSpPr>
        <p:spPr>
          <a:xfrm>
            <a:off x="3023323" y="1284056"/>
            <a:ext cx="3092530" cy="210651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907658" y="3201435"/>
            <a:ext cx="739305" cy="369332"/>
          </a:xfrm>
          <a:prstGeom prst="rect">
            <a:avLst/>
          </a:prstGeom>
        </p:spPr>
        <p:txBody>
          <a:bodyPr wrap="none">
            <a:spAutoFit/>
          </a:bodyPr>
          <a:lstStyle/>
          <a:p>
            <a:pPr algn="ctr"/>
            <a:r>
              <a:rPr lang="en-US" b="1" dirty="0" err="1">
                <a:solidFill>
                  <a:srgbClr val="0070C0"/>
                </a:solidFill>
                <a:latin typeface="UTM Neo Sans Intel" pitchFamily="18" charset="0"/>
              </a:rPr>
              <a:t>Hùng</a:t>
            </a:r>
            <a:endParaRPr lang="en-US" b="1" dirty="0">
              <a:solidFill>
                <a:srgbClr val="0070C0"/>
              </a:solidFill>
              <a:latin typeface="UTM Neo Sans Intel" pitchFamily="18" charset="0"/>
            </a:endParaRPr>
          </a:p>
        </p:txBody>
      </p:sp>
      <p:sp>
        <p:nvSpPr>
          <p:cNvPr id="33" name="Rectangle 32"/>
          <p:cNvSpPr/>
          <p:nvPr/>
        </p:nvSpPr>
        <p:spPr>
          <a:xfrm>
            <a:off x="4868090" y="3400535"/>
            <a:ext cx="603049" cy="369332"/>
          </a:xfrm>
          <a:prstGeom prst="rect">
            <a:avLst/>
          </a:prstGeom>
        </p:spPr>
        <p:txBody>
          <a:bodyPr wrap="none">
            <a:spAutoFit/>
          </a:bodyPr>
          <a:lstStyle/>
          <a:p>
            <a:pPr algn="ctr"/>
            <a:r>
              <a:rPr lang="en-US" b="1" dirty="0" err="1">
                <a:solidFill>
                  <a:srgbClr val="0070C0"/>
                </a:solidFill>
                <a:latin typeface="UTM Neo Sans Intel" pitchFamily="18" charset="0"/>
              </a:rPr>
              <a:t>Quý</a:t>
            </a:r>
            <a:endParaRPr lang="en-US" b="1" dirty="0">
              <a:solidFill>
                <a:srgbClr val="0070C0"/>
              </a:solidFill>
              <a:latin typeface="UTM Neo Sans Intel" pitchFamily="18" charset="0"/>
            </a:endParaRPr>
          </a:p>
        </p:txBody>
      </p:sp>
      <p:sp>
        <p:nvSpPr>
          <p:cNvPr id="34" name="Rectangle 33"/>
          <p:cNvSpPr/>
          <p:nvPr/>
        </p:nvSpPr>
        <p:spPr>
          <a:xfrm>
            <a:off x="6747864" y="3388749"/>
            <a:ext cx="659155" cy="369332"/>
          </a:xfrm>
          <a:prstGeom prst="rect">
            <a:avLst/>
          </a:prstGeom>
        </p:spPr>
        <p:txBody>
          <a:bodyPr wrap="none">
            <a:spAutoFit/>
          </a:bodyPr>
          <a:lstStyle/>
          <a:p>
            <a:pPr algn="ctr"/>
            <a:r>
              <a:rPr lang="en-US" b="1" dirty="0">
                <a:solidFill>
                  <a:srgbClr val="0070C0"/>
                </a:solidFill>
                <a:latin typeface="UTM Neo Sans Intel" pitchFamily="18" charset="0"/>
              </a:rPr>
              <a:t>Nam</a:t>
            </a:r>
          </a:p>
        </p:txBody>
      </p:sp>
      <p:sp>
        <p:nvSpPr>
          <p:cNvPr id="40" name="Rectangle 39"/>
          <p:cNvSpPr/>
          <p:nvPr/>
        </p:nvSpPr>
        <p:spPr>
          <a:xfrm>
            <a:off x="5899287" y="3390575"/>
            <a:ext cx="433132" cy="369332"/>
          </a:xfrm>
          <a:prstGeom prst="rect">
            <a:avLst/>
          </a:prstGeom>
        </p:spPr>
        <p:txBody>
          <a:bodyPr wrap="none">
            <a:spAutoFit/>
          </a:bodyPr>
          <a:lstStyle/>
          <a:p>
            <a:pPr algn="ctr"/>
            <a:r>
              <a:rPr lang="en-US" b="1" dirty="0" err="1" smtClean="0">
                <a:solidFill>
                  <a:srgbClr val="0070C0"/>
                </a:solidFill>
                <a:latin typeface="UTM Neo Sans Intel" pitchFamily="18" charset="0"/>
              </a:rPr>
              <a:t>và</a:t>
            </a:r>
            <a:endParaRPr lang="en-US" b="1" dirty="0">
              <a:solidFill>
                <a:srgbClr val="0070C0"/>
              </a:solidFill>
              <a:latin typeface="UTM Neo Sans Intel" pitchFamily="18" charset="0"/>
            </a:endParaRPr>
          </a:p>
        </p:txBody>
      </p:sp>
      <p:sp>
        <p:nvSpPr>
          <p:cNvPr id="45" name="Rounded Rectangle 44"/>
          <p:cNvSpPr/>
          <p:nvPr/>
        </p:nvSpPr>
        <p:spPr>
          <a:xfrm>
            <a:off x="6032979" y="73317"/>
            <a:ext cx="5992448" cy="2568263"/>
          </a:xfrm>
          <a:prstGeom prst="roundRect">
            <a:avLst/>
          </a:prstGeom>
          <a:solidFill>
            <a:srgbClr val="FF75AD"/>
          </a:solidFill>
          <a:ln w="28575">
            <a:solidFill>
              <a:srgbClr val="E51674"/>
            </a:solidFill>
            <a:prstDash val="solid"/>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3600" dirty="0">
              <a:solidFill>
                <a:schemeClr val="tx1"/>
              </a:solidFill>
              <a:effectLst>
                <a:outerShdw blurRad="50800" dist="38100" dir="5400000" algn="t" rotWithShape="0">
                  <a:prstClr val="black">
                    <a:alpha val="40000"/>
                  </a:prstClr>
                </a:outerShdw>
              </a:effectLst>
              <a:latin typeface="UTM Aristote" pitchFamily="18" charset="0"/>
            </a:endParaRPr>
          </a:p>
        </p:txBody>
      </p:sp>
      <p:sp>
        <p:nvSpPr>
          <p:cNvPr id="46" name="Rectangle 45"/>
          <p:cNvSpPr/>
          <p:nvPr/>
        </p:nvSpPr>
        <p:spPr>
          <a:xfrm>
            <a:off x="6032979" y="138224"/>
            <a:ext cx="5992448" cy="830997"/>
          </a:xfrm>
          <a:prstGeom prst="rect">
            <a:avLst/>
          </a:prstGeom>
        </p:spPr>
        <p:txBody>
          <a:bodyPr wrap="square">
            <a:spAutoFit/>
          </a:bodyPr>
          <a:lstStyle/>
          <a:p>
            <a:pPr marL="285750" indent="-285750">
              <a:spcBef>
                <a:spcPts val="1200"/>
              </a:spcBef>
              <a:buFontTx/>
              <a:buChar char="-"/>
            </a:pPr>
            <a:r>
              <a:rPr lang="en-US" sz="2400" dirty="0" smtClean="0">
                <a:solidFill>
                  <a:srgbClr val="FFFF00"/>
                </a:solidFill>
                <a:latin typeface="UTM Neo Sans Intel" pitchFamily="18" charset="0"/>
              </a:rPr>
              <a:t>“</a:t>
            </a:r>
            <a:r>
              <a:rPr lang="en-US" sz="2400" dirty="0" err="1" smtClean="0">
                <a:solidFill>
                  <a:srgbClr val="FFFF00"/>
                </a:solidFill>
                <a:latin typeface="UTM Neo Sans Intel" pitchFamily="18" charset="0"/>
              </a:rPr>
              <a:t>Tớ</a:t>
            </a:r>
            <a:r>
              <a:rPr lang="en-US" sz="2400" dirty="0" smtClean="0">
                <a:solidFill>
                  <a:srgbClr val="FFFF00"/>
                </a:solidFill>
                <a:latin typeface="UTM Neo Sans Intel" pitchFamily="18" charset="0"/>
              </a:rPr>
              <a:t>”</a:t>
            </a:r>
            <a:r>
              <a:rPr lang="en-US" sz="2400" dirty="0" smtClean="0">
                <a:solidFill>
                  <a:schemeClr val="bg1"/>
                </a:solidFill>
                <a:latin typeface="UTM Neo Sans Intel" pitchFamily="18" charset="0"/>
              </a:rPr>
              <a:t>: </a:t>
            </a:r>
            <a:r>
              <a:rPr lang="en-US" sz="2400" dirty="0" err="1" smtClean="0">
                <a:solidFill>
                  <a:schemeClr val="bg1"/>
                </a:solidFill>
                <a:latin typeface="UTM Neo Sans Intel" pitchFamily="18" charset="0"/>
              </a:rPr>
              <a:t>Hùng</a:t>
            </a:r>
            <a:r>
              <a:rPr lang="en-US" sz="2400" dirty="0" smtClean="0">
                <a:solidFill>
                  <a:schemeClr val="bg1"/>
                </a:solidFill>
                <a:latin typeface="UTM Neo Sans Intel" pitchFamily="18" charset="0"/>
              </a:rPr>
              <a:t> </a:t>
            </a:r>
            <a:r>
              <a:rPr lang="en-US" sz="2400" dirty="0" err="1" smtClean="0">
                <a:solidFill>
                  <a:schemeClr val="bg1"/>
                </a:solidFill>
                <a:latin typeface="UTM Neo Sans Intel" pitchFamily="18" charset="0"/>
              </a:rPr>
              <a:t>dùng</a:t>
            </a:r>
            <a:r>
              <a:rPr lang="en-US" sz="2400" dirty="0" smtClean="0">
                <a:solidFill>
                  <a:schemeClr val="bg1"/>
                </a:solidFill>
                <a:latin typeface="UTM Neo Sans Intel" pitchFamily="18" charset="0"/>
              </a:rPr>
              <a:t> </a:t>
            </a:r>
            <a:r>
              <a:rPr lang="en-US" sz="2400" dirty="0" err="1" smtClean="0">
                <a:solidFill>
                  <a:schemeClr val="bg1"/>
                </a:solidFill>
                <a:latin typeface="UTM Neo Sans Intel" pitchFamily="18" charset="0"/>
              </a:rPr>
              <a:t>để</a:t>
            </a:r>
            <a:r>
              <a:rPr lang="en-US" sz="2400" dirty="0" smtClean="0">
                <a:solidFill>
                  <a:schemeClr val="bg1"/>
                </a:solidFill>
                <a:latin typeface="UTM Neo Sans Intel" pitchFamily="18" charset="0"/>
              </a:rPr>
              <a:t> </a:t>
            </a:r>
            <a:r>
              <a:rPr lang="en-US" sz="2400" dirty="0" err="1" smtClean="0">
                <a:solidFill>
                  <a:schemeClr val="bg1"/>
                </a:solidFill>
                <a:latin typeface="UTM Neo Sans Intel" pitchFamily="18" charset="0"/>
              </a:rPr>
              <a:t>tự</a:t>
            </a:r>
            <a:r>
              <a:rPr lang="en-US" sz="2400" dirty="0" smtClean="0">
                <a:solidFill>
                  <a:schemeClr val="bg1"/>
                </a:solidFill>
                <a:latin typeface="UTM Neo Sans Intel" pitchFamily="18" charset="0"/>
              </a:rPr>
              <a:t> </a:t>
            </a:r>
            <a:r>
              <a:rPr lang="en-US" sz="2400" dirty="0" err="1" smtClean="0">
                <a:solidFill>
                  <a:schemeClr val="bg1"/>
                </a:solidFill>
                <a:latin typeface="UTM Neo Sans Intel" pitchFamily="18" charset="0"/>
              </a:rPr>
              <a:t>xưng</a:t>
            </a:r>
            <a:r>
              <a:rPr lang="en-US" sz="2400" dirty="0" smtClean="0">
                <a:solidFill>
                  <a:schemeClr val="bg1"/>
                </a:solidFill>
                <a:latin typeface="UTM Neo Sans Intel" pitchFamily="18" charset="0"/>
              </a:rPr>
              <a:t> </a:t>
            </a:r>
            <a:r>
              <a:rPr lang="en-US" sz="2400" dirty="0" err="1" smtClean="0">
                <a:solidFill>
                  <a:schemeClr val="bg1"/>
                </a:solidFill>
                <a:latin typeface="UTM Neo Sans Intel" pitchFamily="18" charset="0"/>
              </a:rPr>
              <a:t>mình</a:t>
            </a:r>
            <a:r>
              <a:rPr lang="en-US" sz="2400" dirty="0" smtClean="0">
                <a:solidFill>
                  <a:schemeClr val="bg1"/>
                </a:solidFill>
                <a:latin typeface="UTM Neo Sans Intel" pitchFamily="18" charset="0"/>
              </a:rPr>
              <a:t> </a:t>
            </a:r>
            <a:r>
              <a:rPr lang="en-US" sz="2400" dirty="0" err="1" smtClean="0">
                <a:solidFill>
                  <a:schemeClr val="bg1"/>
                </a:solidFill>
                <a:latin typeface="UTM Neo Sans Intel" pitchFamily="18" charset="0"/>
              </a:rPr>
              <a:t>khi</a:t>
            </a:r>
            <a:r>
              <a:rPr lang="en-US" sz="2400" dirty="0" smtClean="0">
                <a:solidFill>
                  <a:schemeClr val="bg1"/>
                </a:solidFill>
                <a:latin typeface="UTM Neo Sans Intel" pitchFamily="18" charset="0"/>
              </a:rPr>
              <a:t> </a:t>
            </a:r>
            <a:r>
              <a:rPr lang="en-US" sz="2400" dirty="0" err="1" smtClean="0">
                <a:solidFill>
                  <a:schemeClr val="bg1"/>
                </a:solidFill>
                <a:latin typeface="UTM Neo Sans Intel" pitchFamily="18" charset="0"/>
              </a:rPr>
              <a:t>nói</a:t>
            </a:r>
            <a:r>
              <a:rPr lang="en-US" sz="2400" dirty="0" smtClean="0">
                <a:solidFill>
                  <a:schemeClr val="bg1"/>
                </a:solidFill>
                <a:latin typeface="UTM Neo Sans Intel" pitchFamily="18" charset="0"/>
              </a:rPr>
              <a:t> </a:t>
            </a:r>
            <a:r>
              <a:rPr lang="en-US" sz="2400" dirty="0" err="1" smtClean="0">
                <a:solidFill>
                  <a:schemeClr val="bg1"/>
                </a:solidFill>
                <a:latin typeface="UTM Neo Sans Intel" pitchFamily="18" charset="0"/>
              </a:rPr>
              <a:t>chuyện</a:t>
            </a:r>
            <a:r>
              <a:rPr lang="en-US" sz="2400" dirty="0" smtClean="0">
                <a:solidFill>
                  <a:schemeClr val="bg1"/>
                </a:solidFill>
                <a:latin typeface="UTM Neo Sans Intel" pitchFamily="18" charset="0"/>
              </a:rPr>
              <a:t>.</a:t>
            </a:r>
          </a:p>
        </p:txBody>
      </p:sp>
      <p:sp>
        <p:nvSpPr>
          <p:cNvPr id="44" name="Rectangle 43"/>
          <p:cNvSpPr/>
          <p:nvPr/>
        </p:nvSpPr>
        <p:spPr>
          <a:xfrm>
            <a:off x="6128676" y="2029064"/>
            <a:ext cx="5992447" cy="461665"/>
          </a:xfrm>
          <a:prstGeom prst="rect">
            <a:avLst/>
          </a:prstGeom>
        </p:spPr>
        <p:txBody>
          <a:bodyPr wrap="square">
            <a:spAutoFit/>
          </a:bodyPr>
          <a:lstStyle/>
          <a:p>
            <a:pPr>
              <a:spcBef>
                <a:spcPts val="1200"/>
              </a:spcBef>
            </a:pPr>
            <a:r>
              <a:rPr lang="en-US" sz="2400" b="1" dirty="0" err="1">
                <a:solidFill>
                  <a:srgbClr val="FFFF00"/>
                </a:solidFill>
                <a:effectLst>
                  <a:outerShdw blurRad="38100" dist="38100" dir="2700000" algn="tl">
                    <a:srgbClr val="000000">
                      <a:alpha val="43137"/>
                    </a:srgbClr>
                  </a:outerShdw>
                </a:effectLst>
                <a:latin typeface="UTM Neo Sans Intel" pitchFamily="18" charset="0"/>
              </a:rPr>
              <a:t>Vậy</a:t>
            </a:r>
            <a:r>
              <a:rPr lang="en-US" sz="2400" b="1" dirty="0">
                <a:solidFill>
                  <a:srgbClr val="FFFF00"/>
                </a:solidFill>
                <a:effectLst>
                  <a:outerShdw blurRad="38100" dist="38100" dir="2700000" algn="tl">
                    <a:srgbClr val="000000">
                      <a:alpha val="43137"/>
                    </a:srgbClr>
                  </a:outerShdw>
                </a:effectLst>
                <a:latin typeface="UTM Neo Sans Intel" pitchFamily="18" charset="0"/>
              </a:rPr>
              <a:t> “</a:t>
            </a:r>
            <a:r>
              <a:rPr lang="en-US" sz="2400" b="1" dirty="0" err="1">
                <a:solidFill>
                  <a:srgbClr val="FFFF00"/>
                </a:solidFill>
                <a:effectLst>
                  <a:outerShdw blurRad="38100" dist="38100" dir="2700000" algn="tl">
                    <a:srgbClr val="000000">
                      <a:alpha val="43137"/>
                    </a:srgbClr>
                  </a:outerShdw>
                </a:effectLst>
                <a:latin typeface="UTM Neo Sans Intel" pitchFamily="18" charset="0"/>
              </a:rPr>
              <a:t>tớ</a:t>
            </a:r>
            <a:r>
              <a:rPr lang="en-US" sz="2400" b="1" dirty="0">
                <a:solidFill>
                  <a:srgbClr val="FFFF00"/>
                </a:solidFill>
                <a:effectLst>
                  <a:outerShdw blurRad="38100" dist="38100" dir="2700000" algn="tl">
                    <a:srgbClr val="000000">
                      <a:alpha val="43137"/>
                    </a:srgbClr>
                  </a:outerShdw>
                </a:effectLst>
                <a:latin typeface="UTM Neo Sans Intel" pitchFamily="18" charset="0"/>
              </a:rPr>
              <a:t>” </a:t>
            </a:r>
            <a:r>
              <a:rPr lang="en-US" sz="2400" b="1" dirty="0" err="1">
                <a:solidFill>
                  <a:srgbClr val="FFFF00"/>
                </a:solidFill>
                <a:effectLst>
                  <a:outerShdw blurRad="38100" dist="38100" dir="2700000" algn="tl">
                    <a:srgbClr val="000000">
                      <a:alpha val="43137"/>
                    </a:srgbClr>
                  </a:outerShdw>
                </a:effectLst>
                <a:latin typeface="UTM Neo Sans Intel" pitchFamily="18" charset="0"/>
              </a:rPr>
              <a:t>và</a:t>
            </a:r>
            <a:r>
              <a:rPr lang="en-US" sz="2400" b="1" dirty="0">
                <a:solidFill>
                  <a:srgbClr val="FFFF00"/>
                </a:solidFill>
                <a:effectLst>
                  <a:outerShdw blurRad="38100" dist="38100" dir="2700000" algn="tl">
                    <a:srgbClr val="000000">
                      <a:alpha val="43137"/>
                    </a:srgbClr>
                  </a:outerShdw>
                </a:effectLst>
                <a:latin typeface="UTM Neo Sans Intel" pitchFamily="18" charset="0"/>
              </a:rPr>
              <a:t> “</a:t>
            </a:r>
            <a:r>
              <a:rPr lang="en-US" sz="2400" b="1" dirty="0" err="1">
                <a:solidFill>
                  <a:srgbClr val="FFFF00"/>
                </a:solidFill>
                <a:effectLst>
                  <a:outerShdw blurRad="38100" dist="38100" dir="2700000" algn="tl">
                    <a:srgbClr val="000000">
                      <a:alpha val="43137"/>
                    </a:srgbClr>
                  </a:outerShdw>
                </a:effectLst>
                <a:latin typeface="UTM Neo Sans Intel" pitchFamily="18" charset="0"/>
              </a:rPr>
              <a:t>cậu</a:t>
            </a:r>
            <a:r>
              <a:rPr lang="en-US" sz="2400" b="1" dirty="0">
                <a:solidFill>
                  <a:srgbClr val="FFFF00"/>
                </a:solidFill>
                <a:effectLst>
                  <a:outerShdw blurRad="38100" dist="38100" dir="2700000" algn="tl">
                    <a:srgbClr val="000000">
                      <a:alpha val="43137"/>
                    </a:srgbClr>
                  </a:outerShdw>
                </a:effectLst>
                <a:latin typeface="UTM Neo Sans Intel" pitchFamily="18" charset="0"/>
              </a:rPr>
              <a:t>” </a:t>
            </a:r>
            <a:r>
              <a:rPr lang="en-US" sz="2400" b="1" dirty="0" err="1">
                <a:solidFill>
                  <a:srgbClr val="FFFF00"/>
                </a:solidFill>
                <a:effectLst>
                  <a:outerShdw blurRad="38100" dist="38100" dir="2700000" algn="tl">
                    <a:srgbClr val="000000">
                      <a:alpha val="43137"/>
                    </a:srgbClr>
                  </a:outerShdw>
                </a:effectLst>
                <a:latin typeface="UTM Neo Sans Intel" pitchFamily="18" charset="0"/>
              </a:rPr>
              <a:t>được</a:t>
            </a:r>
            <a:r>
              <a:rPr lang="en-US" sz="2400" b="1" dirty="0">
                <a:solidFill>
                  <a:srgbClr val="FFFF00"/>
                </a:solidFill>
                <a:effectLst>
                  <a:outerShdw blurRad="38100" dist="38100" dir="2700000" algn="tl">
                    <a:srgbClr val="000000">
                      <a:alpha val="43137"/>
                    </a:srgbClr>
                  </a:outerShdw>
                </a:effectLst>
                <a:latin typeface="UTM Neo Sans Intel" pitchFamily="18" charset="0"/>
              </a:rPr>
              <a:t> </a:t>
            </a:r>
            <a:r>
              <a:rPr lang="en-US" sz="2400" b="1" dirty="0" err="1">
                <a:solidFill>
                  <a:srgbClr val="FFFF00"/>
                </a:solidFill>
                <a:effectLst>
                  <a:outerShdw blurRad="38100" dist="38100" dir="2700000" algn="tl">
                    <a:srgbClr val="000000">
                      <a:alpha val="43137"/>
                    </a:srgbClr>
                  </a:outerShdw>
                </a:effectLst>
                <a:latin typeface="UTM Neo Sans Intel" pitchFamily="18" charset="0"/>
              </a:rPr>
              <a:t>dùng</a:t>
            </a:r>
            <a:r>
              <a:rPr lang="en-US" sz="2400" b="1" dirty="0">
                <a:solidFill>
                  <a:srgbClr val="FFFF00"/>
                </a:solidFill>
                <a:effectLst>
                  <a:outerShdw blurRad="38100" dist="38100" dir="2700000" algn="tl">
                    <a:srgbClr val="000000">
                      <a:alpha val="43137"/>
                    </a:srgbClr>
                  </a:outerShdw>
                </a:effectLst>
                <a:latin typeface="UTM Neo Sans Intel" pitchFamily="18" charset="0"/>
              </a:rPr>
              <a:t> </a:t>
            </a:r>
            <a:r>
              <a:rPr lang="en-US" sz="2400" b="1" dirty="0" err="1">
                <a:solidFill>
                  <a:srgbClr val="FFFF00"/>
                </a:solidFill>
                <a:effectLst>
                  <a:outerShdw blurRad="38100" dist="38100" dir="2700000" algn="tl">
                    <a:srgbClr val="000000">
                      <a:alpha val="43137"/>
                    </a:srgbClr>
                  </a:outerShdw>
                </a:effectLst>
                <a:latin typeface="UTM Neo Sans Intel" pitchFamily="18" charset="0"/>
              </a:rPr>
              <a:t>để</a:t>
            </a:r>
            <a:r>
              <a:rPr lang="en-US" sz="2400" b="1" dirty="0">
                <a:solidFill>
                  <a:srgbClr val="FFFF00"/>
                </a:solidFill>
                <a:effectLst>
                  <a:outerShdw blurRad="38100" dist="38100" dir="2700000" algn="tl">
                    <a:srgbClr val="000000">
                      <a:alpha val="43137"/>
                    </a:srgbClr>
                  </a:outerShdw>
                </a:effectLst>
                <a:latin typeface="UTM Neo Sans Intel" pitchFamily="18" charset="0"/>
              </a:rPr>
              <a:t> </a:t>
            </a:r>
            <a:r>
              <a:rPr lang="en-US" sz="2400" b="1" u="sng" dirty="0" err="1">
                <a:solidFill>
                  <a:srgbClr val="FFFF00"/>
                </a:solidFill>
                <a:effectLst>
                  <a:outerShdw blurRad="38100" dist="38100" dir="2700000" algn="tl">
                    <a:srgbClr val="000000">
                      <a:alpha val="43137"/>
                    </a:srgbClr>
                  </a:outerShdw>
                </a:effectLst>
                <a:latin typeface="UTM Neo Sans Intel" pitchFamily="18" charset="0"/>
              </a:rPr>
              <a:t>xưng</a:t>
            </a:r>
            <a:r>
              <a:rPr lang="en-US" sz="2400" b="1" u="sng" dirty="0">
                <a:solidFill>
                  <a:srgbClr val="FFFF00"/>
                </a:solidFill>
                <a:effectLst>
                  <a:outerShdw blurRad="38100" dist="38100" dir="2700000" algn="tl">
                    <a:srgbClr val="000000">
                      <a:alpha val="43137"/>
                    </a:srgbClr>
                  </a:outerShdw>
                </a:effectLst>
                <a:latin typeface="UTM Neo Sans Intel" pitchFamily="18" charset="0"/>
              </a:rPr>
              <a:t> </a:t>
            </a:r>
            <a:r>
              <a:rPr lang="en-US" sz="2400" b="1" u="sng" dirty="0" err="1" smtClean="0">
                <a:solidFill>
                  <a:srgbClr val="FFFF00"/>
                </a:solidFill>
                <a:effectLst>
                  <a:outerShdw blurRad="38100" dist="38100" dir="2700000" algn="tl">
                    <a:srgbClr val="000000">
                      <a:alpha val="43137"/>
                    </a:srgbClr>
                  </a:outerShdw>
                </a:effectLst>
                <a:latin typeface="UTM Neo Sans Intel" pitchFamily="18" charset="0"/>
              </a:rPr>
              <a:t>hô</a:t>
            </a:r>
            <a:r>
              <a:rPr lang="en-US" sz="2400" b="1" dirty="0" smtClean="0">
                <a:solidFill>
                  <a:srgbClr val="FFFF00"/>
                </a:solidFill>
                <a:effectLst>
                  <a:outerShdw blurRad="38100" dist="38100" dir="2700000" algn="tl">
                    <a:srgbClr val="000000">
                      <a:alpha val="43137"/>
                    </a:srgbClr>
                  </a:outerShdw>
                </a:effectLst>
                <a:latin typeface="UTM Neo Sans Intel" pitchFamily="18" charset="0"/>
              </a:rPr>
              <a:t>.</a:t>
            </a:r>
            <a:endParaRPr lang="en-US" sz="2400" b="1" dirty="0">
              <a:solidFill>
                <a:srgbClr val="FFFF00"/>
              </a:solidFill>
              <a:effectLst>
                <a:outerShdw blurRad="38100" dist="38100" dir="2700000" algn="tl">
                  <a:srgbClr val="000000">
                    <a:alpha val="43137"/>
                  </a:srgbClr>
                </a:outerShdw>
              </a:effectLst>
              <a:latin typeface="UTM Neo Sans Intel" pitchFamily="18" charset="0"/>
            </a:endParaRPr>
          </a:p>
        </p:txBody>
      </p:sp>
      <p:pic>
        <p:nvPicPr>
          <p:cNvPr id="57" name="Picture 5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9602123" y="2452363"/>
            <a:ext cx="2093688" cy="4405637"/>
          </a:xfrm>
          <a:prstGeom prst="rect">
            <a:avLst/>
          </a:prstGeom>
        </p:spPr>
      </p:pic>
      <p:sp>
        <p:nvSpPr>
          <p:cNvPr id="58" name="Rectangle 57"/>
          <p:cNvSpPr/>
          <p:nvPr/>
        </p:nvSpPr>
        <p:spPr>
          <a:xfrm>
            <a:off x="6001080" y="1034282"/>
            <a:ext cx="6096000" cy="830997"/>
          </a:xfrm>
          <a:prstGeom prst="rect">
            <a:avLst/>
          </a:prstGeom>
        </p:spPr>
        <p:txBody>
          <a:bodyPr>
            <a:spAutoFit/>
          </a:bodyPr>
          <a:lstStyle/>
          <a:p>
            <a:pPr marL="285750" indent="-285750">
              <a:spcBef>
                <a:spcPts val="1200"/>
              </a:spcBef>
              <a:buFontTx/>
              <a:buChar char="-"/>
            </a:pPr>
            <a:r>
              <a:rPr lang="en-US" sz="2400" dirty="0">
                <a:solidFill>
                  <a:srgbClr val="FFFF00"/>
                </a:solidFill>
                <a:latin typeface="UTM Neo Sans Intel" pitchFamily="18" charset="0"/>
              </a:rPr>
              <a:t>“</a:t>
            </a:r>
            <a:r>
              <a:rPr lang="en-US" sz="2400" dirty="0" err="1">
                <a:solidFill>
                  <a:srgbClr val="FFFF00"/>
                </a:solidFill>
                <a:latin typeface="UTM Neo Sans Intel" pitchFamily="18" charset="0"/>
              </a:rPr>
              <a:t>Cậu</a:t>
            </a:r>
            <a:r>
              <a:rPr lang="en-US" sz="2400" dirty="0">
                <a:solidFill>
                  <a:srgbClr val="FFFF00"/>
                </a:solidFill>
                <a:latin typeface="UTM Neo Sans Intel" pitchFamily="18" charset="0"/>
              </a:rPr>
              <a:t>”</a:t>
            </a:r>
            <a:r>
              <a:rPr lang="en-US" sz="2400" dirty="0">
                <a:solidFill>
                  <a:schemeClr val="bg1"/>
                </a:solidFill>
                <a:latin typeface="UTM Neo Sans Intel" pitchFamily="18" charset="0"/>
              </a:rPr>
              <a:t>: </a:t>
            </a:r>
            <a:r>
              <a:rPr lang="en-US" sz="2400" dirty="0" err="1">
                <a:solidFill>
                  <a:schemeClr val="bg1"/>
                </a:solidFill>
                <a:latin typeface="UTM Neo Sans Intel" pitchFamily="18" charset="0"/>
              </a:rPr>
              <a:t>Hùng</a:t>
            </a:r>
            <a:r>
              <a:rPr lang="en-US" sz="2400" dirty="0">
                <a:solidFill>
                  <a:schemeClr val="bg1"/>
                </a:solidFill>
                <a:latin typeface="UTM Neo Sans Intel" pitchFamily="18" charset="0"/>
              </a:rPr>
              <a:t> </a:t>
            </a:r>
            <a:r>
              <a:rPr lang="en-US" sz="2400" dirty="0" err="1">
                <a:solidFill>
                  <a:schemeClr val="bg1"/>
                </a:solidFill>
                <a:latin typeface="UTM Neo Sans Intel" pitchFamily="18" charset="0"/>
              </a:rPr>
              <a:t>dùng</a:t>
            </a:r>
            <a:r>
              <a:rPr lang="en-US" sz="2400" dirty="0">
                <a:solidFill>
                  <a:schemeClr val="bg1"/>
                </a:solidFill>
                <a:latin typeface="UTM Neo Sans Intel" pitchFamily="18" charset="0"/>
              </a:rPr>
              <a:t> </a:t>
            </a:r>
            <a:r>
              <a:rPr lang="en-US" sz="2400" dirty="0" err="1">
                <a:solidFill>
                  <a:schemeClr val="bg1"/>
                </a:solidFill>
                <a:latin typeface="UTM Neo Sans Intel" pitchFamily="18" charset="0"/>
              </a:rPr>
              <a:t>để</a:t>
            </a:r>
            <a:r>
              <a:rPr lang="en-US" sz="2400" dirty="0">
                <a:solidFill>
                  <a:schemeClr val="bg1"/>
                </a:solidFill>
                <a:latin typeface="UTM Neo Sans Intel" pitchFamily="18" charset="0"/>
              </a:rPr>
              <a:t> </a:t>
            </a:r>
            <a:r>
              <a:rPr lang="en-US" sz="2400" dirty="0" err="1">
                <a:solidFill>
                  <a:schemeClr val="bg1"/>
                </a:solidFill>
                <a:latin typeface="UTM Neo Sans Intel" pitchFamily="18" charset="0"/>
              </a:rPr>
              <a:t>gọi</a:t>
            </a:r>
            <a:r>
              <a:rPr lang="en-US" sz="2400" dirty="0">
                <a:solidFill>
                  <a:schemeClr val="bg1"/>
                </a:solidFill>
                <a:latin typeface="UTM Neo Sans Intel" pitchFamily="18" charset="0"/>
              </a:rPr>
              <a:t> </a:t>
            </a:r>
            <a:r>
              <a:rPr lang="en-US" sz="2400" dirty="0" err="1">
                <a:solidFill>
                  <a:schemeClr val="bg1"/>
                </a:solidFill>
                <a:latin typeface="UTM Neo Sans Intel" pitchFamily="18" charset="0"/>
              </a:rPr>
              <a:t>bạn</a:t>
            </a:r>
            <a:r>
              <a:rPr lang="en-US" sz="2400" dirty="0">
                <a:solidFill>
                  <a:schemeClr val="bg1"/>
                </a:solidFill>
                <a:latin typeface="UTM Neo Sans Intel" pitchFamily="18" charset="0"/>
              </a:rPr>
              <a:t> </a:t>
            </a:r>
            <a:r>
              <a:rPr lang="en-US" sz="2400" dirty="0" err="1">
                <a:solidFill>
                  <a:schemeClr val="bg1"/>
                </a:solidFill>
                <a:latin typeface="UTM Neo Sans Intel" pitchFamily="18" charset="0"/>
              </a:rPr>
              <a:t>mình</a:t>
            </a:r>
            <a:r>
              <a:rPr lang="en-US" sz="2400" dirty="0">
                <a:solidFill>
                  <a:schemeClr val="bg1"/>
                </a:solidFill>
                <a:latin typeface="UTM Neo Sans Intel" pitchFamily="18" charset="0"/>
              </a:rPr>
              <a:t> (</a:t>
            </a:r>
            <a:r>
              <a:rPr lang="en-US" sz="2400" dirty="0" err="1">
                <a:solidFill>
                  <a:schemeClr val="bg1"/>
                </a:solidFill>
                <a:latin typeface="UTM Neo Sans Intel" pitchFamily="18" charset="0"/>
              </a:rPr>
              <a:t>Quý</a:t>
            </a:r>
            <a:r>
              <a:rPr lang="en-US" sz="2400" dirty="0">
                <a:solidFill>
                  <a:schemeClr val="bg1"/>
                </a:solidFill>
                <a:latin typeface="UTM Neo Sans Intel" pitchFamily="18" charset="0"/>
              </a:rPr>
              <a:t> </a:t>
            </a:r>
            <a:r>
              <a:rPr lang="en-US" sz="2400" dirty="0" err="1">
                <a:solidFill>
                  <a:schemeClr val="bg1"/>
                </a:solidFill>
                <a:latin typeface="UTM Neo Sans Intel" pitchFamily="18" charset="0"/>
              </a:rPr>
              <a:t>và</a:t>
            </a:r>
            <a:r>
              <a:rPr lang="en-US" sz="2400" dirty="0">
                <a:solidFill>
                  <a:schemeClr val="bg1"/>
                </a:solidFill>
                <a:latin typeface="UTM Neo Sans Intel" pitchFamily="18" charset="0"/>
              </a:rPr>
              <a:t> Nam) </a:t>
            </a:r>
            <a:r>
              <a:rPr lang="en-US" sz="2400" dirty="0" err="1">
                <a:solidFill>
                  <a:schemeClr val="bg1"/>
                </a:solidFill>
                <a:latin typeface="UTM Neo Sans Intel" pitchFamily="18" charset="0"/>
              </a:rPr>
              <a:t>khi</a:t>
            </a:r>
            <a:r>
              <a:rPr lang="en-US" sz="2400" dirty="0">
                <a:solidFill>
                  <a:schemeClr val="bg1"/>
                </a:solidFill>
                <a:latin typeface="UTM Neo Sans Intel" pitchFamily="18" charset="0"/>
              </a:rPr>
              <a:t> </a:t>
            </a:r>
            <a:r>
              <a:rPr lang="en-US" sz="2400" dirty="0" err="1">
                <a:solidFill>
                  <a:schemeClr val="bg1"/>
                </a:solidFill>
                <a:latin typeface="UTM Neo Sans Intel" pitchFamily="18" charset="0"/>
              </a:rPr>
              <a:t>nói</a:t>
            </a:r>
            <a:r>
              <a:rPr lang="en-US" sz="2400" dirty="0">
                <a:solidFill>
                  <a:schemeClr val="bg1"/>
                </a:solidFill>
                <a:latin typeface="UTM Neo Sans Intel" pitchFamily="18" charset="0"/>
              </a:rPr>
              <a:t> </a:t>
            </a:r>
            <a:r>
              <a:rPr lang="en-US" sz="2400" dirty="0" err="1">
                <a:solidFill>
                  <a:schemeClr val="bg1"/>
                </a:solidFill>
                <a:latin typeface="UTM Neo Sans Intel" pitchFamily="18" charset="0"/>
              </a:rPr>
              <a:t>chuyện</a:t>
            </a:r>
            <a:r>
              <a:rPr lang="en-US" sz="2400" dirty="0">
                <a:solidFill>
                  <a:schemeClr val="bg1"/>
                </a:solidFill>
                <a:latin typeface="UTM Neo Sans Intel" pitchFamily="18" charset="0"/>
              </a:rPr>
              <a:t>.</a:t>
            </a:r>
          </a:p>
        </p:txBody>
      </p:sp>
    </p:spTree>
    <p:extLst>
      <p:ext uri="{BB962C8B-B14F-4D97-AF65-F5344CB8AC3E}">
        <p14:creationId xmlns:p14="http://schemas.microsoft.com/office/powerpoint/2010/main" val="655080496"/>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1000" fill="hold"/>
                                        <p:tgtEl>
                                          <p:spTgt spid="2"/>
                                        </p:tgtEl>
                                        <p:attrNameLst>
                                          <p:attrName>ppt_x</p:attrName>
                                        </p:attrNameLst>
                                      </p:cBhvr>
                                      <p:tavLst>
                                        <p:tav tm="0">
                                          <p:val>
                                            <p:strVal val="1+#ppt_w/2"/>
                                          </p:val>
                                        </p:tav>
                                        <p:tav tm="100000">
                                          <p:val>
                                            <p:strVal val="#ppt_x"/>
                                          </p:val>
                                        </p:tav>
                                      </p:tavLst>
                                    </p:anim>
                                    <p:anim calcmode="lin" valueType="num">
                                      <p:cBhvr additive="base">
                                        <p:cTn id="13" dur="1000" fill="hold"/>
                                        <p:tgtEl>
                                          <p:spTgt spid="2"/>
                                        </p:tgtEl>
                                        <p:attrNameLst>
                                          <p:attrName>ppt_y</p:attrName>
                                        </p:attrNameLst>
                                      </p:cBhvr>
                                      <p:tavLst>
                                        <p:tav tm="0">
                                          <p:val>
                                            <p:strVal val="#ppt_y"/>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750" fill="hold"/>
                                        <p:tgtEl>
                                          <p:spTgt spid="5"/>
                                        </p:tgtEl>
                                        <p:attrNameLst>
                                          <p:attrName>ppt_x</p:attrName>
                                        </p:attrNameLst>
                                      </p:cBhvr>
                                      <p:tavLst>
                                        <p:tav tm="0">
                                          <p:val>
                                            <p:strVal val="1+#ppt_w/2"/>
                                          </p:val>
                                        </p:tav>
                                        <p:tav tm="100000">
                                          <p:val>
                                            <p:strVal val="#ppt_x"/>
                                          </p:val>
                                        </p:tav>
                                      </p:tavLst>
                                    </p:anim>
                                    <p:anim calcmode="lin" valueType="num">
                                      <p:cBhvr additive="base">
                                        <p:cTn id="17" dur="750" fill="hold"/>
                                        <p:tgtEl>
                                          <p:spTgt spid="5"/>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42" presetClass="entr" presetSubtype="0" fill="hold" grpId="0" nodeType="after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anim calcmode="lin" valueType="num">
                                      <p:cBhvr>
                                        <p:cTn id="22" dur="500" fill="hold"/>
                                        <p:tgtEl>
                                          <p:spTgt spid="31"/>
                                        </p:tgtEl>
                                        <p:attrNameLst>
                                          <p:attrName>ppt_x</p:attrName>
                                        </p:attrNameLst>
                                      </p:cBhvr>
                                      <p:tavLst>
                                        <p:tav tm="0">
                                          <p:val>
                                            <p:strVal val="#ppt_x"/>
                                          </p:val>
                                        </p:tav>
                                        <p:tav tm="100000">
                                          <p:val>
                                            <p:strVal val="#ppt_x"/>
                                          </p:val>
                                        </p:tav>
                                      </p:tavLst>
                                    </p:anim>
                                    <p:anim calcmode="lin" valueType="num">
                                      <p:cBhvr>
                                        <p:cTn id="23" dur="500" fill="hold"/>
                                        <p:tgtEl>
                                          <p:spTgt spid="31"/>
                                        </p:tgtEl>
                                        <p:attrNameLst>
                                          <p:attrName>ppt_y</p:attrName>
                                        </p:attrNameLst>
                                      </p:cBhvr>
                                      <p:tavLst>
                                        <p:tav tm="0">
                                          <p:val>
                                            <p:strVal val="#ppt_y+.1"/>
                                          </p:val>
                                        </p:tav>
                                        <p:tav tm="100000">
                                          <p:val>
                                            <p:strVal val="#ppt_y"/>
                                          </p:val>
                                        </p:tav>
                                      </p:tavLst>
                                    </p:anim>
                                  </p:childTnLst>
                                </p:cTn>
                              </p:par>
                            </p:childTnLst>
                          </p:cTn>
                        </p:par>
                        <p:par>
                          <p:cTn id="24" fill="hold">
                            <p:stCondLst>
                              <p:cond delay="2000"/>
                            </p:stCondLst>
                            <p:childTnLst>
                              <p:par>
                                <p:cTn id="25" presetID="42" presetClass="entr" presetSubtype="0" fill="hold" grpId="0" nodeType="after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fade">
                                      <p:cBhvr>
                                        <p:cTn id="27" dur="500"/>
                                        <p:tgtEl>
                                          <p:spTgt spid="33"/>
                                        </p:tgtEl>
                                      </p:cBhvr>
                                    </p:animEffect>
                                    <p:anim calcmode="lin" valueType="num">
                                      <p:cBhvr>
                                        <p:cTn id="28" dur="500" fill="hold"/>
                                        <p:tgtEl>
                                          <p:spTgt spid="33"/>
                                        </p:tgtEl>
                                        <p:attrNameLst>
                                          <p:attrName>ppt_x</p:attrName>
                                        </p:attrNameLst>
                                      </p:cBhvr>
                                      <p:tavLst>
                                        <p:tav tm="0">
                                          <p:val>
                                            <p:strVal val="#ppt_x"/>
                                          </p:val>
                                        </p:tav>
                                        <p:tav tm="100000">
                                          <p:val>
                                            <p:strVal val="#ppt_x"/>
                                          </p:val>
                                        </p:tav>
                                      </p:tavLst>
                                    </p:anim>
                                    <p:anim calcmode="lin" valueType="num">
                                      <p:cBhvr>
                                        <p:cTn id="29" dur="500" fill="hold"/>
                                        <p:tgtEl>
                                          <p:spTgt spid="33"/>
                                        </p:tgtEl>
                                        <p:attrNameLst>
                                          <p:attrName>ppt_y</p:attrName>
                                        </p:attrNameLst>
                                      </p:cBhvr>
                                      <p:tavLst>
                                        <p:tav tm="0">
                                          <p:val>
                                            <p:strVal val="#ppt_y+.1"/>
                                          </p:val>
                                        </p:tav>
                                        <p:tav tm="100000">
                                          <p:val>
                                            <p:strVal val="#ppt_y"/>
                                          </p:val>
                                        </p:tav>
                                      </p:tavLst>
                                    </p:anim>
                                  </p:childTnLst>
                                </p:cTn>
                              </p:par>
                            </p:childTnLst>
                          </p:cTn>
                        </p:par>
                        <p:par>
                          <p:cTn id="30" fill="hold">
                            <p:stCondLst>
                              <p:cond delay="2500"/>
                            </p:stCondLst>
                            <p:childTnLst>
                              <p:par>
                                <p:cTn id="31" presetID="42" presetClass="entr" presetSubtype="0" fill="hold" grpId="0" nodeType="after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fade">
                                      <p:cBhvr>
                                        <p:cTn id="33" dur="500"/>
                                        <p:tgtEl>
                                          <p:spTgt spid="34"/>
                                        </p:tgtEl>
                                      </p:cBhvr>
                                    </p:animEffect>
                                    <p:anim calcmode="lin" valueType="num">
                                      <p:cBhvr>
                                        <p:cTn id="34" dur="500" fill="hold"/>
                                        <p:tgtEl>
                                          <p:spTgt spid="34"/>
                                        </p:tgtEl>
                                        <p:attrNameLst>
                                          <p:attrName>ppt_x</p:attrName>
                                        </p:attrNameLst>
                                      </p:cBhvr>
                                      <p:tavLst>
                                        <p:tav tm="0">
                                          <p:val>
                                            <p:strVal val="#ppt_x"/>
                                          </p:val>
                                        </p:tav>
                                        <p:tav tm="100000">
                                          <p:val>
                                            <p:strVal val="#ppt_x"/>
                                          </p:val>
                                        </p:tav>
                                      </p:tavLst>
                                    </p:anim>
                                    <p:anim calcmode="lin" valueType="num">
                                      <p:cBhvr>
                                        <p:cTn id="35" dur="500" fill="hold"/>
                                        <p:tgtEl>
                                          <p:spTgt spid="34"/>
                                        </p:tgtEl>
                                        <p:attrNameLst>
                                          <p:attrName>ppt_y</p:attrName>
                                        </p:attrNameLst>
                                      </p:cBhvr>
                                      <p:tavLst>
                                        <p:tav tm="0">
                                          <p:val>
                                            <p:strVal val="#ppt_y+.1"/>
                                          </p:val>
                                        </p:tav>
                                        <p:tav tm="100000">
                                          <p:val>
                                            <p:strVal val="#ppt_y"/>
                                          </p:val>
                                        </p:tav>
                                      </p:tavLst>
                                    </p:anim>
                                  </p:childTnLst>
                                </p:cTn>
                              </p:par>
                            </p:childTnLst>
                          </p:cTn>
                        </p:par>
                        <p:par>
                          <p:cTn id="36" fill="hold">
                            <p:stCondLst>
                              <p:cond delay="3000"/>
                            </p:stCondLst>
                            <p:childTnLst>
                              <p:par>
                                <p:cTn id="37" presetID="22" presetClass="entr" presetSubtype="4" fill="hold" nodeType="after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wipe(down)">
                                      <p:cBhvr>
                                        <p:cTn id="39" dur="500"/>
                                        <p:tgtEl>
                                          <p:spTgt spid="9"/>
                                        </p:tgtEl>
                                      </p:cBhvr>
                                    </p:animEffect>
                                  </p:childTnLst>
                                </p:cTn>
                              </p:par>
                            </p:childTnLst>
                          </p:cTn>
                        </p:par>
                      </p:childTnLst>
                    </p:cTn>
                  </p:par>
                  <p:par>
                    <p:cTn id="40" fill="hold">
                      <p:stCondLst>
                        <p:cond delay="indefinite"/>
                      </p:stCondLst>
                      <p:childTnLst>
                        <p:par>
                          <p:cTn id="41" fill="hold">
                            <p:stCondLst>
                              <p:cond delay="0"/>
                            </p:stCondLst>
                            <p:childTnLst>
                              <p:par>
                                <p:cTn id="42" presetID="21" presetClass="entr" presetSubtype="1" fill="hold" grpId="0" nodeType="click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wheel(1)">
                                      <p:cBhvr>
                                        <p:cTn id="44" dur="500"/>
                                        <p:tgtEl>
                                          <p:spTgt spid="20"/>
                                        </p:tgtEl>
                                      </p:cBhvr>
                                    </p:animEffect>
                                  </p:childTnLst>
                                </p:cTn>
                              </p:par>
                            </p:childTnLst>
                          </p:cTn>
                        </p:par>
                        <p:par>
                          <p:cTn id="45" fill="hold">
                            <p:stCondLst>
                              <p:cond delay="500"/>
                            </p:stCondLst>
                            <p:childTnLst>
                              <p:par>
                                <p:cTn id="46" presetID="22" presetClass="entr" presetSubtype="1" fill="hold" nodeType="after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wipe(up)">
                                      <p:cBhvr>
                                        <p:cTn id="48" dur="500"/>
                                        <p:tgtEl>
                                          <p:spTgt spid="24"/>
                                        </p:tgtEl>
                                      </p:cBhvr>
                                    </p:animEffect>
                                  </p:childTnLst>
                                </p:cTn>
                              </p:par>
                              <p:par>
                                <p:cTn id="49" presetID="22" presetClass="entr" presetSubtype="8" fill="hold" grpId="0" nodeType="withEffect">
                                  <p:stCondLst>
                                    <p:cond delay="0"/>
                                  </p:stCondLst>
                                  <p:childTnLst>
                                    <p:set>
                                      <p:cBhvr>
                                        <p:cTn id="50" dur="1" fill="hold">
                                          <p:stCondLst>
                                            <p:cond delay="0"/>
                                          </p:stCondLst>
                                        </p:cTn>
                                        <p:tgtEl>
                                          <p:spTgt spid="45"/>
                                        </p:tgtEl>
                                        <p:attrNameLst>
                                          <p:attrName>style.visibility</p:attrName>
                                        </p:attrNameLst>
                                      </p:cBhvr>
                                      <p:to>
                                        <p:strVal val="visible"/>
                                      </p:to>
                                    </p:set>
                                    <p:animEffect transition="in" filter="wipe(left)">
                                      <p:cBhvr>
                                        <p:cTn id="51" dur="500"/>
                                        <p:tgtEl>
                                          <p:spTgt spid="45"/>
                                        </p:tgtEl>
                                      </p:cBhvr>
                                    </p:animEffect>
                                  </p:childTnLst>
                                </p:cTn>
                              </p:par>
                            </p:childTnLst>
                          </p:cTn>
                        </p:par>
                        <p:par>
                          <p:cTn id="52" fill="hold">
                            <p:stCondLst>
                              <p:cond delay="1000"/>
                            </p:stCondLst>
                            <p:childTnLst>
                              <p:par>
                                <p:cTn id="53" presetID="22" presetClass="entr" presetSubtype="8" fill="hold" grpId="0" nodeType="afterEffect">
                                  <p:stCondLst>
                                    <p:cond delay="0"/>
                                  </p:stCondLst>
                                  <p:childTnLst>
                                    <p:set>
                                      <p:cBhvr>
                                        <p:cTn id="54" dur="1" fill="hold">
                                          <p:stCondLst>
                                            <p:cond delay="0"/>
                                          </p:stCondLst>
                                        </p:cTn>
                                        <p:tgtEl>
                                          <p:spTgt spid="46">
                                            <p:txEl>
                                              <p:pRg st="0" end="0"/>
                                            </p:txEl>
                                          </p:spTgt>
                                        </p:tgtEl>
                                        <p:attrNameLst>
                                          <p:attrName>style.visibility</p:attrName>
                                        </p:attrNameLst>
                                      </p:cBhvr>
                                      <p:to>
                                        <p:strVal val="visible"/>
                                      </p:to>
                                    </p:set>
                                    <p:animEffect transition="in" filter="wipe(left)">
                                      <p:cBhvr>
                                        <p:cTn id="55" dur="500"/>
                                        <p:tgtEl>
                                          <p:spTgt spid="46">
                                            <p:txEl>
                                              <p:pRg st="0" end="0"/>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21" presetClass="entr" presetSubtype="1" fill="hold" grpId="0" nodeType="clickEffect">
                                  <p:stCondLst>
                                    <p:cond delay="0"/>
                                  </p:stCondLst>
                                  <p:childTnLst>
                                    <p:set>
                                      <p:cBhvr>
                                        <p:cTn id="59" dur="1" fill="hold">
                                          <p:stCondLst>
                                            <p:cond delay="0"/>
                                          </p:stCondLst>
                                        </p:cTn>
                                        <p:tgtEl>
                                          <p:spTgt spid="26"/>
                                        </p:tgtEl>
                                        <p:attrNameLst>
                                          <p:attrName>style.visibility</p:attrName>
                                        </p:attrNameLst>
                                      </p:cBhvr>
                                      <p:to>
                                        <p:strVal val="visible"/>
                                      </p:to>
                                    </p:set>
                                    <p:animEffect transition="in" filter="wheel(1)">
                                      <p:cBhvr>
                                        <p:cTn id="60" dur="500"/>
                                        <p:tgtEl>
                                          <p:spTgt spid="26"/>
                                        </p:tgtEl>
                                      </p:cBhvr>
                                    </p:animEffect>
                                  </p:childTnLst>
                                </p:cTn>
                              </p:par>
                            </p:childTnLst>
                          </p:cTn>
                        </p:par>
                        <p:par>
                          <p:cTn id="61" fill="hold">
                            <p:stCondLst>
                              <p:cond delay="500"/>
                            </p:stCondLst>
                            <p:childTnLst>
                              <p:par>
                                <p:cTn id="62" presetID="22" presetClass="entr" presetSubtype="1" fill="hold" nodeType="after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wipe(up)">
                                      <p:cBhvr>
                                        <p:cTn id="64" dur="500"/>
                                        <p:tgtEl>
                                          <p:spTgt spid="27"/>
                                        </p:tgtEl>
                                      </p:cBhvr>
                                    </p:animEffect>
                                  </p:childTnLst>
                                </p:cTn>
                              </p:par>
                            </p:childTnLst>
                          </p:cTn>
                        </p:par>
                        <p:par>
                          <p:cTn id="65" fill="hold">
                            <p:stCondLst>
                              <p:cond delay="1000"/>
                            </p:stCondLst>
                            <p:childTnLst>
                              <p:par>
                                <p:cTn id="66" presetID="10" presetClass="entr" presetSubtype="0" fill="hold" grpId="0" nodeType="afterEffect">
                                  <p:stCondLst>
                                    <p:cond delay="0"/>
                                  </p:stCondLst>
                                  <p:childTnLst>
                                    <p:set>
                                      <p:cBhvr>
                                        <p:cTn id="67" dur="1" fill="hold">
                                          <p:stCondLst>
                                            <p:cond delay="0"/>
                                          </p:stCondLst>
                                        </p:cTn>
                                        <p:tgtEl>
                                          <p:spTgt spid="40"/>
                                        </p:tgtEl>
                                        <p:attrNameLst>
                                          <p:attrName>style.visibility</p:attrName>
                                        </p:attrNameLst>
                                      </p:cBhvr>
                                      <p:to>
                                        <p:strVal val="visible"/>
                                      </p:to>
                                    </p:set>
                                    <p:animEffect transition="in" filter="fade">
                                      <p:cBhvr>
                                        <p:cTn id="68" dur="500"/>
                                        <p:tgtEl>
                                          <p:spTgt spid="40"/>
                                        </p:tgtEl>
                                      </p:cBhvr>
                                    </p:animEffect>
                                  </p:childTnLst>
                                </p:cTn>
                              </p:par>
                            </p:childTnLst>
                          </p:cTn>
                        </p:par>
                        <p:par>
                          <p:cTn id="69" fill="hold">
                            <p:stCondLst>
                              <p:cond delay="1500"/>
                            </p:stCondLst>
                            <p:childTnLst>
                              <p:par>
                                <p:cTn id="70" presetID="22" presetClass="entr" presetSubtype="8" fill="hold" grpId="0" nodeType="afterEffect">
                                  <p:stCondLst>
                                    <p:cond delay="0"/>
                                  </p:stCondLst>
                                  <p:childTnLst>
                                    <p:set>
                                      <p:cBhvr>
                                        <p:cTn id="71" dur="1" fill="hold">
                                          <p:stCondLst>
                                            <p:cond delay="0"/>
                                          </p:stCondLst>
                                        </p:cTn>
                                        <p:tgtEl>
                                          <p:spTgt spid="58"/>
                                        </p:tgtEl>
                                        <p:attrNameLst>
                                          <p:attrName>style.visibility</p:attrName>
                                        </p:attrNameLst>
                                      </p:cBhvr>
                                      <p:to>
                                        <p:strVal val="visible"/>
                                      </p:to>
                                    </p:set>
                                    <p:animEffect transition="in" filter="wipe(left)">
                                      <p:cBhvr>
                                        <p:cTn id="72" dur="500"/>
                                        <p:tgtEl>
                                          <p:spTgt spid="58"/>
                                        </p:tgtEl>
                                      </p:cBhvr>
                                    </p:animEffect>
                                  </p:childTnLst>
                                </p:cTn>
                              </p:par>
                            </p:childTnLst>
                          </p:cTn>
                        </p:par>
                      </p:childTnLst>
                    </p:cTn>
                  </p:par>
                  <p:par>
                    <p:cTn id="73" fill="hold">
                      <p:stCondLst>
                        <p:cond delay="indefinite"/>
                      </p:stCondLst>
                      <p:childTnLst>
                        <p:par>
                          <p:cTn id="74" fill="hold">
                            <p:stCondLst>
                              <p:cond delay="0"/>
                            </p:stCondLst>
                            <p:childTnLst>
                              <p:par>
                                <p:cTn id="75" presetID="2" presetClass="entr" presetSubtype="2" fill="hold" nodeType="clickEffect">
                                  <p:stCondLst>
                                    <p:cond delay="0"/>
                                  </p:stCondLst>
                                  <p:childTnLst>
                                    <p:set>
                                      <p:cBhvr>
                                        <p:cTn id="76" dur="1" fill="hold">
                                          <p:stCondLst>
                                            <p:cond delay="0"/>
                                          </p:stCondLst>
                                        </p:cTn>
                                        <p:tgtEl>
                                          <p:spTgt spid="57"/>
                                        </p:tgtEl>
                                        <p:attrNameLst>
                                          <p:attrName>style.visibility</p:attrName>
                                        </p:attrNameLst>
                                      </p:cBhvr>
                                      <p:to>
                                        <p:strVal val="visible"/>
                                      </p:to>
                                    </p:set>
                                    <p:anim calcmode="lin" valueType="num">
                                      <p:cBhvr additive="base">
                                        <p:cTn id="77" dur="500" fill="hold"/>
                                        <p:tgtEl>
                                          <p:spTgt spid="57"/>
                                        </p:tgtEl>
                                        <p:attrNameLst>
                                          <p:attrName>ppt_x</p:attrName>
                                        </p:attrNameLst>
                                      </p:cBhvr>
                                      <p:tavLst>
                                        <p:tav tm="0">
                                          <p:val>
                                            <p:strVal val="1+#ppt_w/2"/>
                                          </p:val>
                                        </p:tav>
                                        <p:tav tm="100000">
                                          <p:val>
                                            <p:strVal val="#ppt_x"/>
                                          </p:val>
                                        </p:tav>
                                      </p:tavLst>
                                    </p:anim>
                                    <p:anim calcmode="lin" valueType="num">
                                      <p:cBhvr additive="base">
                                        <p:cTn id="78" dur="500" fill="hold"/>
                                        <p:tgtEl>
                                          <p:spTgt spid="57"/>
                                        </p:tgtEl>
                                        <p:attrNameLst>
                                          <p:attrName>ppt_y</p:attrName>
                                        </p:attrNameLst>
                                      </p:cBhvr>
                                      <p:tavLst>
                                        <p:tav tm="0">
                                          <p:val>
                                            <p:strVal val="#ppt_y"/>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47" presetClass="entr" presetSubtype="0" fill="hold" grpId="0" nodeType="clickEffect">
                                  <p:stCondLst>
                                    <p:cond delay="0"/>
                                  </p:stCondLst>
                                  <p:childTnLst>
                                    <p:set>
                                      <p:cBhvr>
                                        <p:cTn id="82" dur="1" fill="hold">
                                          <p:stCondLst>
                                            <p:cond delay="0"/>
                                          </p:stCondLst>
                                        </p:cTn>
                                        <p:tgtEl>
                                          <p:spTgt spid="44"/>
                                        </p:tgtEl>
                                        <p:attrNameLst>
                                          <p:attrName>style.visibility</p:attrName>
                                        </p:attrNameLst>
                                      </p:cBhvr>
                                      <p:to>
                                        <p:strVal val="visible"/>
                                      </p:to>
                                    </p:set>
                                    <p:animEffect transition="in" filter="fade">
                                      <p:cBhvr>
                                        <p:cTn id="83" dur="500"/>
                                        <p:tgtEl>
                                          <p:spTgt spid="44"/>
                                        </p:tgtEl>
                                      </p:cBhvr>
                                    </p:animEffect>
                                    <p:anim calcmode="lin" valueType="num">
                                      <p:cBhvr>
                                        <p:cTn id="84" dur="500" fill="hold"/>
                                        <p:tgtEl>
                                          <p:spTgt spid="44"/>
                                        </p:tgtEl>
                                        <p:attrNameLst>
                                          <p:attrName>ppt_x</p:attrName>
                                        </p:attrNameLst>
                                      </p:cBhvr>
                                      <p:tavLst>
                                        <p:tav tm="0">
                                          <p:val>
                                            <p:strVal val="#ppt_x"/>
                                          </p:val>
                                        </p:tav>
                                        <p:tav tm="100000">
                                          <p:val>
                                            <p:strVal val="#ppt_x"/>
                                          </p:val>
                                        </p:tav>
                                      </p:tavLst>
                                    </p:anim>
                                    <p:anim calcmode="lin" valueType="num">
                                      <p:cBhvr>
                                        <p:cTn id="85"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6" grpId="0" animBg="1"/>
      <p:bldP spid="31" grpId="0"/>
      <p:bldP spid="33" grpId="0"/>
      <p:bldP spid="34" grpId="0"/>
      <p:bldP spid="40" grpId="0"/>
      <p:bldP spid="45" grpId="0" animBg="1"/>
      <p:bldP spid="46" grpId="0" build="p"/>
      <p:bldP spid="44" grpId="0"/>
      <p:bldP spid="58"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7" name="Picture 5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6032979" y="2490729"/>
            <a:ext cx="2093688" cy="4405637"/>
          </a:xfrm>
          <a:prstGeom prst="rect">
            <a:avLst/>
          </a:prstGeom>
        </p:spPr>
      </p:pic>
      <p:pic>
        <p:nvPicPr>
          <p:cNvPr id="2050" name="Picture 2" descr="Bài thơ Chim chích bông - Thư viện mầm non"/>
          <p:cNvPicPr>
            <a:picLocks noChangeAspect="1" noChangeArrowheads="1"/>
          </p:cNvPicPr>
          <p:nvPr/>
        </p:nvPicPr>
        <p:blipFill rotWithShape="1">
          <a:blip r:embed="rId4">
            <a:extLst>
              <a:ext uri="{28A0092B-C50C-407E-A947-70E740481C1C}">
                <a14:useLocalDpi xmlns:a14="http://schemas.microsoft.com/office/drawing/2010/main" val="0"/>
              </a:ext>
            </a:extLst>
          </a:blip>
          <a:srcRect l="25754" r="1"/>
          <a:stretch/>
        </p:blipFill>
        <p:spPr bwMode="auto">
          <a:xfrm>
            <a:off x="494762" y="706342"/>
            <a:ext cx="5025976" cy="442919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
        <p:nvSpPr>
          <p:cNvPr id="21" name="Rectangle 20"/>
          <p:cNvSpPr/>
          <p:nvPr/>
        </p:nvSpPr>
        <p:spPr>
          <a:xfrm>
            <a:off x="136229" y="5520087"/>
            <a:ext cx="6604813" cy="646331"/>
          </a:xfrm>
          <a:prstGeom prst="rect">
            <a:avLst/>
          </a:prstGeom>
        </p:spPr>
        <p:txBody>
          <a:bodyPr wrap="square">
            <a:spAutoFit/>
          </a:bodyPr>
          <a:lstStyle/>
          <a:p>
            <a:pPr marL="609600" indent="-609600">
              <a:lnSpc>
                <a:spcPct val="150000"/>
              </a:lnSpc>
              <a:spcBef>
                <a:spcPct val="20000"/>
              </a:spcBef>
            </a:pPr>
            <a:r>
              <a:rPr lang="en-US" altLang="en-US" sz="2400" dirty="0" err="1">
                <a:solidFill>
                  <a:srgbClr val="000000"/>
                </a:solidFill>
                <a:latin typeface="UTM Neo Sans Intel" pitchFamily="18" charset="0"/>
                <a:cs typeface="Times New Roman" pitchFamily="18" charset="0"/>
              </a:rPr>
              <a:t>Chích</a:t>
            </a:r>
            <a:r>
              <a:rPr lang="en-US" altLang="en-US" sz="2400" dirty="0">
                <a:solidFill>
                  <a:srgbClr val="000000"/>
                </a:solidFill>
                <a:latin typeface="UTM Neo Sans Intel" pitchFamily="18" charset="0"/>
                <a:cs typeface="Times New Roman" pitchFamily="18" charset="0"/>
              </a:rPr>
              <a:t> </a:t>
            </a:r>
            <a:r>
              <a:rPr lang="en-US" altLang="en-US" sz="2400" dirty="0" err="1">
                <a:solidFill>
                  <a:srgbClr val="000000"/>
                </a:solidFill>
                <a:latin typeface="UTM Neo Sans Intel" pitchFamily="18" charset="0"/>
                <a:cs typeface="Times New Roman" pitchFamily="18" charset="0"/>
              </a:rPr>
              <a:t>bông</a:t>
            </a:r>
            <a:r>
              <a:rPr lang="en-US" altLang="en-US" sz="2400" dirty="0">
                <a:solidFill>
                  <a:srgbClr val="000000"/>
                </a:solidFill>
                <a:latin typeface="UTM Neo Sans Intel" pitchFamily="18" charset="0"/>
                <a:cs typeface="Times New Roman" pitchFamily="18" charset="0"/>
              </a:rPr>
              <a:t> </a:t>
            </a:r>
            <a:r>
              <a:rPr lang="en-US" altLang="en-US" sz="2400" dirty="0" err="1">
                <a:solidFill>
                  <a:srgbClr val="000000"/>
                </a:solidFill>
                <a:latin typeface="UTM Neo Sans Intel" pitchFamily="18" charset="0"/>
                <a:cs typeface="Times New Roman" pitchFamily="18" charset="0"/>
              </a:rPr>
              <a:t>sà</a:t>
            </a:r>
            <a:r>
              <a:rPr lang="en-US" altLang="en-US" sz="2400" dirty="0">
                <a:solidFill>
                  <a:srgbClr val="000000"/>
                </a:solidFill>
                <a:latin typeface="UTM Neo Sans Intel" pitchFamily="18" charset="0"/>
                <a:cs typeface="Times New Roman" pitchFamily="18" charset="0"/>
              </a:rPr>
              <a:t> </a:t>
            </a:r>
            <a:r>
              <a:rPr lang="en-US" altLang="en-US" sz="2400" dirty="0" err="1">
                <a:solidFill>
                  <a:srgbClr val="000000"/>
                </a:solidFill>
                <a:latin typeface="UTM Neo Sans Intel" pitchFamily="18" charset="0"/>
                <a:cs typeface="Times New Roman" pitchFamily="18" charset="0"/>
              </a:rPr>
              <a:t>xuống</a:t>
            </a:r>
            <a:r>
              <a:rPr lang="en-US" altLang="en-US" sz="2400" dirty="0">
                <a:solidFill>
                  <a:srgbClr val="000000"/>
                </a:solidFill>
                <a:latin typeface="UTM Neo Sans Intel" pitchFamily="18" charset="0"/>
                <a:cs typeface="Times New Roman" pitchFamily="18" charset="0"/>
              </a:rPr>
              <a:t> </a:t>
            </a:r>
            <a:r>
              <a:rPr lang="en-US" altLang="en-US" sz="2400" dirty="0" err="1">
                <a:solidFill>
                  <a:srgbClr val="000000"/>
                </a:solidFill>
                <a:latin typeface="UTM Neo Sans Intel" pitchFamily="18" charset="0"/>
                <a:cs typeface="Times New Roman" pitchFamily="18" charset="0"/>
              </a:rPr>
              <a:t>vườn</a:t>
            </a:r>
            <a:r>
              <a:rPr lang="en-US" altLang="en-US" sz="2400" dirty="0">
                <a:solidFill>
                  <a:srgbClr val="000000"/>
                </a:solidFill>
                <a:latin typeface="UTM Neo Sans Intel" pitchFamily="18" charset="0"/>
                <a:cs typeface="Times New Roman" pitchFamily="18" charset="0"/>
              </a:rPr>
              <a:t> </a:t>
            </a:r>
            <a:r>
              <a:rPr lang="en-US" altLang="en-US" sz="2400" dirty="0" err="1">
                <a:solidFill>
                  <a:srgbClr val="000000"/>
                </a:solidFill>
                <a:latin typeface="UTM Neo Sans Intel" pitchFamily="18" charset="0"/>
                <a:cs typeface="Times New Roman" pitchFamily="18" charset="0"/>
              </a:rPr>
              <a:t>cải</a:t>
            </a:r>
            <a:r>
              <a:rPr lang="en-US" altLang="en-US" sz="2400" dirty="0">
                <a:solidFill>
                  <a:srgbClr val="000000"/>
                </a:solidFill>
                <a:latin typeface="UTM Neo Sans Intel" pitchFamily="18" charset="0"/>
                <a:cs typeface="Times New Roman" pitchFamily="18" charset="0"/>
              </a:rPr>
              <a:t>. </a:t>
            </a:r>
            <a:r>
              <a:rPr lang="en-US" altLang="en-US" sz="2400" b="1" dirty="0" err="1">
                <a:solidFill>
                  <a:srgbClr val="000000"/>
                </a:solidFill>
                <a:latin typeface="UTM Neo Sans Intel" pitchFamily="18" charset="0"/>
                <a:cs typeface="Times New Roman" pitchFamily="18" charset="0"/>
              </a:rPr>
              <a:t>Nó</a:t>
            </a:r>
            <a:r>
              <a:rPr lang="en-US" altLang="en-US" sz="2400" dirty="0">
                <a:solidFill>
                  <a:srgbClr val="000000"/>
                </a:solidFill>
                <a:latin typeface="UTM Neo Sans Intel" pitchFamily="18" charset="0"/>
                <a:cs typeface="Times New Roman" pitchFamily="18" charset="0"/>
              </a:rPr>
              <a:t> </a:t>
            </a:r>
            <a:r>
              <a:rPr lang="en-US" altLang="en-US" sz="2400" dirty="0" err="1">
                <a:solidFill>
                  <a:srgbClr val="000000"/>
                </a:solidFill>
                <a:latin typeface="UTM Neo Sans Intel" pitchFamily="18" charset="0"/>
                <a:cs typeface="Times New Roman" pitchFamily="18" charset="0"/>
              </a:rPr>
              <a:t>tìm</a:t>
            </a:r>
            <a:r>
              <a:rPr lang="en-US" altLang="en-US" sz="2400" dirty="0">
                <a:solidFill>
                  <a:srgbClr val="000000"/>
                </a:solidFill>
                <a:latin typeface="UTM Neo Sans Intel" pitchFamily="18" charset="0"/>
                <a:cs typeface="Times New Roman" pitchFamily="18" charset="0"/>
              </a:rPr>
              <a:t> </a:t>
            </a:r>
            <a:r>
              <a:rPr lang="en-US" altLang="en-US" sz="2400" dirty="0" err="1">
                <a:solidFill>
                  <a:srgbClr val="000000"/>
                </a:solidFill>
                <a:latin typeface="UTM Neo Sans Intel" pitchFamily="18" charset="0"/>
                <a:cs typeface="Times New Roman" pitchFamily="18" charset="0"/>
              </a:rPr>
              <a:t>bắt</a:t>
            </a:r>
            <a:r>
              <a:rPr lang="en-US" altLang="en-US" sz="2400" dirty="0">
                <a:solidFill>
                  <a:srgbClr val="000000"/>
                </a:solidFill>
                <a:latin typeface="UTM Neo Sans Intel" pitchFamily="18" charset="0"/>
                <a:cs typeface="Times New Roman" pitchFamily="18" charset="0"/>
              </a:rPr>
              <a:t> </a:t>
            </a:r>
            <a:r>
              <a:rPr lang="en-US" altLang="en-US" sz="2400" dirty="0" err="1">
                <a:solidFill>
                  <a:srgbClr val="000000"/>
                </a:solidFill>
                <a:latin typeface="UTM Neo Sans Intel" pitchFamily="18" charset="0"/>
                <a:cs typeface="Times New Roman" pitchFamily="18" charset="0"/>
              </a:rPr>
              <a:t>sâu</a:t>
            </a:r>
            <a:r>
              <a:rPr lang="en-US" altLang="en-US" sz="2400" dirty="0">
                <a:solidFill>
                  <a:srgbClr val="000000"/>
                </a:solidFill>
                <a:latin typeface="UTM Neo Sans Intel" pitchFamily="18" charset="0"/>
                <a:cs typeface="Times New Roman" pitchFamily="18" charset="0"/>
              </a:rPr>
              <a:t> </a:t>
            </a:r>
            <a:r>
              <a:rPr lang="en-US" altLang="en-US" sz="2400" dirty="0" err="1">
                <a:solidFill>
                  <a:srgbClr val="000000"/>
                </a:solidFill>
                <a:latin typeface="UTM Neo Sans Intel" pitchFamily="18" charset="0"/>
                <a:cs typeface="Times New Roman" pitchFamily="18" charset="0"/>
              </a:rPr>
              <a:t>bọ</a:t>
            </a:r>
            <a:r>
              <a:rPr lang="en-US" altLang="en-US" sz="2400" dirty="0">
                <a:solidFill>
                  <a:srgbClr val="000000"/>
                </a:solidFill>
                <a:latin typeface="UTM Neo Sans Intel" pitchFamily="18" charset="0"/>
                <a:cs typeface="Times New Roman" pitchFamily="18" charset="0"/>
              </a:rPr>
              <a:t>.</a:t>
            </a:r>
          </a:p>
        </p:txBody>
      </p:sp>
      <p:pic>
        <p:nvPicPr>
          <p:cNvPr id="22" name="Picture 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a:off x="6294474" y="143865"/>
            <a:ext cx="4869711" cy="2616061"/>
          </a:xfrm>
          <a:prstGeom prst="rect">
            <a:avLst/>
          </a:prstGeom>
        </p:spPr>
      </p:pic>
      <p:sp>
        <p:nvSpPr>
          <p:cNvPr id="23" name="Rectangle 22"/>
          <p:cNvSpPr/>
          <p:nvPr/>
        </p:nvSpPr>
        <p:spPr>
          <a:xfrm>
            <a:off x="7373157" y="675243"/>
            <a:ext cx="2888111" cy="1200329"/>
          </a:xfrm>
          <a:prstGeom prst="rect">
            <a:avLst/>
          </a:prstGeom>
        </p:spPr>
        <p:txBody>
          <a:bodyPr wrap="square">
            <a:spAutoFit/>
          </a:bodyPr>
          <a:lstStyle/>
          <a:p>
            <a:pPr marL="55563" indent="-3175">
              <a:lnSpc>
                <a:spcPct val="150000"/>
              </a:lnSpc>
              <a:spcBef>
                <a:spcPct val="20000"/>
              </a:spcBef>
            </a:pPr>
            <a:r>
              <a:rPr lang="en-US" altLang="en-US" sz="2400" dirty="0" err="1" smtClean="0">
                <a:solidFill>
                  <a:srgbClr val="000000"/>
                </a:solidFill>
                <a:latin typeface="UTM Neo Sans Intel" pitchFamily="18" charset="0"/>
                <a:cs typeface="Times New Roman" pitchFamily="18" charset="0"/>
              </a:rPr>
              <a:t>Từ</a:t>
            </a:r>
            <a:r>
              <a:rPr lang="en-US" altLang="en-US" sz="2400" dirty="0" smtClean="0">
                <a:solidFill>
                  <a:srgbClr val="000000"/>
                </a:solidFill>
                <a:latin typeface="UTM Neo Sans Intel" pitchFamily="18" charset="0"/>
                <a:cs typeface="Times New Roman" pitchFamily="18" charset="0"/>
              </a:rPr>
              <a:t> </a:t>
            </a:r>
            <a:r>
              <a:rPr lang="en-US" altLang="en-US" sz="2400" b="1" dirty="0" smtClean="0">
                <a:solidFill>
                  <a:srgbClr val="000000"/>
                </a:solidFill>
                <a:latin typeface="UTM Neo Sans Intel" pitchFamily="18" charset="0"/>
                <a:cs typeface="Times New Roman" pitchFamily="18" charset="0"/>
              </a:rPr>
              <a:t>“</a:t>
            </a:r>
            <a:r>
              <a:rPr lang="en-US" altLang="en-US" sz="2400" b="1" dirty="0" err="1" smtClean="0">
                <a:solidFill>
                  <a:srgbClr val="000000"/>
                </a:solidFill>
                <a:latin typeface="UTM Neo Sans Intel" pitchFamily="18" charset="0"/>
                <a:cs typeface="Times New Roman" pitchFamily="18" charset="0"/>
              </a:rPr>
              <a:t>Nó</a:t>
            </a:r>
            <a:r>
              <a:rPr lang="en-US" altLang="en-US" sz="2400" b="1" dirty="0" smtClean="0">
                <a:solidFill>
                  <a:srgbClr val="000000"/>
                </a:solidFill>
                <a:latin typeface="UTM Neo Sans Intel" pitchFamily="18" charset="0"/>
                <a:cs typeface="Times New Roman" pitchFamily="18" charset="0"/>
              </a:rPr>
              <a:t>” </a:t>
            </a:r>
            <a:r>
              <a:rPr lang="en-US" altLang="en-US" sz="2400" dirty="0" err="1" smtClean="0">
                <a:solidFill>
                  <a:srgbClr val="000000"/>
                </a:solidFill>
                <a:latin typeface="UTM Neo Sans Intel" pitchFamily="18" charset="0"/>
                <a:cs typeface="Times New Roman" pitchFamily="18" charset="0"/>
              </a:rPr>
              <a:t>dùng</a:t>
            </a:r>
            <a:r>
              <a:rPr lang="en-US" altLang="en-US" sz="2400" dirty="0">
                <a:solidFill>
                  <a:srgbClr val="000000"/>
                </a:solidFill>
                <a:latin typeface="UTM Neo Sans Intel" pitchFamily="18" charset="0"/>
                <a:cs typeface="Times New Roman" pitchFamily="18" charset="0"/>
              </a:rPr>
              <a:t> </a:t>
            </a:r>
            <a:r>
              <a:rPr lang="en-US" altLang="en-US" sz="2400" dirty="0" err="1" smtClean="0">
                <a:solidFill>
                  <a:srgbClr val="000000"/>
                </a:solidFill>
                <a:latin typeface="UTM Neo Sans Intel" pitchFamily="18" charset="0"/>
                <a:cs typeface="Times New Roman" pitchFamily="18" charset="0"/>
              </a:rPr>
              <a:t>để</a:t>
            </a:r>
            <a:r>
              <a:rPr lang="en-US" altLang="en-US" sz="2400" dirty="0" smtClean="0">
                <a:solidFill>
                  <a:srgbClr val="000000"/>
                </a:solidFill>
                <a:latin typeface="UTM Neo Sans Intel" pitchFamily="18" charset="0"/>
                <a:cs typeface="Times New Roman" pitchFamily="18" charset="0"/>
              </a:rPr>
              <a:t> </a:t>
            </a:r>
            <a:r>
              <a:rPr lang="en-US" altLang="en-US" sz="2400" dirty="0" err="1" smtClean="0">
                <a:solidFill>
                  <a:srgbClr val="000000"/>
                </a:solidFill>
                <a:latin typeface="UTM Neo Sans Intel" pitchFamily="18" charset="0"/>
                <a:cs typeface="Times New Roman" pitchFamily="18" charset="0"/>
              </a:rPr>
              <a:t>chỉ</a:t>
            </a:r>
            <a:r>
              <a:rPr lang="en-US" altLang="en-US" sz="2400" dirty="0" smtClean="0">
                <a:solidFill>
                  <a:srgbClr val="000000"/>
                </a:solidFill>
                <a:latin typeface="UTM Neo Sans Intel" pitchFamily="18" charset="0"/>
                <a:cs typeface="Times New Roman" pitchFamily="18" charset="0"/>
              </a:rPr>
              <a:t> </a:t>
            </a:r>
            <a:r>
              <a:rPr lang="en-US" altLang="en-US" sz="2400" dirty="0" err="1" smtClean="0">
                <a:solidFill>
                  <a:srgbClr val="000000"/>
                </a:solidFill>
                <a:latin typeface="UTM Neo Sans Intel" pitchFamily="18" charset="0"/>
                <a:cs typeface="Times New Roman" pitchFamily="18" charset="0"/>
              </a:rPr>
              <a:t>điều</a:t>
            </a:r>
            <a:r>
              <a:rPr lang="en-US" altLang="en-US" sz="2400" dirty="0" smtClean="0">
                <a:solidFill>
                  <a:srgbClr val="000000"/>
                </a:solidFill>
                <a:latin typeface="UTM Neo Sans Intel" pitchFamily="18" charset="0"/>
                <a:cs typeface="Times New Roman" pitchFamily="18" charset="0"/>
              </a:rPr>
              <a:t> </a:t>
            </a:r>
            <a:r>
              <a:rPr lang="en-US" altLang="en-US" sz="2400" dirty="0" err="1" smtClean="0">
                <a:solidFill>
                  <a:srgbClr val="000000"/>
                </a:solidFill>
                <a:latin typeface="UTM Neo Sans Intel" pitchFamily="18" charset="0"/>
                <a:cs typeface="Times New Roman" pitchFamily="18" charset="0"/>
              </a:rPr>
              <a:t>gì</a:t>
            </a:r>
            <a:r>
              <a:rPr lang="en-US" altLang="en-US" sz="2400" dirty="0" smtClean="0">
                <a:solidFill>
                  <a:srgbClr val="000000"/>
                </a:solidFill>
                <a:latin typeface="UTM Neo Sans Intel" pitchFamily="18" charset="0"/>
                <a:cs typeface="Times New Roman" pitchFamily="18" charset="0"/>
              </a:rPr>
              <a:t>?</a:t>
            </a:r>
            <a:endParaRPr lang="en-US" altLang="en-US" sz="2400" dirty="0">
              <a:solidFill>
                <a:srgbClr val="000000"/>
              </a:solidFill>
              <a:latin typeface="UTM Neo Sans Intel" pitchFamily="18" charset="0"/>
              <a:cs typeface="Times New Roman" pitchFamily="18" charset="0"/>
            </a:endParaRPr>
          </a:p>
        </p:txBody>
      </p:sp>
      <p:sp>
        <p:nvSpPr>
          <p:cNvPr id="25" name="Rectangle 24"/>
          <p:cNvSpPr/>
          <p:nvPr/>
        </p:nvSpPr>
        <p:spPr>
          <a:xfrm>
            <a:off x="7050161" y="859908"/>
            <a:ext cx="3211109" cy="830997"/>
          </a:xfrm>
          <a:prstGeom prst="rect">
            <a:avLst/>
          </a:prstGeom>
        </p:spPr>
        <p:txBody>
          <a:bodyPr wrap="square">
            <a:spAutoFit/>
          </a:bodyPr>
          <a:lstStyle/>
          <a:p>
            <a:pPr marL="117475" algn="ctr">
              <a:spcBef>
                <a:spcPct val="20000"/>
              </a:spcBef>
            </a:pPr>
            <a:r>
              <a:rPr lang="en-US" altLang="en-US" sz="2400" dirty="0" err="1" smtClean="0">
                <a:solidFill>
                  <a:srgbClr val="000000"/>
                </a:solidFill>
                <a:latin typeface="UTM Neo Sans Intel" pitchFamily="18" charset="0"/>
                <a:cs typeface="Times New Roman" pitchFamily="18" charset="0"/>
              </a:rPr>
              <a:t>Từ</a:t>
            </a:r>
            <a:r>
              <a:rPr lang="en-US" altLang="en-US" sz="2400" dirty="0" smtClean="0">
                <a:solidFill>
                  <a:srgbClr val="000000"/>
                </a:solidFill>
                <a:latin typeface="UTM Neo Sans Intel" pitchFamily="18" charset="0"/>
                <a:cs typeface="Times New Roman" pitchFamily="18" charset="0"/>
              </a:rPr>
              <a:t>  </a:t>
            </a:r>
            <a:r>
              <a:rPr lang="en-US" altLang="en-US" sz="2400" b="1" dirty="0" smtClean="0">
                <a:solidFill>
                  <a:srgbClr val="000000"/>
                </a:solidFill>
                <a:latin typeface="UTM Neo Sans Intel" pitchFamily="18" charset="0"/>
                <a:cs typeface="Times New Roman" pitchFamily="18" charset="0"/>
              </a:rPr>
              <a:t>“</a:t>
            </a:r>
            <a:r>
              <a:rPr lang="en-US" altLang="en-US" sz="2400" b="1" dirty="0" err="1" smtClean="0">
                <a:solidFill>
                  <a:srgbClr val="000000"/>
                </a:solidFill>
                <a:latin typeface="UTM Neo Sans Intel" pitchFamily="18" charset="0"/>
                <a:cs typeface="Times New Roman" pitchFamily="18" charset="0"/>
              </a:rPr>
              <a:t>Nó</a:t>
            </a:r>
            <a:r>
              <a:rPr lang="en-US" altLang="en-US" sz="2400" b="1" dirty="0" smtClean="0">
                <a:solidFill>
                  <a:srgbClr val="000000"/>
                </a:solidFill>
                <a:latin typeface="UTM Neo Sans Intel" pitchFamily="18" charset="0"/>
                <a:cs typeface="Times New Roman" pitchFamily="18" charset="0"/>
              </a:rPr>
              <a:t>” </a:t>
            </a:r>
            <a:r>
              <a:rPr lang="en-US" altLang="en-US" sz="2400" dirty="0" err="1" smtClean="0">
                <a:solidFill>
                  <a:srgbClr val="000000"/>
                </a:solidFill>
                <a:latin typeface="UTM Neo Sans Intel" pitchFamily="18" charset="0"/>
                <a:cs typeface="Times New Roman" pitchFamily="18" charset="0"/>
              </a:rPr>
              <a:t>dùng</a:t>
            </a:r>
            <a:r>
              <a:rPr lang="en-US" altLang="en-US" sz="2400" dirty="0" smtClean="0">
                <a:solidFill>
                  <a:srgbClr val="000000"/>
                </a:solidFill>
                <a:latin typeface="UTM Neo Sans Intel" pitchFamily="18" charset="0"/>
                <a:cs typeface="Times New Roman" pitchFamily="18" charset="0"/>
              </a:rPr>
              <a:t> </a:t>
            </a:r>
            <a:r>
              <a:rPr lang="en-US" altLang="en-US" sz="2400" dirty="0" err="1" smtClean="0">
                <a:solidFill>
                  <a:srgbClr val="000000"/>
                </a:solidFill>
                <a:latin typeface="UTM Neo Sans Intel" pitchFamily="18" charset="0"/>
                <a:cs typeface="Times New Roman" pitchFamily="18" charset="0"/>
              </a:rPr>
              <a:t>để</a:t>
            </a:r>
            <a:r>
              <a:rPr lang="en-US" altLang="en-US" sz="2400" dirty="0" smtClean="0">
                <a:solidFill>
                  <a:srgbClr val="000000"/>
                </a:solidFill>
                <a:latin typeface="UTM Neo Sans Intel" pitchFamily="18" charset="0"/>
                <a:cs typeface="Times New Roman" pitchFamily="18" charset="0"/>
              </a:rPr>
              <a:t> </a:t>
            </a:r>
            <a:r>
              <a:rPr lang="en-US" altLang="en-US" sz="2400" dirty="0" err="1" smtClean="0">
                <a:solidFill>
                  <a:srgbClr val="000000"/>
                </a:solidFill>
                <a:latin typeface="UTM Neo Sans Intel" pitchFamily="18" charset="0"/>
                <a:cs typeface="Times New Roman" pitchFamily="18" charset="0"/>
              </a:rPr>
              <a:t>chỉ</a:t>
            </a:r>
            <a:r>
              <a:rPr lang="en-US" altLang="en-US" sz="2400" dirty="0" smtClean="0">
                <a:solidFill>
                  <a:srgbClr val="000000"/>
                </a:solidFill>
                <a:latin typeface="UTM Neo Sans Intel" pitchFamily="18" charset="0"/>
                <a:cs typeface="Times New Roman" pitchFamily="18" charset="0"/>
              </a:rPr>
              <a:t> </a:t>
            </a:r>
            <a:r>
              <a:rPr lang="en-US" altLang="en-US" sz="2400" dirty="0" err="1" smtClean="0">
                <a:solidFill>
                  <a:srgbClr val="000000"/>
                </a:solidFill>
                <a:latin typeface="UTM Neo Sans Intel" pitchFamily="18" charset="0"/>
                <a:cs typeface="Times New Roman" pitchFamily="18" charset="0"/>
              </a:rPr>
              <a:t>chú</a:t>
            </a:r>
            <a:r>
              <a:rPr lang="en-US" altLang="en-US" sz="2400" dirty="0" smtClean="0">
                <a:solidFill>
                  <a:srgbClr val="000000"/>
                </a:solidFill>
                <a:latin typeface="UTM Neo Sans Intel" pitchFamily="18" charset="0"/>
                <a:cs typeface="Times New Roman" pitchFamily="18" charset="0"/>
              </a:rPr>
              <a:t> </a:t>
            </a:r>
            <a:r>
              <a:rPr lang="en-US" altLang="en-US" sz="2400" b="1" i="1" dirty="0" err="1" smtClean="0">
                <a:solidFill>
                  <a:srgbClr val="000000"/>
                </a:solidFill>
                <a:latin typeface="UTM Neo Sans Intel" pitchFamily="18" charset="0"/>
                <a:cs typeface="Times New Roman" pitchFamily="18" charset="0"/>
              </a:rPr>
              <a:t>chích</a:t>
            </a:r>
            <a:r>
              <a:rPr lang="en-US" altLang="en-US" sz="2400" b="1" i="1" dirty="0" smtClean="0">
                <a:solidFill>
                  <a:srgbClr val="000000"/>
                </a:solidFill>
                <a:latin typeface="UTM Neo Sans Intel" pitchFamily="18" charset="0"/>
                <a:cs typeface="Times New Roman" pitchFamily="18" charset="0"/>
              </a:rPr>
              <a:t> </a:t>
            </a:r>
            <a:r>
              <a:rPr lang="en-US" altLang="en-US" sz="2400" b="1" i="1" dirty="0" err="1" smtClean="0">
                <a:solidFill>
                  <a:srgbClr val="000000"/>
                </a:solidFill>
                <a:latin typeface="UTM Neo Sans Intel" pitchFamily="18" charset="0"/>
                <a:cs typeface="Times New Roman" pitchFamily="18" charset="0"/>
              </a:rPr>
              <a:t>bông</a:t>
            </a:r>
            <a:r>
              <a:rPr lang="en-US" altLang="en-US" sz="2400" b="1" i="1" dirty="0" smtClean="0">
                <a:solidFill>
                  <a:srgbClr val="000000"/>
                </a:solidFill>
                <a:latin typeface="UTM Neo Sans Intel" pitchFamily="18" charset="0"/>
                <a:cs typeface="Times New Roman" pitchFamily="18" charset="0"/>
              </a:rPr>
              <a:t> </a:t>
            </a:r>
            <a:r>
              <a:rPr lang="en-US" altLang="en-US" sz="2400" dirty="0" err="1" smtClean="0">
                <a:solidFill>
                  <a:srgbClr val="000000"/>
                </a:solidFill>
                <a:latin typeface="UTM Neo Sans Intel" pitchFamily="18" charset="0"/>
                <a:cs typeface="Times New Roman" pitchFamily="18" charset="0"/>
              </a:rPr>
              <a:t>đó</a:t>
            </a:r>
            <a:r>
              <a:rPr lang="en-US" altLang="en-US" sz="2400" dirty="0">
                <a:solidFill>
                  <a:srgbClr val="000000"/>
                </a:solidFill>
                <a:latin typeface="UTM Neo Sans Intel" pitchFamily="18" charset="0"/>
                <a:cs typeface="Times New Roman" pitchFamily="18" charset="0"/>
              </a:rPr>
              <a:t>!</a:t>
            </a:r>
          </a:p>
        </p:txBody>
      </p:sp>
      <p:sp>
        <p:nvSpPr>
          <p:cNvPr id="28" name="Rectangle 27"/>
          <p:cNvSpPr/>
          <p:nvPr/>
        </p:nvSpPr>
        <p:spPr>
          <a:xfrm>
            <a:off x="6646160" y="565007"/>
            <a:ext cx="4019109" cy="1569660"/>
          </a:xfrm>
          <a:prstGeom prst="rect">
            <a:avLst/>
          </a:prstGeom>
        </p:spPr>
        <p:txBody>
          <a:bodyPr wrap="square">
            <a:spAutoFit/>
          </a:bodyPr>
          <a:lstStyle/>
          <a:p>
            <a:pPr marL="117475" algn="ctr">
              <a:spcBef>
                <a:spcPct val="20000"/>
              </a:spcBef>
            </a:pPr>
            <a:r>
              <a:rPr lang="en-US" altLang="en-US" sz="2400" dirty="0" err="1" smtClean="0">
                <a:solidFill>
                  <a:srgbClr val="000000"/>
                </a:solidFill>
                <a:latin typeface="UTM Neo Sans Intel" pitchFamily="18" charset="0"/>
                <a:cs typeface="Times New Roman" pitchFamily="18" charset="0"/>
              </a:rPr>
              <a:t>Tại</a:t>
            </a:r>
            <a:r>
              <a:rPr lang="en-US" altLang="en-US" sz="2400" dirty="0" smtClean="0">
                <a:solidFill>
                  <a:srgbClr val="000000"/>
                </a:solidFill>
                <a:latin typeface="UTM Neo Sans Intel" pitchFamily="18" charset="0"/>
                <a:cs typeface="Times New Roman" pitchFamily="18" charset="0"/>
              </a:rPr>
              <a:t> </a:t>
            </a:r>
            <a:r>
              <a:rPr lang="en-US" altLang="en-US" sz="2400" dirty="0" err="1" smtClean="0">
                <a:solidFill>
                  <a:srgbClr val="000000"/>
                </a:solidFill>
                <a:latin typeface="UTM Neo Sans Intel" pitchFamily="18" charset="0"/>
                <a:cs typeface="Times New Roman" pitchFamily="18" charset="0"/>
              </a:rPr>
              <a:t>sao</a:t>
            </a:r>
            <a:r>
              <a:rPr lang="en-US" altLang="en-US" sz="2400" dirty="0" smtClean="0">
                <a:solidFill>
                  <a:srgbClr val="000000"/>
                </a:solidFill>
                <a:latin typeface="UTM Neo Sans Intel" pitchFamily="18" charset="0"/>
                <a:cs typeface="Times New Roman" pitchFamily="18" charset="0"/>
              </a:rPr>
              <a:t> ta </a:t>
            </a:r>
            <a:r>
              <a:rPr lang="en-US" altLang="en-US" sz="2400" dirty="0" err="1" smtClean="0">
                <a:solidFill>
                  <a:srgbClr val="000000"/>
                </a:solidFill>
                <a:latin typeface="UTM Neo Sans Intel" pitchFamily="18" charset="0"/>
                <a:cs typeface="Times New Roman" pitchFamily="18" charset="0"/>
              </a:rPr>
              <a:t>không</a:t>
            </a:r>
            <a:r>
              <a:rPr lang="en-US" altLang="en-US" sz="2400" dirty="0" smtClean="0">
                <a:solidFill>
                  <a:srgbClr val="000000"/>
                </a:solidFill>
                <a:latin typeface="UTM Neo Sans Intel" pitchFamily="18" charset="0"/>
                <a:cs typeface="Times New Roman" pitchFamily="18" charset="0"/>
              </a:rPr>
              <a:t> </a:t>
            </a:r>
            <a:r>
              <a:rPr lang="en-US" altLang="en-US" sz="2400" dirty="0" err="1" smtClean="0">
                <a:solidFill>
                  <a:srgbClr val="000000"/>
                </a:solidFill>
                <a:latin typeface="UTM Neo Sans Intel" pitchFamily="18" charset="0"/>
                <a:cs typeface="Times New Roman" pitchFamily="18" charset="0"/>
              </a:rPr>
              <a:t>nói</a:t>
            </a:r>
            <a:r>
              <a:rPr lang="en-US" altLang="en-US" sz="2400" dirty="0" smtClean="0">
                <a:solidFill>
                  <a:srgbClr val="000000"/>
                </a:solidFill>
                <a:latin typeface="UTM Neo Sans Intel" pitchFamily="18" charset="0"/>
                <a:cs typeface="Times New Roman" pitchFamily="18" charset="0"/>
              </a:rPr>
              <a:t> </a:t>
            </a:r>
            <a:r>
              <a:rPr lang="en-US" altLang="en-US" sz="2400" dirty="0" err="1" smtClean="0">
                <a:solidFill>
                  <a:srgbClr val="000000"/>
                </a:solidFill>
                <a:latin typeface="UTM Neo Sans Intel" pitchFamily="18" charset="0"/>
                <a:cs typeface="Times New Roman" pitchFamily="18" charset="0"/>
              </a:rPr>
              <a:t>là</a:t>
            </a:r>
            <a:r>
              <a:rPr lang="en-US" altLang="en-US" sz="2400" dirty="0" smtClean="0">
                <a:solidFill>
                  <a:srgbClr val="000000"/>
                </a:solidFill>
                <a:latin typeface="UTM Neo Sans Intel" pitchFamily="18" charset="0"/>
                <a:cs typeface="Times New Roman" pitchFamily="18" charset="0"/>
              </a:rPr>
              <a:t> </a:t>
            </a:r>
            <a:r>
              <a:rPr lang="en-US" altLang="en-US" sz="2400" i="1" dirty="0" smtClean="0">
                <a:solidFill>
                  <a:srgbClr val="000000"/>
                </a:solidFill>
                <a:latin typeface="UTM Neo Sans Intel" pitchFamily="18" charset="0"/>
                <a:cs typeface="Times New Roman" pitchFamily="18" charset="0"/>
              </a:rPr>
              <a:t>“</a:t>
            </a:r>
            <a:r>
              <a:rPr lang="en-US" altLang="en-US" sz="2400" b="1" i="1" dirty="0" err="1" smtClean="0">
                <a:solidFill>
                  <a:srgbClr val="000000"/>
                </a:solidFill>
                <a:latin typeface="UTM Neo Sans Intel" pitchFamily="18" charset="0"/>
                <a:cs typeface="Times New Roman" pitchFamily="18" charset="0"/>
              </a:rPr>
              <a:t>Chích</a:t>
            </a:r>
            <a:r>
              <a:rPr lang="en-US" altLang="en-US" sz="2400" b="1" i="1" dirty="0" smtClean="0">
                <a:solidFill>
                  <a:srgbClr val="000000"/>
                </a:solidFill>
                <a:latin typeface="UTM Neo Sans Intel" pitchFamily="18" charset="0"/>
                <a:cs typeface="Times New Roman" pitchFamily="18" charset="0"/>
              </a:rPr>
              <a:t> </a:t>
            </a:r>
            <a:r>
              <a:rPr lang="en-US" altLang="en-US" sz="2400" b="1" i="1" dirty="0" err="1" smtClean="0">
                <a:solidFill>
                  <a:srgbClr val="000000"/>
                </a:solidFill>
                <a:latin typeface="UTM Neo Sans Intel" pitchFamily="18" charset="0"/>
                <a:cs typeface="Times New Roman" pitchFamily="18" charset="0"/>
              </a:rPr>
              <a:t>bông</a:t>
            </a:r>
            <a:r>
              <a:rPr lang="en-US" altLang="en-US" sz="2400" i="1" dirty="0" smtClean="0">
                <a:solidFill>
                  <a:srgbClr val="000000"/>
                </a:solidFill>
                <a:latin typeface="UTM Neo Sans Intel" pitchFamily="18" charset="0"/>
                <a:cs typeface="Times New Roman" pitchFamily="18" charset="0"/>
              </a:rPr>
              <a:t> </a:t>
            </a:r>
            <a:r>
              <a:rPr lang="en-US" altLang="en-US" sz="2400" i="1" dirty="0" err="1" smtClean="0">
                <a:solidFill>
                  <a:srgbClr val="000000"/>
                </a:solidFill>
                <a:latin typeface="UTM Neo Sans Intel" pitchFamily="18" charset="0"/>
                <a:cs typeface="Times New Roman" pitchFamily="18" charset="0"/>
              </a:rPr>
              <a:t>tìm</a:t>
            </a:r>
            <a:r>
              <a:rPr lang="en-US" altLang="en-US" sz="2400" i="1" dirty="0" smtClean="0">
                <a:solidFill>
                  <a:srgbClr val="000000"/>
                </a:solidFill>
                <a:latin typeface="UTM Neo Sans Intel" pitchFamily="18" charset="0"/>
                <a:cs typeface="Times New Roman" pitchFamily="18" charset="0"/>
              </a:rPr>
              <a:t> </a:t>
            </a:r>
            <a:r>
              <a:rPr lang="en-US" altLang="en-US" sz="2400" i="1" dirty="0" err="1" smtClean="0">
                <a:solidFill>
                  <a:srgbClr val="000000"/>
                </a:solidFill>
                <a:latin typeface="UTM Neo Sans Intel" pitchFamily="18" charset="0"/>
                <a:cs typeface="Times New Roman" pitchFamily="18" charset="0"/>
              </a:rPr>
              <a:t>bắt</a:t>
            </a:r>
            <a:r>
              <a:rPr lang="en-US" altLang="en-US" sz="2400" i="1" dirty="0" smtClean="0">
                <a:solidFill>
                  <a:srgbClr val="000000"/>
                </a:solidFill>
                <a:latin typeface="UTM Neo Sans Intel" pitchFamily="18" charset="0"/>
                <a:cs typeface="Times New Roman" pitchFamily="18" charset="0"/>
              </a:rPr>
              <a:t> </a:t>
            </a:r>
            <a:r>
              <a:rPr lang="en-US" altLang="en-US" sz="2400" i="1" dirty="0" err="1" smtClean="0">
                <a:solidFill>
                  <a:srgbClr val="000000"/>
                </a:solidFill>
                <a:latin typeface="UTM Neo Sans Intel" pitchFamily="18" charset="0"/>
                <a:cs typeface="Times New Roman" pitchFamily="18" charset="0"/>
              </a:rPr>
              <a:t>sâu</a:t>
            </a:r>
            <a:r>
              <a:rPr lang="en-US" altLang="en-US" sz="2400" i="1" dirty="0">
                <a:solidFill>
                  <a:srgbClr val="000000"/>
                </a:solidFill>
                <a:latin typeface="UTM Neo Sans Intel" pitchFamily="18" charset="0"/>
                <a:cs typeface="Times New Roman" pitchFamily="18" charset="0"/>
              </a:rPr>
              <a:t> </a:t>
            </a:r>
            <a:r>
              <a:rPr lang="en-US" altLang="en-US" sz="2400" i="1" dirty="0" err="1" smtClean="0">
                <a:solidFill>
                  <a:srgbClr val="000000"/>
                </a:solidFill>
                <a:latin typeface="UTM Neo Sans Intel" pitchFamily="18" charset="0"/>
                <a:cs typeface="Times New Roman" pitchFamily="18" charset="0"/>
              </a:rPr>
              <a:t>bọ</a:t>
            </a:r>
            <a:r>
              <a:rPr lang="en-US" altLang="en-US" sz="2400" i="1" dirty="0" smtClean="0">
                <a:solidFill>
                  <a:srgbClr val="000000"/>
                </a:solidFill>
                <a:latin typeface="UTM Neo Sans Intel" pitchFamily="18" charset="0"/>
                <a:cs typeface="Times New Roman" pitchFamily="18" charset="0"/>
              </a:rPr>
              <a:t>.”</a:t>
            </a:r>
            <a:r>
              <a:rPr lang="en-US" altLang="en-US" sz="2400" dirty="0" smtClean="0">
                <a:solidFill>
                  <a:srgbClr val="000000"/>
                </a:solidFill>
                <a:latin typeface="UTM Neo Sans Intel" pitchFamily="18" charset="0"/>
                <a:cs typeface="Times New Roman" pitchFamily="18" charset="0"/>
              </a:rPr>
              <a:t> </a:t>
            </a:r>
            <a:r>
              <a:rPr lang="en-US" altLang="en-US" sz="2400" dirty="0" err="1" smtClean="0">
                <a:solidFill>
                  <a:srgbClr val="000000"/>
                </a:solidFill>
                <a:latin typeface="UTM Neo Sans Intel" pitchFamily="18" charset="0"/>
                <a:cs typeface="Times New Roman" pitchFamily="18" charset="0"/>
              </a:rPr>
              <a:t>mà</a:t>
            </a:r>
            <a:r>
              <a:rPr lang="en-US" altLang="en-US" sz="2400" dirty="0" smtClean="0">
                <a:solidFill>
                  <a:srgbClr val="000000"/>
                </a:solidFill>
                <a:latin typeface="UTM Neo Sans Intel" pitchFamily="18" charset="0"/>
                <a:cs typeface="Times New Roman" pitchFamily="18" charset="0"/>
              </a:rPr>
              <a:t> </a:t>
            </a:r>
            <a:r>
              <a:rPr lang="en-US" altLang="en-US" sz="2400" dirty="0" err="1" smtClean="0">
                <a:solidFill>
                  <a:srgbClr val="000000"/>
                </a:solidFill>
                <a:latin typeface="UTM Neo Sans Intel" pitchFamily="18" charset="0"/>
                <a:cs typeface="Times New Roman" pitchFamily="18" charset="0"/>
              </a:rPr>
              <a:t>lại</a:t>
            </a:r>
            <a:r>
              <a:rPr lang="en-US" altLang="en-US" sz="2400" dirty="0" smtClean="0">
                <a:solidFill>
                  <a:srgbClr val="000000"/>
                </a:solidFill>
                <a:latin typeface="UTM Neo Sans Intel" pitchFamily="18" charset="0"/>
                <a:cs typeface="Times New Roman" pitchFamily="18" charset="0"/>
              </a:rPr>
              <a:t> </a:t>
            </a:r>
            <a:r>
              <a:rPr lang="en-US" altLang="en-US" sz="2400" dirty="0" err="1" smtClean="0">
                <a:solidFill>
                  <a:srgbClr val="000000"/>
                </a:solidFill>
                <a:latin typeface="UTM Neo Sans Intel" pitchFamily="18" charset="0"/>
                <a:cs typeface="Times New Roman" pitchFamily="18" charset="0"/>
              </a:rPr>
              <a:t>thay</a:t>
            </a:r>
            <a:r>
              <a:rPr lang="en-US" altLang="en-US" sz="2400" dirty="0" smtClean="0">
                <a:solidFill>
                  <a:srgbClr val="000000"/>
                </a:solidFill>
                <a:latin typeface="UTM Neo Sans Intel" pitchFamily="18" charset="0"/>
                <a:cs typeface="Times New Roman" pitchFamily="18" charset="0"/>
              </a:rPr>
              <a:t> </a:t>
            </a:r>
            <a:r>
              <a:rPr lang="en-US" altLang="en-US" sz="2400" dirty="0" err="1" smtClean="0">
                <a:solidFill>
                  <a:srgbClr val="000000"/>
                </a:solidFill>
                <a:latin typeface="UTM Neo Sans Intel" pitchFamily="18" charset="0"/>
                <a:cs typeface="Times New Roman" pitchFamily="18" charset="0"/>
              </a:rPr>
              <a:t>thế</a:t>
            </a:r>
            <a:r>
              <a:rPr lang="en-US" altLang="en-US" sz="2400" dirty="0" smtClean="0">
                <a:solidFill>
                  <a:srgbClr val="000000"/>
                </a:solidFill>
                <a:latin typeface="UTM Neo Sans Intel" pitchFamily="18" charset="0"/>
                <a:cs typeface="Times New Roman" pitchFamily="18" charset="0"/>
              </a:rPr>
              <a:t> </a:t>
            </a:r>
            <a:r>
              <a:rPr lang="en-US" altLang="en-US" sz="2400" dirty="0" err="1" smtClean="0">
                <a:solidFill>
                  <a:srgbClr val="000000"/>
                </a:solidFill>
                <a:latin typeface="UTM Neo Sans Intel" pitchFamily="18" charset="0"/>
                <a:cs typeface="Times New Roman" pitchFamily="18" charset="0"/>
              </a:rPr>
              <a:t>từ</a:t>
            </a:r>
            <a:r>
              <a:rPr lang="en-US" altLang="en-US" sz="2400" dirty="0" smtClean="0">
                <a:solidFill>
                  <a:srgbClr val="000000"/>
                </a:solidFill>
                <a:latin typeface="UTM Neo Sans Intel" pitchFamily="18" charset="0"/>
                <a:cs typeface="Times New Roman" pitchFamily="18" charset="0"/>
              </a:rPr>
              <a:t> “</a:t>
            </a:r>
            <a:r>
              <a:rPr lang="en-US" altLang="en-US" sz="2400" b="1" dirty="0" err="1" smtClean="0">
                <a:solidFill>
                  <a:srgbClr val="000000"/>
                </a:solidFill>
                <a:latin typeface="UTM Neo Sans Intel" pitchFamily="18" charset="0"/>
                <a:cs typeface="Times New Roman" pitchFamily="18" charset="0"/>
              </a:rPr>
              <a:t>chích</a:t>
            </a:r>
            <a:r>
              <a:rPr lang="en-US" altLang="en-US" sz="2400" b="1" dirty="0" smtClean="0">
                <a:solidFill>
                  <a:srgbClr val="000000"/>
                </a:solidFill>
                <a:latin typeface="UTM Neo Sans Intel" pitchFamily="18" charset="0"/>
                <a:cs typeface="Times New Roman" pitchFamily="18" charset="0"/>
              </a:rPr>
              <a:t> </a:t>
            </a:r>
            <a:r>
              <a:rPr lang="en-US" altLang="en-US" sz="2400" b="1" dirty="0" err="1" smtClean="0">
                <a:solidFill>
                  <a:srgbClr val="000000"/>
                </a:solidFill>
                <a:latin typeface="UTM Neo Sans Intel" pitchFamily="18" charset="0"/>
                <a:cs typeface="Times New Roman" pitchFamily="18" charset="0"/>
              </a:rPr>
              <a:t>bông</a:t>
            </a:r>
            <a:r>
              <a:rPr lang="en-US" altLang="en-US" sz="2400" dirty="0" smtClean="0">
                <a:solidFill>
                  <a:srgbClr val="000000"/>
                </a:solidFill>
                <a:latin typeface="UTM Neo Sans Intel" pitchFamily="18" charset="0"/>
                <a:cs typeface="Times New Roman" pitchFamily="18" charset="0"/>
              </a:rPr>
              <a:t>” </a:t>
            </a:r>
            <a:r>
              <a:rPr lang="en-US" altLang="en-US" sz="2400" dirty="0" err="1" smtClean="0">
                <a:solidFill>
                  <a:srgbClr val="000000"/>
                </a:solidFill>
                <a:latin typeface="UTM Neo Sans Intel" pitchFamily="18" charset="0"/>
                <a:cs typeface="Times New Roman" pitchFamily="18" charset="0"/>
              </a:rPr>
              <a:t>bằng</a:t>
            </a:r>
            <a:r>
              <a:rPr lang="en-US" altLang="en-US" sz="2400" dirty="0" smtClean="0">
                <a:solidFill>
                  <a:srgbClr val="000000"/>
                </a:solidFill>
                <a:latin typeface="UTM Neo Sans Intel" pitchFamily="18" charset="0"/>
                <a:cs typeface="Times New Roman" pitchFamily="18" charset="0"/>
              </a:rPr>
              <a:t> </a:t>
            </a:r>
            <a:r>
              <a:rPr lang="en-US" altLang="en-US" sz="2400" dirty="0" err="1" smtClean="0">
                <a:solidFill>
                  <a:srgbClr val="000000"/>
                </a:solidFill>
                <a:latin typeface="UTM Neo Sans Intel" pitchFamily="18" charset="0"/>
                <a:cs typeface="Times New Roman" pitchFamily="18" charset="0"/>
              </a:rPr>
              <a:t>từ</a:t>
            </a:r>
            <a:r>
              <a:rPr lang="en-US" altLang="en-US" sz="2400" dirty="0" smtClean="0">
                <a:solidFill>
                  <a:srgbClr val="000000"/>
                </a:solidFill>
                <a:latin typeface="UTM Neo Sans Intel" pitchFamily="18" charset="0"/>
                <a:cs typeface="Times New Roman" pitchFamily="18" charset="0"/>
              </a:rPr>
              <a:t> “</a:t>
            </a:r>
            <a:r>
              <a:rPr lang="en-US" altLang="en-US" sz="2400" b="1" dirty="0" err="1" smtClean="0">
                <a:solidFill>
                  <a:srgbClr val="000000"/>
                </a:solidFill>
                <a:latin typeface="UTM Neo Sans Intel" pitchFamily="18" charset="0"/>
                <a:cs typeface="Times New Roman" pitchFamily="18" charset="0"/>
              </a:rPr>
              <a:t>nó</a:t>
            </a:r>
            <a:r>
              <a:rPr lang="en-US" altLang="en-US" sz="2400" dirty="0" smtClean="0">
                <a:solidFill>
                  <a:srgbClr val="000000"/>
                </a:solidFill>
                <a:latin typeface="UTM Neo Sans Intel" pitchFamily="18" charset="0"/>
                <a:cs typeface="Times New Roman" pitchFamily="18" charset="0"/>
              </a:rPr>
              <a:t>”?</a:t>
            </a:r>
            <a:endParaRPr lang="en-US" altLang="en-US" sz="2400" dirty="0">
              <a:solidFill>
                <a:srgbClr val="000000"/>
              </a:solidFill>
              <a:latin typeface="UTM Neo Sans Intel" pitchFamily="18" charset="0"/>
              <a:cs typeface="Times New Roman" pitchFamily="18" charset="0"/>
            </a:endParaRPr>
          </a:p>
        </p:txBody>
      </p:sp>
      <p:sp>
        <p:nvSpPr>
          <p:cNvPr id="29" name="Rectangle 28"/>
          <p:cNvSpPr/>
          <p:nvPr/>
        </p:nvSpPr>
        <p:spPr>
          <a:xfrm>
            <a:off x="6812375" y="934338"/>
            <a:ext cx="3665413" cy="830997"/>
          </a:xfrm>
          <a:prstGeom prst="rect">
            <a:avLst/>
          </a:prstGeom>
        </p:spPr>
        <p:txBody>
          <a:bodyPr wrap="square">
            <a:spAutoFit/>
          </a:bodyPr>
          <a:lstStyle/>
          <a:p>
            <a:pPr marL="117475" algn="ctr">
              <a:spcBef>
                <a:spcPct val="20000"/>
              </a:spcBef>
            </a:pPr>
            <a:r>
              <a:rPr lang="en-US" altLang="en-US" sz="2400" dirty="0" err="1" smtClean="0">
                <a:solidFill>
                  <a:srgbClr val="000000"/>
                </a:solidFill>
                <a:latin typeface="UTM Neo Sans Intel" pitchFamily="18" charset="0"/>
                <a:cs typeface="Times New Roman" pitchFamily="18" charset="0"/>
              </a:rPr>
              <a:t>Làm</a:t>
            </a:r>
            <a:r>
              <a:rPr lang="en-US" altLang="en-US" sz="2400" dirty="0" smtClean="0">
                <a:solidFill>
                  <a:srgbClr val="000000"/>
                </a:solidFill>
                <a:latin typeface="UTM Neo Sans Intel" pitchFamily="18" charset="0"/>
                <a:cs typeface="Times New Roman" pitchFamily="18" charset="0"/>
              </a:rPr>
              <a:t> </a:t>
            </a:r>
            <a:r>
              <a:rPr lang="en-US" altLang="en-US" sz="2400" dirty="0" err="1" smtClean="0">
                <a:solidFill>
                  <a:srgbClr val="000000"/>
                </a:solidFill>
                <a:latin typeface="UTM Neo Sans Intel" pitchFamily="18" charset="0"/>
                <a:cs typeface="Times New Roman" pitchFamily="18" charset="0"/>
              </a:rPr>
              <a:t>như</a:t>
            </a:r>
            <a:r>
              <a:rPr lang="en-US" altLang="en-US" sz="2400" dirty="0" smtClean="0">
                <a:solidFill>
                  <a:srgbClr val="000000"/>
                </a:solidFill>
                <a:latin typeface="UTM Neo Sans Intel" pitchFamily="18" charset="0"/>
                <a:cs typeface="Times New Roman" pitchFamily="18" charset="0"/>
              </a:rPr>
              <a:t> </a:t>
            </a:r>
            <a:r>
              <a:rPr lang="en-US" altLang="en-US" sz="2400" dirty="0" err="1" smtClean="0">
                <a:solidFill>
                  <a:srgbClr val="000000"/>
                </a:solidFill>
                <a:latin typeface="UTM Neo Sans Intel" pitchFamily="18" charset="0"/>
                <a:cs typeface="Times New Roman" pitchFamily="18" charset="0"/>
              </a:rPr>
              <a:t>thế</a:t>
            </a:r>
            <a:r>
              <a:rPr lang="en-US" altLang="en-US" sz="2400" dirty="0" smtClean="0">
                <a:solidFill>
                  <a:srgbClr val="000000"/>
                </a:solidFill>
                <a:latin typeface="UTM Neo Sans Intel" pitchFamily="18" charset="0"/>
                <a:cs typeface="Times New Roman" pitchFamily="18" charset="0"/>
              </a:rPr>
              <a:t> </a:t>
            </a:r>
            <a:r>
              <a:rPr lang="en-US" altLang="en-US" sz="2400" dirty="0" err="1" smtClean="0">
                <a:solidFill>
                  <a:srgbClr val="000000"/>
                </a:solidFill>
                <a:latin typeface="UTM Neo Sans Intel" pitchFamily="18" charset="0"/>
                <a:cs typeface="Times New Roman" pitchFamily="18" charset="0"/>
              </a:rPr>
              <a:t>để</a:t>
            </a:r>
            <a:r>
              <a:rPr lang="en-US" altLang="en-US" sz="2400" dirty="0" smtClean="0">
                <a:solidFill>
                  <a:srgbClr val="000000"/>
                </a:solidFill>
                <a:latin typeface="UTM Neo Sans Intel" pitchFamily="18" charset="0"/>
                <a:cs typeface="Times New Roman" pitchFamily="18" charset="0"/>
              </a:rPr>
              <a:t> </a:t>
            </a:r>
            <a:r>
              <a:rPr lang="en-US" altLang="en-US" sz="2400" b="1" dirty="0" err="1" smtClean="0">
                <a:solidFill>
                  <a:srgbClr val="000000"/>
                </a:solidFill>
                <a:latin typeface="UTM Neo Sans Intel" pitchFamily="18" charset="0"/>
                <a:cs typeface="Times New Roman" pitchFamily="18" charset="0"/>
              </a:rPr>
              <a:t>tránh</a:t>
            </a:r>
            <a:r>
              <a:rPr lang="en-US" altLang="en-US" sz="2400" b="1" dirty="0" smtClean="0">
                <a:solidFill>
                  <a:srgbClr val="000000"/>
                </a:solidFill>
                <a:latin typeface="UTM Neo Sans Intel" pitchFamily="18" charset="0"/>
                <a:cs typeface="Times New Roman" pitchFamily="18" charset="0"/>
              </a:rPr>
              <a:t> </a:t>
            </a:r>
            <a:r>
              <a:rPr lang="en-US" altLang="en-US" sz="2400" b="1" dirty="0" err="1" smtClean="0">
                <a:solidFill>
                  <a:srgbClr val="000000"/>
                </a:solidFill>
                <a:latin typeface="UTM Neo Sans Intel" pitchFamily="18" charset="0"/>
                <a:cs typeface="Times New Roman" pitchFamily="18" charset="0"/>
              </a:rPr>
              <a:t>bị</a:t>
            </a:r>
            <a:r>
              <a:rPr lang="en-US" altLang="en-US" sz="2400" dirty="0" smtClean="0">
                <a:solidFill>
                  <a:srgbClr val="000000"/>
                </a:solidFill>
                <a:latin typeface="UTM Neo Sans Intel" pitchFamily="18" charset="0"/>
                <a:cs typeface="Times New Roman" pitchFamily="18" charset="0"/>
              </a:rPr>
              <a:t> </a:t>
            </a:r>
            <a:r>
              <a:rPr lang="en-US" altLang="en-US" sz="2400" b="1" dirty="0" err="1" smtClean="0">
                <a:solidFill>
                  <a:srgbClr val="000000"/>
                </a:solidFill>
                <a:latin typeface="UTM Neo Sans Intel" pitchFamily="18" charset="0"/>
                <a:cs typeface="Times New Roman" pitchFamily="18" charset="0"/>
              </a:rPr>
              <a:t>lặp</a:t>
            </a:r>
            <a:r>
              <a:rPr lang="en-US" altLang="en-US" sz="2400" b="1" dirty="0" smtClean="0">
                <a:solidFill>
                  <a:srgbClr val="000000"/>
                </a:solidFill>
                <a:latin typeface="UTM Neo Sans Intel" pitchFamily="18" charset="0"/>
                <a:cs typeface="Times New Roman" pitchFamily="18" charset="0"/>
              </a:rPr>
              <a:t> </a:t>
            </a:r>
            <a:r>
              <a:rPr lang="en-US" altLang="en-US" sz="2400" b="1" dirty="0" err="1" smtClean="0">
                <a:solidFill>
                  <a:srgbClr val="000000"/>
                </a:solidFill>
                <a:latin typeface="UTM Neo Sans Intel" pitchFamily="18" charset="0"/>
                <a:cs typeface="Times New Roman" pitchFamily="18" charset="0"/>
              </a:rPr>
              <a:t>từ</a:t>
            </a:r>
            <a:r>
              <a:rPr lang="en-US" altLang="en-US" sz="2400" b="1" dirty="0" smtClean="0">
                <a:solidFill>
                  <a:srgbClr val="000000"/>
                </a:solidFill>
                <a:latin typeface="UTM Neo Sans Intel" pitchFamily="18" charset="0"/>
                <a:cs typeface="Times New Roman" pitchFamily="18" charset="0"/>
              </a:rPr>
              <a:t> </a:t>
            </a:r>
            <a:r>
              <a:rPr lang="en-US" altLang="en-US" sz="2400" dirty="0" smtClean="0">
                <a:solidFill>
                  <a:srgbClr val="000000"/>
                </a:solidFill>
                <a:latin typeface="UTM Neo Sans Intel" pitchFamily="18" charset="0"/>
                <a:cs typeface="Times New Roman" pitchFamily="18" charset="0"/>
              </a:rPr>
              <a:t>“</a:t>
            </a:r>
            <a:r>
              <a:rPr lang="en-US" altLang="en-US" sz="2400" dirty="0" err="1" smtClean="0">
                <a:solidFill>
                  <a:srgbClr val="000000"/>
                </a:solidFill>
                <a:latin typeface="UTM Neo Sans Intel" pitchFamily="18" charset="0"/>
                <a:cs typeface="Times New Roman" pitchFamily="18" charset="0"/>
              </a:rPr>
              <a:t>chích</a:t>
            </a:r>
            <a:r>
              <a:rPr lang="en-US" altLang="en-US" sz="2400" dirty="0" smtClean="0">
                <a:solidFill>
                  <a:srgbClr val="000000"/>
                </a:solidFill>
                <a:latin typeface="UTM Neo Sans Intel" pitchFamily="18" charset="0"/>
                <a:cs typeface="Times New Roman" pitchFamily="18" charset="0"/>
              </a:rPr>
              <a:t> </a:t>
            </a:r>
            <a:r>
              <a:rPr lang="en-US" altLang="en-US" sz="2400" dirty="0" err="1" smtClean="0">
                <a:solidFill>
                  <a:srgbClr val="000000"/>
                </a:solidFill>
                <a:latin typeface="UTM Neo Sans Intel" pitchFamily="18" charset="0"/>
                <a:cs typeface="Times New Roman" pitchFamily="18" charset="0"/>
              </a:rPr>
              <a:t>bông</a:t>
            </a:r>
            <a:r>
              <a:rPr lang="en-US" altLang="en-US" sz="2400" dirty="0" smtClean="0">
                <a:solidFill>
                  <a:srgbClr val="000000"/>
                </a:solidFill>
                <a:latin typeface="UTM Neo Sans Intel" pitchFamily="18" charset="0"/>
                <a:cs typeface="Times New Roman" pitchFamily="18" charset="0"/>
              </a:rPr>
              <a:t>”.</a:t>
            </a:r>
            <a:endParaRPr lang="en-US" altLang="en-US" sz="2400" dirty="0">
              <a:solidFill>
                <a:srgbClr val="000000"/>
              </a:solidFill>
              <a:latin typeface="UTM Neo Sans Intel" pitchFamily="18" charset="0"/>
              <a:cs typeface="Times New Roman" pitchFamily="18" charset="0"/>
            </a:endParaRPr>
          </a:p>
        </p:txBody>
      </p:sp>
      <p:grpSp>
        <p:nvGrpSpPr>
          <p:cNvPr id="3" name="Group 2"/>
          <p:cNvGrpSpPr/>
          <p:nvPr/>
        </p:nvGrpSpPr>
        <p:grpSpPr>
          <a:xfrm>
            <a:off x="8173915" y="143865"/>
            <a:ext cx="3898760" cy="4518509"/>
            <a:chOff x="8222363" y="563526"/>
            <a:chExt cx="3898760" cy="2764465"/>
          </a:xfrm>
        </p:grpSpPr>
        <p:sp>
          <p:nvSpPr>
            <p:cNvPr id="45" name="Rounded Rectangle 44"/>
            <p:cNvSpPr/>
            <p:nvPr/>
          </p:nvSpPr>
          <p:spPr>
            <a:xfrm>
              <a:off x="8222363" y="563526"/>
              <a:ext cx="3898760" cy="2764465"/>
            </a:xfrm>
            <a:prstGeom prst="roundRect">
              <a:avLst/>
            </a:prstGeom>
            <a:solidFill>
              <a:schemeClr val="accent2">
                <a:lumMod val="40000"/>
                <a:lumOff val="60000"/>
              </a:schemeClr>
            </a:solidFill>
            <a:ln w="28575">
              <a:solidFill>
                <a:schemeClr val="accent2"/>
              </a:solidFill>
              <a:prstDash val="solid"/>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3600" dirty="0">
                <a:solidFill>
                  <a:schemeClr val="tx1"/>
                </a:solidFill>
                <a:effectLst>
                  <a:outerShdw blurRad="50800" dist="38100" dir="5400000" algn="t" rotWithShape="0">
                    <a:prstClr val="black">
                      <a:alpha val="40000"/>
                    </a:prstClr>
                  </a:outerShdw>
                </a:effectLst>
                <a:latin typeface="UTM Aristote" pitchFamily="18" charset="0"/>
              </a:endParaRPr>
            </a:p>
          </p:txBody>
        </p:sp>
        <p:sp>
          <p:nvSpPr>
            <p:cNvPr id="46" name="Rectangle 45"/>
            <p:cNvSpPr/>
            <p:nvPr/>
          </p:nvSpPr>
          <p:spPr>
            <a:xfrm>
              <a:off x="8311890" y="940400"/>
              <a:ext cx="3719703" cy="2127796"/>
            </a:xfrm>
            <a:prstGeom prst="rect">
              <a:avLst/>
            </a:prstGeom>
          </p:spPr>
          <p:txBody>
            <a:bodyPr wrap="square">
              <a:spAutoFit/>
            </a:bodyPr>
            <a:lstStyle/>
            <a:p>
              <a:pPr algn="just">
                <a:lnSpc>
                  <a:spcPct val="150000"/>
                </a:lnSpc>
                <a:spcBef>
                  <a:spcPts val="1200"/>
                </a:spcBef>
              </a:pPr>
              <a:r>
                <a:rPr lang="en-US" sz="2800" dirty="0" smtClean="0">
                  <a:solidFill>
                    <a:srgbClr val="FFFF00"/>
                  </a:solidFill>
                  <a:latin typeface="UTM Neo Sans Intel" pitchFamily="18" charset="0"/>
                </a:rPr>
                <a:t>“</a:t>
              </a:r>
              <a:r>
                <a:rPr lang="en-US" sz="2800" dirty="0" err="1" smtClean="0">
                  <a:solidFill>
                    <a:srgbClr val="FFFF00"/>
                  </a:solidFill>
                  <a:latin typeface="UTM Neo Sans Intel" pitchFamily="18" charset="0"/>
                </a:rPr>
                <a:t>Nó</a:t>
              </a:r>
              <a:r>
                <a:rPr lang="en-US" sz="2800" dirty="0" smtClean="0">
                  <a:solidFill>
                    <a:srgbClr val="FFFF00"/>
                  </a:solidFill>
                  <a:latin typeface="UTM Neo Sans Intel" pitchFamily="18" charset="0"/>
                </a:rPr>
                <a:t>”</a:t>
              </a:r>
              <a:r>
                <a:rPr lang="en-US" sz="2800" dirty="0" smtClean="0">
                  <a:solidFill>
                    <a:schemeClr val="bg1"/>
                  </a:solidFill>
                  <a:latin typeface="UTM Neo Sans Intel" pitchFamily="18" charset="0"/>
                </a:rPr>
                <a:t>: </a:t>
              </a:r>
              <a:r>
                <a:rPr lang="en-US" sz="2800" dirty="0" err="1" smtClean="0">
                  <a:solidFill>
                    <a:schemeClr val="bg1"/>
                  </a:solidFill>
                  <a:latin typeface="UTM Neo Sans Intel" pitchFamily="18" charset="0"/>
                </a:rPr>
                <a:t>dùng</a:t>
              </a:r>
              <a:r>
                <a:rPr lang="en-US" sz="2800" dirty="0" smtClean="0">
                  <a:solidFill>
                    <a:schemeClr val="bg1"/>
                  </a:solidFill>
                  <a:latin typeface="UTM Neo Sans Intel" pitchFamily="18" charset="0"/>
                </a:rPr>
                <a:t> </a:t>
              </a:r>
              <a:r>
                <a:rPr lang="en-US" sz="2800" dirty="0" err="1" smtClean="0">
                  <a:solidFill>
                    <a:schemeClr val="bg1"/>
                  </a:solidFill>
                  <a:latin typeface="UTM Neo Sans Intel" pitchFamily="18" charset="0"/>
                </a:rPr>
                <a:t>để</a:t>
              </a:r>
              <a:r>
                <a:rPr lang="en-US" sz="2800" dirty="0" smtClean="0">
                  <a:solidFill>
                    <a:schemeClr val="bg1"/>
                  </a:solidFill>
                  <a:latin typeface="UTM Neo Sans Intel" pitchFamily="18" charset="0"/>
                </a:rPr>
                <a:t> </a:t>
              </a:r>
              <a:r>
                <a:rPr lang="en-US" sz="2800" b="1" u="sng" dirty="0" err="1" smtClean="0">
                  <a:solidFill>
                    <a:schemeClr val="bg1"/>
                  </a:solidFill>
                  <a:latin typeface="UTM Neo Sans Intel" pitchFamily="18" charset="0"/>
                </a:rPr>
                <a:t>thay</a:t>
              </a:r>
              <a:r>
                <a:rPr lang="en-US" sz="2800" b="1" u="sng" dirty="0" smtClean="0">
                  <a:solidFill>
                    <a:schemeClr val="bg1"/>
                  </a:solidFill>
                  <a:latin typeface="UTM Neo Sans Intel" pitchFamily="18" charset="0"/>
                </a:rPr>
                <a:t> </a:t>
              </a:r>
              <a:r>
                <a:rPr lang="en-US" sz="2800" b="1" u="sng" dirty="0" err="1" smtClean="0">
                  <a:solidFill>
                    <a:schemeClr val="bg1"/>
                  </a:solidFill>
                  <a:latin typeface="UTM Neo Sans Intel" pitchFamily="18" charset="0"/>
                </a:rPr>
                <a:t>thế</a:t>
              </a:r>
              <a:r>
                <a:rPr lang="en-US" sz="2800" b="1" dirty="0" smtClean="0">
                  <a:solidFill>
                    <a:schemeClr val="bg1"/>
                  </a:solidFill>
                  <a:latin typeface="UTM Neo Sans Intel" pitchFamily="18" charset="0"/>
                </a:rPr>
                <a:t> </a:t>
              </a:r>
              <a:r>
                <a:rPr lang="en-US" sz="2800" dirty="0" err="1" smtClean="0">
                  <a:solidFill>
                    <a:schemeClr val="bg1"/>
                  </a:solidFill>
                  <a:latin typeface="UTM Neo Sans Intel" pitchFamily="18" charset="0"/>
                </a:rPr>
                <a:t>cho</a:t>
              </a:r>
              <a:r>
                <a:rPr lang="en-US" sz="2800" dirty="0" smtClean="0">
                  <a:solidFill>
                    <a:schemeClr val="bg1"/>
                  </a:solidFill>
                  <a:latin typeface="UTM Neo Sans Intel" pitchFamily="18" charset="0"/>
                </a:rPr>
                <a:t> </a:t>
              </a:r>
              <a:r>
                <a:rPr lang="en-US" sz="2800" dirty="0" err="1" smtClean="0">
                  <a:solidFill>
                    <a:schemeClr val="bg1"/>
                  </a:solidFill>
                  <a:latin typeface="UTM Neo Sans Intel" pitchFamily="18" charset="0"/>
                </a:rPr>
                <a:t>danh</a:t>
              </a:r>
              <a:r>
                <a:rPr lang="en-US" sz="2800" dirty="0" smtClean="0">
                  <a:solidFill>
                    <a:schemeClr val="bg1"/>
                  </a:solidFill>
                  <a:latin typeface="UTM Neo Sans Intel" pitchFamily="18" charset="0"/>
                </a:rPr>
                <a:t> </a:t>
              </a:r>
              <a:r>
                <a:rPr lang="en-US" sz="2800" dirty="0" err="1" smtClean="0">
                  <a:solidFill>
                    <a:schemeClr val="bg1"/>
                  </a:solidFill>
                  <a:latin typeface="UTM Neo Sans Intel" pitchFamily="18" charset="0"/>
                </a:rPr>
                <a:t>từ</a:t>
              </a:r>
              <a:r>
                <a:rPr lang="en-US" sz="2800" dirty="0" smtClean="0">
                  <a:solidFill>
                    <a:schemeClr val="bg1"/>
                  </a:solidFill>
                  <a:latin typeface="UTM Neo Sans Intel" pitchFamily="18" charset="0"/>
                </a:rPr>
                <a:t> “</a:t>
              </a:r>
              <a:r>
                <a:rPr lang="en-US" sz="2800" dirty="0" err="1" smtClean="0">
                  <a:solidFill>
                    <a:schemeClr val="bg1"/>
                  </a:solidFill>
                  <a:latin typeface="UTM Neo Sans Intel" pitchFamily="18" charset="0"/>
                </a:rPr>
                <a:t>chích</a:t>
              </a:r>
              <a:r>
                <a:rPr lang="en-US" sz="2800" dirty="0" smtClean="0">
                  <a:solidFill>
                    <a:schemeClr val="bg1"/>
                  </a:solidFill>
                  <a:latin typeface="UTM Neo Sans Intel" pitchFamily="18" charset="0"/>
                </a:rPr>
                <a:t> </a:t>
              </a:r>
              <a:r>
                <a:rPr lang="en-US" sz="2800" dirty="0" err="1" smtClean="0">
                  <a:solidFill>
                    <a:schemeClr val="bg1"/>
                  </a:solidFill>
                  <a:latin typeface="UTM Neo Sans Intel" pitchFamily="18" charset="0"/>
                </a:rPr>
                <a:t>bông</a:t>
              </a:r>
              <a:r>
                <a:rPr lang="en-US" sz="2800" dirty="0" smtClean="0">
                  <a:solidFill>
                    <a:schemeClr val="bg1"/>
                  </a:solidFill>
                  <a:latin typeface="UTM Neo Sans Intel" pitchFamily="18" charset="0"/>
                </a:rPr>
                <a:t>”.</a:t>
              </a:r>
            </a:p>
            <a:p>
              <a:pPr algn="just">
                <a:lnSpc>
                  <a:spcPct val="150000"/>
                </a:lnSpc>
                <a:spcBef>
                  <a:spcPts val="1200"/>
                </a:spcBef>
              </a:pPr>
              <a:r>
                <a:rPr lang="en-US" sz="2800" dirty="0" err="1" smtClean="0">
                  <a:solidFill>
                    <a:schemeClr val="bg1"/>
                  </a:solidFill>
                  <a:latin typeface="UTM Neo Sans Intel" pitchFamily="18" charset="0"/>
                </a:rPr>
                <a:t>Việc</a:t>
              </a:r>
              <a:r>
                <a:rPr lang="en-US" sz="2800" dirty="0" smtClean="0">
                  <a:solidFill>
                    <a:schemeClr val="bg1"/>
                  </a:solidFill>
                  <a:latin typeface="UTM Neo Sans Intel" pitchFamily="18" charset="0"/>
                </a:rPr>
                <a:t> </a:t>
              </a:r>
              <a:r>
                <a:rPr lang="en-US" sz="2800" dirty="0" err="1" smtClean="0">
                  <a:solidFill>
                    <a:schemeClr val="bg1"/>
                  </a:solidFill>
                  <a:latin typeface="UTM Neo Sans Intel" pitchFamily="18" charset="0"/>
                </a:rPr>
                <a:t>thay</a:t>
              </a:r>
              <a:r>
                <a:rPr lang="en-US" sz="2800" dirty="0" smtClean="0">
                  <a:solidFill>
                    <a:schemeClr val="bg1"/>
                  </a:solidFill>
                  <a:latin typeface="UTM Neo Sans Intel" pitchFamily="18" charset="0"/>
                </a:rPr>
                <a:t> </a:t>
              </a:r>
              <a:r>
                <a:rPr lang="en-US" sz="2800" dirty="0" err="1" smtClean="0">
                  <a:solidFill>
                    <a:schemeClr val="bg1"/>
                  </a:solidFill>
                  <a:latin typeface="UTM Neo Sans Intel" pitchFamily="18" charset="0"/>
                </a:rPr>
                <a:t>thế</a:t>
              </a:r>
              <a:r>
                <a:rPr lang="en-US" sz="2800" dirty="0" smtClean="0">
                  <a:solidFill>
                    <a:schemeClr val="bg1"/>
                  </a:solidFill>
                  <a:latin typeface="UTM Neo Sans Intel" pitchFamily="18" charset="0"/>
                </a:rPr>
                <a:t> </a:t>
              </a:r>
              <a:r>
                <a:rPr lang="en-US" sz="2800" dirty="0" err="1" smtClean="0">
                  <a:solidFill>
                    <a:schemeClr val="bg1"/>
                  </a:solidFill>
                  <a:latin typeface="UTM Neo Sans Intel" pitchFamily="18" charset="0"/>
                </a:rPr>
                <a:t>từ</a:t>
              </a:r>
              <a:r>
                <a:rPr lang="en-US" sz="2800" dirty="0" smtClean="0">
                  <a:solidFill>
                    <a:schemeClr val="bg1"/>
                  </a:solidFill>
                  <a:latin typeface="UTM Neo Sans Intel" pitchFamily="18" charset="0"/>
                </a:rPr>
                <a:t> </a:t>
              </a:r>
              <a:r>
                <a:rPr lang="en-US" sz="2800" dirty="0" err="1" smtClean="0">
                  <a:solidFill>
                    <a:schemeClr val="bg1"/>
                  </a:solidFill>
                  <a:latin typeface="UTM Neo Sans Intel" pitchFamily="18" charset="0"/>
                </a:rPr>
                <a:t>ngữ</a:t>
              </a:r>
              <a:r>
                <a:rPr lang="en-US" sz="2800" dirty="0" smtClean="0">
                  <a:solidFill>
                    <a:schemeClr val="bg1"/>
                  </a:solidFill>
                  <a:latin typeface="UTM Neo Sans Intel" pitchFamily="18" charset="0"/>
                </a:rPr>
                <a:t> </a:t>
              </a:r>
              <a:r>
                <a:rPr lang="en-US" sz="2800" dirty="0" err="1" smtClean="0">
                  <a:solidFill>
                    <a:schemeClr val="bg1"/>
                  </a:solidFill>
                  <a:latin typeface="UTM Neo Sans Intel" pitchFamily="18" charset="0"/>
                </a:rPr>
                <a:t>nhằm</a:t>
              </a:r>
              <a:r>
                <a:rPr lang="en-US" sz="2800" dirty="0" smtClean="0">
                  <a:solidFill>
                    <a:schemeClr val="bg1"/>
                  </a:solidFill>
                  <a:latin typeface="UTM Neo Sans Intel" pitchFamily="18" charset="0"/>
                </a:rPr>
                <a:t> </a:t>
              </a:r>
              <a:r>
                <a:rPr lang="en-US" sz="2800" b="1" u="sng" dirty="0" err="1" smtClean="0">
                  <a:solidFill>
                    <a:schemeClr val="bg1"/>
                  </a:solidFill>
                  <a:latin typeface="UTM Neo Sans Intel" pitchFamily="18" charset="0"/>
                </a:rPr>
                <a:t>tránh</a:t>
              </a:r>
              <a:r>
                <a:rPr lang="en-US" sz="2800" b="1" u="sng" dirty="0" smtClean="0">
                  <a:solidFill>
                    <a:schemeClr val="bg1"/>
                  </a:solidFill>
                  <a:latin typeface="UTM Neo Sans Intel" pitchFamily="18" charset="0"/>
                </a:rPr>
                <a:t> </a:t>
              </a:r>
              <a:r>
                <a:rPr lang="en-US" sz="2800" b="1" u="sng" dirty="0" err="1" smtClean="0">
                  <a:solidFill>
                    <a:schemeClr val="bg1"/>
                  </a:solidFill>
                  <a:latin typeface="UTM Neo Sans Intel" pitchFamily="18" charset="0"/>
                </a:rPr>
                <a:t>bị</a:t>
              </a:r>
              <a:r>
                <a:rPr lang="en-US" sz="2800" b="1" u="sng" dirty="0" smtClean="0">
                  <a:solidFill>
                    <a:schemeClr val="bg1"/>
                  </a:solidFill>
                  <a:latin typeface="UTM Neo Sans Intel" pitchFamily="18" charset="0"/>
                </a:rPr>
                <a:t> </a:t>
              </a:r>
              <a:r>
                <a:rPr lang="en-US" sz="2800" b="1" u="sng" dirty="0" err="1" smtClean="0">
                  <a:solidFill>
                    <a:schemeClr val="bg1"/>
                  </a:solidFill>
                  <a:latin typeface="UTM Neo Sans Intel" pitchFamily="18" charset="0"/>
                </a:rPr>
                <a:t>lặp</a:t>
              </a:r>
              <a:r>
                <a:rPr lang="en-US" sz="2800" b="1" u="sng" dirty="0" smtClean="0">
                  <a:solidFill>
                    <a:schemeClr val="bg1"/>
                  </a:solidFill>
                  <a:latin typeface="UTM Neo Sans Intel" pitchFamily="18" charset="0"/>
                </a:rPr>
                <a:t> </a:t>
              </a:r>
              <a:r>
                <a:rPr lang="en-US" sz="2800" b="1" u="sng" dirty="0" err="1" smtClean="0">
                  <a:solidFill>
                    <a:schemeClr val="bg1"/>
                  </a:solidFill>
                  <a:latin typeface="UTM Neo Sans Intel" pitchFamily="18" charset="0"/>
                </a:rPr>
                <a:t>từ</a:t>
              </a:r>
              <a:r>
                <a:rPr lang="en-US" sz="2800" dirty="0" smtClean="0">
                  <a:solidFill>
                    <a:schemeClr val="bg1"/>
                  </a:solidFill>
                  <a:latin typeface="UTM Neo Sans Intel" pitchFamily="18" charset="0"/>
                </a:rPr>
                <a:t>.</a:t>
              </a:r>
            </a:p>
          </p:txBody>
        </p:sp>
      </p:grpSp>
    </p:spTree>
    <p:extLst>
      <p:ext uri="{BB962C8B-B14F-4D97-AF65-F5344CB8AC3E}">
        <p14:creationId xmlns:p14="http://schemas.microsoft.com/office/powerpoint/2010/main" val="354516774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500" fill="hold"/>
                                        <p:tgtEl>
                                          <p:spTgt spid="2050"/>
                                        </p:tgtEl>
                                        <p:attrNameLst>
                                          <p:attrName>ppt_w</p:attrName>
                                        </p:attrNameLst>
                                      </p:cBhvr>
                                      <p:tavLst>
                                        <p:tav tm="0">
                                          <p:val>
                                            <p:fltVal val="0"/>
                                          </p:val>
                                        </p:tav>
                                        <p:tav tm="100000">
                                          <p:val>
                                            <p:strVal val="#ppt_w"/>
                                          </p:val>
                                        </p:tav>
                                      </p:tavLst>
                                    </p:anim>
                                    <p:anim calcmode="lin" valueType="num">
                                      <p:cBhvr>
                                        <p:cTn id="8" dur="500" fill="hold"/>
                                        <p:tgtEl>
                                          <p:spTgt spid="2050"/>
                                        </p:tgtEl>
                                        <p:attrNameLst>
                                          <p:attrName>ppt_h</p:attrName>
                                        </p:attrNameLst>
                                      </p:cBhvr>
                                      <p:tavLst>
                                        <p:tav tm="0">
                                          <p:val>
                                            <p:fltVal val="0"/>
                                          </p:val>
                                        </p:tav>
                                        <p:tav tm="100000">
                                          <p:val>
                                            <p:strVal val="#ppt_h"/>
                                          </p:val>
                                        </p:tav>
                                      </p:tavLst>
                                    </p:anim>
                                    <p:anim calcmode="lin" valueType="num">
                                      <p:cBhvr>
                                        <p:cTn id="9" dur="500" fill="hold"/>
                                        <p:tgtEl>
                                          <p:spTgt spid="2050"/>
                                        </p:tgtEl>
                                        <p:attrNameLst>
                                          <p:attrName>style.rotation</p:attrName>
                                        </p:attrNameLst>
                                      </p:cBhvr>
                                      <p:tavLst>
                                        <p:tav tm="0">
                                          <p:val>
                                            <p:fltVal val="90"/>
                                          </p:val>
                                        </p:tav>
                                        <p:tav tm="100000">
                                          <p:val>
                                            <p:fltVal val="0"/>
                                          </p:val>
                                        </p:tav>
                                      </p:tavLst>
                                    </p:anim>
                                    <p:animEffect transition="in" filter="fade">
                                      <p:cBhvr>
                                        <p:cTn id="10" dur="500"/>
                                        <p:tgtEl>
                                          <p:spTgt spid="2050"/>
                                        </p:tgtEl>
                                      </p:cBhvr>
                                    </p:animEffect>
                                  </p:childTnLst>
                                </p:cTn>
                              </p:par>
                            </p:childTnLst>
                          </p:cTn>
                        </p:par>
                        <p:par>
                          <p:cTn id="11" fill="hold">
                            <p:stCondLst>
                              <p:cond delay="500"/>
                            </p:stCondLst>
                            <p:childTnLst>
                              <p:par>
                                <p:cTn id="12" presetID="47" presetClass="entr" presetSubtype="0" fill="hold" grpId="0" nodeType="after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500"/>
                                        <p:tgtEl>
                                          <p:spTgt spid="21"/>
                                        </p:tgtEl>
                                      </p:cBhvr>
                                    </p:animEffect>
                                    <p:anim calcmode="lin" valueType="num">
                                      <p:cBhvr>
                                        <p:cTn id="15" dur="500" fill="hold"/>
                                        <p:tgtEl>
                                          <p:spTgt spid="21"/>
                                        </p:tgtEl>
                                        <p:attrNameLst>
                                          <p:attrName>ppt_x</p:attrName>
                                        </p:attrNameLst>
                                      </p:cBhvr>
                                      <p:tavLst>
                                        <p:tav tm="0">
                                          <p:val>
                                            <p:strVal val="#ppt_x"/>
                                          </p:val>
                                        </p:tav>
                                        <p:tav tm="100000">
                                          <p:val>
                                            <p:strVal val="#ppt_x"/>
                                          </p:val>
                                        </p:tav>
                                      </p:tavLst>
                                    </p:anim>
                                    <p:anim calcmode="lin" valueType="num">
                                      <p:cBhvr>
                                        <p:cTn id="16" dur="5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nodeType="clickEffect">
                                  <p:stCondLst>
                                    <p:cond delay="0"/>
                                  </p:stCondLst>
                                  <p:childTnLst>
                                    <p:set>
                                      <p:cBhvr>
                                        <p:cTn id="20" dur="1" fill="hold">
                                          <p:stCondLst>
                                            <p:cond delay="0"/>
                                          </p:stCondLst>
                                        </p:cTn>
                                        <p:tgtEl>
                                          <p:spTgt spid="57"/>
                                        </p:tgtEl>
                                        <p:attrNameLst>
                                          <p:attrName>style.visibility</p:attrName>
                                        </p:attrNameLst>
                                      </p:cBhvr>
                                      <p:to>
                                        <p:strVal val="visible"/>
                                      </p:to>
                                    </p:set>
                                    <p:anim calcmode="lin" valueType="num">
                                      <p:cBhvr additive="base">
                                        <p:cTn id="21" dur="750" fill="hold"/>
                                        <p:tgtEl>
                                          <p:spTgt spid="57"/>
                                        </p:tgtEl>
                                        <p:attrNameLst>
                                          <p:attrName>ppt_x</p:attrName>
                                        </p:attrNameLst>
                                      </p:cBhvr>
                                      <p:tavLst>
                                        <p:tav tm="0">
                                          <p:val>
                                            <p:strVal val="1+#ppt_w/2"/>
                                          </p:val>
                                        </p:tav>
                                        <p:tav tm="100000">
                                          <p:val>
                                            <p:strVal val="#ppt_x"/>
                                          </p:val>
                                        </p:tav>
                                      </p:tavLst>
                                    </p:anim>
                                    <p:anim calcmode="lin" valueType="num">
                                      <p:cBhvr additive="base">
                                        <p:cTn id="22" dur="750" fill="hold"/>
                                        <p:tgtEl>
                                          <p:spTgt spid="57"/>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down)">
                                      <p:cBhvr>
                                        <p:cTn id="27" dur="500"/>
                                        <p:tgtEl>
                                          <p:spTgt spid="22"/>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wipe(down)">
                                      <p:cBhvr>
                                        <p:cTn id="30" dur="500"/>
                                        <p:tgtEl>
                                          <p:spTgt spid="2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1" nodeType="clickEffect">
                                  <p:stCondLst>
                                    <p:cond delay="0"/>
                                  </p:stCondLst>
                                  <p:childTnLst>
                                    <p:animEffect transition="out" filter="fade">
                                      <p:cBhvr>
                                        <p:cTn id="34" dur="500"/>
                                        <p:tgtEl>
                                          <p:spTgt spid="23"/>
                                        </p:tgtEl>
                                      </p:cBhvr>
                                    </p:animEffect>
                                    <p:set>
                                      <p:cBhvr>
                                        <p:cTn id="35" dur="1" fill="hold">
                                          <p:stCondLst>
                                            <p:cond delay="499"/>
                                          </p:stCondLst>
                                        </p:cTn>
                                        <p:tgtEl>
                                          <p:spTgt spid="23"/>
                                        </p:tgtEl>
                                        <p:attrNameLst>
                                          <p:attrName>style.visibility</p:attrName>
                                        </p:attrNameLst>
                                      </p:cBhvr>
                                      <p:to>
                                        <p:strVal val="hidden"/>
                                      </p:to>
                                    </p:set>
                                  </p:childTnLst>
                                </p:cTn>
                              </p:par>
                            </p:childTnLst>
                          </p:cTn>
                        </p:par>
                        <p:par>
                          <p:cTn id="36" fill="hold">
                            <p:stCondLst>
                              <p:cond delay="500"/>
                            </p:stCondLst>
                            <p:childTnLst>
                              <p:par>
                                <p:cTn id="37" presetID="22" presetClass="entr" presetSubtype="8" fill="hold" grpId="0" nodeType="after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wipe(left)">
                                      <p:cBhvr>
                                        <p:cTn id="39" dur="500"/>
                                        <p:tgtEl>
                                          <p:spTgt spid="25"/>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grpId="1" nodeType="clickEffect">
                                  <p:stCondLst>
                                    <p:cond delay="0"/>
                                  </p:stCondLst>
                                  <p:childTnLst>
                                    <p:animEffect transition="out" filter="fade">
                                      <p:cBhvr>
                                        <p:cTn id="43" dur="500"/>
                                        <p:tgtEl>
                                          <p:spTgt spid="25"/>
                                        </p:tgtEl>
                                      </p:cBhvr>
                                    </p:animEffect>
                                    <p:set>
                                      <p:cBhvr>
                                        <p:cTn id="44" dur="1" fill="hold">
                                          <p:stCondLst>
                                            <p:cond delay="499"/>
                                          </p:stCondLst>
                                        </p:cTn>
                                        <p:tgtEl>
                                          <p:spTgt spid="25"/>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28"/>
                                        </p:tgtEl>
                                        <p:attrNameLst>
                                          <p:attrName>style.visibility</p:attrName>
                                        </p:attrNameLst>
                                      </p:cBhvr>
                                      <p:to>
                                        <p:strVal val="visible"/>
                                      </p:to>
                                    </p:set>
                                    <p:animEffect transition="in" filter="wipe(left)">
                                      <p:cBhvr>
                                        <p:cTn id="49" dur="500"/>
                                        <p:tgtEl>
                                          <p:spTgt spid="28"/>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28"/>
                                        </p:tgtEl>
                                      </p:cBhvr>
                                    </p:animEffect>
                                    <p:set>
                                      <p:cBhvr>
                                        <p:cTn id="54" dur="1" fill="hold">
                                          <p:stCondLst>
                                            <p:cond delay="499"/>
                                          </p:stCondLst>
                                        </p:cTn>
                                        <p:tgtEl>
                                          <p:spTgt spid="28"/>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29"/>
                                        </p:tgtEl>
                                        <p:attrNameLst>
                                          <p:attrName>style.visibility</p:attrName>
                                        </p:attrNameLst>
                                      </p:cBhvr>
                                      <p:to>
                                        <p:strVal val="visible"/>
                                      </p:to>
                                    </p:set>
                                    <p:animEffect transition="in" filter="wipe(left)">
                                      <p:cBhvr>
                                        <p:cTn id="59" dur="500"/>
                                        <p:tgtEl>
                                          <p:spTgt spid="29"/>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nodeType="clickEffect">
                                  <p:stCondLst>
                                    <p:cond delay="0"/>
                                  </p:stCondLst>
                                  <p:childTnLst>
                                    <p:animEffect transition="out" filter="fade">
                                      <p:cBhvr>
                                        <p:cTn id="63" dur="500"/>
                                        <p:tgtEl>
                                          <p:spTgt spid="22"/>
                                        </p:tgtEl>
                                      </p:cBhvr>
                                    </p:animEffect>
                                    <p:set>
                                      <p:cBhvr>
                                        <p:cTn id="64" dur="1" fill="hold">
                                          <p:stCondLst>
                                            <p:cond delay="499"/>
                                          </p:stCondLst>
                                        </p:cTn>
                                        <p:tgtEl>
                                          <p:spTgt spid="22"/>
                                        </p:tgtEl>
                                        <p:attrNameLst>
                                          <p:attrName>style.visibility</p:attrName>
                                        </p:attrNameLst>
                                      </p:cBhvr>
                                      <p:to>
                                        <p:strVal val="hidden"/>
                                      </p:to>
                                    </p:set>
                                  </p:childTnLst>
                                </p:cTn>
                              </p:par>
                              <p:par>
                                <p:cTn id="65" presetID="10" presetClass="exit" presetSubtype="0" fill="hold" grpId="2" nodeType="withEffect">
                                  <p:stCondLst>
                                    <p:cond delay="0"/>
                                  </p:stCondLst>
                                  <p:childTnLst>
                                    <p:animEffect transition="out" filter="fade">
                                      <p:cBhvr>
                                        <p:cTn id="66" dur="500"/>
                                        <p:tgtEl>
                                          <p:spTgt spid="23"/>
                                        </p:tgtEl>
                                      </p:cBhvr>
                                    </p:animEffect>
                                    <p:set>
                                      <p:cBhvr>
                                        <p:cTn id="67" dur="1" fill="hold">
                                          <p:stCondLst>
                                            <p:cond delay="499"/>
                                          </p:stCondLst>
                                        </p:cTn>
                                        <p:tgtEl>
                                          <p:spTgt spid="23"/>
                                        </p:tgtEl>
                                        <p:attrNameLst>
                                          <p:attrName>style.visibility</p:attrName>
                                        </p:attrNameLst>
                                      </p:cBhvr>
                                      <p:to>
                                        <p:strVal val="hidden"/>
                                      </p:to>
                                    </p:set>
                                  </p:childTnLst>
                                </p:cTn>
                              </p:par>
                              <p:par>
                                <p:cTn id="68" presetID="10" presetClass="exit" presetSubtype="0" fill="hold" grpId="2" nodeType="withEffect">
                                  <p:stCondLst>
                                    <p:cond delay="0"/>
                                  </p:stCondLst>
                                  <p:childTnLst>
                                    <p:animEffect transition="out" filter="fade">
                                      <p:cBhvr>
                                        <p:cTn id="69" dur="500"/>
                                        <p:tgtEl>
                                          <p:spTgt spid="25"/>
                                        </p:tgtEl>
                                      </p:cBhvr>
                                    </p:animEffect>
                                    <p:set>
                                      <p:cBhvr>
                                        <p:cTn id="70" dur="1" fill="hold">
                                          <p:stCondLst>
                                            <p:cond delay="499"/>
                                          </p:stCondLst>
                                        </p:cTn>
                                        <p:tgtEl>
                                          <p:spTgt spid="25"/>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500"/>
                                        <p:tgtEl>
                                          <p:spTgt spid="28"/>
                                        </p:tgtEl>
                                      </p:cBhvr>
                                    </p:animEffect>
                                    <p:set>
                                      <p:cBhvr>
                                        <p:cTn id="73" dur="1" fill="hold">
                                          <p:stCondLst>
                                            <p:cond delay="499"/>
                                          </p:stCondLst>
                                        </p:cTn>
                                        <p:tgtEl>
                                          <p:spTgt spid="28"/>
                                        </p:tgtEl>
                                        <p:attrNameLst>
                                          <p:attrName>style.visibility</p:attrName>
                                        </p:attrNameLst>
                                      </p:cBhvr>
                                      <p:to>
                                        <p:strVal val="hidden"/>
                                      </p:to>
                                    </p:set>
                                  </p:childTnLst>
                                </p:cTn>
                              </p:par>
                              <p:par>
                                <p:cTn id="74" presetID="10" presetClass="exit" presetSubtype="0" fill="hold" grpId="1" nodeType="withEffect">
                                  <p:stCondLst>
                                    <p:cond delay="0"/>
                                  </p:stCondLst>
                                  <p:childTnLst>
                                    <p:animEffect transition="out" filter="fade">
                                      <p:cBhvr>
                                        <p:cTn id="75" dur="500"/>
                                        <p:tgtEl>
                                          <p:spTgt spid="29"/>
                                        </p:tgtEl>
                                      </p:cBhvr>
                                    </p:animEffect>
                                    <p:set>
                                      <p:cBhvr>
                                        <p:cTn id="76" dur="1" fill="hold">
                                          <p:stCondLst>
                                            <p:cond delay="499"/>
                                          </p:stCondLst>
                                        </p:cTn>
                                        <p:tgtEl>
                                          <p:spTgt spid="29"/>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14" presetClass="entr" presetSubtype="10" fill="hold" nodeType="clickEffect">
                                  <p:stCondLst>
                                    <p:cond delay="0"/>
                                  </p:stCondLst>
                                  <p:childTnLst>
                                    <p:set>
                                      <p:cBhvr>
                                        <p:cTn id="80" dur="1" fill="hold">
                                          <p:stCondLst>
                                            <p:cond delay="0"/>
                                          </p:stCondLst>
                                        </p:cTn>
                                        <p:tgtEl>
                                          <p:spTgt spid="3"/>
                                        </p:tgtEl>
                                        <p:attrNameLst>
                                          <p:attrName>style.visibility</p:attrName>
                                        </p:attrNameLst>
                                      </p:cBhvr>
                                      <p:to>
                                        <p:strVal val="visible"/>
                                      </p:to>
                                    </p:set>
                                    <p:animEffect transition="in" filter="randombar(horizontal)">
                                      <p:cBhvr>
                                        <p:cTn id="8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P spid="23" grpId="1"/>
      <p:bldP spid="23" grpId="2"/>
      <p:bldP spid="25" grpId="0"/>
      <p:bldP spid="25" grpId="1"/>
      <p:bldP spid="25" grpId="2"/>
      <p:bldP spid="28" grpId="0"/>
      <p:bldP spid="28" grpId="1"/>
      <p:bldP spid="28" grpId="2"/>
      <p:bldP spid="29" grpId="0"/>
      <p:bldP spid="29"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893135" y="701749"/>
            <a:ext cx="8654901" cy="4710223"/>
          </a:xfrm>
          <a:prstGeom prst="roundRect">
            <a:avLst/>
          </a:prstGeom>
          <a:solidFill>
            <a:schemeClr val="bg1"/>
          </a:solidFill>
          <a:ln w="28575">
            <a:prstDash val="sysDash"/>
          </a:ln>
          <a:effectLst>
            <a:innerShdw blurRad="63500" dist="50800" dir="2700000">
              <a:prstClr val="black">
                <a:alpha val="50000"/>
              </a:prstClr>
            </a:innerShdw>
          </a:effectLst>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4" name="TextBox 3"/>
          <p:cNvSpPr txBox="1"/>
          <p:nvPr/>
        </p:nvSpPr>
        <p:spPr>
          <a:xfrm>
            <a:off x="1026041" y="1224415"/>
            <a:ext cx="8389088" cy="4524315"/>
          </a:xfrm>
          <a:prstGeom prst="rect">
            <a:avLst/>
          </a:prstGeom>
          <a:noFill/>
        </p:spPr>
        <p:txBody>
          <a:bodyPr wrap="square" rtlCol="0">
            <a:spAutoFit/>
          </a:bodyPr>
          <a:lstStyle/>
          <a:p>
            <a:pPr algn="just">
              <a:lnSpc>
                <a:spcPct val="150000"/>
              </a:lnSpc>
            </a:pPr>
            <a:r>
              <a:rPr lang="en-US" sz="3200" dirty="0" smtClean="0">
                <a:effectLst>
                  <a:outerShdw blurRad="38100" dist="38100" dir="2700000" algn="tl">
                    <a:srgbClr val="000000">
                      <a:alpha val="43137"/>
                    </a:srgbClr>
                  </a:outerShdw>
                </a:effectLst>
                <a:latin typeface="UTM Neo Sans Intel" pitchFamily="18" charset="0"/>
              </a:rPr>
              <a:t>Qua 2 </a:t>
            </a:r>
            <a:r>
              <a:rPr lang="en-US" sz="3200" dirty="0" err="1" smtClean="0">
                <a:effectLst>
                  <a:outerShdw blurRad="38100" dist="38100" dir="2700000" algn="tl">
                    <a:srgbClr val="000000">
                      <a:alpha val="43137"/>
                    </a:srgbClr>
                  </a:outerShdw>
                </a:effectLst>
                <a:latin typeface="UTM Neo Sans Intel" pitchFamily="18" charset="0"/>
              </a:rPr>
              <a:t>câu</a:t>
            </a:r>
            <a:r>
              <a:rPr lang="en-US" sz="3200" dirty="0" smtClean="0">
                <a:effectLst>
                  <a:outerShdw blurRad="38100" dist="38100" dir="2700000" algn="tl">
                    <a:srgbClr val="000000">
                      <a:alpha val="43137"/>
                    </a:srgbClr>
                  </a:outerShdw>
                </a:effectLst>
                <a:latin typeface="UTM Neo Sans Intel" pitchFamily="18" charset="0"/>
              </a:rPr>
              <a:t> </a:t>
            </a:r>
            <a:r>
              <a:rPr lang="en-US" sz="3200" dirty="0" err="1" smtClean="0">
                <a:effectLst>
                  <a:outerShdw blurRad="38100" dist="38100" dir="2700000" algn="tl">
                    <a:srgbClr val="000000">
                      <a:alpha val="43137"/>
                    </a:srgbClr>
                  </a:outerShdw>
                </a:effectLst>
                <a:latin typeface="UTM Neo Sans Intel" pitchFamily="18" charset="0"/>
              </a:rPr>
              <a:t>vừa</a:t>
            </a:r>
            <a:r>
              <a:rPr lang="en-US" sz="3200" dirty="0" smtClean="0">
                <a:effectLst>
                  <a:outerShdw blurRad="38100" dist="38100" dir="2700000" algn="tl">
                    <a:srgbClr val="000000">
                      <a:alpha val="43137"/>
                    </a:srgbClr>
                  </a:outerShdw>
                </a:effectLst>
                <a:latin typeface="UTM Neo Sans Intel" pitchFamily="18" charset="0"/>
              </a:rPr>
              <a:t> </a:t>
            </a:r>
            <a:r>
              <a:rPr lang="en-US" sz="3200" dirty="0" err="1" smtClean="0">
                <a:effectLst>
                  <a:outerShdw blurRad="38100" dist="38100" dir="2700000" algn="tl">
                    <a:srgbClr val="000000">
                      <a:alpha val="43137"/>
                    </a:srgbClr>
                  </a:outerShdw>
                </a:effectLst>
                <a:latin typeface="UTM Neo Sans Intel" pitchFamily="18" charset="0"/>
              </a:rPr>
              <a:t>rồi</a:t>
            </a:r>
            <a:r>
              <a:rPr lang="en-US" sz="3200" dirty="0" smtClean="0">
                <a:effectLst>
                  <a:outerShdw blurRad="38100" dist="38100" dir="2700000" algn="tl">
                    <a:srgbClr val="000000">
                      <a:alpha val="43137"/>
                    </a:srgbClr>
                  </a:outerShdw>
                </a:effectLst>
                <a:latin typeface="UTM Neo Sans Intel" pitchFamily="18" charset="0"/>
              </a:rPr>
              <a:t>, ta </a:t>
            </a:r>
            <a:r>
              <a:rPr lang="en-US" sz="3200" dirty="0" err="1" smtClean="0">
                <a:effectLst>
                  <a:outerShdw blurRad="38100" dist="38100" dir="2700000" algn="tl">
                    <a:srgbClr val="000000">
                      <a:alpha val="43137"/>
                    </a:srgbClr>
                  </a:outerShdw>
                </a:effectLst>
                <a:latin typeface="UTM Neo Sans Intel" pitchFamily="18" charset="0"/>
              </a:rPr>
              <a:t>thấy</a:t>
            </a:r>
            <a:r>
              <a:rPr lang="en-US" sz="3200" dirty="0" smtClean="0">
                <a:effectLst>
                  <a:outerShdw blurRad="38100" dist="38100" dir="2700000" algn="tl">
                    <a:srgbClr val="000000">
                      <a:alpha val="43137"/>
                    </a:srgbClr>
                  </a:outerShdw>
                </a:effectLst>
                <a:latin typeface="UTM Neo Sans Intel" pitchFamily="18" charset="0"/>
              </a:rPr>
              <a:t> </a:t>
            </a:r>
            <a:r>
              <a:rPr lang="en-US" sz="3200" dirty="0" err="1" smtClean="0">
                <a:effectLst>
                  <a:outerShdw blurRad="38100" dist="38100" dir="2700000" algn="tl">
                    <a:srgbClr val="000000">
                      <a:alpha val="43137"/>
                    </a:srgbClr>
                  </a:outerShdw>
                </a:effectLst>
                <a:latin typeface="UTM Neo Sans Intel" pitchFamily="18" charset="0"/>
              </a:rPr>
              <a:t>những</a:t>
            </a:r>
            <a:r>
              <a:rPr lang="en-US" sz="3200" dirty="0" smtClean="0">
                <a:effectLst>
                  <a:outerShdw blurRad="38100" dist="38100" dir="2700000" algn="tl">
                    <a:srgbClr val="000000">
                      <a:alpha val="43137"/>
                    </a:srgbClr>
                  </a:outerShdw>
                </a:effectLst>
                <a:latin typeface="UTM Neo Sans Intel" pitchFamily="18" charset="0"/>
              </a:rPr>
              <a:t> </a:t>
            </a:r>
            <a:r>
              <a:rPr lang="en-US" sz="3200" dirty="0" err="1" smtClean="0">
                <a:effectLst>
                  <a:outerShdw blurRad="38100" dist="38100" dir="2700000" algn="tl">
                    <a:srgbClr val="000000">
                      <a:alpha val="43137"/>
                    </a:srgbClr>
                  </a:outerShdw>
                </a:effectLst>
                <a:latin typeface="UTM Neo Sans Intel" pitchFamily="18" charset="0"/>
              </a:rPr>
              <a:t>từ</a:t>
            </a:r>
            <a:r>
              <a:rPr lang="en-US" sz="3200" dirty="0" smtClean="0">
                <a:effectLst>
                  <a:outerShdw blurRad="38100" dist="38100" dir="2700000" algn="tl">
                    <a:srgbClr val="000000">
                      <a:alpha val="43137"/>
                    </a:srgbClr>
                  </a:outerShdw>
                </a:effectLst>
                <a:latin typeface="UTM Neo Sans Intel" pitchFamily="18" charset="0"/>
              </a:rPr>
              <a:t> in </a:t>
            </a:r>
            <a:r>
              <a:rPr lang="en-US" sz="3200" dirty="0" err="1" smtClean="0">
                <a:effectLst>
                  <a:outerShdw blurRad="38100" dist="38100" dir="2700000" algn="tl">
                    <a:srgbClr val="000000">
                      <a:alpha val="43137"/>
                    </a:srgbClr>
                  </a:outerShdw>
                </a:effectLst>
                <a:latin typeface="UTM Neo Sans Intel" pitchFamily="18" charset="0"/>
              </a:rPr>
              <a:t>đậm</a:t>
            </a:r>
            <a:r>
              <a:rPr lang="en-US" sz="3200" dirty="0" smtClean="0">
                <a:effectLst>
                  <a:outerShdw blurRad="38100" dist="38100" dir="2700000" algn="tl">
                    <a:srgbClr val="000000">
                      <a:alpha val="43137"/>
                    </a:srgbClr>
                  </a:outerShdw>
                </a:effectLst>
                <a:latin typeface="UTM Neo Sans Intel" pitchFamily="18" charset="0"/>
              </a:rPr>
              <a:t> </a:t>
            </a:r>
            <a:r>
              <a:rPr lang="en-US" sz="3200" i="1" dirty="0" smtClean="0">
                <a:effectLst>
                  <a:outerShdw blurRad="38100" dist="38100" dir="2700000" algn="tl">
                    <a:srgbClr val="000000">
                      <a:alpha val="43137"/>
                    </a:srgbClr>
                  </a:outerShdw>
                </a:effectLst>
                <a:latin typeface="UTM Neo Sans Intel" pitchFamily="18" charset="0"/>
              </a:rPr>
              <a:t>“</a:t>
            </a:r>
            <a:r>
              <a:rPr lang="en-US" sz="3200" i="1" dirty="0" err="1" smtClean="0">
                <a:effectLst>
                  <a:outerShdw blurRad="38100" dist="38100" dir="2700000" algn="tl">
                    <a:srgbClr val="000000">
                      <a:alpha val="43137"/>
                    </a:srgbClr>
                  </a:outerShdw>
                </a:effectLst>
                <a:latin typeface="UTM Neo Sans Intel" pitchFamily="18" charset="0"/>
              </a:rPr>
              <a:t>tớ</a:t>
            </a:r>
            <a:r>
              <a:rPr lang="en-US" sz="3200" i="1" dirty="0" smtClean="0">
                <a:effectLst>
                  <a:outerShdw blurRad="38100" dist="38100" dir="2700000" algn="tl">
                    <a:srgbClr val="000000">
                      <a:alpha val="43137"/>
                    </a:srgbClr>
                  </a:outerShdw>
                </a:effectLst>
                <a:latin typeface="UTM Neo Sans Intel" pitchFamily="18" charset="0"/>
              </a:rPr>
              <a:t>, </a:t>
            </a:r>
            <a:r>
              <a:rPr lang="en-US" sz="3200" i="1" dirty="0" err="1" smtClean="0">
                <a:effectLst>
                  <a:outerShdw blurRad="38100" dist="38100" dir="2700000" algn="tl">
                    <a:srgbClr val="000000">
                      <a:alpha val="43137"/>
                    </a:srgbClr>
                  </a:outerShdw>
                </a:effectLst>
                <a:latin typeface="UTM Neo Sans Intel" pitchFamily="18" charset="0"/>
              </a:rPr>
              <a:t>cậu</a:t>
            </a:r>
            <a:r>
              <a:rPr lang="en-US" sz="3200" i="1" dirty="0" smtClean="0">
                <a:effectLst>
                  <a:outerShdw blurRad="38100" dist="38100" dir="2700000" algn="tl">
                    <a:srgbClr val="000000">
                      <a:alpha val="43137"/>
                    </a:srgbClr>
                  </a:outerShdw>
                </a:effectLst>
                <a:latin typeface="UTM Neo Sans Intel" pitchFamily="18" charset="0"/>
              </a:rPr>
              <a:t>, </a:t>
            </a:r>
            <a:r>
              <a:rPr lang="en-US" sz="3200" i="1" dirty="0" err="1" smtClean="0">
                <a:effectLst>
                  <a:outerShdw blurRad="38100" dist="38100" dir="2700000" algn="tl">
                    <a:srgbClr val="000000">
                      <a:alpha val="43137"/>
                    </a:srgbClr>
                  </a:outerShdw>
                </a:effectLst>
                <a:latin typeface="UTM Neo Sans Intel" pitchFamily="18" charset="0"/>
              </a:rPr>
              <a:t>nó</a:t>
            </a:r>
            <a:r>
              <a:rPr lang="en-US" sz="3200" i="1" dirty="0" smtClean="0">
                <a:effectLst>
                  <a:outerShdw blurRad="38100" dist="38100" dir="2700000" algn="tl">
                    <a:srgbClr val="000000">
                      <a:alpha val="43137"/>
                    </a:srgbClr>
                  </a:outerShdw>
                </a:effectLst>
                <a:latin typeface="UTM Neo Sans Intel" pitchFamily="18" charset="0"/>
              </a:rPr>
              <a:t>”</a:t>
            </a:r>
            <a:r>
              <a:rPr lang="en-US" sz="3200" dirty="0" smtClean="0">
                <a:effectLst>
                  <a:outerShdw blurRad="38100" dist="38100" dir="2700000" algn="tl">
                    <a:srgbClr val="000000">
                      <a:alpha val="43137"/>
                    </a:srgbClr>
                  </a:outerShdw>
                </a:effectLst>
                <a:latin typeface="UTM Neo Sans Intel" pitchFamily="18" charset="0"/>
              </a:rPr>
              <a:t> </a:t>
            </a:r>
            <a:r>
              <a:rPr lang="en-US" sz="3200" dirty="0" err="1" smtClean="0">
                <a:effectLst>
                  <a:outerShdw blurRad="38100" dist="38100" dir="2700000" algn="tl">
                    <a:srgbClr val="000000">
                      <a:alpha val="43137"/>
                    </a:srgbClr>
                  </a:outerShdw>
                </a:effectLst>
                <a:latin typeface="UTM Neo Sans Intel" pitchFamily="18" charset="0"/>
              </a:rPr>
              <a:t>được</a:t>
            </a:r>
            <a:r>
              <a:rPr lang="en-US" sz="3200" dirty="0" smtClean="0">
                <a:effectLst>
                  <a:outerShdw blurRad="38100" dist="38100" dir="2700000" algn="tl">
                    <a:srgbClr val="000000">
                      <a:alpha val="43137"/>
                    </a:srgbClr>
                  </a:outerShdw>
                </a:effectLst>
                <a:latin typeface="UTM Neo Sans Intel" pitchFamily="18" charset="0"/>
              </a:rPr>
              <a:t> </a:t>
            </a:r>
            <a:r>
              <a:rPr lang="en-US" sz="3200" dirty="0" err="1" smtClean="0">
                <a:effectLst>
                  <a:outerShdw blurRad="38100" dist="38100" dir="2700000" algn="tl">
                    <a:srgbClr val="000000">
                      <a:alpha val="43137"/>
                    </a:srgbClr>
                  </a:outerShdw>
                </a:effectLst>
                <a:latin typeface="UTM Neo Sans Intel" pitchFamily="18" charset="0"/>
              </a:rPr>
              <a:t>dùng</a:t>
            </a:r>
            <a:r>
              <a:rPr lang="en-US" sz="3200" dirty="0" smtClean="0">
                <a:effectLst>
                  <a:outerShdw blurRad="38100" dist="38100" dir="2700000" algn="tl">
                    <a:srgbClr val="000000">
                      <a:alpha val="43137"/>
                    </a:srgbClr>
                  </a:outerShdw>
                </a:effectLst>
                <a:latin typeface="UTM Neo Sans Intel" pitchFamily="18" charset="0"/>
              </a:rPr>
              <a:t> </a:t>
            </a:r>
            <a:r>
              <a:rPr lang="en-US" sz="3200" dirty="0" err="1" smtClean="0">
                <a:effectLst>
                  <a:outerShdw blurRad="38100" dist="38100" dir="2700000" algn="tl">
                    <a:srgbClr val="000000">
                      <a:alpha val="43137"/>
                    </a:srgbClr>
                  </a:outerShdw>
                </a:effectLst>
                <a:latin typeface="UTM Neo Sans Intel" pitchFamily="18" charset="0"/>
              </a:rPr>
              <a:t>để</a:t>
            </a:r>
            <a:r>
              <a:rPr lang="en-US" sz="3200" dirty="0" smtClean="0">
                <a:effectLst>
                  <a:outerShdw blurRad="38100" dist="38100" dir="2700000" algn="tl">
                    <a:srgbClr val="000000">
                      <a:alpha val="43137"/>
                    </a:srgbClr>
                  </a:outerShdw>
                </a:effectLst>
                <a:latin typeface="UTM Neo Sans Intel" pitchFamily="18" charset="0"/>
              </a:rPr>
              <a:t> </a:t>
            </a:r>
            <a:r>
              <a:rPr lang="en-US" sz="3200" b="1" dirty="0" err="1" smtClean="0">
                <a:effectLst>
                  <a:outerShdw blurRad="38100" dist="38100" dir="2700000" algn="tl">
                    <a:srgbClr val="000000">
                      <a:alpha val="43137"/>
                    </a:srgbClr>
                  </a:outerShdw>
                </a:effectLst>
                <a:latin typeface="UTM Neo Sans Intel" pitchFamily="18" charset="0"/>
              </a:rPr>
              <a:t>xưng</a:t>
            </a:r>
            <a:r>
              <a:rPr lang="en-US" sz="3200" b="1" dirty="0" smtClean="0">
                <a:effectLst>
                  <a:outerShdw blurRad="38100" dist="38100" dir="2700000" algn="tl">
                    <a:srgbClr val="000000">
                      <a:alpha val="43137"/>
                    </a:srgbClr>
                  </a:outerShdw>
                </a:effectLst>
                <a:latin typeface="UTM Neo Sans Intel" pitchFamily="18" charset="0"/>
              </a:rPr>
              <a:t> </a:t>
            </a:r>
            <a:r>
              <a:rPr lang="en-US" sz="3200" b="1" dirty="0" err="1" smtClean="0">
                <a:effectLst>
                  <a:outerShdw blurRad="38100" dist="38100" dir="2700000" algn="tl">
                    <a:srgbClr val="000000">
                      <a:alpha val="43137"/>
                    </a:srgbClr>
                  </a:outerShdw>
                </a:effectLst>
                <a:latin typeface="UTM Neo Sans Intel" pitchFamily="18" charset="0"/>
              </a:rPr>
              <a:t>hô</a:t>
            </a:r>
            <a:r>
              <a:rPr lang="en-US" sz="3200" b="1" dirty="0" smtClean="0">
                <a:effectLst>
                  <a:outerShdw blurRad="38100" dist="38100" dir="2700000" algn="tl">
                    <a:srgbClr val="000000">
                      <a:alpha val="43137"/>
                    </a:srgbClr>
                  </a:outerShdw>
                </a:effectLst>
                <a:latin typeface="UTM Neo Sans Intel" pitchFamily="18" charset="0"/>
              </a:rPr>
              <a:t> </a:t>
            </a:r>
            <a:r>
              <a:rPr lang="en-US" sz="3200" dirty="0" err="1" smtClean="0">
                <a:effectLst>
                  <a:outerShdw blurRad="38100" dist="38100" dir="2700000" algn="tl">
                    <a:srgbClr val="000000">
                      <a:alpha val="43137"/>
                    </a:srgbClr>
                  </a:outerShdw>
                </a:effectLst>
                <a:latin typeface="UTM Neo Sans Intel" pitchFamily="18" charset="0"/>
              </a:rPr>
              <a:t>hoặc</a:t>
            </a:r>
            <a:r>
              <a:rPr lang="en-US" sz="3200" dirty="0" smtClean="0">
                <a:effectLst>
                  <a:outerShdw blurRad="38100" dist="38100" dir="2700000" algn="tl">
                    <a:srgbClr val="000000">
                      <a:alpha val="43137"/>
                    </a:srgbClr>
                  </a:outerShdw>
                </a:effectLst>
                <a:latin typeface="UTM Neo Sans Intel" pitchFamily="18" charset="0"/>
              </a:rPr>
              <a:t> </a:t>
            </a:r>
            <a:r>
              <a:rPr lang="en-US" sz="3200" b="1" dirty="0" err="1" smtClean="0">
                <a:effectLst>
                  <a:outerShdw blurRad="38100" dist="38100" dir="2700000" algn="tl">
                    <a:srgbClr val="000000">
                      <a:alpha val="43137"/>
                    </a:srgbClr>
                  </a:outerShdw>
                </a:effectLst>
                <a:latin typeface="UTM Neo Sans Intel" pitchFamily="18" charset="0"/>
              </a:rPr>
              <a:t>thay</a:t>
            </a:r>
            <a:r>
              <a:rPr lang="en-US" sz="3200" b="1" dirty="0" smtClean="0">
                <a:effectLst>
                  <a:outerShdw blurRad="38100" dist="38100" dir="2700000" algn="tl">
                    <a:srgbClr val="000000">
                      <a:alpha val="43137"/>
                    </a:srgbClr>
                  </a:outerShdw>
                </a:effectLst>
                <a:latin typeface="UTM Neo Sans Intel" pitchFamily="18" charset="0"/>
              </a:rPr>
              <a:t> </a:t>
            </a:r>
            <a:r>
              <a:rPr lang="en-US" sz="3200" b="1" dirty="0" err="1" smtClean="0">
                <a:effectLst>
                  <a:outerShdw blurRad="38100" dist="38100" dir="2700000" algn="tl">
                    <a:srgbClr val="000000">
                      <a:alpha val="43137"/>
                    </a:srgbClr>
                  </a:outerShdw>
                </a:effectLst>
                <a:latin typeface="UTM Neo Sans Intel" pitchFamily="18" charset="0"/>
              </a:rPr>
              <a:t>thế</a:t>
            </a:r>
            <a:r>
              <a:rPr lang="en-US" sz="3200" b="1" dirty="0" smtClean="0">
                <a:effectLst>
                  <a:outerShdw blurRad="38100" dist="38100" dir="2700000" algn="tl">
                    <a:srgbClr val="000000">
                      <a:alpha val="43137"/>
                    </a:srgbClr>
                  </a:outerShdw>
                </a:effectLst>
                <a:latin typeface="UTM Neo Sans Intel" pitchFamily="18" charset="0"/>
              </a:rPr>
              <a:t> </a:t>
            </a:r>
            <a:r>
              <a:rPr lang="en-US" sz="3200" dirty="0" err="1" smtClean="0">
                <a:effectLst>
                  <a:outerShdw blurRad="38100" dist="38100" dir="2700000" algn="tl">
                    <a:srgbClr val="000000">
                      <a:alpha val="43137"/>
                    </a:srgbClr>
                  </a:outerShdw>
                </a:effectLst>
                <a:latin typeface="UTM Neo Sans Intel" pitchFamily="18" charset="0"/>
              </a:rPr>
              <a:t>một</a:t>
            </a:r>
            <a:r>
              <a:rPr lang="en-US" sz="3200" dirty="0" smtClean="0">
                <a:effectLst>
                  <a:outerShdw blurRad="38100" dist="38100" dir="2700000" algn="tl">
                    <a:srgbClr val="000000">
                      <a:alpha val="43137"/>
                    </a:srgbClr>
                  </a:outerShdw>
                </a:effectLst>
                <a:latin typeface="UTM Neo Sans Intel" pitchFamily="18" charset="0"/>
              </a:rPr>
              <a:t> </a:t>
            </a:r>
            <a:r>
              <a:rPr lang="en-US" sz="3200" dirty="0" err="1" smtClean="0">
                <a:effectLst>
                  <a:outerShdw blurRad="38100" dist="38100" dir="2700000" algn="tl">
                    <a:srgbClr val="000000">
                      <a:alpha val="43137"/>
                    </a:srgbClr>
                  </a:outerShdw>
                </a:effectLst>
                <a:latin typeface="UTM Neo Sans Intel" pitchFamily="18" charset="0"/>
              </a:rPr>
              <a:t>danh</a:t>
            </a:r>
            <a:r>
              <a:rPr lang="en-US" sz="3200" dirty="0" smtClean="0">
                <a:effectLst>
                  <a:outerShdw blurRad="38100" dist="38100" dir="2700000" algn="tl">
                    <a:srgbClr val="000000">
                      <a:alpha val="43137"/>
                    </a:srgbClr>
                  </a:outerShdw>
                </a:effectLst>
                <a:latin typeface="UTM Neo Sans Intel" pitchFamily="18" charset="0"/>
              </a:rPr>
              <a:t> </a:t>
            </a:r>
            <a:r>
              <a:rPr lang="en-US" sz="3200" dirty="0" err="1" smtClean="0">
                <a:effectLst>
                  <a:outerShdw blurRad="38100" dist="38100" dir="2700000" algn="tl">
                    <a:srgbClr val="000000">
                      <a:alpha val="43137"/>
                    </a:srgbClr>
                  </a:outerShdw>
                </a:effectLst>
                <a:latin typeface="UTM Neo Sans Intel" pitchFamily="18" charset="0"/>
              </a:rPr>
              <a:t>từ</a:t>
            </a:r>
            <a:r>
              <a:rPr lang="en-US" sz="3200" dirty="0" smtClean="0">
                <a:effectLst>
                  <a:outerShdw blurRad="38100" dist="38100" dir="2700000" algn="tl">
                    <a:srgbClr val="000000">
                      <a:alpha val="43137"/>
                    </a:srgbClr>
                  </a:outerShdw>
                </a:effectLst>
                <a:latin typeface="UTM Neo Sans Intel" pitchFamily="18" charset="0"/>
              </a:rPr>
              <a:t> </a:t>
            </a:r>
            <a:r>
              <a:rPr lang="en-US" sz="3200" dirty="0" err="1" smtClean="0">
                <a:effectLst>
                  <a:outerShdw blurRad="38100" dist="38100" dir="2700000" algn="tl">
                    <a:srgbClr val="000000">
                      <a:alpha val="43137"/>
                    </a:srgbClr>
                  </a:outerShdw>
                </a:effectLst>
                <a:latin typeface="UTM Neo Sans Intel" pitchFamily="18" charset="0"/>
              </a:rPr>
              <a:t>nào</a:t>
            </a:r>
            <a:r>
              <a:rPr lang="en-US" sz="3200" dirty="0" smtClean="0">
                <a:effectLst>
                  <a:outerShdw blurRad="38100" dist="38100" dir="2700000" algn="tl">
                    <a:srgbClr val="000000">
                      <a:alpha val="43137"/>
                    </a:srgbClr>
                  </a:outerShdw>
                </a:effectLst>
                <a:latin typeface="UTM Neo Sans Intel" pitchFamily="18" charset="0"/>
              </a:rPr>
              <a:t> </a:t>
            </a:r>
            <a:r>
              <a:rPr lang="en-US" sz="3200" dirty="0" err="1" smtClean="0">
                <a:effectLst>
                  <a:outerShdw blurRad="38100" dist="38100" dir="2700000" algn="tl">
                    <a:srgbClr val="000000">
                      <a:alpha val="43137"/>
                    </a:srgbClr>
                  </a:outerShdw>
                </a:effectLst>
                <a:latin typeface="UTM Neo Sans Intel" pitchFamily="18" charset="0"/>
              </a:rPr>
              <a:t>đó</a:t>
            </a:r>
            <a:r>
              <a:rPr lang="en-US" sz="3200" dirty="0" smtClean="0">
                <a:effectLst>
                  <a:outerShdw blurRad="38100" dist="38100" dir="2700000" algn="tl">
                    <a:srgbClr val="000000">
                      <a:alpha val="43137"/>
                    </a:srgbClr>
                  </a:outerShdw>
                </a:effectLst>
                <a:latin typeface="UTM Neo Sans Intel" pitchFamily="18" charset="0"/>
              </a:rPr>
              <a:t> </a:t>
            </a:r>
            <a:r>
              <a:rPr lang="en-US" sz="3200" dirty="0" err="1" smtClean="0">
                <a:effectLst>
                  <a:outerShdw blurRad="38100" dist="38100" dir="2700000" algn="tl">
                    <a:srgbClr val="000000">
                      <a:alpha val="43137"/>
                    </a:srgbClr>
                  </a:outerShdw>
                </a:effectLst>
                <a:latin typeface="UTM Neo Sans Intel" pitchFamily="18" charset="0"/>
              </a:rPr>
              <a:t>trong</a:t>
            </a:r>
            <a:r>
              <a:rPr lang="en-US" sz="3200" dirty="0" smtClean="0">
                <a:effectLst>
                  <a:outerShdw blurRad="38100" dist="38100" dir="2700000" algn="tl">
                    <a:srgbClr val="000000">
                      <a:alpha val="43137"/>
                    </a:srgbClr>
                  </a:outerShdw>
                </a:effectLst>
                <a:latin typeface="UTM Neo Sans Intel" pitchFamily="18" charset="0"/>
              </a:rPr>
              <a:t> </a:t>
            </a:r>
            <a:r>
              <a:rPr lang="en-US" sz="3200" dirty="0" err="1" smtClean="0">
                <a:effectLst>
                  <a:outerShdw blurRad="38100" dist="38100" dir="2700000" algn="tl">
                    <a:srgbClr val="000000">
                      <a:alpha val="43137"/>
                    </a:srgbClr>
                  </a:outerShdw>
                </a:effectLst>
                <a:latin typeface="UTM Neo Sans Intel" pitchFamily="18" charset="0"/>
              </a:rPr>
              <a:t>câu</a:t>
            </a:r>
            <a:r>
              <a:rPr lang="en-US" sz="3200" dirty="0">
                <a:effectLst>
                  <a:outerShdw blurRad="38100" dist="38100" dir="2700000" algn="tl">
                    <a:srgbClr val="000000">
                      <a:alpha val="43137"/>
                    </a:srgbClr>
                  </a:outerShdw>
                </a:effectLst>
                <a:latin typeface="UTM Neo Sans Intel" pitchFamily="18" charset="0"/>
              </a:rPr>
              <a:t> </a:t>
            </a:r>
            <a:r>
              <a:rPr lang="en-US" sz="3200" dirty="0" err="1" smtClean="0">
                <a:effectLst>
                  <a:outerShdw blurRad="38100" dist="38100" dir="2700000" algn="tl">
                    <a:srgbClr val="000000">
                      <a:alpha val="43137"/>
                    </a:srgbClr>
                  </a:outerShdw>
                </a:effectLst>
                <a:latin typeface="UTM Neo Sans Intel" pitchFamily="18" charset="0"/>
              </a:rPr>
              <a:t>nhằm</a:t>
            </a:r>
            <a:r>
              <a:rPr lang="en-US" sz="3200" dirty="0" smtClean="0">
                <a:effectLst>
                  <a:outerShdw blurRad="38100" dist="38100" dir="2700000" algn="tl">
                    <a:srgbClr val="000000">
                      <a:alpha val="43137"/>
                    </a:srgbClr>
                  </a:outerShdw>
                </a:effectLst>
                <a:latin typeface="UTM Neo Sans Intel" pitchFamily="18" charset="0"/>
              </a:rPr>
              <a:t> </a:t>
            </a:r>
            <a:r>
              <a:rPr lang="en-US" sz="3200" b="1" dirty="0" err="1" smtClean="0">
                <a:effectLst>
                  <a:outerShdw blurRad="38100" dist="38100" dir="2700000" algn="tl">
                    <a:srgbClr val="000000">
                      <a:alpha val="43137"/>
                    </a:srgbClr>
                  </a:outerShdw>
                </a:effectLst>
                <a:latin typeface="UTM Neo Sans Intel" pitchFamily="18" charset="0"/>
              </a:rPr>
              <a:t>khỏi</a:t>
            </a:r>
            <a:r>
              <a:rPr lang="en-US" sz="3200" b="1" dirty="0" smtClean="0">
                <a:effectLst>
                  <a:outerShdw blurRad="38100" dist="38100" dir="2700000" algn="tl">
                    <a:srgbClr val="000000">
                      <a:alpha val="43137"/>
                    </a:srgbClr>
                  </a:outerShdw>
                </a:effectLst>
                <a:latin typeface="UTM Neo Sans Intel" pitchFamily="18" charset="0"/>
              </a:rPr>
              <a:t> </a:t>
            </a:r>
            <a:r>
              <a:rPr lang="en-US" sz="3200" b="1" dirty="0" err="1" smtClean="0">
                <a:effectLst>
                  <a:outerShdw blurRad="38100" dist="38100" dir="2700000" algn="tl">
                    <a:srgbClr val="000000">
                      <a:alpha val="43137"/>
                    </a:srgbClr>
                  </a:outerShdw>
                </a:effectLst>
                <a:latin typeface="UTM Neo Sans Intel" pitchFamily="18" charset="0"/>
              </a:rPr>
              <a:t>lặp</a:t>
            </a:r>
            <a:r>
              <a:rPr lang="en-US" sz="3200" b="1" dirty="0" smtClean="0">
                <a:effectLst>
                  <a:outerShdw blurRad="38100" dist="38100" dir="2700000" algn="tl">
                    <a:srgbClr val="000000">
                      <a:alpha val="43137"/>
                    </a:srgbClr>
                  </a:outerShdw>
                </a:effectLst>
                <a:latin typeface="UTM Neo Sans Intel" pitchFamily="18" charset="0"/>
              </a:rPr>
              <a:t> </a:t>
            </a:r>
            <a:r>
              <a:rPr lang="en-US" sz="3200" b="1" dirty="0" err="1" smtClean="0">
                <a:effectLst>
                  <a:outerShdw blurRad="38100" dist="38100" dir="2700000" algn="tl">
                    <a:srgbClr val="000000">
                      <a:alpha val="43137"/>
                    </a:srgbClr>
                  </a:outerShdw>
                </a:effectLst>
                <a:latin typeface="UTM Neo Sans Intel" pitchFamily="18" charset="0"/>
              </a:rPr>
              <a:t>lại</a:t>
            </a:r>
            <a:r>
              <a:rPr lang="en-US" sz="3200" b="1" dirty="0" smtClean="0">
                <a:effectLst>
                  <a:outerShdw blurRad="38100" dist="38100" dir="2700000" algn="tl">
                    <a:srgbClr val="000000">
                      <a:alpha val="43137"/>
                    </a:srgbClr>
                  </a:outerShdw>
                </a:effectLst>
                <a:latin typeface="UTM Neo Sans Intel" pitchFamily="18" charset="0"/>
              </a:rPr>
              <a:t> </a:t>
            </a:r>
            <a:r>
              <a:rPr lang="en-US" sz="3200" b="1" dirty="0" err="1" smtClean="0">
                <a:effectLst>
                  <a:outerShdw blurRad="38100" dist="38100" dir="2700000" algn="tl">
                    <a:srgbClr val="000000">
                      <a:alpha val="43137"/>
                    </a:srgbClr>
                  </a:outerShdw>
                </a:effectLst>
                <a:latin typeface="UTM Neo Sans Intel" pitchFamily="18" charset="0"/>
              </a:rPr>
              <a:t>các</a:t>
            </a:r>
            <a:r>
              <a:rPr lang="en-US" sz="3200" b="1" dirty="0" smtClean="0">
                <a:effectLst>
                  <a:outerShdw blurRad="38100" dist="38100" dir="2700000" algn="tl">
                    <a:srgbClr val="000000">
                      <a:alpha val="43137"/>
                    </a:srgbClr>
                  </a:outerShdw>
                </a:effectLst>
                <a:latin typeface="UTM Neo Sans Intel" pitchFamily="18" charset="0"/>
              </a:rPr>
              <a:t> </a:t>
            </a:r>
            <a:r>
              <a:rPr lang="en-US" sz="3200" b="1" dirty="0" err="1" smtClean="0">
                <a:effectLst>
                  <a:outerShdw blurRad="38100" dist="38100" dir="2700000" algn="tl">
                    <a:srgbClr val="000000">
                      <a:alpha val="43137"/>
                    </a:srgbClr>
                  </a:outerShdw>
                </a:effectLst>
                <a:latin typeface="UTM Neo Sans Intel" pitchFamily="18" charset="0"/>
              </a:rPr>
              <a:t>từ</a:t>
            </a:r>
            <a:r>
              <a:rPr lang="en-US" sz="3200" b="1" dirty="0" smtClean="0">
                <a:effectLst>
                  <a:outerShdw blurRad="38100" dist="38100" dir="2700000" algn="tl">
                    <a:srgbClr val="000000">
                      <a:alpha val="43137"/>
                    </a:srgbClr>
                  </a:outerShdw>
                </a:effectLst>
                <a:latin typeface="UTM Neo Sans Intel" pitchFamily="18" charset="0"/>
              </a:rPr>
              <a:t> </a:t>
            </a:r>
            <a:r>
              <a:rPr lang="en-US" sz="3200" b="1" dirty="0" err="1" smtClean="0">
                <a:effectLst>
                  <a:outerShdw blurRad="38100" dist="38100" dir="2700000" algn="tl">
                    <a:srgbClr val="000000">
                      <a:alpha val="43137"/>
                    </a:srgbClr>
                  </a:outerShdw>
                </a:effectLst>
                <a:latin typeface="UTM Neo Sans Intel" pitchFamily="18" charset="0"/>
              </a:rPr>
              <a:t>ngữ</a:t>
            </a:r>
            <a:r>
              <a:rPr lang="en-US" sz="3200" b="1" dirty="0" smtClean="0">
                <a:effectLst>
                  <a:outerShdw blurRad="38100" dist="38100" dir="2700000" algn="tl">
                    <a:srgbClr val="000000">
                      <a:alpha val="43137"/>
                    </a:srgbClr>
                  </a:outerShdw>
                </a:effectLst>
                <a:latin typeface="UTM Neo Sans Intel" pitchFamily="18" charset="0"/>
              </a:rPr>
              <a:t> </a:t>
            </a:r>
            <a:r>
              <a:rPr lang="en-US" sz="3200" b="1" dirty="0" err="1" smtClean="0">
                <a:effectLst>
                  <a:outerShdw blurRad="38100" dist="38100" dir="2700000" algn="tl">
                    <a:srgbClr val="000000">
                      <a:alpha val="43137"/>
                    </a:srgbClr>
                  </a:outerShdw>
                </a:effectLst>
                <a:latin typeface="UTM Neo Sans Intel" pitchFamily="18" charset="0"/>
              </a:rPr>
              <a:t>ấy</a:t>
            </a:r>
            <a:r>
              <a:rPr lang="en-US" sz="3200" dirty="0" smtClean="0">
                <a:effectLst>
                  <a:outerShdw blurRad="38100" dist="38100" dir="2700000" algn="tl">
                    <a:srgbClr val="000000">
                      <a:alpha val="43137"/>
                    </a:srgbClr>
                  </a:outerShdw>
                </a:effectLst>
                <a:latin typeface="UTM Neo Sans Intel" pitchFamily="18" charset="0"/>
              </a:rPr>
              <a:t>. </a:t>
            </a:r>
          </a:p>
          <a:p>
            <a:pPr algn="just">
              <a:lnSpc>
                <a:spcPct val="150000"/>
              </a:lnSpc>
            </a:pPr>
            <a:r>
              <a:rPr lang="en-US" sz="3200" i="1" dirty="0" smtClean="0">
                <a:effectLst>
                  <a:outerShdw blurRad="38100" dist="38100" dir="2700000" algn="tl">
                    <a:srgbClr val="000000">
                      <a:alpha val="43137"/>
                    </a:srgbClr>
                  </a:outerShdw>
                </a:effectLst>
                <a:latin typeface="UTM Neo Sans Intel" pitchFamily="18" charset="0"/>
              </a:rPr>
              <a:t>            </a:t>
            </a:r>
            <a:r>
              <a:rPr lang="en-US" sz="3200" i="1" dirty="0" err="1" smtClean="0">
                <a:effectLst>
                  <a:outerShdw blurRad="38100" dist="38100" dir="2700000" algn="tl">
                    <a:srgbClr val="000000">
                      <a:alpha val="43137"/>
                    </a:srgbClr>
                  </a:outerShdw>
                </a:effectLst>
                <a:latin typeface="UTM Neo Sans Intel" pitchFamily="18" charset="0"/>
              </a:rPr>
              <a:t>Những</a:t>
            </a:r>
            <a:r>
              <a:rPr lang="en-US" sz="3200" i="1" dirty="0" smtClean="0">
                <a:effectLst>
                  <a:outerShdw blurRad="38100" dist="38100" dir="2700000" algn="tl">
                    <a:srgbClr val="000000">
                      <a:alpha val="43137"/>
                    </a:srgbClr>
                  </a:outerShdw>
                </a:effectLst>
                <a:latin typeface="UTM Neo Sans Intel" pitchFamily="18" charset="0"/>
              </a:rPr>
              <a:t> </a:t>
            </a:r>
            <a:r>
              <a:rPr lang="en-US" sz="3200" i="1" dirty="0" err="1" smtClean="0">
                <a:effectLst>
                  <a:outerShdw blurRad="38100" dist="38100" dir="2700000" algn="tl">
                    <a:srgbClr val="000000">
                      <a:alpha val="43137"/>
                    </a:srgbClr>
                  </a:outerShdw>
                </a:effectLst>
                <a:latin typeface="UTM Neo Sans Intel" pitchFamily="18" charset="0"/>
              </a:rPr>
              <a:t>từ</a:t>
            </a:r>
            <a:r>
              <a:rPr lang="en-US" sz="3200" i="1" dirty="0" smtClean="0">
                <a:effectLst>
                  <a:outerShdw blurRad="38100" dist="38100" dir="2700000" algn="tl">
                    <a:srgbClr val="000000">
                      <a:alpha val="43137"/>
                    </a:srgbClr>
                  </a:outerShdw>
                </a:effectLst>
                <a:latin typeface="UTM Neo Sans Intel" pitchFamily="18" charset="0"/>
              </a:rPr>
              <a:t> </a:t>
            </a:r>
            <a:r>
              <a:rPr lang="en-US" sz="3200" i="1" dirty="0" err="1" smtClean="0">
                <a:effectLst>
                  <a:outerShdw blurRad="38100" dist="38100" dir="2700000" algn="tl">
                    <a:srgbClr val="000000">
                      <a:alpha val="43137"/>
                    </a:srgbClr>
                  </a:outerShdw>
                </a:effectLst>
                <a:latin typeface="UTM Neo Sans Intel" pitchFamily="18" charset="0"/>
              </a:rPr>
              <a:t>như</a:t>
            </a:r>
            <a:r>
              <a:rPr lang="en-US" sz="3200" i="1" dirty="0" smtClean="0">
                <a:effectLst>
                  <a:outerShdw blurRad="38100" dist="38100" dir="2700000" algn="tl">
                    <a:srgbClr val="000000">
                      <a:alpha val="43137"/>
                    </a:srgbClr>
                  </a:outerShdw>
                </a:effectLst>
                <a:latin typeface="UTM Neo Sans Intel" pitchFamily="18" charset="0"/>
              </a:rPr>
              <a:t> </a:t>
            </a:r>
            <a:r>
              <a:rPr lang="en-US" sz="3200" i="1" dirty="0" err="1" smtClean="0">
                <a:effectLst>
                  <a:outerShdw blurRad="38100" dist="38100" dir="2700000" algn="tl">
                    <a:srgbClr val="000000">
                      <a:alpha val="43137"/>
                    </a:srgbClr>
                  </a:outerShdw>
                </a:effectLst>
                <a:latin typeface="UTM Neo Sans Intel" pitchFamily="18" charset="0"/>
              </a:rPr>
              <a:t>thế</a:t>
            </a:r>
            <a:r>
              <a:rPr lang="en-US" sz="3200" i="1" dirty="0" smtClean="0">
                <a:effectLst>
                  <a:outerShdw blurRad="38100" dist="38100" dir="2700000" algn="tl">
                    <a:srgbClr val="000000">
                      <a:alpha val="43137"/>
                    </a:srgbClr>
                  </a:outerShdw>
                </a:effectLst>
                <a:latin typeface="UTM Neo Sans Intel" pitchFamily="18" charset="0"/>
              </a:rPr>
              <a:t> </a:t>
            </a:r>
            <a:r>
              <a:rPr lang="en-US" sz="3200" i="1" dirty="0" err="1" smtClean="0">
                <a:effectLst>
                  <a:outerShdw blurRad="38100" dist="38100" dir="2700000" algn="tl">
                    <a:srgbClr val="000000">
                      <a:alpha val="43137"/>
                    </a:srgbClr>
                  </a:outerShdw>
                </a:effectLst>
                <a:latin typeface="UTM Neo Sans Intel" pitchFamily="18" charset="0"/>
              </a:rPr>
              <a:t>được</a:t>
            </a:r>
            <a:r>
              <a:rPr lang="en-US" sz="3200" i="1" dirty="0" smtClean="0">
                <a:effectLst>
                  <a:outerShdw blurRad="38100" dist="38100" dir="2700000" algn="tl">
                    <a:srgbClr val="000000">
                      <a:alpha val="43137"/>
                    </a:srgbClr>
                  </a:outerShdw>
                </a:effectLst>
                <a:latin typeface="UTM Neo Sans Intel" pitchFamily="18" charset="0"/>
              </a:rPr>
              <a:t> </a:t>
            </a:r>
            <a:r>
              <a:rPr lang="en-US" sz="3200" i="1" dirty="0" err="1" smtClean="0">
                <a:effectLst>
                  <a:outerShdw blurRad="38100" dist="38100" dir="2700000" algn="tl">
                    <a:srgbClr val="000000">
                      <a:alpha val="43137"/>
                    </a:srgbClr>
                  </a:outerShdw>
                </a:effectLst>
                <a:latin typeface="UTM Neo Sans Intel" pitchFamily="18" charset="0"/>
              </a:rPr>
              <a:t>gọi</a:t>
            </a:r>
            <a:r>
              <a:rPr lang="en-US" sz="3200" i="1" dirty="0" smtClean="0">
                <a:effectLst>
                  <a:outerShdw blurRad="38100" dist="38100" dir="2700000" algn="tl">
                    <a:srgbClr val="000000">
                      <a:alpha val="43137"/>
                    </a:srgbClr>
                  </a:outerShdw>
                </a:effectLst>
                <a:latin typeface="UTM Neo Sans Intel" pitchFamily="18" charset="0"/>
              </a:rPr>
              <a:t> </a:t>
            </a:r>
            <a:r>
              <a:rPr lang="en-US" sz="3200" i="1" dirty="0" err="1" smtClean="0">
                <a:effectLst>
                  <a:outerShdw blurRad="38100" dist="38100" dir="2700000" algn="tl">
                    <a:srgbClr val="000000">
                      <a:alpha val="43137"/>
                    </a:srgbClr>
                  </a:outerShdw>
                </a:effectLst>
                <a:latin typeface="UTM Neo Sans Intel" pitchFamily="18" charset="0"/>
              </a:rPr>
              <a:t>là</a:t>
            </a:r>
            <a:r>
              <a:rPr lang="en-US" sz="3200" i="1" dirty="0" smtClean="0">
                <a:effectLst>
                  <a:outerShdw blurRad="38100" dist="38100" dir="2700000" algn="tl">
                    <a:srgbClr val="000000">
                      <a:alpha val="43137"/>
                    </a:srgbClr>
                  </a:outerShdw>
                </a:effectLst>
                <a:latin typeface="UTM Neo Sans Intel" pitchFamily="18" charset="0"/>
              </a:rPr>
              <a:t> </a:t>
            </a:r>
            <a:r>
              <a:rPr lang="en-US" sz="3200" b="1" i="1" dirty="0" err="1" smtClean="0">
                <a:solidFill>
                  <a:srgbClr val="FF0000"/>
                </a:solidFill>
                <a:effectLst>
                  <a:outerShdw blurRad="38100" dist="38100" dir="2700000" algn="tl">
                    <a:srgbClr val="000000">
                      <a:alpha val="43137"/>
                    </a:srgbClr>
                  </a:outerShdw>
                </a:effectLst>
                <a:latin typeface="UTM Neo Sans Intel" pitchFamily="18" charset="0"/>
              </a:rPr>
              <a:t>đại</a:t>
            </a:r>
            <a:r>
              <a:rPr lang="en-US" sz="3200" b="1" i="1" dirty="0" smtClean="0">
                <a:solidFill>
                  <a:srgbClr val="FF0000"/>
                </a:solidFill>
                <a:effectLst>
                  <a:outerShdw blurRad="38100" dist="38100" dir="2700000" algn="tl">
                    <a:srgbClr val="000000">
                      <a:alpha val="43137"/>
                    </a:srgbClr>
                  </a:outerShdw>
                </a:effectLst>
                <a:latin typeface="UTM Neo Sans Intel" pitchFamily="18" charset="0"/>
              </a:rPr>
              <a:t> </a:t>
            </a:r>
            <a:r>
              <a:rPr lang="en-US" sz="3200" b="1" i="1" dirty="0" err="1" smtClean="0">
                <a:solidFill>
                  <a:srgbClr val="FF0000"/>
                </a:solidFill>
                <a:effectLst>
                  <a:outerShdw blurRad="38100" dist="38100" dir="2700000" algn="tl">
                    <a:srgbClr val="000000">
                      <a:alpha val="43137"/>
                    </a:srgbClr>
                  </a:outerShdw>
                </a:effectLst>
                <a:latin typeface="UTM Neo Sans Intel" pitchFamily="18" charset="0"/>
              </a:rPr>
              <a:t>từ</a:t>
            </a:r>
            <a:r>
              <a:rPr lang="en-US" sz="3200" b="1" i="1" dirty="0" smtClean="0">
                <a:effectLst>
                  <a:outerShdw blurRad="38100" dist="38100" dir="2700000" algn="tl">
                    <a:srgbClr val="000000">
                      <a:alpha val="43137"/>
                    </a:srgbClr>
                  </a:outerShdw>
                </a:effectLst>
                <a:latin typeface="UTM Neo Sans Intel" pitchFamily="18" charset="0"/>
              </a:rPr>
              <a:t>.</a:t>
            </a:r>
            <a:endParaRPr lang="en-US" altLang="en-US" sz="3200" b="1" i="1" dirty="0">
              <a:solidFill>
                <a:srgbClr val="0070C0"/>
              </a:solidFill>
              <a:effectLst>
                <a:outerShdw blurRad="38100" dist="38100" dir="2700000" algn="tl">
                  <a:srgbClr val="000000">
                    <a:alpha val="43137"/>
                  </a:srgbClr>
                </a:outerShdw>
              </a:effectLst>
              <a:latin typeface="UTM Neo Sans Intel" pitchFamily="18" charset="0"/>
              <a:cs typeface="Times New Roman" pitchFamily="18" charset="0"/>
            </a:endParaRPr>
          </a:p>
          <a:p>
            <a:pPr>
              <a:lnSpc>
                <a:spcPct val="150000"/>
              </a:lnSpc>
            </a:pPr>
            <a:endParaRPr lang="en-US" sz="3200" dirty="0">
              <a:effectLst>
                <a:outerShdw blurRad="38100" dist="38100" dir="2700000" algn="tl">
                  <a:srgbClr val="000000">
                    <a:alpha val="43137"/>
                  </a:srgbClr>
                </a:outerShdw>
              </a:effectLst>
              <a:latin typeface="UTM Neo Sans Intel" pitchFamily="18"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88278" y="1764723"/>
            <a:ext cx="1892597" cy="4843615"/>
          </a:xfrm>
          <a:prstGeom prst="rect">
            <a:avLst/>
          </a:prstGeom>
        </p:spPr>
      </p:pic>
    </p:spTree>
    <p:extLst>
      <p:ext uri="{BB962C8B-B14F-4D97-AF65-F5344CB8AC3E}">
        <p14:creationId xmlns:p14="http://schemas.microsoft.com/office/powerpoint/2010/main" val="173090705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1+#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wipe(left)">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wipe(left)">
                                      <p:cBhvr>
                                        <p:cTn id="2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753829" y="711474"/>
            <a:ext cx="8654901" cy="4710223"/>
          </a:xfrm>
          <a:prstGeom prst="roundRect">
            <a:avLst/>
          </a:prstGeom>
          <a:solidFill>
            <a:schemeClr val="bg1"/>
          </a:solidFill>
          <a:ln w="28575">
            <a:prstDash val="sysDash"/>
          </a:ln>
          <a:effectLst>
            <a:innerShdw blurRad="63500" dist="50800" dir="2700000">
              <a:prstClr val="black">
                <a:alpha val="50000"/>
              </a:prstClr>
            </a:innerShdw>
          </a:effectLst>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4" name="TextBox 3"/>
          <p:cNvSpPr txBox="1"/>
          <p:nvPr/>
        </p:nvSpPr>
        <p:spPr>
          <a:xfrm>
            <a:off x="2886735" y="1191619"/>
            <a:ext cx="8389088" cy="4247317"/>
          </a:xfrm>
          <a:prstGeom prst="rect">
            <a:avLst/>
          </a:prstGeom>
          <a:noFill/>
        </p:spPr>
        <p:txBody>
          <a:bodyPr wrap="square" rtlCol="0">
            <a:spAutoFit/>
          </a:bodyPr>
          <a:lstStyle/>
          <a:p>
            <a:pPr marL="342900" indent="-342900" algn="just">
              <a:lnSpc>
                <a:spcPct val="120000"/>
              </a:lnSpc>
              <a:spcBef>
                <a:spcPts val="1800"/>
              </a:spcBef>
            </a:pPr>
            <a:r>
              <a:rPr lang="en-US" altLang="en-US" sz="3200" b="1" dirty="0">
                <a:latin typeface="UTM Neo Sans Intel" pitchFamily="18" charset="0"/>
              </a:rPr>
              <a:t>2. </a:t>
            </a:r>
            <a:r>
              <a:rPr lang="en-US" altLang="en-US" sz="3200" b="1" dirty="0" err="1">
                <a:latin typeface="UTM Neo Sans Intel" pitchFamily="18" charset="0"/>
              </a:rPr>
              <a:t>Cách</a:t>
            </a:r>
            <a:r>
              <a:rPr lang="en-US" altLang="en-US" sz="3200" b="1" dirty="0">
                <a:latin typeface="UTM Neo Sans Intel" pitchFamily="18" charset="0"/>
              </a:rPr>
              <a:t> </a:t>
            </a:r>
            <a:r>
              <a:rPr lang="en-US" altLang="en-US" sz="3200" b="1" dirty="0" err="1">
                <a:latin typeface="UTM Neo Sans Intel" pitchFamily="18" charset="0"/>
              </a:rPr>
              <a:t>dùng</a:t>
            </a:r>
            <a:r>
              <a:rPr lang="en-US" altLang="en-US" sz="3200" b="1" dirty="0">
                <a:latin typeface="UTM Neo Sans Intel" pitchFamily="18" charset="0"/>
              </a:rPr>
              <a:t> </a:t>
            </a:r>
            <a:r>
              <a:rPr lang="en-US" altLang="en-US" sz="3200" b="1" dirty="0" err="1">
                <a:latin typeface="UTM Neo Sans Intel" pitchFamily="18" charset="0"/>
              </a:rPr>
              <a:t>những</a:t>
            </a:r>
            <a:r>
              <a:rPr lang="en-US" altLang="en-US" sz="3200" b="1" dirty="0">
                <a:latin typeface="UTM Neo Sans Intel" pitchFamily="18" charset="0"/>
              </a:rPr>
              <a:t> </a:t>
            </a:r>
            <a:r>
              <a:rPr lang="en-US" altLang="en-US" sz="3200" b="1" dirty="0" err="1">
                <a:latin typeface="UTM Neo Sans Intel" pitchFamily="18" charset="0"/>
              </a:rPr>
              <a:t>từ</a:t>
            </a:r>
            <a:r>
              <a:rPr lang="en-US" altLang="en-US" sz="3200" b="1" dirty="0">
                <a:latin typeface="UTM Neo Sans Intel" pitchFamily="18" charset="0"/>
              </a:rPr>
              <a:t> in </a:t>
            </a:r>
            <a:r>
              <a:rPr lang="en-US" altLang="en-US" sz="3200" b="1" dirty="0" err="1">
                <a:latin typeface="UTM Neo Sans Intel" pitchFamily="18" charset="0"/>
              </a:rPr>
              <a:t>đậm</a:t>
            </a:r>
            <a:r>
              <a:rPr lang="en-US" altLang="en-US" sz="3200" b="1" dirty="0">
                <a:latin typeface="UTM Neo Sans Intel" pitchFamily="18" charset="0"/>
              </a:rPr>
              <a:t> </a:t>
            </a:r>
            <a:r>
              <a:rPr lang="en-US" altLang="en-US" sz="3200" b="1" dirty="0" err="1">
                <a:latin typeface="UTM Neo Sans Intel" pitchFamily="18" charset="0"/>
              </a:rPr>
              <a:t>dưới</a:t>
            </a:r>
            <a:r>
              <a:rPr lang="en-US" altLang="en-US" sz="3200" b="1" dirty="0">
                <a:latin typeface="UTM Neo Sans Intel" pitchFamily="18" charset="0"/>
              </a:rPr>
              <a:t> </a:t>
            </a:r>
            <a:r>
              <a:rPr lang="en-US" altLang="en-US" sz="3200" b="1" dirty="0" err="1">
                <a:latin typeface="UTM Neo Sans Intel" pitchFamily="18" charset="0"/>
              </a:rPr>
              <a:t>đây</a:t>
            </a:r>
            <a:r>
              <a:rPr lang="en-US" altLang="en-US" sz="3200" b="1" dirty="0">
                <a:latin typeface="UTM Neo Sans Intel" pitchFamily="18" charset="0"/>
              </a:rPr>
              <a:t> </a:t>
            </a:r>
            <a:r>
              <a:rPr lang="en-US" altLang="en-US" sz="3200" b="1" dirty="0" err="1">
                <a:latin typeface="UTM Neo Sans Intel" pitchFamily="18" charset="0"/>
              </a:rPr>
              <a:t>có</a:t>
            </a:r>
            <a:r>
              <a:rPr lang="en-US" altLang="en-US" sz="3200" b="1" dirty="0">
                <a:latin typeface="UTM Neo Sans Intel" pitchFamily="18" charset="0"/>
              </a:rPr>
              <a:t> </a:t>
            </a:r>
            <a:r>
              <a:rPr lang="en-US" altLang="en-US" sz="3200" b="1" dirty="0" err="1">
                <a:latin typeface="UTM Neo Sans Intel" pitchFamily="18" charset="0"/>
              </a:rPr>
              <a:t>gì</a:t>
            </a:r>
            <a:r>
              <a:rPr lang="en-US" altLang="en-US" sz="3200" b="1" dirty="0">
                <a:latin typeface="UTM Neo Sans Intel" pitchFamily="18" charset="0"/>
              </a:rPr>
              <a:t> </a:t>
            </a:r>
            <a:r>
              <a:rPr lang="en-US" altLang="en-US" sz="3200" b="1" dirty="0" err="1">
                <a:latin typeface="UTM Neo Sans Intel" pitchFamily="18" charset="0"/>
              </a:rPr>
              <a:t>giống</a:t>
            </a:r>
            <a:r>
              <a:rPr lang="en-US" altLang="en-US" sz="3200" b="1" dirty="0">
                <a:latin typeface="UTM Neo Sans Intel" pitchFamily="18" charset="0"/>
              </a:rPr>
              <a:t> </a:t>
            </a:r>
            <a:r>
              <a:rPr lang="en-US" altLang="en-US" sz="3200" b="1" dirty="0" err="1">
                <a:latin typeface="UTM Neo Sans Intel" pitchFamily="18" charset="0"/>
              </a:rPr>
              <a:t>các</a:t>
            </a:r>
            <a:r>
              <a:rPr lang="en-US" altLang="en-US" sz="3200" b="1" dirty="0">
                <a:latin typeface="UTM Neo Sans Intel" pitchFamily="18" charset="0"/>
              </a:rPr>
              <a:t> </a:t>
            </a:r>
            <a:r>
              <a:rPr lang="en-US" altLang="en-US" sz="3200" b="1" dirty="0" err="1">
                <a:latin typeface="UTM Neo Sans Intel" pitchFamily="18" charset="0"/>
              </a:rPr>
              <a:t>từ</a:t>
            </a:r>
            <a:r>
              <a:rPr lang="en-US" altLang="en-US" sz="3200" b="1" dirty="0">
                <a:latin typeface="UTM Neo Sans Intel" pitchFamily="18" charset="0"/>
              </a:rPr>
              <a:t> </a:t>
            </a:r>
            <a:r>
              <a:rPr lang="en-US" altLang="en-US" sz="3200" b="1" dirty="0" err="1">
                <a:latin typeface="UTM Neo Sans Intel" pitchFamily="18" charset="0"/>
              </a:rPr>
              <a:t>nêu</a:t>
            </a:r>
            <a:r>
              <a:rPr lang="en-US" altLang="en-US" sz="3200" b="1" dirty="0">
                <a:latin typeface="UTM Neo Sans Intel" pitchFamily="18" charset="0"/>
              </a:rPr>
              <a:t> ở </a:t>
            </a:r>
            <a:r>
              <a:rPr lang="en-US" altLang="en-US" sz="3200" b="1" dirty="0" err="1">
                <a:latin typeface="UTM Neo Sans Intel" pitchFamily="18" charset="0"/>
              </a:rPr>
              <a:t>bài</a:t>
            </a:r>
            <a:r>
              <a:rPr lang="en-US" altLang="en-US" sz="3200" b="1" dirty="0">
                <a:latin typeface="UTM Neo Sans Intel" pitchFamily="18" charset="0"/>
              </a:rPr>
              <a:t> </a:t>
            </a:r>
            <a:r>
              <a:rPr lang="en-US" altLang="en-US" sz="3200" b="1" dirty="0" err="1">
                <a:latin typeface="UTM Neo Sans Intel" pitchFamily="18" charset="0"/>
              </a:rPr>
              <a:t>tập</a:t>
            </a:r>
            <a:r>
              <a:rPr lang="en-US" altLang="en-US" sz="3200" b="1" dirty="0">
                <a:latin typeface="UTM Neo Sans Intel" pitchFamily="18" charset="0"/>
              </a:rPr>
              <a:t> </a:t>
            </a:r>
            <a:r>
              <a:rPr lang="en-US" altLang="en-US" sz="3200" b="1" dirty="0" smtClean="0">
                <a:latin typeface="UTM Neo Sans Intel" pitchFamily="18" charset="0"/>
              </a:rPr>
              <a:t>1?</a:t>
            </a:r>
            <a:endParaRPr lang="en-US" altLang="en-US" sz="3200" b="1" dirty="0">
              <a:latin typeface="UTM Neo Sans Intel" pitchFamily="18" charset="0"/>
            </a:endParaRPr>
          </a:p>
          <a:p>
            <a:pPr marL="342900" indent="-342900" algn="just">
              <a:lnSpc>
                <a:spcPct val="120000"/>
              </a:lnSpc>
              <a:spcBef>
                <a:spcPts val="1800"/>
              </a:spcBef>
              <a:buFont typeface="Wingdings" pitchFamily="2" charset="2"/>
              <a:buNone/>
            </a:pPr>
            <a:r>
              <a:rPr lang="en-US" altLang="en-US" sz="3200" dirty="0">
                <a:solidFill>
                  <a:srgbClr val="E51674"/>
                </a:solidFill>
                <a:latin typeface="UTM Neo Sans Intel" pitchFamily="18" charset="0"/>
              </a:rPr>
              <a:t>a) </a:t>
            </a:r>
            <a:r>
              <a:rPr lang="en-US" altLang="en-US" sz="3200" dirty="0" err="1">
                <a:solidFill>
                  <a:srgbClr val="E51674"/>
                </a:solidFill>
                <a:latin typeface="UTM Neo Sans Intel" pitchFamily="18" charset="0"/>
              </a:rPr>
              <a:t>Tôi</a:t>
            </a:r>
            <a:r>
              <a:rPr lang="en-US" altLang="en-US" sz="3200" dirty="0">
                <a:solidFill>
                  <a:srgbClr val="E51674"/>
                </a:solidFill>
                <a:latin typeface="UTM Neo Sans Intel" pitchFamily="18" charset="0"/>
              </a:rPr>
              <a:t> </a:t>
            </a:r>
            <a:r>
              <a:rPr lang="en-US" altLang="en-US" sz="3200" dirty="0" err="1">
                <a:solidFill>
                  <a:srgbClr val="E51674"/>
                </a:solidFill>
                <a:latin typeface="UTM Neo Sans Intel" pitchFamily="18" charset="0"/>
              </a:rPr>
              <a:t>rất</a:t>
            </a:r>
            <a:r>
              <a:rPr lang="en-US" altLang="en-US" sz="3200" dirty="0">
                <a:solidFill>
                  <a:srgbClr val="E51674"/>
                </a:solidFill>
                <a:latin typeface="UTM Neo Sans Intel" pitchFamily="18" charset="0"/>
              </a:rPr>
              <a:t> </a:t>
            </a:r>
            <a:r>
              <a:rPr lang="en-US" altLang="en-US" sz="3200" dirty="0" err="1">
                <a:solidFill>
                  <a:srgbClr val="E51674"/>
                </a:solidFill>
                <a:latin typeface="UTM Neo Sans Intel" pitchFamily="18" charset="0"/>
              </a:rPr>
              <a:t>thích</a:t>
            </a:r>
            <a:r>
              <a:rPr lang="en-US" altLang="en-US" sz="3200" dirty="0">
                <a:solidFill>
                  <a:srgbClr val="E51674"/>
                </a:solidFill>
                <a:latin typeface="UTM Neo Sans Intel" pitchFamily="18" charset="0"/>
              </a:rPr>
              <a:t> </a:t>
            </a:r>
            <a:r>
              <a:rPr lang="en-US" altLang="en-US" sz="3200" dirty="0" err="1">
                <a:solidFill>
                  <a:srgbClr val="E51674"/>
                </a:solidFill>
                <a:latin typeface="UTM Neo Sans Intel" pitchFamily="18" charset="0"/>
              </a:rPr>
              <a:t>thơ</a:t>
            </a:r>
            <a:r>
              <a:rPr lang="en-US" altLang="en-US" sz="3200" dirty="0">
                <a:solidFill>
                  <a:srgbClr val="E51674"/>
                </a:solidFill>
                <a:latin typeface="UTM Neo Sans Intel" pitchFamily="18" charset="0"/>
              </a:rPr>
              <a:t>. </a:t>
            </a:r>
            <a:r>
              <a:rPr lang="en-US" altLang="en-US" sz="3200" dirty="0" err="1">
                <a:solidFill>
                  <a:srgbClr val="E51674"/>
                </a:solidFill>
                <a:latin typeface="UTM Neo Sans Intel" pitchFamily="18" charset="0"/>
              </a:rPr>
              <a:t>Em</a:t>
            </a:r>
            <a:r>
              <a:rPr lang="en-US" altLang="en-US" sz="3200" dirty="0">
                <a:solidFill>
                  <a:srgbClr val="E51674"/>
                </a:solidFill>
                <a:latin typeface="UTM Neo Sans Intel" pitchFamily="18" charset="0"/>
              </a:rPr>
              <a:t> </a:t>
            </a:r>
            <a:r>
              <a:rPr lang="en-US" altLang="en-US" sz="3200" dirty="0" err="1">
                <a:solidFill>
                  <a:srgbClr val="E51674"/>
                </a:solidFill>
                <a:latin typeface="UTM Neo Sans Intel" pitchFamily="18" charset="0"/>
              </a:rPr>
              <a:t>gái</a:t>
            </a:r>
            <a:r>
              <a:rPr lang="en-US" altLang="en-US" sz="3200" dirty="0">
                <a:solidFill>
                  <a:srgbClr val="E51674"/>
                </a:solidFill>
                <a:latin typeface="UTM Neo Sans Intel" pitchFamily="18" charset="0"/>
              </a:rPr>
              <a:t> </a:t>
            </a:r>
            <a:r>
              <a:rPr lang="en-US" altLang="en-US" sz="3200" dirty="0" err="1">
                <a:solidFill>
                  <a:srgbClr val="E51674"/>
                </a:solidFill>
                <a:latin typeface="UTM Neo Sans Intel" pitchFamily="18" charset="0"/>
              </a:rPr>
              <a:t>tôi</a:t>
            </a:r>
            <a:r>
              <a:rPr lang="en-US" altLang="en-US" sz="3200" dirty="0">
                <a:solidFill>
                  <a:srgbClr val="E51674"/>
                </a:solidFill>
                <a:latin typeface="UTM Neo Sans Intel" pitchFamily="18" charset="0"/>
              </a:rPr>
              <a:t> </a:t>
            </a:r>
            <a:r>
              <a:rPr lang="en-US" altLang="en-US" sz="3200" dirty="0" err="1">
                <a:solidFill>
                  <a:srgbClr val="E51674"/>
                </a:solidFill>
                <a:latin typeface="UTM Neo Sans Intel" pitchFamily="18" charset="0"/>
              </a:rPr>
              <a:t>cũng</a:t>
            </a:r>
            <a:r>
              <a:rPr lang="en-US" altLang="en-US" sz="3200" dirty="0">
                <a:solidFill>
                  <a:srgbClr val="E51674"/>
                </a:solidFill>
                <a:latin typeface="UTM Neo Sans Intel" pitchFamily="18" charset="0"/>
              </a:rPr>
              <a:t> </a:t>
            </a:r>
            <a:r>
              <a:rPr lang="en-US" altLang="en-US" sz="3200" b="1" dirty="0" err="1">
                <a:solidFill>
                  <a:srgbClr val="E51674"/>
                </a:solidFill>
                <a:latin typeface="UTM Neo Sans Intel" pitchFamily="18" charset="0"/>
              </a:rPr>
              <a:t>vậy</a:t>
            </a:r>
            <a:r>
              <a:rPr lang="en-US" altLang="en-US" sz="3200" dirty="0">
                <a:solidFill>
                  <a:srgbClr val="E51674"/>
                </a:solidFill>
                <a:latin typeface="UTM Neo Sans Intel" pitchFamily="18" charset="0"/>
              </a:rPr>
              <a:t>.</a:t>
            </a:r>
          </a:p>
          <a:p>
            <a:pPr marL="342900" indent="-342900" algn="just">
              <a:lnSpc>
                <a:spcPct val="120000"/>
              </a:lnSpc>
              <a:spcBef>
                <a:spcPts val="1800"/>
              </a:spcBef>
              <a:buFont typeface="Wingdings" pitchFamily="2" charset="2"/>
              <a:buNone/>
            </a:pPr>
            <a:r>
              <a:rPr lang="en-US" altLang="en-US" sz="3200" dirty="0">
                <a:solidFill>
                  <a:srgbClr val="0070C0"/>
                </a:solidFill>
                <a:latin typeface="UTM Neo Sans Intel" pitchFamily="18" charset="0"/>
              </a:rPr>
              <a:t>b) </a:t>
            </a:r>
            <a:r>
              <a:rPr lang="en-US" altLang="en-US" sz="3200" dirty="0" err="1">
                <a:solidFill>
                  <a:srgbClr val="0070C0"/>
                </a:solidFill>
                <a:latin typeface="UTM Neo Sans Intel" pitchFamily="18" charset="0"/>
              </a:rPr>
              <a:t>Lúa</a:t>
            </a:r>
            <a:r>
              <a:rPr lang="en-US" altLang="en-US" sz="3200" dirty="0">
                <a:solidFill>
                  <a:srgbClr val="0070C0"/>
                </a:solidFill>
                <a:latin typeface="UTM Neo Sans Intel" pitchFamily="18" charset="0"/>
              </a:rPr>
              <a:t> </a:t>
            </a:r>
            <a:r>
              <a:rPr lang="en-US" altLang="en-US" sz="3200" dirty="0" err="1">
                <a:solidFill>
                  <a:srgbClr val="0070C0"/>
                </a:solidFill>
                <a:latin typeface="UTM Neo Sans Intel" pitchFamily="18" charset="0"/>
              </a:rPr>
              <a:t>gạo</a:t>
            </a:r>
            <a:r>
              <a:rPr lang="en-US" altLang="en-US" sz="3200" dirty="0">
                <a:solidFill>
                  <a:srgbClr val="0070C0"/>
                </a:solidFill>
                <a:latin typeface="UTM Neo Sans Intel" pitchFamily="18" charset="0"/>
              </a:rPr>
              <a:t> hay </a:t>
            </a:r>
            <a:r>
              <a:rPr lang="en-US" altLang="en-US" sz="3200" dirty="0" err="1">
                <a:solidFill>
                  <a:srgbClr val="0070C0"/>
                </a:solidFill>
                <a:latin typeface="UTM Neo Sans Intel" pitchFamily="18" charset="0"/>
              </a:rPr>
              <a:t>vàng</a:t>
            </a:r>
            <a:r>
              <a:rPr lang="en-US" altLang="en-US" sz="3200" dirty="0">
                <a:solidFill>
                  <a:srgbClr val="0070C0"/>
                </a:solidFill>
                <a:latin typeface="UTM Neo Sans Intel" pitchFamily="18" charset="0"/>
              </a:rPr>
              <a:t> </a:t>
            </a:r>
            <a:r>
              <a:rPr lang="en-US" altLang="en-US" sz="3200" dirty="0" err="1">
                <a:solidFill>
                  <a:srgbClr val="0070C0"/>
                </a:solidFill>
                <a:latin typeface="UTM Neo Sans Intel" pitchFamily="18" charset="0"/>
              </a:rPr>
              <a:t>đều</a:t>
            </a:r>
            <a:r>
              <a:rPr lang="en-US" altLang="en-US" sz="3200" dirty="0">
                <a:solidFill>
                  <a:srgbClr val="0070C0"/>
                </a:solidFill>
                <a:latin typeface="UTM Neo Sans Intel" pitchFamily="18" charset="0"/>
              </a:rPr>
              <a:t> </a:t>
            </a:r>
            <a:r>
              <a:rPr lang="en-US" altLang="en-US" sz="3200" dirty="0" err="1">
                <a:solidFill>
                  <a:srgbClr val="0070C0"/>
                </a:solidFill>
                <a:latin typeface="UTM Neo Sans Intel" pitchFamily="18" charset="0"/>
              </a:rPr>
              <a:t>rất</a:t>
            </a:r>
            <a:r>
              <a:rPr lang="en-US" altLang="en-US" sz="3200" dirty="0">
                <a:solidFill>
                  <a:srgbClr val="0070C0"/>
                </a:solidFill>
                <a:latin typeface="UTM Neo Sans Intel" pitchFamily="18" charset="0"/>
              </a:rPr>
              <a:t> </a:t>
            </a:r>
            <a:r>
              <a:rPr lang="en-US" altLang="en-US" sz="3200" dirty="0" err="1">
                <a:solidFill>
                  <a:srgbClr val="0070C0"/>
                </a:solidFill>
                <a:latin typeface="UTM Neo Sans Intel" pitchFamily="18" charset="0"/>
              </a:rPr>
              <a:t>quý</a:t>
            </a:r>
            <a:r>
              <a:rPr lang="en-US" altLang="en-US" sz="3200" dirty="0">
                <a:solidFill>
                  <a:srgbClr val="0070C0"/>
                </a:solidFill>
                <a:latin typeface="UTM Neo Sans Intel" pitchFamily="18" charset="0"/>
              </a:rPr>
              <a:t>. </a:t>
            </a:r>
            <a:r>
              <a:rPr lang="en-US" altLang="en-US" sz="3200" dirty="0" err="1">
                <a:solidFill>
                  <a:srgbClr val="0070C0"/>
                </a:solidFill>
                <a:latin typeface="UTM Neo Sans Intel" pitchFamily="18" charset="0"/>
              </a:rPr>
              <a:t>Thời</a:t>
            </a:r>
            <a:r>
              <a:rPr lang="en-US" altLang="en-US" sz="3200" dirty="0">
                <a:solidFill>
                  <a:srgbClr val="0070C0"/>
                </a:solidFill>
                <a:latin typeface="UTM Neo Sans Intel" pitchFamily="18" charset="0"/>
              </a:rPr>
              <a:t> </a:t>
            </a:r>
            <a:r>
              <a:rPr lang="en-US" altLang="en-US" sz="3200" dirty="0" err="1">
                <a:solidFill>
                  <a:srgbClr val="0070C0"/>
                </a:solidFill>
                <a:latin typeface="UTM Neo Sans Intel" pitchFamily="18" charset="0"/>
              </a:rPr>
              <a:t>gian</a:t>
            </a:r>
            <a:r>
              <a:rPr lang="en-US" altLang="en-US" sz="3200" dirty="0">
                <a:solidFill>
                  <a:srgbClr val="0070C0"/>
                </a:solidFill>
                <a:latin typeface="UTM Neo Sans Intel" pitchFamily="18" charset="0"/>
              </a:rPr>
              <a:t> </a:t>
            </a:r>
            <a:r>
              <a:rPr lang="en-US" altLang="en-US" sz="3200" dirty="0" err="1">
                <a:solidFill>
                  <a:srgbClr val="0070C0"/>
                </a:solidFill>
                <a:latin typeface="UTM Neo Sans Intel" pitchFamily="18" charset="0"/>
              </a:rPr>
              <a:t>cũng</a:t>
            </a:r>
            <a:r>
              <a:rPr lang="en-US" altLang="en-US" sz="3200" dirty="0">
                <a:solidFill>
                  <a:srgbClr val="0070C0"/>
                </a:solidFill>
                <a:latin typeface="UTM Neo Sans Intel" pitchFamily="18" charset="0"/>
              </a:rPr>
              <a:t> </a:t>
            </a:r>
            <a:r>
              <a:rPr lang="en-US" altLang="en-US" sz="3200" b="1" dirty="0" err="1">
                <a:solidFill>
                  <a:srgbClr val="0070C0"/>
                </a:solidFill>
                <a:latin typeface="UTM Neo Sans Intel" pitchFamily="18" charset="0"/>
              </a:rPr>
              <a:t>thế</a:t>
            </a:r>
            <a:r>
              <a:rPr lang="en-US" altLang="en-US" sz="3200" b="1" dirty="0">
                <a:solidFill>
                  <a:srgbClr val="0070C0"/>
                </a:solidFill>
                <a:latin typeface="UTM Neo Sans Intel" pitchFamily="18" charset="0"/>
              </a:rPr>
              <a:t>.</a:t>
            </a:r>
            <a:r>
              <a:rPr lang="en-US" altLang="en-US" sz="3200" dirty="0">
                <a:solidFill>
                  <a:srgbClr val="0070C0"/>
                </a:solidFill>
                <a:latin typeface="UTM Neo Sans Intel" pitchFamily="18" charset="0"/>
              </a:rPr>
              <a:t> </a:t>
            </a:r>
            <a:r>
              <a:rPr lang="en-US" altLang="en-US" sz="3200" dirty="0" err="1">
                <a:solidFill>
                  <a:srgbClr val="0070C0"/>
                </a:solidFill>
                <a:latin typeface="UTM Neo Sans Intel" pitchFamily="18" charset="0"/>
              </a:rPr>
              <a:t>Nhưng</a:t>
            </a:r>
            <a:r>
              <a:rPr lang="en-US" altLang="en-US" sz="3200" dirty="0">
                <a:solidFill>
                  <a:srgbClr val="0070C0"/>
                </a:solidFill>
                <a:latin typeface="UTM Neo Sans Intel" pitchFamily="18" charset="0"/>
              </a:rPr>
              <a:t> </a:t>
            </a:r>
            <a:r>
              <a:rPr lang="en-US" altLang="en-US" sz="3200" dirty="0" err="1">
                <a:solidFill>
                  <a:srgbClr val="0070C0"/>
                </a:solidFill>
                <a:latin typeface="UTM Neo Sans Intel" pitchFamily="18" charset="0"/>
              </a:rPr>
              <a:t>quý</a:t>
            </a:r>
            <a:r>
              <a:rPr lang="en-US" altLang="en-US" sz="3200" dirty="0">
                <a:solidFill>
                  <a:srgbClr val="0070C0"/>
                </a:solidFill>
                <a:latin typeface="UTM Neo Sans Intel" pitchFamily="18" charset="0"/>
              </a:rPr>
              <a:t> </a:t>
            </a:r>
            <a:r>
              <a:rPr lang="en-US" altLang="en-US" sz="3200" dirty="0" err="1">
                <a:solidFill>
                  <a:srgbClr val="0070C0"/>
                </a:solidFill>
                <a:latin typeface="UTM Neo Sans Intel" pitchFamily="18" charset="0"/>
              </a:rPr>
              <a:t>nhất</a:t>
            </a:r>
            <a:r>
              <a:rPr lang="en-US" altLang="en-US" sz="3200" dirty="0">
                <a:solidFill>
                  <a:srgbClr val="0070C0"/>
                </a:solidFill>
                <a:latin typeface="UTM Neo Sans Intel" pitchFamily="18" charset="0"/>
              </a:rPr>
              <a:t> </a:t>
            </a:r>
            <a:r>
              <a:rPr lang="en-US" altLang="en-US" sz="3200" dirty="0" err="1">
                <a:solidFill>
                  <a:srgbClr val="0070C0"/>
                </a:solidFill>
                <a:latin typeface="UTM Neo Sans Intel" pitchFamily="18" charset="0"/>
              </a:rPr>
              <a:t>là</a:t>
            </a:r>
            <a:r>
              <a:rPr lang="en-US" altLang="en-US" sz="3200" dirty="0">
                <a:solidFill>
                  <a:srgbClr val="0070C0"/>
                </a:solidFill>
                <a:latin typeface="UTM Neo Sans Intel" pitchFamily="18" charset="0"/>
              </a:rPr>
              <a:t> </a:t>
            </a:r>
            <a:r>
              <a:rPr lang="en-US" altLang="en-US" sz="3200" dirty="0" err="1">
                <a:solidFill>
                  <a:srgbClr val="0070C0"/>
                </a:solidFill>
                <a:latin typeface="UTM Neo Sans Intel" pitchFamily="18" charset="0"/>
              </a:rPr>
              <a:t>người</a:t>
            </a:r>
            <a:r>
              <a:rPr lang="en-US" altLang="en-US" sz="3200" dirty="0">
                <a:solidFill>
                  <a:srgbClr val="0070C0"/>
                </a:solidFill>
                <a:latin typeface="UTM Neo Sans Intel" pitchFamily="18" charset="0"/>
              </a:rPr>
              <a:t> </a:t>
            </a:r>
            <a:r>
              <a:rPr lang="en-US" altLang="en-US" sz="3200" dirty="0" err="1">
                <a:solidFill>
                  <a:srgbClr val="0070C0"/>
                </a:solidFill>
                <a:latin typeface="UTM Neo Sans Intel" pitchFamily="18" charset="0"/>
              </a:rPr>
              <a:t>lao</a:t>
            </a:r>
            <a:r>
              <a:rPr lang="en-US" altLang="en-US" sz="3200" dirty="0">
                <a:solidFill>
                  <a:srgbClr val="0070C0"/>
                </a:solidFill>
                <a:latin typeface="UTM Neo Sans Intel" pitchFamily="18" charset="0"/>
              </a:rPr>
              <a:t> </a:t>
            </a:r>
            <a:r>
              <a:rPr lang="en-US" altLang="en-US" sz="3200" dirty="0" err="1">
                <a:solidFill>
                  <a:srgbClr val="0070C0"/>
                </a:solidFill>
                <a:latin typeface="UTM Neo Sans Intel" pitchFamily="18" charset="0"/>
              </a:rPr>
              <a:t>động</a:t>
            </a:r>
            <a:r>
              <a:rPr lang="en-US" altLang="en-US" sz="3200" dirty="0" smtClean="0">
                <a:solidFill>
                  <a:srgbClr val="000000"/>
                </a:solidFill>
                <a:latin typeface="UTM Neo Sans Intel" pitchFamily="18" charset="0"/>
              </a:rPr>
              <a:t>.</a:t>
            </a:r>
            <a:endParaRPr lang="en-US" altLang="en-US" sz="3200" b="1" i="1" dirty="0">
              <a:solidFill>
                <a:srgbClr val="0070C0"/>
              </a:solidFill>
              <a:effectLst>
                <a:outerShdw blurRad="38100" dist="38100" dir="2700000" algn="tl">
                  <a:srgbClr val="000000">
                    <a:alpha val="43137"/>
                  </a:srgbClr>
                </a:outerShdw>
              </a:effectLst>
              <a:latin typeface="UTM Neo Sans Intel" pitchFamily="18" charset="0"/>
              <a:cs typeface="Times New Roman" pitchFamily="18" charset="0"/>
            </a:endParaRPr>
          </a:p>
          <a:p>
            <a:pPr>
              <a:lnSpc>
                <a:spcPct val="150000"/>
              </a:lnSpc>
            </a:pPr>
            <a:endParaRPr lang="en-US" sz="3200" dirty="0">
              <a:effectLst>
                <a:outerShdw blurRad="38100" dist="38100" dir="2700000" algn="tl">
                  <a:srgbClr val="000000">
                    <a:alpha val="43137"/>
                  </a:srgbClr>
                </a:outerShdw>
              </a:effectLst>
              <a:latin typeface="UTM Neo Sans Intel" pitchFamily="18"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467833" y="1614892"/>
            <a:ext cx="2110419" cy="4915292"/>
          </a:xfrm>
          <a:prstGeom prst="rect">
            <a:avLst/>
          </a:prstGeom>
        </p:spPr>
      </p:pic>
    </p:spTree>
    <p:extLst>
      <p:ext uri="{BB962C8B-B14F-4D97-AF65-F5344CB8AC3E}">
        <p14:creationId xmlns:p14="http://schemas.microsoft.com/office/powerpoint/2010/main" val="188096744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left)">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148323" y="837535"/>
            <a:ext cx="10090302" cy="5519203"/>
          </a:xfrm>
          <a:prstGeom prst="roundRect">
            <a:avLst/>
          </a:prstGeom>
          <a:solidFill>
            <a:schemeClr val="bg1"/>
          </a:solidFill>
          <a:ln w="28575">
            <a:prstDash val="sysDash"/>
          </a:ln>
          <a:effectLst>
            <a:innerShdw blurRad="63500" dist="50800" dir="2700000">
              <a:prstClr val="black">
                <a:alpha val="50000"/>
              </a:prstClr>
            </a:innerShdw>
          </a:effectLst>
        </p:spPr>
        <p:style>
          <a:lnRef idx="2">
            <a:schemeClr val="accent5"/>
          </a:lnRef>
          <a:fillRef idx="1">
            <a:schemeClr val="lt1"/>
          </a:fillRef>
          <a:effectRef idx="0">
            <a:schemeClr val="accent5"/>
          </a:effectRef>
          <a:fontRef idx="minor">
            <a:schemeClr val="dk1"/>
          </a:fontRef>
        </p:style>
        <p:txBody>
          <a:bodyPr rtlCol="0" anchor="ctr"/>
          <a:lstStyle/>
          <a:p>
            <a:pPr algn="ctr"/>
            <a:endParaRPr lang="en-US">
              <a:latin typeface="UTM Neo Sans Intel" pitchFamily="18" charset="0"/>
            </a:endParaRPr>
          </a:p>
        </p:txBody>
      </p:sp>
      <p:sp>
        <p:nvSpPr>
          <p:cNvPr id="5" name="Text Box 22"/>
          <p:cNvSpPr txBox="1">
            <a:spLocks noChangeArrowheads="1"/>
          </p:cNvSpPr>
          <p:nvPr/>
        </p:nvSpPr>
        <p:spPr bwMode="auto">
          <a:xfrm>
            <a:off x="2176035" y="3560874"/>
            <a:ext cx="21657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eaLnBrk="1" hangingPunct="1"/>
            <a:endParaRPr lang="vi-VN" altLang="en-US" sz="2800" b="1">
              <a:latin typeface="Times New Roman" pitchFamily="18" charset="0"/>
            </a:endParaRPr>
          </a:p>
        </p:txBody>
      </p:sp>
      <p:sp>
        <p:nvSpPr>
          <p:cNvPr id="6" name="Text Box 28"/>
          <p:cNvSpPr txBox="1">
            <a:spLocks noChangeArrowheads="1"/>
          </p:cNvSpPr>
          <p:nvPr/>
        </p:nvSpPr>
        <p:spPr bwMode="auto">
          <a:xfrm>
            <a:off x="1429910" y="4484799"/>
            <a:ext cx="21657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eaLnBrk="1" hangingPunct="1"/>
            <a:endParaRPr lang="vi-VN" altLang="en-US" sz="2800" b="1">
              <a:latin typeface="Times New Roman" pitchFamily="18" charset="0"/>
            </a:endParaRPr>
          </a:p>
        </p:txBody>
      </p:sp>
      <p:sp>
        <p:nvSpPr>
          <p:cNvPr id="7" name="TextBox 5"/>
          <p:cNvSpPr txBox="1">
            <a:spLocks noChangeArrowheads="1"/>
          </p:cNvSpPr>
          <p:nvPr/>
        </p:nvSpPr>
        <p:spPr bwMode="auto">
          <a:xfrm>
            <a:off x="1212115" y="1436798"/>
            <a:ext cx="9867015"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just" eaLnBrk="1" hangingPunct="1"/>
            <a:r>
              <a:rPr lang="en-US" altLang="en-US" sz="2800" dirty="0" err="1">
                <a:solidFill>
                  <a:srgbClr val="000000"/>
                </a:solidFill>
                <a:latin typeface="UTM Neo Sans Intel" pitchFamily="18" charset="0"/>
                <a:cs typeface="Times New Roman" pitchFamily="18" charset="0"/>
              </a:rPr>
              <a:t>Các</a:t>
            </a:r>
            <a:r>
              <a:rPr lang="en-US" altLang="en-US" sz="2800" dirty="0">
                <a:solidFill>
                  <a:srgbClr val="000000"/>
                </a:solidFill>
                <a:latin typeface="UTM Neo Sans Intel" pitchFamily="18" charset="0"/>
                <a:cs typeface="Times New Roman" pitchFamily="18" charset="0"/>
              </a:rPr>
              <a:t> </a:t>
            </a:r>
            <a:r>
              <a:rPr lang="en-US" altLang="en-US" sz="2800" dirty="0" err="1">
                <a:solidFill>
                  <a:srgbClr val="000000"/>
                </a:solidFill>
                <a:latin typeface="UTM Neo Sans Intel" pitchFamily="18" charset="0"/>
                <a:cs typeface="Times New Roman" pitchFamily="18" charset="0"/>
              </a:rPr>
              <a:t>từ</a:t>
            </a:r>
            <a:r>
              <a:rPr lang="en-US" altLang="en-US" sz="2800" dirty="0">
                <a:solidFill>
                  <a:srgbClr val="000000"/>
                </a:solidFill>
                <a:latin typeface="UTM Neo Sans Intel" pitchFamily="18" charset="0"/>
                <a:cs typeface="Times New Roman" pitchFamily="18" charset="0"/>
              </a:rPr>
              <a:t> </a:t>
            </a:r>
            <a:r>
              <a:rPr lang="en-US" altLang="en-US" sz="2800" b="1" dirty="0" err="1">
                <a:solidFill>
                  <a:srgbClr val="000000"/>
                </a:solidFill>
                <a:latin typeface="UTM Neo Sans Intel" pitchFamily="18" charset="0"/>
                <a:cs typeface="Times New Roman" pitchFamily="18" charset="0"/>
              </a:rPr>
              <a:t>vậy</a:t>
            </a:r>
            <a:r>
              <a:rPr lang="en-US" altLang="en-US" sz="2800" b="1" dirty="0">
                <a:solidFill>
                  <a:srgbClr val="000000"/>
                </a:solidFill>
                <a:latin typeface="UTM Neo Sans Intel" pitchFamily="18" charset="0"/>
                <a:cs typeface="Times New Roman" pitchFamily="18" charset="0"/>
              </a:rPr>
              <a:t>, </a:t>
            </a:r>
            <a:r>
              <a:rPr lang="en-US" altLang="en-US" sz="2800" b="1" dirty="0" err="1">
                <a:solidFill>
                  <a:srgbClr val="000000"/>
                </a:solidFill>
                <a:latin typeface="UTM Neo Sans Intel" pitchFamily="18" charset="0"/>
                <a:cs typeface="Times New Roman" pitchFamily="18" charset="0"/>
              </a:rPr>
              <a:t>thế</a:t>
            </a:r>
            <a:r>
              <a:rPr lang="en-US" altLang="en-US" sz="2800" b="1" dirty="0">
                <a:solidFill>
                  <a:srgbClr val="000000"/>
                </a:solidFill>
                <a:latin typeface="UTM Neo Sans Intel" pitchFamily="18" charset="0"/>
                <a:cs typeface="Times New Roman" pitchFamily="18" charset="0"/>
              </a:rPr>
              <a:t> </a:t>
            </a:r>
            <a:r>
              <a:rPr lang="en-US" altLang="en-US" sz="2800" dirty="0" err="1">
                <a:solidFill>
                  <a:srgbClr val="000000"/>
                </a:solidFill>
                <a:latin typeface="UTM Neo Sans Intel" pitchFamily="18" charset="0"/>
                <a:cs typeface="Times New Roman" pitchFamily="18" charset="0"/>
              </a:rPr>
              <a:t>dùng</a:t>
            </a:r>
            <a:r>
              <a:rPr lang="en-US" altLang="en-US" sz="2800" dirty="0">
                <a:solidFill>
                  <a:srgbClr val="000000"/>
                </a:solidFill>
                <a:latin typeface="UTM Neo Sans Intel" pitchFamily="18" charset="0"/>
                <a:cs typeface="Times New Roman" pitchFamily="18" charset="0"/>
              </a:rPr>
              <a:t> </a:t>
            </a:r>
            <a:r>
              <a:rPr lang="en-US" altLang="en-US" sz="2800" dirty="0" err="1">
                <a:solidFill>
                  <a:srgbClr val="000000"/>
                </a:solidFill>
                <a:latin typeface="UTM Neo Sans Intel" pitchFamily="18" charset="0"/>
                <a:cs typeface="Times New Roman" pitchFamily="18" charset="0"/>
              </a:rPr>
              <a:t>để</a:t>
            </a:r>
            <a:r>
              <a:rPr lang="en-US" altLang="en-US" sz="2800" dirty="0">
                <a:solidFill>
                  <a:srgbClr val="000000"/>
                </a:solidFill>
                <a:latin typeface="UTM Neo Sans Intel" pitchFamily="18" charset="0"/>
                <a:cs typeface="Times New Roman" pitchFamily="18" charset="0"/>
              </a:rPr>
              <a:t> </a:t>
            </a:r>
            <a:r>
              <a:rPr lang="en-US" altLang="en-US" sz="2800" dirty="0" err="1">
                <a:solidFill>
                  <a:srgbClr val="000000"/>
                </a:solidFill>
                <a:latin typeface="UTM Neo Sans Intel" pitchFamily="18" charset="0"/>
                <a:cs typeface="Times New Roman" pitchFamily="18" charset="0"/>
              </a:rPr>
              <a:t>thay</a:t>
            </a:r>
            <a:r>
              <a:rPr lang="en-US" altLang="en-US" sz="2800" dirty="0">
                <a:solidFill>
                  <a:srgbClr val="000000"/>
                </a:solidFill>
                <a:latin typeface="UTM Neo Sans Intel" pitchFamily="18" charset="0"/>
                <a:cs typeface="Times New Roman" pitchFamily="18" charset="0"/>
              </a:rPr>
              <a:t> </a:t>
            </a:r>
            <a:r>
              <a:rPr lang="en-US" altLang="en-US" sz="2800" dirty="0" err="1" smtClean="0">
                <a:solidFill>
                  <a:srgbClr val="000000"/>
                </a:solidFill>
                <a:latin typeface="UTM Neo Sans Intel" pitchFamily="18" charset="0"/>
                <a:cs typeface="Times New Roman" pitchFamily="18" charset="0"/>
              </a:rPr>
              <a:t>thế</a:t>
            </a:r>
            <a:r>
              <a:rPr lang="en-US" altLang="en-US" sz="2800" dirty="0" smtClean="0">
                <a:solidFill>
                  <a:srgbClr val="000000"/>
                </a:solidFill>
                <a:latin typeface="UTM Neo Sans Intel" pitchFamily="18" charset="0"/>
                <a:cs typeface="Times New Roman" pitchFamily="18" charset="0"/>
              </a:rPr>
              <a:t>, </a:t>
            </a:r>
            <a:r>
              <a:rPr lang="en-US" altLang="en-US" sz="2800" dirty="0" err="1" smtClean="0">
                <a:solidFill>
                  <a:srgbClr val="000000"/>
                </a:solidFill>
                <a:latin typeface="UTM Neo Sans Intel" pitchFamily="18" charset="0"/>
                <a:cs typeface="Times New Roman" pitchFamily="18" charset="0"/>
              </a:rPr>
              <a:t>nhằm</a:t>
            </a:r>
            <a:r>
              <a:rPr lang="en-US" altLang="en-US" sz="2800" dirty="0" smtClean="0">
                <a:solidFill>
                  <a:srgbClr val="000000"/>
                </a:solidFill>
                <a:latin typeface="UTM Neo Sans Intel" pitchFamily="18" charset="0"/>
                <a:cs typeface="Times New Roman" pitchFamily="18" charset="0"/>
              </a:rPr>
              <a:t> </a:t>
            </a:r>
            <a:r>
              <a:rPr lang="en-US" altLang="en-US" sz="2800" dirty="0" err="1" smtClean="0">
                <a:solidFill>
                  <a:srgbClr val="000000"/>
                </a:solidFill>
                <a:latin typeface="UTM Neo Sans Intel" pitchFamily="18" charset="0"/>
                <a:cs typeface="Times New Roman" pitchFamily="18" charset="0"/>
              </a:rPr>
              <a:t>tránh</a:t>
            </a:r>
            <a:r>
              <a:rPr lang="en-US" altLang="en-US" sz="2800" dirty="0" smtClean="0">
                <a:solidFill>
                  <a:srgbClr val="000000"/>
                </a:solidFill>
                <a:latin typeface="UTM Neo Sans Intel" pitchFamily="18" charset="0"/>
                <a:cs typeface="Times New Roman" pitchFamily="18" charset="0"/>
              </a:rPr>
              <a:t> </a:t>
            </a:r>
            <a:r>
              <a:rPr lang="en-US" altLang="en-US" sz="2800" dirty="0" err="1" smtClean="0">
                <a:solidFill>
                  <a:srgbClr val="000000"/>
                </a:solidFill>
                <a:latin typeface="UTM Neo Sans Intel" pitchFamily="18" charset="0"/>
                <a:cs typeface="Times New Roman" pitchFamily="18" charset="0"/>
              </a:rPr>
              <a:t>lặp</a:t>
            </a:r>
            <a:r>
              <a:rPr lang="en-US" altLang="en-US" sz="2800" dirty="0" smtClean="0">
                <a:solidFill>
                  <a:srgbClr val="000000"/>
                </a:solidFill>
                <a:latin typeface="UTM Neo Sans Intel" pitchFamily="18" charset="0"/>
                <a:cs typeface="Times New Roman" pitchFamily="18" charset="0"/>
              </a:rPr>
              <a:t> </a:t>
            </a:r>
            <a:r>
              <a:rPr lang="en-US" altLang="en-US" sz="2800" dirty="0" err="1" smtClean="0">
                <a:solidFill>
                  <a:srgbClr val="000000"/>
                </a:solidFill>
                <a:latin typeface="UTM Neo Sans Intel" pitchFamily="18" charset="0"/>
                <a:cs typeface="Times New Roman" pitchFamily="18" charset="0"/>
              </a:rPr>
              <a:t>lại</a:t>
            </a:r>
            <a:r>
              <a:rPr lang="en-US" altLang="en-US" sz="2800" dirty="0" smtClean="0">
                <a:solidFill>
                  <a:srgbClr val="000000"/>
                </a:solidFill>
                <a:latin typeface="UTM Neo Sans Intel" pitchFamily="18" charset="0"/>
                <a:cs typeface="Times New Roman" pitchFamily="18" charset="0"/>
              </a:rPr>
              <a:t> </a:t>
            </a:r>
            <a:r>
              <a:rPr lang="en-US" altLang="en-US" sz="2800" dirty="0" err="1" smtClean="0">
                <a:solidFill>
                  <a:srgbClr val="000000"/>
                </a:solidFill>
                <a:latin typeface="UTM Neo Sans Intel" pitchFamily="18" charset="0"/>
                <a:cs typeface="Times New Roman" pitchFamily="18" charset="0"/>
              </a:rPr>
              <a:t>cụm</a:t>
            </a:r>
            <a:r>
              <a:rPr lang="en-US" altLang="en-US" sz="2800" dirty="0" smtClean="0">
                <a:solidFill>
                  <a:srgbClr val="000000"/>
                </a:solidFill>
                <a:latin typeface="UTM Neo Sans Intel" pitchFamily="18" charset="0"/>
                <a:cs typeface="Times New Roman" pitchFamily="18" charset="0"/>
              </a:rPr>
              <a:t> </a:t>
            </a:r>
            <a:r>
              <a:rPr lang="en-US" altLang="en-US" sz="2800" dirty="0" err="1" smtClean="0">
                <a:solidFill>
                  <a:srgbClr val="000000"/>
                </a:solidFill>
                <a:latin typeface="UTM Neo Sans Intel" pitchFamily="18" charset="0"/>
                <a:cs typeface="Times New Roman" pitchFamily="18" charset="0"/>
              </a:rPr>
              <a:t>động</a:t>
            </a:r>
            <a:r>
              <a:rPr lang="en-US" altLang="en-US" sz="2800" dirty="0" smtClean="0">
                <a:solidFill>
                  <a:srgbClr val="000000"/>
                </a:solidFill>
                <a:latin typeface="UTM Neo Sans Intel" pitchFamily="18" charset="0"/>
                <a:cs typeface="Times New Roman" pitchFamily="18" charset="0"/>
              </a:rPr>
              <a:t> </a:t>
            </a:r>
            <a:r>
              <a:rPr lang="en-US" altLang="en-US" sz="2800" dirty="0" err="1" smtClean="0">
                <a:solidFill>
                  <a:srgbClr val="000000"/>
                </a:solidFill>
                <a:latin typeface="UTM Neo Sans Intel" pitchFamily="18" charset="0"/>
                <a:cs typeface="Times New Roman" pitchFamily="18" charset="0"/>
              </a:rPr>
              <a:t>từ</a:t>
            </a:r>
            <a:r>
              <a:rPr lang="en-US" altLang="en-US" sz="2800" dirty="0" smtClean="0">
                <a:solidFill>
                  <a:srgbClr val="000000"/>
                </a:solidFill>
                <a:latin typeface="UTM Neo Sans Intel" pitchFamily="18" charset="0"/>
                <a:cs typeface="Times New Roman" pitchFamily="18" charset="0"/>
              </a:rPr>
              <a:t>, </a:t>
            </a:r>
            <a:r>
              <a:rPr lang="en-US" altLang="en-US" sz="2800" dirty="0" err="1" smtClean="0">
                <a:solidFill>
                  <a:srgbClr val="000000"/>
                </a:solidFill>
                <a:latin typeface="UTM Neo Sans Intel" pitchFamily="18" charset="0"/>
                <a:cs typeface="Times New Roman" pitchFamily="18" charset="0"/>
              </a:rPr>
              <a:t>cụm</a:t>
            </a:r>
            <a:r>
              <a:rPr lang="en-US" altLang="en-US" sz="2800" dirty="0" smtClean="0">
                <a:solidFill>
                  <a:srgbClr val="000000"/>
                </a:solidFill>
                <a:latin typeface="UTM Neo Sans Intel" pitchFamily="18" charset="0"/>
                <a:cs typeface="Times New Roman" pitchFamily="18" charset="0"/>
              </a:rPr>
              <a:t> </a:t>
            </a:r>
            <a:r>
              <a:rPr lang="en-US" altLang="en-US" sz="2800" dirty="0" err="1" smtClean="0">
                <a:solidFill>
                  <a:srgbClr val="000000"/>
                </a:solidFill>
                <a:latin typeface="UTM Neo Sans Intel" pitchFamily="18" charset="0"/>
                <a:cs typeface="Times New Roman" pitchFamily="18" charset="0"/>
              </a:rPr>
              <a:t>tính</a:t>
            </a:r>
            <a:r>
              <a:rPr lang="en-US" altLang="en-US" sz="2800" dirty="0" smtClean="0">
                <a:solidFill>
                  <a:srgbClr val="000000"/>
                </a:solidFill>
                <a:latin typeface="UTM Neo Sans Intel" pitchFamily="18" charset="0"/>
                <a:cs typeface="Times New Roman" pitchFamily="18" charset="0"/>
              </a:rPr>
              <a:t> </a:t>
            </a:r>
            <a:r>
              <a:rPr lang="en-US" altLang="en-US" sz="2800" dirty="0" err="1" smtClean="0">
                <a:solidFill>
                  <a:srgbClr val="000000"/>
                </a:solidFill>
                <a:latin typeface="UTM Neo Sans Intel" pitchFamily="18" charset="0"/>
                <a:cs typeface="Times New Roman" pitchFamily="18" charset="0"/>
              </a:rPr>
              <a:t>từ</a:t>
            </a:r>
            <a:r>
              <a:rPr lang="en-US" altLang="en-US" sz="2800" dirty="0" smtClean="0">
                <a:solidFill>
                  <a:srgbClr val="000000"/>
                </a:solidFill>
                <a:latin typeface="UTM Neo Sans Intel" pitchFamily="18" charset="0"/>
                <a:cs typeface="Times New Roman" pitchFamily="18" charset="0"/>
              </a:rPr>
              <a:t> </a:t>
            </a:r>
            <a:r>
              <a:rPr lang="en-US" altLang="en-US" sz="2800" dirty="0" err="1" smtClean="0">
                <a:solidFill>
                  <a:srgbClr val="000000"/>
                </a:solidFill>
                <a:latin typeface="UTM Neo Sans Intel" pitchFamily="18" charset="0"/>
                <a:cs typeface="Times New Roman" pitchFamily="18" charset="0"/>
              </a:rPr>
              <a:t>trong</a:t>
            </a:r>
            <a:r>
              <a:rPr lang="en-US" altLang="en-US" sz="2800" dirty="0" smtClean="0">
                <a:solidFill>
                  <a:srgbClr val="000000"/>
                </a:solidFill>
                <a:latin typeface="UTM Neo Sans Intel" pitchFamily="18" charset="0"/>
                <a:cs typeface="Times New Roman" pitchFamily="18" charset="0"/>
              </a:rPr>
              <a:t> </a:t>
            </a:r>
            <a:r>
              <a:rPr lang="en-US" altLang="en-US" sz="2800" dirty="0" err="1" smtClean="0">
                <a:solidFill>
                  <a:srgbClr val="000000"/>
                </a:solidFill>
                <a:latin typeface="UTM Neo Sans Intel" pitchFamily="18" charset="0"/>
                <a:cs typeface="Times New Roman" pitchFamily="18" charset="0"/>
              </a:rPr>
              <a:t>câu</a:t>
            </a:r>
            <a:r>
              <a:rPr lang="en-US" altLang="en-US" sz="2800" dirty="0" smtClean="0">
                <a:solidFill>
                  <a:srgbClr val="000000"/>
                </a:solidFill>
                <a:latin typeface="UTM Neo Sans Intel" pitchFamily="18" charset="0"/>
                <a:cs typeface="Times New Roman" pitchFamily="18" charset="0"/>
              </a:rPr>
              <a:t>.</a:t>
            </a:r>
            <a:endParaRPr lang="en-US" altLang="en-US" sz="2800" dirty="0">
              <a:solidFill>
                <a:srgbClr val="000000"/>
              </a:solidFill>
              <a:latin typeface="UTM Neo Sans Intel" pitchFamily="18" charset="0"/>
              <a:cs typeface="Times New Roman" pitchFamily="18" charset="0"/>
            </a:endParaRPr>
          </a:p>
          <a:p>
            <a:pPr eaLnBrk="1" hangingPunct="1"/>
            <a:endParaRPr lang="en-US" altLang="en-US" sz="2800" dirty="0">
              <a:solidFill>
                <a:srgbClr val="000000"/>
              </a:solidFill>
              <a:latin typeface="UTM Neo Sans Intel" pitchFamily="18" charset="0"/>
              <a:cs typeface="Times New Roman" pitchFamily="18" charset="0"/>
            </a:endParaRPr>
          </a:p>
          <a:p>
            <a:pPr eaLnBrk="1" hangingPunct="1"/>
            <a:r>
              <a:rPr lang="en-US" altLang="en-US" sz="2800" b="1" dirty="0" smtClean="0">
                <a:solidFill>
                  <a:srgbClr val="000000"/>
                </a:solidFill>
                <a:latin typeface="UTM Neo Sans Intel" pitchFamily="18" charset="0"/>
                <a:cs typeface="Times New Roman" pitchFamily="18" charset="0"/>
              </a:rPr>
              <a:t>              </a:t>
            </a:r>
            <a:r>
              <a:rPr lang="en-US" altLang="en-US" sz="2800" b="1" dirty="0" err="1" smtClean="0">
                <a:solidFill>
                  <a:srgbClr val="000000"/>
                </a:solidFill>
                <a:latin typeface="UTM Neo Sans Intel" pitchFamily="18" charset="0"/>
                <a:cs typeface="Times New Roman" pitchFamily="18" charset="0"/>
              </a:rPr>
              <a:t>vậy</a:t>
            </a:r>
            <a:endParaRPr lang="en-US" altLang="en-US" sz="2800" dirty="0">
              <a:solidFill>
                <a:srgbClr val="0000CC"/>
              </a:solidFill>
              <a:latin typeface="UTM Neo Sans Intel" pitchFamily="18" charset="0"/>
              <a:cs typeface="Times New Roman" pitchFamily="18" charset="0"/>
            </a:endParaRPr>
          </a:p>
          <a:p>
            <a:pPr eaLnBrk="1" hangingPunct="1"/>
            <a:endParaRPr lang="en-US" altLang="en-US" sz="2800" b="1" dirty="0">
              <a:solidFill>
                <a:srgbClr val="000000"/>
              </a:solidFill>
              <a:latin typeface="UTM Neo Sans Intel" pitchFamily="18" charset="0"/>
              <a:cs typeface="Times New Roman" pitchFamily="18" charset="0"/>
            </a:endParaRPr>
          </a:p>
          <a:p>
            <a:pPr eaLnBrk="1" hangingPunct="1"/>
            <a:r>
              <a:rPr lang="en-US" altLang="en-US" sz="2800" b="1" dirty="0" smtClean="0">
                <a:solidFill>
                  <a:srgbClr val="000000"/>
                </a:solidFill>
                <a:latin typeface="UTM Neo Sans Intel" pitchFamily="18" charset="0"/>
                <a:cs typeface="Times New Roman" pitchFamily="18" charset="0"/>
              </a:rPr>
              <a:t>              </a:t>
            </a:r>
            <a:r>
              <a:rPr lang="en-US" altLang="en-US" sz="2800" b="1" dirty="0" err="1" smtClean="0">
                <a:solidFill>
                  <a:srgbClr val="000000"/>
                </a:solidFill>
                <a:latin typeface="UTM Neo Sans Intel" pitchFamily="18" charset="0"/>
                <a:cs typeface="Times New Roman" pitchFamily="18" charset="0"/>
              </a:rPr>
              <a:t>thế</a:t>
            </a:r>
            <a:endParaRPr lang="en-US" altLang="en-US" sz="2800" dirty="0">
              <a:solidFill>
                <a:srgbClr val="0000CC"/>
              </a:solidFill>
              <a:latin typeface="UTM Neo Sans Intel" pitchFamily="18" charset="0"/>
              <a:cs typeface="Times New Roman" pitchFamily="18" charset="0"/>
            </a:endParaRPr>
          </a:p>
          <a:p>
            <a:pPr eaLnBrk="1" hangingPunct="1"/>
            <a:endParaRPr lang="en-US" altLang="en-US" sz="2800" dirty="0">
              <a:solidFill>
                <a:srgbClr val="000000"/>
              </a:solidFill>
              <a:latin typeface="UTM Neo Sans Intel" pitchFamily="18" charset="0"/>
              <a:cs typeface="Times New Roman" pitchFamily="18" charset="0"/>
            </a:endParaRPr>
          </a:p>
          <a:p>
            <a:pPr algn="ctr" eaLnBrk="1" hangingPunct="1"/>
            <a:r>
              <a:rPr lang="en-US" altLang="en-US" sz="2800" dirty="0" err="1">
                <a:solidFill>
                  <a:srgbClr val="000000"/>
                </a:solidFill>
                <a:latin typeface="UTM Neo Sans Intel" pitchFamily="18" charset="0"/>
                <a:cs typeface="Times New Roman" pitchFamily="18" charset="0"/>
              </a:rPr>
              <a:t>Cách</a:t>
            </a:r>
            <a:r>
              <a:rPr lang="en-US" altLang="en-US" sz="2800" dirty="0">
                <a:solidFill>
                  <a:srgbClr val="000000"/>
                </a:solidFill>
                <a:latin typeface="UTM Neo Sans Intel" pitchFamily="18" charset="0"/>
                <a:cs typeface="Times New Roman" pitchFamily="18" charset="0"/>
              </a:rPr>
              <a:t> </a:t>
            </a:r>
            <a:r>
              <a:rPr lang="en-US" altLang="en-US" sz="2800" dirty="0" err="1">
                <a:solidFill>
                  <a:srgbClr val="000000"/>
                </a:solidFill>
                <a:latin typeface="UTM Neo Sans Intel" pitchFamily="18" charset="0"/>
                <a:cs typeface="Times New Roman" pitchFamily="18" charset="0"/>
              </a:rPr>
              <a:t>dùng</a:t>
            </a:r>
            <a:r>
              <a:rPr lang="en-US" altLang="en-US" sz="2800" dirty="0">
                <a:solidFill>
                  <a:srgbClr val="000000"/>
                </a:solidFill>
                <a:latin typeface="UTM Neo Sans Intel" pitchFamily="18" charset="0"/>
                <a:cs typeface="Times New Roman" pitchFamily="18" charset="0"/>
              </a:rPr>
              <a:t> </a:t>
            </a:r>
            <a:r>
              <a:rPr lang="en-US" altLang="en-US" sz="2800" dirty="0" err="1">
                <a:solidFill>
                  <a:srgbClr val="000000"/>
                </a:solidFill>
                <a:latin typeface="UTM Neo Sans Intel" pitchFamily="18" charset="0"/>
                <a:cs typeface="Times New Roman" pitchFamily="18" charset="0"/>
              </a:rPr>
              <a:t>các</a:t>
            </a:r>
            <a:r>
              <a:rPr lang="en-US" altLang="en-US" sz="2800" dirty="0">
                <a:solidFill>
                  <a:srgbClr val="000000"/>
                </a:solidFill>
                <a:latin typeface="UTM Neo Sans Intel" pitchFamily="18" charset="0"/>
                <a:cs typeface="Times New Roman" pitchFamily="18" charset="0"/>
              </a:rPr>
              <a:t> </a:t>
            </a:r>
            <a:r>
              <a:rPr lang="en-US" altLang="en-US" sz="2800" dirty="0" err="1">
                <a:solidFill>
                  <a:srgbClr val="000000"/>
                </a:solidFill>
                <a:latin typeface="UTM Neo Sans Intel" pitchFamily="18" charset="0"/>
                <a:cs typeface="Times New Roman" pitchFamily="18" charset="0"/>
              </a:rPr>
              <a:t>từ</a:t>
            </a:r>
            <a:r>
              <a:rPr lang="en-US" altLang="en-US" sz="2800" dirty="0">
                <a:solidFill>
                  <a:srgbClr val="000000"/>
                </a:solidFill>
                <a:latin typeface="UTM Neo Sans Intel" pitchFamily="18" charset="0"/>
                <a:cs typeface="Times New Roman" pitchFamily="18" charset="0"/>
              </a:rPr>
              <a:t> </a:t>
            </a:r>
            <a:r>
              <a:rPr lang="en-US" altLang="en-US" sz="2800" b="1" dirty="0" err="1">
                <a:solidFill>
                  <a:srgbClr val="000000"/>
                </a:solidFill>
                <a:latin typeface="UTM Neo Sans Intel" pitchFamily="18" charset="0"/>
                <a:cs typeface="Times New Roman" pitchFamily="18" charset="0"/>
              </a:rPr>
              <a:t>vậy</a:t>
            </a:r>
            <a:r>
              <a:rPr lang="en-US" altLang="en-US" sz="2800" b="1" dirty="0">
                <a:solidFill>
                  <a:srgbClr val="000000"/>
                </a:solidFill>
                <a:latin typeface="UTM Neo Sans Intel" pitchFamily="18" charset="0"/>
                <a:cs typeface="Times New Roman" pitchFamily="18" charset="0"/>
              </a:rPr>
              <a:t>, </a:t>
            </a:r>
            <a:r>
              <a:rPr lang="en-US" altLang="en-US" sz="2800" b="1" dirty="0" err="1">
                <a:solidFill>
                  <a:srgbClr val="000000"/>
                </a:solidFill>
                <a:latin typeface="UTM Neo Sans Intel" pitchFamily="18" charset="0"/>
                <a:cs typeface="Times New Roman" pitchFamily="18" charset="0"/>
              </a:rPr>
              <a:t>thế</a:t>
            </a:r>
            <a:r>
              <a:rPr lang="en-US" altLang="en-US" sz="2800" b="1" dirty="0">
                <a:solidFill>
                  <a:srgbClr val="000000"/>
                </a:solidFill>
                <a:latin typeface="UTM Neo Sans Intel" pitchFamily="18" charset="0"/>
                <a:cs typeface="Times New Roman" pitchFamily="18" charset="0"/>
              </a:rPr>
              <a:t> </a:t>
            </a:r>
            <a:r>
              <a:rPr lang="en-US" altLang="en-US" sz="2800" dirty="0" err="1">
                <a:solidFill>
                  <a:srgbClr val="000000"/>
                </a:solidFill>
                <a:latin typeface="UTM Neo Sans Intel" pitchFamily="18" charset="0"/>
                <a:cs typeface="Times New Roman" pitchFamily="18" charset="0"/>
              </a:rPr>
              <a:t>giống</a:t>
            </a:r>
            <a:r>
              <a:rPr lang="en-US" altLang="en-US" sz="2800" dirty="0">
                <a:solidFill>
                  <a:srgbClr val="000000"/>
                </a:solidFill>
                <a:latin typeface="UTM Neo Sans Intel" pitchFamily="18" charset="0"/>
                <a:cs typeface="Times New Roman" pitchFamily="18" charset="0"/>
              </a:rPr>
              <a:t> </a:t>
            </a:r>
            <a:r>
              <a:rPr lang="en-US" altLang="en-US" sz="2800" dirty="0" err="1">
                <a:solidFill>
                  <a:srgbClr val="000000"/>
                </a:solidFill>
                <a:latin typeface="UTM Neo Sans Intel" pitchFamily="18" charset="0"/>
                <a:cs typeface="Times New Roman" pitchFamily="18" charset="0"/>
              </a:rPr>
              <a:t>với</a:t>
            </a:r>
            <a:r>
              <a:rPr lang="en-US" altLang="en-US" sz="2800" dirty="0">
                <a:solidFill>
                  <a:srgbClr val="000000"/>
                </a:solidFill>
                <a:latin typeface="UTM Neo Sans Intel" pitchFamily="18" charset="0"/>
                <a:cs typeface="Times New Roman" pitchFamily="18" charset="0"/>
              </a:rPr>
              <a:t> </a:t>
            </a:r>
            <a:r>
              <a:rPr lang="en-US" altLang="en-US" sz="2800" dirty="0" err="1">
                <a:solidFill>
                  <a:srgbClr val="000000"/>
                </a:solidFill>
                <a:latin typeface="UTM Neo Sans Intel" pitchFamily="18" charset="0"/>
                <a:cs typeface="Times New Roman" pitchFamily="18" charset="0"/>
              </a:rPr>
              <a:t>cách</a:t>
            </a:r>
            <a:r>
              <a:rPr lang="en-US" altLang="en-US" sz="2800" dirty="0">
                <a:solidFill>
                  <a:srgbClr val="000000"/>
                </a:solidFill>
                <a:latin typeface="UTM Neo Sans Intel" pitchFamily="18" charset="0"/>
                <a:cs typeface="Times New Roman" pitchFamily="18" charset="0"/>
              </a:rPr>
              <a:t> </a:t>
            </a:r>
            <a:r>
              <a:rPr lang="en-US" altLang="en-US" sz="2800" dirty="0" err="1">
                <a:solidFill>
                  <a:srgbClr val="000000"/>
                </a:solidFill>
                <a:latin typeface="UTM Neo Sans Intel" pitchFamily="18" charset="0"/>
                <a:cs typeface="Times New Roman" pitchFamily="18" charset="0"/>
              </a:rPr>
              <a:t>dùng</a:t>
            </a:r>
            <a:r>
              <a:rPr lang="en-US" altLang="en-US" sz="2800" dirty="0">
                <a:solidFill>
                  <a:srgbClr val="000000"/>
                </a:solidFill>
                <a:latin typeface="UTM Neo Sans Intel" pitchFamily="18" charset="0"/>
                <a:cs typeface="Times New Roman" pitchFamily="18" charset="0"/>
              </a:rPr>
              <a:t> </a:t>
            </a:r>
            <a:r>
              <a:rPr lang="en-US" altLang="en-US" sz="2800" dirty="0" err="1">
                <a:solidFill>
                  <a:srgbClr val="000000"/>
                </a:solidFill>
                <a:latin typeface="UTM Neo Sans Intel" pitchFamily="18" charset="0"/>
                <a:cs typeface="Times New Roman" pitchFamily="18" charset="0"/>
              </a:rPr>
              <a:t>các</a:t>
            </a:r>
            <a:r>
              <a:rPr lang="en-US" altLang="en-US" sz="2800" dirty="0">
                <a:solidFill>
                  <a:srgbClr val="000000"/>
                </a:solidFill>
                <a:latin typeface="UTM Neo Sans Intel" pitchFamily="18" charset="0"/>
                <a:cs typeface="Times New Roman" pitchFamily="18" charset="0"/>
              </a:rPr>
              <a:t> </a:t>
            </a:r>
            <a:r>
              <a:rPr lang="en-US" altLang="en-US" sz="2800" dirty="0" err="1">
                <a:solidFill>
                  <a:srgbClr val="000000"/>
                </a:solidFill>
                <a:latin typeface="UTM Neo Sans Intel" pitchFamily="18" charset="0"/>
                <a:cs typeface="Times New Roman" pitchFamily="18" charset="0"/>
              </a:rPr>
              <a:t>từ</a:t>
            </a:r>
            <a:r>
              <a:rPr lang="en-US" altLang="en-US" sz="2800" dirty="0">
                <a:solidFill>
                  <a:srgbClr val="000000"/>
                </a:solidFill>
                <a:latin typeface="UTM Neo Sans Intel" pitchFamily="18" charset="0"/>
                <a:cs typeface="Times New Roman" pitchFamily="18" charset="0"/>
              </a:rPr>
              <a:t> ở </a:t>
            </a:r>
            <a:r>
              <a:rPr lang="en-US" altLang="en-US" sz="2800" dirty="0" err="1">
                <a:solidFill>
                  <a:srgbClr val="000000"/>
                </a:solidFill>
                <a:latin typeface="UTM Neo Sans Intel" pitchFamily="18" charset="0"/>
                <a:cs typeface="Times New Roman" pitchFamily="18" charset="0"/>
              </a:rPr>
              <a:t>bài</a:t>
            </a:r>
            <a:r>
              <a:rPr lang="en-US" altLang="en-US" sz="2800" dirty="0">
                <a:solidFill>
                  <a:srgbClr val="000000"/>
                </a:solidFill>
                <a:latin typeface="UTM Neo Sans Intel" pitchFamily="18" charset="0"/>
                <a:cs typeface="Times New Roman" pitchFamily="18" charset="0"/>
              </a:rPr>
              <a:t> </a:t>
            </a:r>
            <a:r>
              <a:rPr lang="en-US" altLang="en-US" sz="2800" dirty="0" err="1">
                <a:solidFill>
                  <a:srgbClr val="000000"/>
                </a:solidFill>
                <a:latin typeface="UTM Neo Sans Intel" pitchFamily="18" charset="0"/>
                <a:cs typeface="Times New Roman" pitchFamily="18" charset="0"/>
              </a:rPr>
              <a:t>tập</a:t>
            </a:r>
            <a:r>
              <a:rPr lang="en-US" altLang="en-US" sz="2800" dirty="0">
                <a:solidFill>
                  <a:srgbClr val="000000"/>
                </a:solidFill>
                <a:latin typeface="UTM Neo Sans Intel" pitchFamily="18" charset="0"/>
                <a:cs typeface="Times New Roman" pitchFamily="18" charset="0"/>
              </a:rPr>
              <a:t> </a:t>
            </a:r>
            <a:r>
              <a:rPr lang="en-US" altLang="en-US" sz="2800" dirty="0" smtClean="0">
                <a:solidFill>
                  <a:srgbClr val="000000"/>
                </a:solidFill>
                <a:latin typeface="UTM Neo Sans Intel" pitchFamily="18" charset="0"/>
                <a:cs typeface="Times New Roman" pitchFamily="18" charset="0"/>
              </a:rPr>
              <a:t>1. </a:t>
            </a:r>
            <a:endParaRPr lang="en-US" altLang="en-US" sz="2800" dirty="0">
              <a:solidFill>
                <a:srgbClr val="000000"/>
              </a:solidFill>
              <a:latin typeface="UTM Neo Sans Intel" pitchFamily="18" charset="0"/>
              <a:cs typeface="Times New Roman" pitchFamily="18" charset="0"/>
            </a:endParaRPr>
          </a:p>
          <a:p>
            <a:pPr algn="ctr" eaLnBrk="1" hangingPunct="1"/>
            <a:endParaRPr lang="en-US" altLang="en-US" sz="2800" dirty="0">
              <a:solidFill>
                <a:srgbClr val="000000"/>
              </a:solidFill>
              <a:latin typeface="UTM Neo Sans Intel" pitchFamily="18" charset="0"/>
              <a:cs typeface="Times New Roman" pitchFamily="18" charset="0"/>
            </a:endParaRPr>
          </a:p>
          <a:p>
            <a:pPr algn="ctr" eaLnBrk="1" hangingPunct="1"/>
            <a:r>
              <a:rPr lang="en-US" altLang="en-US" sz="2800" dirty="0" err="1">
                <a:solidFill>
                  <a:srgbClr val="0070C0"/>
                </a:solidFill>
                <a:latin typeface="UTM Neo Sans Intel" pitchFamily="18" charset="0"/>
                <a:cs typeface="Times New Roman" pitchFamily="18" charset="0"/>
              </a:rPr>
              <a:t>Các</a:t>
            </a:r>
            <a:r>
              <a:rPr lang="en-US" altLang="en-US" sz="2800" dirty="0">
                <a:solidFill>
                  <a:srgbClr val="0070C0"/>
                </a:solidFill>
                <a:latin typeface="UTM Neo Sans Intel" pitchFamily="18" charset="0"/>
                <a:cs typeface="Times New Roman" pitchFamily="18" charset="0"/>
              </a:rPr>
              <a:t> </a:t>
            </a:r>
            <a:r>
              <a:rPr lang="en-US" altLang="en-US" sz="2800" dirty="0" err="1">
                <a:solidFill>
                  <a:srgbClr val="0070C0"/>
                </a:solidFill>
                <a:latin typeface="UTM Neo Sans Intel" pitchFamily="18" charset="0"/>
                <a:cs typeface="Times New Roman" pitchFamily="18" charset="0"/>
              </a:rPr>
              <a:t>từ</a:t>
            </a:r>
            <a:r>
              <a:rPr lang="en-US" altLang="en-US" sz="2800" dirty="0">
                <a:solidFill>
                  <a:srgbClr val="0070C0"/>
                </a:solidFill>
                <a:latin typeface="UTM Neo Sans Intel" pitchFamily="18" charset="0"/>
                <a:cs typeface="Times New Roman" pitchFamily="18" charset="0"/>
              </a:rPr>
              <a:t> </a:t>
            </a:r>
            <a:r>
              <a:rPr lang="en-US" altLang="en-US" sz="2800" b="1" dirty="0" err="1" smtClean="0">
                <a:solidFill>
                  <a:srgbClr val="0070C0"/>
                </a:solidFill>
                <a:latin typeface="UTM Neo Sans Intel" pitchFamily="18" charset="0"/>
                <a:cs typeface="Times New Roman" pitchFamily="18" charset="0"/>
              </a:rPr>
              <a:t>vậy</a:t>
            </a:r>
            <a:r>
              <a:rPr lang="en-US" altLang="en-US" sz="2800" b="1" dirty="0" smtClean="0">
                <a:solidFill>
                  <a:srgbClr val="0070C0"/>
                </a:solidFill>
                <a:latin typeface="UTM Neo Sans Intel" pitchFamily="18" charset="0"/>
                <a:cs typeface="Times New Roman" pitchFamily="18" charset="0"/>
              </a:rPr>
              <a:t>, </a:t>
            </a:r>
            <a:r>
              <a:rPr lang="en-US" altLang="en-US" sz="2800" b="1" dirty="0" err="1" smtClean="0">
                <a:solidFill>
                  <a:srgbClr val="0070C0"/>
                </a:solidFill>
                <a:latin typeface="UTM Neo Sans Intel" pitchFamily="18" charset="0"/>
                <a:cs typeface="Times New Roman" pitchFamily="18" charset="0"/>
              </a:rPr>
              <a:t>thế</a:t>
            </a:r>
            <a:r>
              <a:rPr lang="en-US" altLang="en-US" sz="2800" b="1" dirty="0" smtClean="0">
                <a:solidFill>
                  <a:srgbClr val="0070C0"/>
                </a:solidFill>
                <a:latin typeface="UTM Neo Sans Intel" pitchFamily="18" charset="0"/>
                <a:cs typeface="Times New Roman" pitchFamily="18" charset="0"/>
              </a:rPr>
              <a:t> </a:t>
            </a:r>
            <a:r>
              <a:rPr lang="en-US" altLang="en-US" sz="2800" dirty="0" err="1" smtClean="0">
                <a:solidFill>
                  <a:srgbClr val="0070C0"/>
                </a:solidFill>
                <a:latin typeface="UTM Neo Sans Intel" pitchFamily="18" charset="0"/>
                <a:cs typeface="Times New Roman" pitchFamily="18" charset="0"/>
              </a:rPr>
              <a:t>cũng</a:t>
            </a:r>
            <a:r>
              <a:rPr lang="en-US" altLang="en-US" sz="2800" dirty="0" smtClean="0">
                <a:solidFill>
                  <a:srgbClr val="0070C0"/>
                </a:solidFill>
                <a:latin typeface="UTM Neo Sans Intel" pitchFamily="18" charset="0"/>
                <a:cs typeface="Times New Roman" pitchFamily="18" charset="0"/>
              </a:rPr>
              <a:t> </a:t>
            </a:r>
            <a:r>
              <a:rPr lang="en-US" altLang="en-US" sz="2800" dirty="0" err="1" smtClean="0">
                <a:solidFill>
                  <a:srgbClr val="0070C0"/>
                </a:solidFill>
                <a:latin typeface="UTM Neo Sans Intel" pitchFamily="18" charset="0"/>
                <a:cs typeface="Times New Roman" pitchFamily="18" charset="0"/>
              </a:rPr>
              <a:t>được</a:t>
            </a:r>
            <a:r>
              <a:rPr lang="en-US" altLang="en-US" sz="2800" dirty="0" smtClean="0">
                <a:solidFill>
                  <a:srgbClr val="0070C0"/>
                </a:solidFill>
                <a:latin typeface="UTM Neo Sans Intel" pitchFamily="18" charset="0"/>
                <a:cs typeface="Times New Roman" pitchFamily="18" charset="0"/>
              </a:rPr>
              <a:t> </a:t>
            </a:r>
            <a:r>
              <a:rPr lang="en-US" altLang="en-US" sz="2800" dirty="0" err="1">
                <a:solidFill>
                  <a:srgbClr val="0070C0"/>
                </a:solidFill>
                <a:latin typeface="UTM Neo Sans Intel" pitchFamily="18" charset="0"/>
                <a:cs typeface="Times New Roman" pitchFamily="18" charset="0"/>
              </a:rPr>
              <a:t>gọi</a:t>
            </a:r>
            <a:r>
              <a:rPr lang="en-US" altLang="en-US" sz="2800" dirty="0">
                <a:solidFill>
                  <a:srgbClr val="0070C0"/>
                </a:solidFill>
                <a:latin typeface="UTM Neo Sans Intel" pitchFamily="18" charset="0"/>
                <a:cs typeface="Times New Roman" pitchFamily="18" charset="0"/>
              </a:rPr>
              <a:t> </a:t>
            </a:r>
            <a:r>
              <a:rPr lang="en-US" altLang="en-US" sz="2800" dirty="0" err="1">
                <a:solidFill>
                  <a:srgbClr val="0070C0"/>
                </a:solidFill>
                <a:latin typeface="UTM Neo Sans Intel" pitchFamily="18" charset="0"/>
                <a:cs typeface="Times New Roman" pitchFamily="18" charset="0"/>
              </a:rPr>
              <a:t>là</a:t>
            </a:r>
            <a:r>
              <a:rPr lang="en-US" altLang="en-US" sz="2800" dirty="0">
                <a:solidFill>
                  <a:srgbClr val="0070C0"/>
                </a:solidFill>
                <a:latin typeface="UTM Neo Sans Intel" pitchFamily="18" charset="0"/>
                <a:cs typeface="Times New Roman" pitchFamily="18" charset="0"/>
              </a:rPr>
              <a:t> </a:t>
            </a:r>
            <a:r>
              <a:rPr lang="en-US" altLang="en-US" sz="2800" b="1" u="sng" dirty="0" err="1">
                <a:solidFill>
                  <a:srgbClr val="FF0000"/>
                </a:solidFill>
                <a:latin typeface="UTM Neo Sans Intel" pitchFamily="18" charset="0"/>
                <a:cs typeface="Times New Roman" pitchFamily="18" charset="0"/>
              </a:rPr>
              <a:t>đại</a:t>
            </a:r>
            <a:r>
              <a:rPr lang="en-US" altLang="en-US" sz="2800" b="1" u="sng" dirty="0">
                <a:solidFill>
                  <a:srgbClr val="FF0000"/>
                </a:solidFill>
                <a:latin typeface="UTM Neo Sans Intel" pitchFamily="18" charset="0"/>
                <a:cs typeface="Times New Roman" pitchFamily="18" charset="0"/>
              </a:rPr>
              <a:t> </a:t>
            </a:r>
            <a:r>
              <a:rPr lang="en-US" altLang="en-US" sz="2800" b="1" u="sng" dirty="0" err="1" smtClean="0">
                <a:solidFill>
                  <a:srgbClr val="FF0000"/>
                </a:solidFill>
                <a:latin typeface="UTM Neo Sans Intel" pitchFamily="18" charset="0"/>
                <a:cs typeface="Times New Roman" pitchFamily="18" charset="0"/>
              </a:rPr>
              <a:t>từ</a:t>
            </a:r>
            <a:r>
              <a:rPr lang="en-US" altLang="en-US" sz="2800" dirty="0" smtClean="0">
                <a:solidFill>
                  <a:srgbClr val="C00000"/>
                </a:solidFill>
                <a:latin typeface="UTM Neo Sans Intel" pitchFamily="18" charset="0"/>
                <a:cs typeface="Times New Roman" pitchFamily="18" charset="0"/>
              </a:rPr>
              <a:t>.</a:t>
            </a:r>
            <a:endParaRPr lang="en-US" altLang="en-US" sz="2800" dirty="0">
              <a:solidFill>
                <a:srgbClr val="C00000"/>
              </a:solidFill>
              <a:latin typeface="UTM Neo Sans Intel" pitchFamily="18" charset="0"/>
              <a:cs typeface="Times New Roman" pitchFamily="18" charset="0"/>
            </a:endParaRPr>
          </a:p>
        </p:txBody>
      </p:sp>
      <p:grpSp>
        <p:nvGrpSpPr>
          <p:cNvPr id="8" name="Group 18"/>
          <p:cNvGrpSpPr>
            <a:grpSpLocks/>
          </p:cNvGrpSpPr>
          <p:nvPr/>
        </p:nvGrpSpPr>
        <p:grpSpPr bwMode="auto">
          <a:xfrm>
            <a:off x="3453498" y="2599314"/>
            <a:ext cx="2240451" cy="523220"/>
            <a:chOff x="1143000" y="4724400"/>
            <a:chExt cx="1905000" cy="412179"/>
          </a:xfrm>
        </p:grpSpPr>
        <p:sp>
          <p:nvSpPr>
            <p:cNvPr id="9" name="TextBox 19"/>
            <p:cNvSpPr txBox="1">
              <a:spLocks noChangeArrowheads="1"/>
            </p:cNvSpPr>
            <p:nvPr/>
          </p:nvSpPr>
          <p:spPr bwMode="auto">
            <a:xfrm>
              <a:off x="1219200" y="4724400"/>
              <a:ext cx="1828800" cy="412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eaLnBrk="1" hangingPunct="1"/>
              <a:r>
                <a:rPr lang="en-US" altLang="en-US" sz="2800" dirty="0" err="1">
                  <a:latin typeface="UTM Neo Sans Intel" pitchFamily="18" charset="0"/>
                  <a:cs typeface="Times New Roman" pitchFamily="18" charset="0"/>
                </a:rPr>
                <a:t>Thay</a:t>
              </a:r>
              <a:r>
                <a:rPr lang="en-US" altLang="en-US" sz="2800" dirty="0">
                  <a:latin typeface="UTM Neo Sans Intel" pitchFamily="18" charset="0"/>
                  <a:cs typeface="Times New Roman" pitchFamily="18" charset="0"/>
                </a:rPr>
                <a:t> </a:t>
              </a:r>
              <a:r>
                <a:rPr lang="en-US" altLang="en-US" sz="2800" dirty="0" err="1">
                  <a:latin typeface="UTM Neo Sans Intel" pitchFamily="18" charset="0"/>
                  <a:cs typeface="Times New Roman" pitchFamily="18" charset="0"/>
                </a:rPr>
                <a:t>thế</a:t>
              </a:r>
              <a:endParaRPr lang="en-US" altLang="en-US" sz="2800" dirty="0">
                <a:latin typeface="UTM Neo Sans Intel" pitchFamily="18" charset="0"/>
                <a:cs typeface="Times New Roman" pitchFamily="18" charset="0"/>
              </a:endParaRPr>
            </a:p>
          </p:txBody>
        </p:sp>
        <p:cxnSp>
          <p:nvCxnSpPr>
            <p:cNvPr id="10" name="Straight Arrow Connector 9">
              <a:extLst>
                <a:ext uri="{FF2B5EF4-FFF2-40B4-BE49-F238E27FC236}">
                  <a16:creationId xmlns="" xmlns:a16="http://schemas.microsoft.com/office/drawing/2014/main" id="{21CAD7C2-3397-4D12-9AC8-15C9F8938344}"/>
                </a:ext>
              </a:extLst>
            </p:cNvPr>
            <p:cNvCxnSpPr/>
            <p:nvPr/>
          </p:nvCxnSpPr>
          <p:spPr>
            <a:xfrm>
              <a:off x="1143000" y="5130800"/>
              <a:ext cx="1295400" cy="1588"/>
            </a:xfrm>
            <a:prstGeom prst="straightConnector1">
              <a:avLst/>
            </a:prstGeom>
            <a:ln w="19050" cmpd="sng">
              <a:solidFill>
                <a:schemeClr val="accent2">
                  <a:lumMod val="50000"/>
                </a:schemeClr>
              </a:solidFill>
              <a:tailEnd type="arrow"/>
            </a:ln>
          </p:spPr>
          <p:style>
            <a:lnRef idx="1">
              <a:schemeClr val="accent1"/>
            </a:lnRef>
            <a:fillRef idx="0">
              <a:schemeClr val="accent1"/>
            </a:fillRef>
            <a:effectRef idx="0">
              <a:schemeClr val="accent1"/>
            </a:effectRef>
            <a:fontRef idx="minor">
              <a:schemeClr val="tx1"/>
            </a:fontRef>
          </p:style>
        </p:cxnSp>
      </p:grpSp>
      <p:grpSp>
        <p:nvGrpSpPr>
          <p:cNvPr id="11" name="Group 21"/>
          <p:cNvGrpSpPr>
            <a:grpSpLocks/>
          </p:cNvGrpSpPr>
          <p:nvPr/>
        </p:nvGrpSpPr>
        <p:grpSpPr bwMode="auto">
          <a:xfrm>
            <a:off x="3449364" y="3486843"/>
            <a:ext cx="2240451" cy="523220"/>
            <a:chOff x="1143000" y="4724400"/>
            <a:chExt cx="1905000" cy="412179"/>
          </a:xfrm>
        </p:grpSpPr>
        <p:sp>
          <p:nvSpPr>
            <p:cNvPr id="12" name="TextBox 22"/>
            <p:cNvSpPr txBox="1">
              <a:spLocks noChangeArrowheads="1"/>
            </p:cNvSpPr>
            <p:nvPr/>
          </p:nvSpPr>
          <p:spPr bwMode="auto">
            <a:xfrm>
              <a:off x="1219200" y="4724400"/>
              <a:ext cx="1828800" cy="412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eaLnBrk="1" hangingPunct="1"/>
              <a:r>
                <a:rPr lang="en-US" altLang="en-US" sz="2800" dirty="0" err="1">
                  <a:latin typeface="UTM Neo Sans Intel" pitchFamily="18" charset="0"/>
                  <a:cs typeface="Times New Roman" pitchFamily="18" charset="0"/>
                </a:rPr>
                <a:t>Thay</a:t>
              </a:r>
              <a:r>
                <a:rPr lang="en-US" altLang="en-US" sz="2800" dirty="0">
                  <a:latin typeface="UTM Neo Sans Intel" pitchFamily="18" charset="0"/>
                  <a:cs typeface="Times New Roman" pitchFamily="18" charset="0"/>
                </a:rPr>
                <a:t> </a:t>
              </a:r>
              <a:r>
                <a:rPr lang="en-US" altLang="en-US" sz="2800" dirty="0" err="1">
                  <a:latin typeface="UTM Neo Sans Intel" pitchFamily="18" charset="0"/>
                  <a:cs typeface="Times New Roman" pitchFamily="18" charset="0"/>
                </a:rPr>
                <a:t>thế</a:t>
              </a:r>
              <a:endParaRPr lang="en-US" altLang="en-US" sz="2800" dirty="0">
                <a:latin typeface="UTM Neo Sans Intel" pitchFamily="18" charset="0"/>
                <a:cs typeface="Times New Roman" pitchFamily="18" charset="0"/>
              </a:endParaRPr>
            </a:p>
          </p:txBody>
        </p:sp>
        <p:cxnSp>
          <p:nvCxnSpPr>
            <p:cNvPr id="13" name="Straight Arrow Connector 12">
              <a:extLst>
                <a:ext uri="{FF2B5EF4-FFF2-40B4-BE49-F238E27FC236}">
                  <a16:creationId xmlns="" xmlns:a16="http://schemas.microsoft.com/office/drawing/2014/main" id="{D227FBBE-0FED-46AE-93AD-DD31921EDD51}"/>
                </a:ext>
              </a:extLst>
            </p:cNvPr>
            <p:cNvCxnSpPr/>
            <p:nvPr/>
          </p:nvCxnSpPr>
          <p:spPr>
            <a:xfrm>
              <a:off x="1143000" y="5130800"/>
              <a:ext cx="1295400" cy="1588"/>
            </a:xfrm>
            <a:prstGeom prst="straightConnector1">
              <a:avLst/>
            </a:prstGeom>
            <a:ln w="19050" cmpd="sng">
              <a:solidFill>
                <a:schemeClr val="accent2">
                  <a:lumMod val="50000"/>
                </a:schemeClr>
              </a:solidFill>
              <a:tailEnd type="arrow"/>
            </a:ln>
          </p:spPr>
          <p:style>
            <a:lnRef idx="1">
              <a:schemeClr val="accent1"/>
            </a:lnRef>
            <a:fillRef idx="0">
              <a:schemeClr val="accent1"/>
            </a:fillRef>
            <a:effectRef idx="0">
              <a:schemeClr val="accent1"/>
            </a:effectRef>
            <a:fontRef idx="minor">
              <a:schemeClr val="tx1"/>
            </a:fontRef>
          </p:style>
        </p:cxnSp>
      </p:grpSp>
      <p:sp>
        <p:nvSpPr>
          <p:cNvPr id="14" name="TextBox 13"/>
          <p:cNvSpPr txBox="1">
            <a:spLocks noChangeArrowheads="1"/>
          </p:cNvSpPr>
          <p:nvPr/>
        </p:nvSpPr>
        <p:spPr bwMode="auto">
          <a:xfrm>
            <a:off x="5233424" y="2710440"/>
            <a:ext cx="215083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eaLnBrk="1" hangingPunct="1"/>
            <a:r>
              <a:rPr lang="en-US" altLang="en-US" sz="2800" dirty="0">
                <a:solidFill>
                  <a:srgbClr val="000000"/>
                </a:solidFill>
                <a:latin typeface="UTM Neo Sans Intel" pitchFamily="18" charset="0"/>
                <a:cs typeface="Times New Roman" pitchFamily="18" charset="0"/>
              </a:rPr>
              <a:t> </a:t>
            </a:r>
            <a:r>
              <a:rPr lang="en-US" altLang="en-US" sz="2800" i="1" dirty="0" err="1">
                <a:solidFill>
                  <a:srgbClr val="000000"/>
                </a:solidFill>
                <a:latin typeface="UTM Neo Sans Intel" pitchFamily="18" charset="0"/>
                <a:cs typeface="Times New Roman" pitchFamily="18" charset="0"/>
              </a:rPr>
              <a:t>thích</a:t>
            </a:r>
            <a:r>
              <a:rPr lang="en-US" altLang="en-US" sz="2800" i="1" dirty="0">
                <a:solidFill>
                  <a:srgbClr val="000000"/>
                </a:solidFill>
                <a:latin typeface="UTM Neo Sans Intel" pitchFamily="18" charset="0"/>
                <a:cs typeface="Times New Roman" pitchFamily="18" charset="0"/>
              </a:rPr>
              <a:t> </a:t>
            </a:r>
            <a:r>
              <a:rPr lang="en-US" altLang="en-US" sz="2800" i="1" dirty="0" err="1">
                <a:solidFill>
                  <a:srgbClr val="000000"/>
                </a:solidFill>
                <a:latin typeface="UTM Neo Sans Intel" pitchFamily="18" charset="0"/>
                <a:cs typeface="Times New Roman" pitchFamily="18" charset="0"/>
              </a:rPr>
              <a:t>thơ</a:t>
            </a:r>
            <a:r>
              <a:rPr lang="en-US" altLang="en-US" sz="2800" i="1" dirty="0">
                <a:solidFill>
                  <a:srgbClr val="000000"/>
                </a:solidFill>
                <a:latin typeface="UTM Neo Sans Intel" pitchFamily="18" charset="0"/>
                <a:cs typeface="Times New Roman" pitchFamily="18" charset="0"/>
              </a:rPr>
              <a:t> </a:t>
            </a:r>
            <a:endParaRPr lang="en-US" altLang="en-US" sz="2800" i="1" dirty="0">
              <a:latin typeface="UTM Neo Sans Intel" pitchFamily="18" charset="0"/>
            </a:endParaRPr>
          </a:p>
        </p:txBody>
      </p:sp>
      <p:sp>
        <p:nvSpPr>
          <p:cNvPr id="15" name="TextBox 14"/>
          <p:cNvSpPr txBox="1">
            <a:spLocks noChangeArrowheads="1"/>
          </p:cNvSpPr>
          <p:nvPr/>
        </p:nvSpPr>
        <p:spPr bwMode="auto">
          <a:xfrm>
            <a:off x="7036057" y="2702502"/>
            <a:ext cx="286777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eaLnBrk="1" hangingPunct="1"/>
            <a:r>
              <a:rPr lang="en-US" altLang="en-US" sz="2800" dirty="0">
                <a:solidFill>
                  <a:srgbClr val="0000CC"/>
                </a:solidFill>
                <a:latin typeface="UTM Neo Sans Intel" pitchFamily="18" charset="0"/>
                <a:cs typeface="Times New Roman" pitchFamily="18" charset="0"/>
              </a:rPr>
              <a:t>(</a:t>
            </a:r>
            <a:r>
              <a:rPr lang="en-US" altLang="en-US" sz="2800" dirty="0" err="1">
                <a:solidFill>
                  <a:srgbClr val="0000CC"/>
                </a:solidFill>
                <a:latin typeface="UTM Neo Sans Intel" pitchFamily="18" charset="0"/>
                <a:cs typeface="Times New Roman" pitchFamily="18" charset="0"/>
              </a:rPr>
              <a:t>cụm</a:t>
            </a:r>
            <a:r>
              <a:rPr lang="en-US" altLang="en-US" sz="2800" dirty="0">
                <a:solidFill>
                  <a:srgbClr val="0000CC"/>
                </a:solidFill>
                <a:latin typeface="UTM Neo Sans Intel" pitchFamily="18" charset="0"/>
                <a:cs typeface="Times New Roman" pitchFamily="18" charset="0"/>
              </a:rPr>
              <a:t> </a:t>
            </a:r>
            <a:r>
              <a:rPr lang="en-US" altLang="en-US" sz="2800" dirty="0" err="1">
                <a:solidFill>
                  <a:srgbClr val="0000CC"/>
                </a:solidFill>
                <a:latin typeface="UTM Neo Sans Intel" pitchFamily="18" charset="0"/>
                <a:cs typeface="Times New Roman" pitchFamily="18" charset="0"/>
              </a:rPr>
              <a:t>động</a:t>
            </a:r>
            <a:r>
              <a:rPr lang="en-US" altLang="en-US" sz="2800" dirty="0">
                <a:solidFill>
                  <a:srgbClr val="0000CC"/>
                </a:solidFill>
                <a:latin typeface="UTM Neo Sans Intel" pitchFamily="18" charset="0"/>
                <a:cs typeface="Times New Roman" pitchFamily="18" charset="0"/>
              </a:rPr>
              <a:t> </a:t>
            </a:r>
            <a:r>
              <a:rPr lang="en-US" altLang="en-US" sz="2800" dirty="0" err="1">
                <a:solidFill>
                  <a:srgbClr val="0000CC"/>
                </a:solidFill>
                <a:latin typeface="UTM Neo Sans Intel" pitchFamily="18" charset="0"/>
                <a:cs typeface="Times New Roman" pitchFamily="18" charset="0"/>
              </a:rPr>
              <a:t>từ</a:t>
            </a:r>
            <a:r>
              <a:rPr lang="en-US" altLang="en-US" sz="2800" dirty="0">
                <a:solidFill>
                  <a:srgbClr val="0000CC"/>
                </a:solidFill>
                <a:latin typeface="UTM Neo Sans Intel" pitchFamily="18" charset="0"/>
                <a:cs typeface="Times New Roman" pitchFamily="18" charset="0"/>
              </a:rPr>
              <a:t>)</a:t>
            </a:r>
            <a:endParaRPr lang="en-US" altLang="en-US" sz="2800" dirty="0">
              <a:latin typeface="UTM Neo Sans Intel" pitchFamily="18" charset="0"/>
            </a:endParaRPr>
          </a:p>
        </p:txBody>
      </p:sp>
      <p:sp>
        <p:nvSpPr>
          <p:cNvPr id="16" name="TextBox 15"/>
          <p:cNvSpPr txBox="1">
            <a:spLocks noChangeArrowheads="1"/>
          </p:cNvSpPr>
          <p:nvPr/>
        </p:nvSpPr>
        <p:spPr bwMode="auto">
          <a:xfrm>
            <a:off x="5393517" y="3555107"/>
            <a:ext cx="17367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eaLnBrk="1" hangingPunct="1"/>
            <a:r>
              <a:rPr lang="en-US" altLang="en-US" sz="2800" i="1" dirty="0" err="1">
                <a:solidFill>
                  <a:srgbClr val="000000"/>
                </a:solidFill>
                <a:latin typeface="UTM Neo Sans Intel" pitchFamily="18" charset="0"/>
                <a:cs typeface="Times New Roman" pitchFamily="18" charset="0"/>
              </a:rPr>
              <a:t>rất</a:t>
            </a:r>
            <a:r>
              <a:rPr lang="en-US" altLang="en-US" sz="2800" i="1" dirty="0">
                <a:solidFill>
                  <a:srgbClr val="000000"/>
                </a:solidFill>
                <a:latin typeface="UTM Neo Sans Intel" pitchFamily="18" charset="0"/>
                <a:cs typeface="Times New Roman" pitchFamily="18" charset="0"/>
              </a:rPr>
              <a:t> </a:t>
            </a:r>
            <a:r>
              <a:rPr lang="en-US" altLang="en-US" sz="2800" i="1" dirty="0" err="1">
                <a:solidFill>
                  <a:srgbClr val="000000"/>
                </a:solidFill>
                <a:latin typeface="UTM Neo Sans Intel" pitchFamily="18" charset="0"/>
                <a:cs typeface="Times New Roman" pitchFamily="18" charset="0"/>
              </a:rPr>
              <a:t>quý</a:t>
            </a:r>
            <a:endParaRPr lang="en-US" altLang="en-US" sz="2800" i="1" dirty="0">
              <a:latin typeface="UTM Neo Sans Intel" pitchFamily="18" charset="0"/>
            </a:endParaRPr>
          </a:p>
        </p:txBody>
      </p:sp>
      <p:sp>
        <p:nvSpPr>
          <p:cNvPr id="17" name="TextBox 16"/>
          <p:cNvSpPr txBox="1">
            <a:spLocks noChangeArrowheads="1"/>
          </p:cNvSpPr>
          <p:nvPr/>
        </p:nvSpPr>
        <p:spPr bwMode="auto">
          <a:xfrm>
            <a:off x="7111991" y="3544473"/>
            <a:ext cx="233006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eaLnBrk="1" hangingPunct="1"/>
            <a:r>
              <a:rPr lang="en-US" altLang="en-US" sz="2800" dirty="0">
                <a:solidFill>
                  <a:srgbClr val="0000CC"/>
                </a:solidFill>
                <a:latin typeface="UTM Neo Sans Intel" pitchFamily="18" charset="0"/>
                <a:cs typeface="Times New Roman" pitchFamily="18" charset="0"/>
              </a:rPr>
              <a:t>(</a:t>
            </a:r>
            <a:r>
              <a:rPr lang="en-US" altLang="en-US" sz="2800" dirty="0" err="1">
                <a:solidFill>
                  <a:srgbClr val="0000CC"/>
                </a:solidFill>
                <a:latin typeface="UTM Neo Sans Intel" pitchFamily="18" charset="0"/>
                <a:cs typeface="Times New Roman" pitchFamily="18" charset="0"/>
              </a:rPr>
              <a:t>cụm</a:t>
            </a:r>
            <a:r>
              <a:rPr lang="en-US" altLang="en-US" sz="2800" dirty="0">
                <a:solidFill>
                  <a:srgbClr val="0000CC"/>
                </a:solidFill>
                <a:latin typeface="UTM Neo Sans Intel" pitchFamily="18" charset="0"/>
                <a:cs typeface="Times New Roman" pitchFamily="18" charset="0"/>
              </a:rPr>
              <a:t> </a:t>
            </a:r>
            <a:r>
              <a:rPr lang="en-US" altLang="en-US" sz="2800" dirty="0" err="1">
                <a:solidFill>
                  <a:srgbClr val="0000CC"/>
                </a:solidFill>
                <a:latin typeface="UTM Neo Sans Intel" pitchFamily="18" charset="0"/>
                <a:cs typeface="Times New Roman" pitchFamily="18" charset="0"/>
              </a:rPr>
              <a:t>tính</a:t>
            </a:r>
            <a:r>
              <a:rPr lang="en-US" altLang="en-US" sz="2800" dirty="0">
                <a:solidFill>
                  <a:srgbClr val="0000CC"/>
                </a:solidFill>
                <a:latin typeface="UTM Neo Sans Intel" pitchFamily="18" charset="0"/>
                <a:cs typeface="Times New Roman" pitchFamily="18" charset="0"/>
              </a:rPr>
              <a:t> </a:t>
            </a:r>
            <a:r>
              <a:rPr lang="en-US" altLang="en-US" sz="2800" dirty="0" err="1">
                <a:solidFill>
                  <a:srgbClr val="0000CC"/>
                </a:solidFill>
                <a:latin typeface="UTM Neo Sans Intel" pitchFamily="18" charset="0"/>
                <a:cs typeface="Times New Roman" pitchFamily="18" charset="0"/>
              </a:rPr>
              <a:t>từ</a:t>
            </a:r>
            <a:r>
              <a:rPr lang="en-US" altLang="en-US" sz="2800" dirty="0">
                <a:solidFill>
                  <a:srgbClr val="0000CC"/>
                </a:solidFill>
                <a:latin typeface="UTM Neo Sans Intel" pitchFamily="18" charset="0"/>
                <a:cs typeface="Times New Roman" pitchFamily="18" charset="0"/>
              </a:rPr>
              <a:t>)</a:t>
            </a:r>
            <a:endParaRPr lang="en-US" altLang="en-US" sz="2800" dirty="0">
              <a:latin typeface="UTM Neo Sans Intel" pitchFamily="18" charset="0"/>
            </a:endParaRPr>
          </a:p>
        </p:txBody>
      </p:sp>
    </p:spTree>
    <p:extLst>
      <p:ext uri="{BB962C8B-B14F-4D97-AF65-F5344CB8AC3E}">
        <p14:creationId xmlns:p14="http://schemas.microsoft.com/office/powerpoint/2010/main" val="352888029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4"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heel(4)">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4"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wheel(4)">
                                      <p:cBhvr>
                                        <p:cTn id="17" dur="500"/>
                                        <p:tgtEl>
                                          <p:spTgt spid="7">
                                            <p:txEl>
                                              <p:pRg st="2" end="2"/>
                                            </p:txEl>
                                          </p:spTgt>
                                        </p:tgtEl>
                                      </p:cBhvr>
                                    </p:animEffect>
                                  </p:childTnLst>
                                </p:cTn>
                              </p:par>
                            </p:childTnLst>
                          </p:cTn>
                        </p:par>
                        <p:par>
                          <p:cTn id="18" fill="hold">
                            <p:stCondLst>
                              <p:cond delay="500"/>
                            </p:stCondLst>
                            <p:childTnLst>
                              <p:par>
                                <p:cTn id="19" presetID="21" presetClass="entr" presetSubtype="4"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heel(4)">
                                      <p:cBhvr>
                                        <p:cTn id="21" dur="500"/>
                                        <p:tgtEl>
                                          <p:spTgt spid="8"/>
                                        </p:tgtEl>
                                      </p:cBhvr>
                                    </p:animEffect>
                                  </p:childTnLst>
                                </p:cTn>
                              </p:par>
                            </p:childTnLst>
                          </p:cTn>
                        </p:par>
                        <p:par>
                          <p:cTn id="22" fill="hold">
                            <p:stCondLst>
                              <p:cond delay="1000"/>
                            </p:stCondLst>
                            <p:childTnLst>
                              <p:par>
                                <p:cTn id="23" presetID="21" presetClass="entr" presetSubtype="4" fill="hold" grpId="0" nodeType="after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heel(4)">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21" presetClass="entr" presetSubtype="4" fill="hold" nodeType="clickEffect">
                                  <p:stCondLst>
                                    <p:cond delay="0"/>
                                  </p:stCondLst>
                                  <p:childTnLst>
                                    <p:set>
                                      <p:cBhvr>
                                        <p:cTn id="29" dur="1" fill="hold">
                                          <p:stCondLst>
                                            <p:cond delay="0"/>
                                          </p:stCondLst>
                                        </p:cTn>
                                        <p:tgtEl>
                                          <p:spTgt spid="7">
                                            <p:txEl>
                                              <p:pRg st="4" end="4"/>
                                            </p:txEl>
                                          </p:spTgt>
                                        </p:tgtEl>
                                        <p:attrNameLst>
                                          <p:attrName>style.visibility</p:attrName>
                                        </p:attrNameLst>
                                      </p:cBhvr>
                                      <p:to>
                                        <p:strVal val="visible"/>
                                      </p:to>
                                    </p:set>
                                    <p:animEffect transition="in" filter="wheel(4)">
                                      <p:cBhvr>
                                        <p:cTn id="30" dur="500"/>
                                        <p:tgtEl>
                                          <p:spTgt spid="7">
                                            <p:txEl>
                                              <p:pRg st="4" end="4"/>
                                            </p:txEl>
                                          </p:spTgt>
                                        </p:tgtEl>
                                      </p:cBhvr>
                                    </p:animEffect>
                                  </p:childTnLst>
                                </p:cTn>
                              </p:par>
                            </p:childTnLst>
                          </p:cTn>
                        </p:par>
                        <p:par>
                          <p:cTn id="31" fill="hold">
                            <p:stCondLst>
                              <p:cond delay="500"/>
                            </p:stCondLst>
                            <p:childTnLst>
                              <p:par>
                                <p:cTn id="32" presetID="21" presetClass="entr" presetSubtype="4" fill="hold" nodeType="after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heel(4)">
                                      <p:cBhvr>
                                        <p:cTn id="34" dur="500"/>
                                        <p:tgtEl>
                                          <p:spTgt spid="11"/>
                                        </p:tgtEl>
                                      </p:cBhvr>
                                    </p:animEffect>
                                  </p:childTnLst>
                                </p:cTn>
                              </p:par>
                            </p:childTnLst>
                          </p:cTn>
                        </p:par>
                        <p:par>
                          <p:cTn id="35" fill="hold">
                            <p:stCondLst>
                              <p:cond delay="1000"/>
                            </p:stCondLst>
                            <p:childTnLst>
                              <p:par>
                                <p:cTn id="36" presetID="21" presetClass="entr" presetSubtype="4" fill="hold" grpId="0" nodeType="after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wheel(4)">
                                      <p:cBhvr>
                                        <p:cTn id="38" dur="500"/>
                                        <p:tgtEl>
                                          <p:spTgt spid="16"/>
                                        </p:tgtEl>
                                      </p:cBhvr>
                                    </p:animEffect>
                                  </p:childTnLst>
                                </p:cTn>
                              </p:par>
                            </p:childTnLst>
                          </p:cTn>
                        </p:par>
                      </p:childTnLst>
                    </p:cTn>
                  </p:par>
                  <p:par>
                    <p:cTn id="39" fill="hold">
                      <p:stCondLst>
                        <p:cond delay="indefinite"/>
                      </p:stCondLst>
                      <p:childTnLst>
                        <p:par>
                          <p:cTn id="40" fill="hold">
                            <p:stCondLst>
                              <p:cond delay="0"/>
                            </p:stCondLst>
                            <p:childTnLst>
                              <p:par>
                                <p:cTn id="41" presetID="21" presetClass="entr" presetSubtype="4"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wheel(4)">
                                      <p:cBhvr>
                                        <p:cTn id="43" dur="500"/>
                                        <p:tgtEl>
                                          <p:spTgt spid="15"/>
                                        </p:tgtEl>
                                      </p:cBhvr>
                                    </p:animEffect>
                                  </p:childTnLst>
                                </p:cTn>
                              </p:par>
                              <p:par>
                                <p:cTn id="44" presetID="21" presetClass="entr" presetSubtype="4" fill="hold" grpId="0" nodeType="with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wheel(4)">
                                      <p:cBhvr>
                                        <p:cTn id="46" dur="500"/>
                                        <p:tgtEl>
                                          <p:spTgt spid="17"/>
                                        </p:tgtEl>
                                      </p:cBhvr>
                                    </p:animEffect>
                                  </p:childTnLst>
                                </p:cTn>
                              </p:par>
                            </p:childTnLst>
                          </p:cTn>
                        </p:par>
                      </p:childTnLst>
                    </p:cTn>
                  </p:par>
                  <p:par>
                    <p:cTn id="47" fill="hold">
                      <p:stCondLst>
                        <p:cond delay="indefinite"/>
                      </p:stCondLst>
                      <p:childTnLst>
                        <p:par>
                          <p:cTn id="48" fill="hold">
                            <p:stCondLst>
                              <p:cond delay="0"/>
                            </p:stCondLst>
                            <p:childTnLst>
                              <p:par>
                                <p:cTn id="49" presetID="21" presetClass="entr" presetSubtype="4" fill="hold" nodeType="clickEffect">
                                  <p:stCondLst>
                                    <p:cond delay="0"/>
                                  </p:stCondLst>
                                  <p:childTnLst>
                                    <p:set>
                                      <p:cBhvr>
                                        <p:cTn id="50" dur="1" fill="hold">
                                          <p:stCondLst>
                                            <p:cond delay="0"/>
                                          </p:stCondLst>
                                        </p:cTn>
                                        <p:tgtEl>
                                          <p:spTgt spid="7">
                                            <p:txEl>
                                              <p:pRg st="6" end="6"/>
                                            </p:txEl>
                                          </p:spTgt>
                                        </p:tgtEl>
                                        <p:attrNameLst>
                                          <p:attrName>style.visibility</p:attrName>
                                        </p:attrNameLst>
                                      </p:cBhvr>
                                      <p:to>
                                        <p:strVal val="visible"/>
                                      </p:to>
                                    </p:set>
                                    <p:animEffect transition="in" filter="wheel(4)">
                                      <p:cBhvr>
                                        <p:cTn id="51" dur="500"/>
                                        <p:tgtEl>
                                          <p:spTgt spid="7">
                                            <p:txEl>
                                              <p:pRg st="6" end="6"/>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1" presetClass="entr" presetSubtype="4" fill="hold" nodeType="clickEffect">
                                  <p:stCondLst>
                                    <p:cond delay="0"/>
                                  </p:stCondLst>
                                  <p:childTnLst>
                                    <p:set>
                                      <p:cBhvr>
                                        <p:cTn id="55" dur="1" fill="hold">
                                          <p:stCondLst>
                                            <p:cond delay="0"/>
                                          </p:stCondLst>
                                        </p:cTn>
                                        <p:tgtEl>
                                          <p:spTgt spid="7">
                                            <p:txEl>
                                              <p:pRg st="8" end="8"/>
                                            </p:txEl>
                                          </p:spTgt>
                                        </p:tgtEl>
                                        <p:attrNameLst>
                                          <p:attrName>style.visibility</p:attrName>
                                        </p:attrNameLst>
                                      </p:cBhvr>
                                      <p:to>
                                        <p:strVal val="visible"/>
                                      </p:to>
                                    </p:set>
                                    <p:animEffect transition="in" filter="wheel(4)">
                                      <p:cBhvr>
                                        <p:cTn id="56" dur="500"/>
                                        <p:tgtEl>
                                          <p:spTgt spid="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p:bldP spid="15" grpId="0"/>
      <p:bldP spid="16" grpId="0"/>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1DBC1826-70AD-334B-9103-B3DCC841F8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47883" y="494245"/>
            <a:ext cx="8640556" cy="5254954"/>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04766" y="1405889"/>
            <a:ext cx="2307265" cy="5207561"/>
          </a:xfrm>
          <a:prstGeom prst="rect">
            <a:avLst/>
          </a:prstGeom>
        </p:spPr>
      </p:pic>
      <p:sp>
        <p:nvSpPr>
          <p:cNvPr id="7" name="TextBox 6"/>
          <p:cNvSpPr txBox="1"/>
          <p:nvPr/>
        </p:nvSpPr>
        <p:spPr>
          <a:xfrm rot="21406147">
            <a:off x="2121201" y="921120"/>
            <a:ext cx="4981354" cy="4401205"/>
          </a:xfrm>
          <a:prstGeom prst="rect">
            <a:avLst/>
          </a:prstGeom>
          <a:noFill/>
        </p:spPr>
        <p:txBody>
          <a:bodyPr wrap="square" rtlCol="0">
            <a:spAutoFit/>
          </a:bodyPr>
          <a:lstStyle/>
          <a:p>
            <a:pPr algn="just"/>
            <a:r>
              <a:rPr lang="en-US" sz="4000" b="1" dirty="0" err="1" smtClean="0">
                <a:latin typeface="UTM Beautiful Caps" pitchFamily="18" charset="0"/>
              </a:rPr>
              <a:t>Đại</a:t>
            </a:r>
            <a:r>
              <a:rPr lang="en-US" sz="4000" b="1" dirty="0" smtClean="0">
                <a:latin typeface="UTM Beautiful Caps" pitchFamily="18" charset="0"/>
              </a:rPr>
              <a:t> </a:t>
            </a:r>
            <a:r>
              <a:rPr lang="en-US" sz="4000" b="1" dirty="0" err="1" smtClean="0">
                <a:latin typeface="UTM Beautiful Caps" pitchFamily="18" charset="0"/>
              </a:rPr>
              <a:t>từ</a:t>
            </a:r>
            <a:r>
              <a:rPr lang="en-US" sz="4000" b="1" dirty="0" smtClean="0">
                <a:latin typeface="UTM Beautiful Caps" pitchFamily="18" charset="0"/>
              </a:rPr>
              <a:t> </a:t>
            </a:r>
            <a:r>
              <a:rPr lang="en-US" sz="4000" dirty="0" err="1" smtClean="0">
                <a:latin typeface="UTM Beautiful Caps" pitchFamily="18" charset="0"/>
              </a:rPr>
              <a:t>là</a:t>
            </a:r>
            <a:r>
              <a:rPr lang="en-US" sz="4000" dirty="0" smtClean="0">
                <a:latin typeface="UTM Beautiful Caps" pitchFamily="18" charset="0"/>
              </a:rPr>
              <a:t> </a:t>
            </a:r>
            <a:r>
              <a:rPr lang="en-US" sz="4000" dirty="0" err="1" smtClean="0">
                <a:latin typeface="UTM Beautiful Caps" pitchFamily="18" charset="0"/>
              </a:rPr>
              <a:t>từ</a:t>
            </a:r>
            <a:r>
              <a:rPr lang="en-US" sz="4000" dirty="0" smtClean="0">
                <a:latin typeface="UTM Beautiful Caps" pitchFamily="18" charset="0"/>
              </a:rPr>
              <a:t> </a:t>
            </a:r>
            <a:r>
              <a:rPr lang="en-US" sz="4000" dirty="0" err="1" smtClean="0">
                <a:latin typeface="UTM Beautiful Caps" pitchFamily="18" charset="0"/>
              </a:rPr>
              <a:t>dùng</a:t>
            </a:r>
            <a:r>
              <a:rPr lang="en-US" sz="4000" dirty="0" smtClean="0">
                <a:latin typeface="UTM Beautiful Caps" pitchFamily="18" charset="0"/>
              </a:rPr>
              <a:t> </a:t>
            </a:r>
            <a:r>
              <a:rPr lang="en-US" sz="4000" dirty="0" err="1" smtClean="0">
                <a:latin typeface="UTM Beautiful Caps" pitchFamily="18" charset="0"/>
              </a:rPr>
              <a:t>để</a:t>
            </a:r>
            <a:r>
              <a:rPr lang="en-US" sz="4000" dirty="0" smtClean="0">
                <a:latin typeface="UTM Beautiful Caps" pitchFamily="18" charset="0"/>
              </a:rPr>
              <a:t> </a:t>
            </a:r>
            <a:r>
              <a:rPr lang="en-US" sz="4000" b="1" dirty="0" err="1" smtClean="0">
                <a:latin typeface="UTM Beautiful Caps" pitchFamily="18" charset="0"/>
              </a:rPr>
              <a:t>xưng</a:t>
            </a:r>
            <a:r>
              <a:rPr lang="en-US" sz="4000" b="1" dirty="0" smtClean="0">
                <a:latin typeface="UTM Beautiful Caps" pitchFamily="18" charset="0"/>
              </a:rPr>
              <a:t> </a:t>
            </a:r>
            <a:r>
              <a:rPr lang="en-US" sz="4000" b="1" dirty="0" err="1" smtClean="0">
                <a:latin typeface="UTM Beautiful Caps" pitchFamily="18" charset="0"/>
              </a:rPr>
              <a:t>hô</a:t>
            </a:r>
            <a:r>
              <a:rPr lang="en-US" sz="4000" dirty="0" smtClean="0">
                <a:latin typeface="UTM Beautiful Caps" pitchFamily="18" charset="0"/>
              </a:rPr>
              <a:t> hay </a:t>
            </a:r>
            <a:r>
              <a:rPr lang="en-US" sz="4000" dirty="0" err="1" smtClean="0">
                <a:latin typeface="UTM Beautiful Caps" pitchFamily="18" charset="0"/>
              </a:rPr>
              <a:t>để</a:t>
            </a:r>
            <a:r>
              <a:rPr lang="en-US" sz="4000" dirty="0" smtClean="0">
                <a:latin typeface="UTM Beautiful Caps" pitchFamily="18" charset="0"/>
              </a:rPr>
              <a:t> </a:t>
            </a:r>
            <a:r>
              <a:rPr lang="en-US" sz="4000" b="1" dirty="0" err="1" smtClean="0">
                <a:latin typeface="UTM Beautiful Caps" pitchFamily="18" charset="0"/>
              </a:rPr>
              <a:t>thay</a:t>
            </a:r>
            <a:r>
              <a:rPr lang="en-US" sz="4000" b="1" dirty="0" smtClean="0">
                <a:latin typeface="UTM Beautiful Caps" pitchFamily="18" charset="0"/>
              </a:rPr>
              <a:t> </a:t>
            </a:r>
            <a:r>
              <a:rPr lang="en-US" sz="4000" b="1" dirty="0" err="1" smtClean="0">
                <a:latin typeface="UTM Beautiful Caps" pitchFamily="18" charset="0"/>
              </a:rPr>
              <a:t>thế</a:t>
            </a:r>
            <a:r>
              <a:rPr lang="en-US" sz="4000" b="1" dirty="0" smtClean="0">
                <a:latin typeface="UTM Beautiful Caps" pitchFamily="18" charset="0"/>
              </a:rPr>
              <a:t> </a:t>
            </a:r>
            <a:r>
              <a:rPr lang="en-US" sz="4000" dirty="0" err="1" smtClean="0">
                <a:latin typeface="UTM Beautiful Caps" pitchFamily="18" charset="0"/>
              </a:rPr>
              <a:t>danh</a:t>
            </a:r>
            <a:r>
              <a:rPr lang="en-US" sz="4000" dirty="0" smtClean="0">
                <a:latin typeface="UTM Beautiful Caps" pitchFamily="18" charset="0"/>
              </a:rPr>
              <a:t> </a:t>
            </a:r>
            <a:r>
              <a:rPr lang="en-US" sz="4000" dirty="0" err="1" smtClean="0">
                <a:latin typeface="UTM Beautiful Caps" pitchFamily="18" charset="0"/>
              </a:rPr>
              <a:t>từ</a:t>
            </a:r>
            <a:r>
              <a:rPr lang="en-US" sz="4000" dirty="0" smtClean="0">
                <a:latin typeface="UTM Beautiful Caps" pitchFamily="18" charset="0"/>
              </a:rPr>
              <a:t>, </a:t>
            </a:r>
            <a:r>
              <a:rPr lang="en-US" sz="4000" dirty="0" err="1" smtClean="0">
                <a:latin typeface="UTM Beautiful Caps" pitchFamily="18" charset="0"/>
              </a:rPr>
              <a:t>động</a:t>
            </a:r>
            <a:r>
              <a:rPr lang="en-US" sz="4000" dirty="0" smtClean="0">
                <a:latin typeface="UTM Beautiful Caps" pitchFamily="18" charset="0"/>
              </a:rPr>
              <a:t> </a:t>
            </a:r>
            <a:r>
              <a:rPr lang="en-US" sz="4000" dirty="0" err="1" smtClean="0">
                <a:latin typeface="UTM Beautiful Caps" pitchFamily="18" charset="0"/>
              </a:rPr>
              <a:t>từ</a:t>
            </a:r>
            <a:r>
              <a:rPr lang="en-US" sz="4000" dirty="0" smtClean="0">
                <a:latin typeface="UTM Beautiful Caps" pitchFamily="18" charset="0"/>
              </a:rPr>
              <a:t>, </a:t>
            </a:r>
            <a:r>
              <a:rPr lang="en-US" sz="4000" dirty="0" err="1" smtClean="0">
                <a:latin typeface="UTM Beautiful Caps" pitchFamily="18" charset="0"/>
              </a:rPr>
              <a:t>tính</a:t>
            </a:r>
            <a:r>
              <a:rPr lang="en-US" sz="4000" dirty="0" smtClean="0">
                <a:latin typeface="UTM Beautiful Caps" pitchFamily="18" charset="0"/>
              </a:rPr>
              <a:t> </a:t>
            </a:r>
            <a:r>
              <a:rPr lang="en-US" sz="4000" dirty="0" err="1" smtClean="0">
                <a:latin typeface="UTM Beautiful Caps" pitchFamily="18" charset="0"/>
              </a:rPr>
              <a:t>từ</a:t>
            </a:r>
            <a:r>
              <a:rPr lang="en-US" sz="4000" dirty="0" smtClean="0">
                <a:latin typeface="UTM Beautiful Caps" pitchFamily="18" charset="0"/>
              </a:rPr>
              <a:t> (</a:t>
            </a:r>
            <a:r>
              <a:rPr lang="en-US" sz="4000" dirty="0" err="1" smtClean="0">
                <a:latin typeface="UTM Beautiful Caps" pitchFamily="18" charset="0"/>
              </a:rPr>
              <a:t>hoặc</a:t>
            </a:r>
            <a:r>
              <a:rPr lang="en-US" sz="4000" dirty="0" smtClean="0">
                <a:latin typeface="UTM Beautiful Caps" pitchFamily="18" charset="0"/>
              </a:rPr>
              <a:t> </a:t>
            </a:r>
            <a:r>
              <a:rPr lang="en-US" sz="4000" dirty="0" err="1" smtClean="0">
                <a:latin typeface="UTM Beautiful Caps" pitchFamily="18" charset="0"/>
              </a:rPr>
              <a:t>cụm</a:t>
            </a:r>
            <a:r>
              <a:rPr lang="en-US" sz="4000" dirty="0" smtClean="0">
                <a:latin typeface="UTM Beautiful Caps" pitchFamily="18" charset="0"/>
              </a:rPr>
              <a:t> </a:t>
            </a:r>
            <a:r>
              <a:rPr lang="en-US" sz="4000" dirty="0" err="1" smtClean="0">
                <a:latin typeface="UTM Beautiful Caps" pitchFamily="18" charset="0"/>
              </a:rPr>
              <a:t>danh</a:t>
            </a:r>
            <a:r>
              <a:rPr lang="en-US" sz="4000" dirty="0" smtClean="0">
                <a:latin typeface="UTM Beautiful Caps" pitchFamily="18" charset="0"/>
              </a:rPr>
              <a:t> </a:t>
            </a:r>
            <a:r>
              <a:rPr lang="en-US" sz="4000" dirty="0" err="1" smtClean="0">
                <a:latin typeface="UTM Beautiful Caps" pitchFamily="18" charset="0"/>
              </a:rPr>
              <a:t>từ</a:t>
            </a:r>
            <a:r>
              <a:rPr lang="en-US" sz="4000" dirty="0" smtClean="0">
                <a:latin typeface="UTM Beautiful Caps" pitchFamily="18" charset="0"/>
              </a:rPr>
              <a:t>, </a:t>
            </a:r>
            <a:r>
              <a:rPr lang="en-US" sz="4000" dirty="0" err="1" smtClean="0">
                <a:latin typeface="UTM Beautiful Caps" pitchFamily="18" charset="0"/>
              </a:rPr>
              <a:t>cụm</a:t>
            </a:r>
            <a:r>
              <a:rPr lang="en-US" sz="4000" dirty="0" smtClean="0">
                <a:latin typeface="UTM Beautiful Caps" pitchFamily="18" charset="0"/>
              </a:rPr>
              <a:t> </a:t>
            </a:r>
            <a:r>
              <a:rPr lang="en-US" sz="4000" dirty="0" err="1" smtClean="0">
                <a:latin typeface="UTM Beautiful Caps" pitchFamily="18" charset="0"/>
              </a:rPr>
              <a:t>động</a:t>
            </a:r>
            <a:r>
              <a:rPr lang="en-US" sz="4000" dirty="0" smtClean="0">
                <a:latin typeface="UTM Beautiful Caps" pitchFamily="18" charset="0"/>
              </a:rPr>
              <a:t> </a:t>
            </a:r>
            <a:r>
              <a:rPr lang="en-US" sz="4000" dirty="0" err="1" smtClean="0">
                <a:latin typeface="UTM Beautiful Caps" pitchFamily="18" charset="0"/>
              </a:rPr>
              <a:t>từ</a:t>
            </a:r>
            <a:r>
              <a:rPr lang="en-US" sz="4000" dirty="0" smtClean="0">
                <a:latin typeface="UTM Beautiful Caps" pitchFamily="18" charset="0"/>
              </a:rPr>
              <a:t>, </a:t>
            </a:r>
            <a:r>
              <a:rPr lang="en-US" sz="4000" dirty="0" err="1" smtClean="0">
                <a:latin typeface="UTM Beautiful Caps" pitchFamily="18" charset="0"/>
              </a:rPr>
              <a:t>cụm</a:t>
            </a:r>
            <a:r>
              <a:rPr lang="en-US" sz="4000" dirty="0" smtClean="0">
                <a:latin typeface="UTM Beautiful Caps" pitchFamily="18" charset="0"/>
              </a:rPr>
              <a:t> </a:t>
            </a:r>
            <a:r>
              <a:rPr lang="en-US" sz="4000" dirty="0" err="1" smtClean="0">
                <a:latin typeface="UTM Beautiful Caps" pitchFamily="18" charset="0"/>
              </a:rPr>
              <a:t>tính</a:t>
            </a:r>
            <a:r>
              <a:rPr lang="en-US" sz="4000" dirty="0" smtClean="0">
                <a:latin typeface="UTM Beautiful Caps" pitchFamily="18" charset="0"/>
              </a:rPr>
              <a:t> </a:t>
            </a:r>
            <a:r>
              <a:rPr lang="en-US" sz="4000" dirty="0" err="1" smtClean="0">
                <a:latin typeface="UTM Beautiful Caps" pitchFamily="18" charset="0"/>
              </a:rPr>
              <a:t>từ</a:t>
            </a:r>
            <a:r>
              <a:rPr lang="en-US" sz="4000" dirty="0" smtClean="0">
                <a:latin typeface="UTM Beautiful Caps" pitchFamily="18" charset="0"/>
              </a:rPr>
              <a:t>) </a:t>
            </a:r>
            <a:r>
              <a:rPr lang="en-US" sz="4000" dirty="0" err="1" smtClean="0">
                <a:latin typeface="UTM Beautiful Caps" pitchFamily="18" charset="0"/>
              </a:rPr>
              <a:t>trong</a:t>
            </a:r>
            <a:r>
              <a:rPr lang="en-US" sz="4000" dirty="0" smtClean="0">
                <a:latin typeface="UTM Beautiful Caps" pitchFamily="18" charset="0"/>
              </a:rPr>
              <a:t> </a:t>
            </a:r>
            <a:r>
              <a:rPr lang="en-US" sz="4000" dirty="0" err="1" smtClean="0">
                <a:latin typeface="UTM Beautiful Caps" pitchFamily="18" charset="0"/>
              </a:rPr>
              <a:t>câu</a:t>
            </a:r>
            <a:r>
              <a:rPr lang="en-US" sz="4000" dirty="0" smtClean="0">
                <a:latin typeface="UTM Beautiful Caps" pitchFamily="18" charset="0"/>
              </a:rPr>
              <a:t> </a:t>
            </a:r>
            <a:r>
              <a:rPr lang="en-US" sz="4000" dirty="0" err="1" smtClean="0">
                <a:latin typeface="UTM Beautiful Caps" pitchFamily="18" charset="0"/>
              </a:rPr>
              <a:t>cho</a:t>
            </a:r>
            <a:r>
              <a:rPr lang="en-US" sz="4000" dirty="0" smtClean="0">
                <a:latin typeface="UTM Beautiful Caps" pitchFamily="18" charset="0"/>
              </a:rPr>
              <a:t> </a:t>
            </a:r>
            <a:r>
              <a:rPr lang="en-US" sz="4000" b="1" dirty="0" err="1" smtClean="0">
                <a:latin typeface="UTM Beautiful Caps" pitchFamily="18" charset="0"/>
              </a:rPr>
              <a:t>khỏi</a:t>
            </a:r>
            <a:r>
              <a:rPr lang="en-US" sz="4000" b="1" dirty="0" smtClean="0">
                <a:latin typeface="UTM Beautiful Caps" pitchFamily="18" charset="0"/>
              </a:rPr>
              <a:t> </a:t>
            </a:r>
            <a:r>
              <a:rPr lang="en-US" sz="4000" b="1" dirty="0" err="1" smtClean="0">
                <a:latin typeface="UTM Beautiful Caps" pitchFamily="18" charset="0"/>
              </a:rPr>
              <a:t>lặp</a:t>
            </a:r>
            <a:r>
              <a:rPr lang="en-US" sz="4000" b="1" dirty="0" smtClean="0">
                <a:latin typeface="UTM Beautiful Caps" pitchFamily="18" charset="0"/>
              </a:rPr>
              <a:t> </a:t>
            </a:r>
            <a:r>
              <a:rPr lang="en-US" sz="4000" b="1" dirty="0" err="1" smtClean="0">
                <a:latin typeface="UTM Beautiful Caps" pitchFamily="18" charset="0"/>
              </a:rPr>
              <a:t>lại</a:t>
            </a:r>
            <a:r>
              <a:rPr lang="en-US" sz="4000" b="1" dirty="0" smtClean="0">
                <a:latin typeface="UTM Beautiful Caps" pitchFamily="18" charset="0"/>
              </a:rPr>
              <a:t> </a:t>
            </a:r>
            <a:r>
              <a:rPr lang="en-US" sz="4000" dirty="0" err="1" smtClean="0">
                <a:latin typeface="UTM Beautiful Caps" pitchFamily="18" charset="0"/>
              </a:rPr>
              <a:t>các</a:t>
            </a:r>
            <a:r>
              <a:rPr lang="en-US" sz="4000" dirty="0" smtClean="0">
                <a:latin typeface="UTM Beautiful Caps" pitchFamily="18" charset="0"/>
              </a:rPr>
              <a:t> </a:t>
            </a:r>
            <a:r>
              <a:rPr lang="en-US" sz="4000" dirty="0" err="1" smtClean="0">
                <a:latin typeface="UTM Beautiful Caps" pitchFamily="18" charset="0"/>
              </a:rPr>
              <a:t>từ</a:t>
            </a:r>
            <a:r>
              <a:rPr lang="en-US" sz="4000" dirty="0" smtClean="0">
                <a:latin typeface="UTM Beautiful Caps" pitchFamily="18" charset="0"/>
              </a:rPr>
              <a:t> </a:t>
            </a:r>
            <a:r>
              <a:rPr lang="en-US" sz="4000" dirty="0" err="1" smtClean="0">
                <a:latin typeface="UTM Beautiful Caps" pitchFamily="18" charset="0"/>
              </a:rPr>
              <a:t>ngữ</a:t>
            </a:r>
            <a:r>
              <a:rPr lang="en-US" sz="4000" dirty="0" smtClean="0">
                <a:latin typeface="UTM Beautiful Caps" pitchFamily="18" charset="0"/>
              </a:rPr>
              <a:t> </a:t>
            </a:r>
            <a:r>
              <a:rPr lang="en-US" sz="4000" dirty="0" err="1" smtClean="0">
                <a:latin typeface="UTM Beautiful Caps" pitchFamily="18" charset="0"/>
              </a:rPr>
              <a:t>ấy</a:t>
            </a:r>
            <a:r>
              <a:rPr lang="en-US" sz="4000" dirty="0" smtClean="0">
                <a:latin typeface="UTM Beautiful Caps" pitchFamily="18" charset="0"/>
              </a:rPr>
              <a:t>.</a:t>
            </a:r>
            <a:endParaRPr lang="en-US" sz="4000" dirty="0">
              <a:latin typeface="UTM Beautiful Caps" pitchFamily="18" charset="0"/>
            </a:endParaRPr>
          </a:p>
        </p:txBody>
      </p:sp>
    </p:spTree>
    <p:extLst>
      <p:ext uri="{BB962C8B-B14F-4D97-AF65-F5344CB8AC3E}">
        <p14:creationId xmlns:p14="http://schemas.microsoft.com/office/powerpoint/2010/main" val="153952829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randombar(horizont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2793365"/>
          </a:xfrm>
          <a:prstGeom prst="rect">
            <a:avLst/>
          </a:prstGeom>
        </p:spPr>
      </p:pic>
      <p:pic>
        <p:nvPicPr>
          <p:cNvPr id="12" name="图片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49713" y="3641468"/>
            <a:ext cx="7205487" cy="1207011"/>
          </a:xfrm>
          <a:prstGeom prst="rect">
            <a:avLst/>
          </a:prstGeom>
        </p:spPr>
      </p:pic>
      <p:pic>
        <p:nvPicPr>
          <p:cNvPr id="35" name="图片 3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776435" flipH="1">
            <a:off x="9975773" y="2877305"/>
            <a:ext cx="717325" cy="636625"/>
          </a:xfrm>
          <a:prstGeom prst="rect">
            <a:avLst/>
          </a:prstGeom>
        </p:spPr>
      </p:pic>
      <p:sp>
        <p:nvSpPr>
          <p:cNvPr id="2" name="文本框 1">
            <a:extLst>
              <a:ext uri="{FF2B5EF4-FFF2-40B4-BE49-F238E27FC236}">
                <a16:creationId xmlns:a16="http://schemas.microsoft.com/office/drawing/2014/main" xmlns="" id="{EAB42A08-89EA-4C0D-9BBC-187DB03E9AE8}"/>
              </a:ext>
            </a:extLst>
          </p:cNvPr>
          <p:cNvSpPr txBox="1"/>
          <p:nvPr/>
        </p:nvSpPr>
        <p:spPr>
          <a:xfrm>
            <a:off x="4471097" y="2433173"/>
            <a:ext cx="5351978" cy="1569660"/>
          </a:xfrm>
          <a:prstGeom prst="rect">
            <a:avLst/>
          </a:prstGeom>
          <a:noFill/>
        </p:spPr>
        <p:txBody>
          <a:bodyPr wrap="none" rtlCol="0">
            <a:spAutoFit/>
          </a:bodyPr>
          <a:lstStyle/>
          <a:p>
            <a:pPr>
              <a:spcBef>
                <a:spcPts val="600"/>
              </a:spcBef>
            </a:pPr>
            <a:r>
              <a:rPr lang="en-US" altLang="zh-CN" sz="9600" b="1" dirty="0" err="1" smtClean="0">
                <a:ln w="28575">
                  <a:solidFill>
                    <a:schemeClr val="bg1"/>
                  </a:solidFill>
                </a:ln>
                <a:solidFill>
                  <a:srgbClr val="E51674"/>
                </a:solidFill>
                <a:effectLst>
                  <a:outerShdw blurRad="38100" dist="38100" dir="2700000" algn="tl">
                    <a:srgbClr val="000000">
                      <a:alpha val="43137"/>
                    </a:srgbClr>
                  </a:outerShdw>
                </a:effectLst>
                <a:latin typeface="UTM Scriptina KT" pitchFamily="2" charset="0"/>
                <a:ea typeface="inpin heiti" panose="00000500000000000000" pitchFamily="2" charset="-122"/>
                <a:sym typeface="inpin heiti" panose="00000500000000000000" pitchFamily="2" charset="-122"/>
              </a:rPr>
              <a:t>Luyện</a:t>
            </a:r>
            <a:r>
              <a:rPr lang="en-US" altLang="zh-CN" sz="9600" b="1" dirty="0" smtClean="0">
                <a:ln w="28575">
                  <a:solidFill>
                    <a:schemeClr val="bg1"/>
                  </a:solidFill>
                </a:ln>
                <a:solidFill>
                  <a:srgbClr val="E51674"/>
                </a:solidFill>
                <a:effectLst>
                  <a:outerShdw blurRad="38100" dist="38100" dir="2700000" algn="tl">
                    <a:srgbClr val="000000">
                      <a:alpha val="43137"/>
                    </a:srgbClr>
                  </a:outerShdw>
                </a:effectLst>
                <a:latin typeface="UTM Scriptina KT" pitchFamily="2" charset="0"/>
                <a:ea typeface="inpin heiti" panose="00000500000000000000" pitchFamily="2" charset="-122"/>
                <a:sym typeface="inpin heiti" panose="00000500000000000000" pitchFamily="2" charset="-122"/>
              </a:rPr>
              <a:t> </a:t>
            </a:r>
            <a:r>
              <a:rPr lang="en-US" altLang="zh-CN" sz="9600" b="1" dirty="0" err="1" smtClean="0">
                <a:ln w="28575">
                  <a:solidFill>
                    <a:schemeClr val="bg1"/>
                  </a:solidFill>
                </a:ln>
                <a:solidFill>
                  <a:srgbClr val="E51674"/>
                </a:solidFill>
                <a:effectLst>
                  <a:outerShdw blurRad="38100" dist="38100" dir="2700000" algn="tl">
                    <a:srgbClr val="000000">
                      <a:alpha val="43137"/>
                    </a:srgbClr>
                  </a:outerShdw>
                </a:effectLst>
                <a:latin typeface="UTM Scriptina KT" pitchFamily="2" charset="0"/>
                <a:ea typeface="inpin heiti" panose="00000500000000000000" pitchFamily="2" charset="-122"/>
                <a:sym typeface="inpin heiti" panose="00000500000000000000" pitchFamily="2" charset="-122"/>
              </a:rPr>
              <a:t>tập</a:t>
            </a:r>
            <a:endParaRPr lang="zh-CN" altLang="en-US" sz="9600" b="1" dirty="0">
              <a:ln w="28575">
                <a:solidFill>
                  <a:schemeClr val="bg1"/>
                </a:solidFill>
              </a:ln>
              <a:solidFill>
                <a:srgbClr val="E51674"/>
              </a:solidFill>
              <a:effectLst>
                <a:outerShdw blurRad="38100" dist="38100" dir="2700000" algn="tl">
                  <a:srgbClr val="000000">
                    <a:alpha val="43137"/>
                  </a:srgbClr>
                </a:outerShdw>
              </a:effectLst>
              <a:latin typeface="UTM Scriptina KT" pitchFamily="2" charset="0"/>
              <a:ea typeface="inpin heiti" panose="00000500000000000000" pitchFamily="2" charset="-122"/>
              <a:sym typeface="inpin heiti" panose="00000500000000000000" pitchFamily="2" charset="-122"/>
            </a:endParaRPr>
          </a:p>
        </p:txBody>
      </p:sp>
      <p:pic>
        <p:nvPicPr>
          <p:cNvPr id="9" name="图片 8">
            <a:extLst>
              <a:ext uri="{FF2B5EF4-FFF2-40B4-BE49-F238E27FC236}">
                <a16:creationId xmlns:a16="http://schemas.microsoft.com/office/drawing/2014/main" xmlns="" id="{541D1B3B-1084-4F77-83C7-BDD379413AF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104" y="0"/>
            <a:ext cx="12208104" cy="1643762"/>
          </a:xfrm>
          <a:prstGeom prst="rect">
            <a:avLst/>
          </a:prstGeom>
        </p:spPr>
      </p:pic>
    </p:spTree>
    <p:extLst>
      <p:ext uri="{BB962C8B-B14F-4D97-AF65-F5344CB8AC3E}">
        <p14:creationId xmlns:p14="http://schemas.microsoft.com/office/powerpoint/2010/main" val="3634223706"/>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1" presetClass="entr" presetSubtype="0" fill="hold" grpId="0" nodeType="clickEffect">
                                  <p:stCondLst>
                                    <p:cond delay="0"/>
                                  </p:stCondLst>
                                  <p:iterate type="lt">
                                    <p:tmPct val="10000"/>
                                  </p:iterate>
                                  <p:childTnLst>
                                    <p:set>
                                      <p:cBhvr>
                                        <p:cTn id="23" dur="1" fill="hold">
                                          <p:stCondLst>
                                            <p:cond delay="0"/>
                                          </p:stCondLst>
                                        </p:cTn>
                                        <p:tgtEl>
                                          <p:spTgt spid="2"/>
                                        </p:tgtEl>
                                        <p:attrNameLst>
                                          <p:attrName>style.visibility</p:attrName>
                                        </p:attrNameLst>
                                      </p:cBhvr>
                                      <p:to>
                                        <p:strVal val="visible"/>
                                      </p:to>
                                    </p:set>
                                    <p:anim calcmode="lin" valueType="num">
                                      <p:cBhvr>
                                        <p:cTn id="24"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25" dur="500" fill="hold"/>
                                        <p:tgtEl>
                                          <p:spTgt spid="2"/>
                                        </p:tgtEl>
                                        <p:attrNameLst>
                                          <p:attrName>ppt_y</p:attrName>
                                        </p:attrNameLst>
                                      </p:cBhvr>
                                      <p:tavLst>
                                        <p:tav tm="0">
                                          <p:val>
                                            <p:strVal val="#ppt_y"/>
                                          </p:val>
                                        </p:tav>
                                        <p:tav tm="100000">
                                          <p:val>
                                            <p:strVal val="#ppt_y"/>
                                          </p:val>
                                        </p:tav>
                                      </p:tavLst>
                                    </p:anim>
                                    <p:anim calcmode="lin" valueType="num">
                                      <p:cBhvr>
                                        <p:cTn id="26"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27"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28" dur="500" tmFilter="0,0; .5, 1; 1, 1"/>
                                        <p:tgtEl>
                                          <p:spTgt spid="2"/>
                                        </p:tgtEl>
                                      </p:cBhvr>
                                    </p:animEffect>
                                  </p:childTnLst>
                                </p:cTn>
                              </p:par>
                            </p:childTnLst>
                          </p:cTn>
                        </p:par>
                        <p:par>
                          <p:cTn id="29" fill="hold">
                            <p:stCondLst>
                              <p:cond delay="850"/>
                            </p:stCondLst>
                            <p:childTnLst>
                              <p:par>
                                <p:cTn id="30" presetID="22" presetClass="entr" presetSubtype="8" fill="hold" nodeType="after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left)">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ounded Rectangle 4"/>
          <p:cNvSpPr/>
          <p:nvPr/>
        </p:nvSpPr>
        <p:spPr>
          <a:xfrm>
            <a:off x="398731" y="880065"/>
            <a:ext cx="11408728" cy="5797182"/>
          </a:xfrm>
          <a:prstGeom prst="roundRect">
            <a:avLst/>
          </a:prstGeom>
          <a:solidFill>
            <a:schemeClr val="bg1"/>
          </a:solidFill>
          <a:ln w="28575">
            <a:prstDash val="sysDash"/>
          </a:ln>
          <a:effectLst>
            <a:innerShdw blurRad="63500" dist="50800" dir="2700000">
              <a:prstClr val="black">
                <a:alpha val="50000"/>
              </a:prstClr>
            </a:innerShdw>
          </a:effectLst>
        </p:spPr>
        <p:style>
          <a:lnRef idx="2">
            <a:schemeClr val="accent5"/>
          </a:lnRef>
          <a:fillRef idx="1">
            <a:schemeClr val="lt1"/>
          </a:fillRef>
          <a:effectRef idx="0">
            <a:schemeClr val="accent5"/>
          </a:effectRef>
          <a:fontRef idx="minor">
            <a:schemeClr val="dk1"/>
          </a:fontRef>
        </p:style>
        <p:txBody>
          <a:bodyPr rtlCol="0" anchor="ctr"/>
          <a:lstStyle/>
          <a:p>
            <a:pPr algn="ctr"/>
            <a:endParaRPr lang="en-US">
              <a:latin typeface="UTM Neo Sans Intel" pitchFamily="18" charset="0"/>
            </a:endParaRPr>
          </a:p>
        </p:txBody>
      </p:sp>
      <p:pic>
        <p:nvPicPr>
          <p:cNvPr id="17"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6831088" y="1486726"/>
            <a:ext cx="4747767" cy="4813958"/>
          </a:xfrm>
          <a:prstGeom prst="rect">
            <a:avLst/>
          </a:prstGeom>
        </p:spPr>
      </p:pic>
      <p:pic>
        <p:nvPicPr>
          <p:cNvPr id="8" name="图片 1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309741" y="0"/>
            <a:ext cx="7205487" cy="1207011"/>
          </a:xfrm>
          <a:prstGeom prst="rect">
            <a:avLst/>
          </a:prstGeom>
        </p:spPr>
      </p:pic>
      <p:sp>
        <p:nvSpPr>
          <p:cNvPr id="9" name="文本框 1">
            <a:extLst>
              <a:ext uri="{FF2B5EF4-FFF2-40B4-BE49-F238E27FC236}">
                <a16:creationId xmlns:a16="http://schemas.microsoft.com/office/drawing/2014/main" xmlns="" id="{EAB42A08-89EA-4C0D-9BBC-187DB03E9AE8}"/>
              </a:ext>
            </a:extLst>
          </p:cNvPr>
          <p:cNvSpPr txBox="1"/>
          <p:nvPr/>
        </p:nvSpPr>
        <p:spPr>
          <a:xfrm>
            <a:off x="1536515" y="-120914"/>
            <a:ext cx="2079415" cy="1200329"/>
          </a:xfrm>
          <a:prstGeom prst="rect">
            <a:avLst/>
          </a:prstGeom>
          <a:noFill/>
        </p:spPr>
        <p:txBody>
          <a:bodyPr wrap="none" rtlCol="0">
            <a:spAutoFit/>
          </a:bodyPr>
          <a:lstStyle/>
          <a:p>
            <a:pPr>
              <a:spcBef>
                <a:spcPts val="600"/>
              </a:spcBef>
            </a:pPr>
            <a:r>
              <a:rPr lang="en-US" altLang="zh-CN" sz="7200" b="1" dirty="0" err="1" smtClean="0">
                <a:ln w="28575">
                  <a:solidFill>
                    <a:schemeClr val="bg1"/>
                  </a:solidFill>
                </a:ln>
                <a:solidFill>
                  <a:srgbClr val="E51674"/>
                </a:solidFill>
                <a:effectLst>
                  <a:outerShdw blurRad="38100" dist="38100" dir="2700000" algn="tl">
                    <a:srgbClr val="000000">
                      <a:alpha val="43137"/>
                    </a:srgbClr>
                  </a:outerShdw>
                </a:effectLst>
                <a:latin typeface="UTM Ong Do Gia" pitchFamily="18" charset="0"/>
                <a:ea typeface="inpin heiti" panose="00000500000000000000" pitchFamily="2" charset="-122"/>
                <a:sym typeface="inpin heiti" panose="00000500000000000000" pitchFamily="2" charset="-122"/>
              </a:rPr>
              <a:t>Bài</a:t>
            </a:r>
            <a:r>
              <a:rPr lang="en-US" altLang="zh-CN" sz="7200" b="1" dirty="0" smtClean="0">
                <a:ln w="28575">
                  <a:solidFill>
                    <a:schemeClr val="bg1"/>
                  </a:solidFill>
                </a:ln>
                <a:solidFill>
                  <a:srgbClr val="E51674"/>
                </a:solidFill>
                <a:effectLst>
                  <a:outerShdw blurRad="38100" dist="38100" dir="2700000" algn="tl">
                    <a:srgbClr val="000000">
                      <a:alpha val="43137"/>
                    </a:srgbClr>
                  </a:outerShdw>
                </a:effectLst>
                <a:latin typeface="UTM Ong Do Gia" pitchFamily="18" charset="0"/>
                <a:ea typeface="inpin heiti" panose="00000500000000000000" pitchFamily="2" charset="-122"/>
                <a:sym typeface="inpin heiti" panose="00000500000000000000" pitchFamily="2" charset="-122"/>
              </a:rPr>
              <a:t> 1:</a:t>
            </a:r>
            <a:endParaRPr lang="zh-CN" altLang="en-US" sz="7200" b="1" dirty="0">
              <a:ln w="28575">
                <a:solidFill>
                  <a:schemeClr val="bg1"/>
                </a:solidFill>
              </a:ln>
              <a:solidFill>
                <a:srgbClr val="E51674"/>
              </a:solidFill>
              <a:effectLst>
                <a:outerShdw blurRad="38100" dist="38100" dir="2700000" algn="tl">
                  <a:srgbClr val="000000">
                    <a:alpha val="43137"/>
                  </a:srgbClr>
                </a:outerShdw>
              </a:effectLst>
              <a:latin typeface="UTM Ong Do Gia" pitchFamily="18" charset="0"/>
              <a:ea typeface="inpin heiti" panose="00000500000000000000" pitchFamily="2" charset="-122"/>
              <a:sym typeface="inpin heiti" panose="00000500000000000000" pitchFamily="2" charset="-122"/>
            </a:endParaRPr>
          </a:p>
        </p:txBody>
      </p:sp>
      <p:sp>
        <p:nvSpPr>
          <p:cNvPr id="10" name="Text Box 20"/>
          <p:cNvSpPr txBox="1">
            <a:spLocks noChangeArrowheads="1"/>
          </p:cNvSpPr>
          <p:nvPr/>
        </p:nvSpPr>
        <p:spPr bwMode="auto">
          <a:xfrm>
            <a:off x="999460" y="939448"/>
            <a:ext cx="10313582"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spcBef>
                <a:spcPct val="50000"/>
              </a:spcBef>
            </a:pPr>
            <a:r>
              <a:rPr lang="en-US" altLang="en-US" sz="2400" i="1" dirty="0" err="1" smtClean="0">
                <a:solidFill>
                  <a:srgbClr val="0070C0"/>
                </a:solidFill>
                <a:effectLst>
                  <a:outerShdw blurRad="38100" dist="38100" dir="2700000" algn="tl">
                    <a:srgbClr val="000000">
                      <a:alpha val="43137"/>
                    </a:srgbClr>
                  </a:outerShdw>
                </a:effectLst>
                <a:latin typeface="UTM Neo Sans Intel" pitchFamily="18" charset="0"/>
                <a:cs typeface="Times New Roman" pitchFamily="18" charset="0"/>
              </a:rPr>
              <a:t>Các</a:t>
            </a:r>
            <a:r>
              <a:rPr lang="en-US" altLang="en-US" sz="2400" i="1" dirty="0" smtClean="0">
                <a:solidFill>
                  <a:srgbClr val="0070C0"/>
                </a:solidFill>
                <a:effectLst>
                  <a:outerShdw blurRad="38100" dist="38100" dir="2700000" algn="tl">
                    <a:srgbClr val="000000">
                      <a:alpha val="43137"/>
                    </a:srgbClr>
                  </a:outerShdw>
                </a:effectLst>
                <a:latin typeface="UTM Neo Sans Intel" pitchFamily="18" charset="0"/>
                <a:cs typeface="Times New Roman" pitchFamily="18" charset="0"/>
              </a:rPr>
              <a:t> </a:t>
            </a:r>
            <a:r>
              <a:rPr lang="en-US" altLang="en-US" sz="2400" i="1" dirty="0" err="1">
                <a:solidFill>
                  <a:srgbClr val="0070C0"/>
                </a:solidFill>
                <a:effectLst>
                  <a:outerShdw blurRad="38100" dist="38100" dir="2700000" algn="tl">
                    <a:srgbClr val="000000">
                      <a:alpha val="43137"/>
                    </a:srgbClr>
                  </a:outerShdw>
                </a:effectLst>
                <a:latin typeface="UTM Neo Sans Intel" pitchFamily="18" charset="0"/>
                <a:cs typeface="Times New Roman" pitchFamily="18" charset="0"/>
              </a:rPr>
              <a:t>từ</a:t>
            </a:r>
            <a:r>
              <a:rPr lang="en-US" altLang="en-US" sz="2400" i="1" dirty="0">
                <a:solidFill>
                  <a:srgbClr val="0070C0"/>
                </a:solidFill>
                <a:effectLst>
                  <a:outerShdw blurRad="38100" dist="38100" dir="2700000" algn="tl">
                    <a:srgbClr val="000000">
                      <a:alpha val="43137"/>
                    </a:srgbClr>
                  </a:outerShdw>
                </a:effectLst>
                <a:latin typeface="UTM Neo Sans Intel" pitchFamily="18" charset="0"/>
                <a:cs typeface="Times New Roman" pitchFamily="18" charset="0"/>
              </a:rPr>
              <a:t> </a:t>
            </a:r>
            <a:r>
              <a:rPr lang="en-US" altLang="en-US" sz="2400" i="1" dirty="0" err="1">
                <a:solidFill>
                  <a:srgbClr val="0070C0"/>
                </a:solidFill>
                <a:effectLst>
                  <a:outerShdw blurRad="38100" dist="38100" dir="2700000" algn="tl">
                    <a:srgbClr val="000000">
                      <a:alpha val="43137"/>
                    </a:srgbClr>
                  </a:outerShdw>
                </a:effectLst>
                <a:latin typeface="UTM Neo Sans Intel" pitchFamily="18" charset="0"/>
                <a:cs typeface="Times New Roman" pitchFamily="18" charset="0"/>
              </a:rPr>
              <a:t>ngữ</a:t>
            </a:r>
            <a:r>
              <a:rPr lang="en-US" altLang="en-US" sz="2400" i="1" dirty="0">
                <a:solidFill>
                  <a:srgbClr val="0070C0"/>
                </a:solidFill>
                <a:effectLst>
                  <a:outerShdw blurRad="38100" dist="38100" dir="2700000" algn="tl">
                    <a:srgbClr val="000000">
                      <a:alpha val="43137"/>
                    </a:srgbClr>
                  </a:outerShdw>
                </a:effectLst>
                <a:latin typeface="UTM Neo Sans Intel" pitchFamily="18" charset="0"/>
                <a:cs typeface="Times New Roman" pitchFamily="18" charset="0"/>
              </a:rPr>
              <a:t> in </a:t>
            </a:r>
            <a:r>
              <a:rPr lang="en-US" altLang="en-US" sz="2400" i="1" dirty="0" err="1">
                <a:solidFill>
                  <a:srgbClr val="0070C0"/>
                </a:solidFill>
                <a:effectLst>
                  <a:outerShdw blurRad="38100" dist="38100" dir="2700000" algn="tl">
                    <a:srgbClr val="000000">
                      <a:alpha val="43137"/>
                    </a:srgbClr>
                  </a:outerShdw>
                </a:effectLst>
                <a:latin typeface="UTM Neo Sans Intel" pitchFamily="18" charset="0"/>
                <a:cs typeface="Times New Roman" pitchFamily="18" charset="0"/>
              </a:rPr>
              <a:t>đậm</a:t>
            </a:r>
            <a:r>
              <a:rPr lang="en-US" altLang="en-US" sz="2400" i="1" dirty="0">
                <a:solidFill>
                  <a:srgbClr val="0070C0"/>
                </a:solidFill>
                <a:effectLst>
                  <a:outerShdw blurRad="38100" dist="38100" dir="2700000" algn="tl">
                    <a:srgbClr val="000000">
                      <a:alpha val="43137"/>
                    </a:srgbClr>
                  </a:outerShdw>
                </a:effectLst>
                <a:latin typeface="UTM Neo Sans Intel" pitchFamily="18" charset="0"/>
                <a:cs typeface="Times New Roman" pitchFamily="18" charset="0"/>
              </a:rPr>
              <a:t> </a:t>
            </a:r>
            <a:r>
              <a:rPr lang="en-US" altLang="en-US" sz="2400" i="1" dirty="0" err="1">
                <a:solidFill>
                  <a:srgbClr val="0070C0"/>
                </a:solidFill>
                <a:effectLst>
                  <a:outerShdw blurRad="38100" dist="38100" dir="2700000" algn="tl">
                    <a:srgbClr val="000000">
                      <a:alpha val="43137"/>
                    </a:srgbClr>
                  </a:outerShdw>
                </a:effectLst>
                <a:latin typeface="UTM Neo Sans Intel" pitchFamily="18" charset="0"/>
                <a:cs typeface="Times New Roman" pitchFamily="18" charset="0"/>
              </a:rPr>
              <a:t>trong</a:t>
            </a:r>
            <a:r>
              <a:rPr lang="en-US" altLang="en-US" sz="2400" i="1" dirty="0">
                <a:solidFill>
                  <a:srgbClr val="0070C0"/>
                </a:solidFill>
                <a:effectLst>
                  <a:outerShdw blurRad="38100" dist="38100" dir="2700000" algn="tl">
                    <a:srgbClr val="000000">
                      <a:alpha val="43137"/>
                    </a:srgbClr>
                  </a:outerShdw>
                </a:effectLst>
                <a:latin typeface="UTM Neo Sans Intel" pitchFamily="18" charset="0"/>
                <a:cs typeface="Times New Roman" pitchFamily="18" charset="0"/>
              </a:rPr>
              <a:t> </a:t>
            </a:r>
            <a:r>
              <a:rPr lang="en-US" altLang="en-US" sz="2400" i="1" dirty="0" err="1">
                <a:solidFill>
                  <a:srgbClr val="0070C0"/>
                </a:solidFill>
                <a:effectLst>
                  <a:outerShdw blurRad="38100" dist="38100" dir="2700000" algn="tl">
                    <a:srgbClr val="000000">
                      <a:alpha val="43137"/>
                    </a:srgbClr>
                  </a:outerShdw>
                </a:effectLst>
                <a:latin typeface="UTM Neo Sans Intel" pitchFamily="18" charset="0"/>
                <a:cs typeface="Times New Roman" pitchFamily="18" charset="0"/>
              </a:rPr>
              <a:t>đoạn</a:t>
            </a:r>
            <a:r>
              <a:rPr lang="en-US" altLang="en-US" sz="2400" i="1" dirty="0">
                <a:solidFill>
                  <a:srgbClr val="0070C0"/>
                </a:solidFill>
                <a:effectLst>
                  <a:outerShdw blurRad="38100" dist="38100" dir="2700000" algn="tl">
                    <a:srgbClr val="000000">
                      <a:alpha val="43137"/>
                    </a:srgbClr>
                  </a:outerShdw>
                </a:effectLst>
                <a:latin typeface="UTM Neo Sans Intel" pitchFamily="18" charset="0"/>
                <a:cs typeface="Times New Roman" pitchFamily="18" charset="0"/>
              </a:rPr>
              <a:t> </a:t>
            </a:r>
            <a:r>
              <a:rPr lang="en-US" altLang="en-US" sz="2400" i="1" dirty="0" err="1">
                <a:solidFill>
                  <a:srgbClr val="0070C0"/>
                </a:solidFill>
                <a:effectLst>
                  <a:outerShdw blurRad="38100" dist="38100" dir="2700000" algn="tl">
                    <a:srgbClr val="000000">
                      <a:alpha val="43137"/>
                    </a:srgbClr>
                  </a:outerShdw>
                </a:effectLst>
                <a:latin typeface="UTM Neo Sans Intel" pitchFamily="18" charset="0"/>
                <a:cs typeface="Times New Roman" pitchFamily="18" charset="0"/>
              </a:rPr>
              <a:t>thơ</a:t>
            </a:r>
            <a:r>
              <a:rPr lang="en-US" altLang="en-US" sz="2400" i="1" dirty="0">
                <a:solidFill>
                  <a:srgbClr val="0070C0"/>
                </a:solidFill>
                <a:effectLst>
                  <a:outerShdw blurRad="38100" dist="38100" dir="2700000" algn="tl">
                    <a:srgbClr val="000000">
                      <a:alpha val="43137"/>
                    </a:srgbClr>
                  </a:outerShdw>
                </a:effectLst>
                <a:latin typeface="UTM Neo Sans Intel" pitchFamily="18" charset="0"/>
                <a:cs typeface="Times New Roman" pitchFamily="18" charset="0"/>
              </a:rPr>
              <a:t> </a:t>
            </a:r>
            <a:r>
              <a:rPr lang="en-US" altLang="en-US" sz="2400" i="1" dirty="0" err="1">
                <a:solidFill>
                  <a:srgbClr val="0070C0"/>
                </a:solidFill>
                <a:effectLst>
                  <a:outerShdw blurRad="38100" dist="38100" dir="2700000" algn="tl">
                    <a:srgbClr val="000000">
                      <a:alpha val="43137"/>
                    </a:srgbClr>
                  </a:outerShdw>
                </a:effectLst>
                <a:latin typeface="UTM Neo Sans Intel" pitchFamily="18" charset="0"/>
                <a:cs typeface="Times New Roman" pitchFamily="18" charset="0"/>
              </a:rPr>
              <a:t>sau</a:t>
            </a:r>
            <a:r>
              <a:rPr lang="en-US" altLang="en-US" sz="2400" i="1" dirty="0">
                <a:solidFill>
                  <a:srgbClr val="0070C0"/>
                </a:solidFill>
                <a:effectLst>
                  <a:outerShdw blurRad="38100" dist="38100" dir="2700000" algn="tl">
                    <a:srgbClr val="000000">
                      <a:alpha val="43137"/>
                    </a:srgbClr>
                  </a:outerShdw>
                </a:effectLst>
                <a:latin typeface="UTM Neo Sans Intel" pitchFamily="18" charset="0"/>
                <a:cs typeface="Times New Roman" pitchFamily="18" charset="0"/>
              </a:rPr>
              <a:t> </a:t>
            </a:r>
            <a:r>
              <a:rPr lang="en-US" altLang="en-US" sz="2400" i="1" dirty="0" err="1">
                <a:solidFill>
                  <a:srgbClr val="0070C0"/>
                </a:solidFill>
                <a:effectLst>
                  <a:outerShdw blurRad="38100" dist="38100" dir="2700000" algn="tl">
                    <a:srgbClr val="000000">
                      <a:alpha val="43137"/>
                    </a:srgbClr>
                  </a:outerShdw>
                </a:effectLst>
                <a:latin typeface="UTM Neo Sans Intel" pitchFamily="18" charset="0"/>
                <a:cs typeface="Times New Roman" pitchFamily="18" charset="0"/>
              </a:rPr>
              <a:t>được</a:t>
            </a:r>
            <a:r>
              <a:rPr lang="en-US" altLang="en-US" sz="2400" i="1" dirty="0">
                <a:solidFill>
                  <a:srgbClr val="0070C0"/>
                </a:solidFill>
                <a:effectLst>
                  <a:outerShdw blurRad="38100" dist="38100" dir="2700000" algn="tl">
                    <a:srgbClr val="000000">
                      <a:alpha val="43137"/>
                    </a:srgbClr>
                  </a:outerShdw>
                </a:effectLst>
                <a:latin typeface="UTM Neo Sans Intel" pitchFamily="18" charset="0"/>
                <a:cs typeface="Times New Roman" pitchFamily="18" charset="0"/>
              </a:rPr>
              <a:t> </a:t>
            </a:r>
            <a:r>
              <a:rPr lang="en-US" altLang="en-US" sz="2400" i="1" dirty="0" err="1">
                <a:solidFill>
                  <a:srgbClr val="0070C0"/>
                </a:solidFill>
                <a:effectLst>
                  <a:outerShdw blurRad="38100" dist="38100" dir="2700000" algn="tl">
                    <a:srgbClr val="000000">
                      <a:alpha val="43137"/>
                    </a:srgbClr>
                  </a:outerShdw>
                </a:effectLst>
                <a:latin typeface="UTM Neo Sans Intel" pitchFamily="18" charset="0"/>
                <a:cs typeface="Times New Roman" pitchFamily="18" charset="0"/>
              </a:rPr>
              <a:t>dùng</a:t>
            </a:r>
            <a:r>
              <a:rPr lang="en-US" altLang="en-US" sz="2400" i="1" dirty="0">
                <a:solidFill>
                  <a:srgbClr val="0070C0"/>
                </a:solidFill>
                <a:effectLst>
                  <a:outerShdw blurRad="38100" dist="38100" dir="2700000" algn="tl">
                    <a:srgbClr val="000000">
                      <a:alpha val="43137"/>
                    </a:srgbClr>
                  </a:outerShdw>
                </a:effectLst>
                <a:latin typeface="UTM Neo Sans Intel" pitchFamily="18" charset="0"/>
                <a:cs typeface="Times New Roman" pitchFamily="18" charset="0"/>
              </a:rPr>
              <a:t> </a:t>
            </a:r>
            <a:r>
              <a:rPr lang="en-US" altLang="en-US" sz="2400" i="1" dirty="0" err="1">
                <a:solidFill>
                  <a:srgbClr val="0070C0"/>
                </a:solidFill>
                <a:effectLst>
                  <a:outerShdw blurRad="38100" dist="38100" dir="2700000" algn="tl">
                    <a:srgbClr val="000000">
                      <a:alpha val="43137"/>
                    </a:srgbClr>
                  </a:outerShdw>
                </a:effectLst>
                <a:latin typeface="UTM Neo Sans Intel" pitchFamily="18" charset="0"/>
                <a:cs typeface="Times New Roman" pitchFamily="18" charset="0"/>
              </a:rPr>
              <a:t>để</a:t>
            </a:r>
            <a:r>
              <a:rPr lang="en-US" altLang="en-US" sz="2400" i="1" dirty="0">
                <a:solidFill>
                  <a:srgbClr val="0070C0"/>
                </a:solidFill>
                <a:effectLst>
                  <a:outerShdw blurRad="38100" dist="38100" dir="2700000" algn="tl">
                    <a:srgbClr val="000000">
                      <a:alpha val="43137"/>
                    </a:srgbClr>
                  </a:outerShdw>
                </a:effectLst>
                <a:latin typeface="UTM Neo Sans Intel" pitchFamily="18" charset="0"/>
                <a:cs typeface="Times New Roman" pitchFamily="18" charset="0"/>
              </a:rPr>
              <a:t> </a:t>
            </a:r>
            <a:r>
              <a:rPr lang="en-US" altLang="en-US" sz="2400" i="1" dirty="0" err="1">
                <a:solidFill>
                  <a:srgbClr val="0070C0"/>
                </a:solidFill>
                <a:effectLst>
                  <a:outerShdw blurRad="38100" dist="38100" dir="2700000" algn="tl">
                    <a:srgbClr val="000000">
                      <a:alpha val="43137"/>
                    </a:srgbClr>
                  </a:outerShdw>
                </a:effectLst>
                <a:latin typeface="UTM Neo Sans Intel" pitchFamily="18" charset="0"/>
                <a:cs typeface="Times New Roman" pitchFamily="18" charset="0"/>
              </a:rPr>
              <a:t>chỉ</a:t>
            </a:r>
            <a:r>
              <a:rPr lang="en-US" altLang="en-US" sz="2400" i="1" dirty="0">
                <a:solidFill>
                  <a:srgbClr val="0070C0"/>
                </a:solidFill>
                <a:effectLst>
                  <a:outerShdw blurRad="38100" dist="38100" dir="2700000" algn="tl">
                    <a:srgbClr val="000000">
                      <a:alpha val="43137"/>
                    </a:srgbClr>
                  </a:outerShdw>
                </a:effectLst>
                <a:latin typeface="UTM Neo Sans Intel" pitchFamily="18" charset="0"/>
                <a:cs typeface="Times New Roman" pitchFamily="18" charset="0"/>
              </a:rPr>
              <a:t> </a:t>
            </a:r>
            <a:r>
              <a:rPr lang="en-US" altLang="en-US" sz="2400" i="1" dirty="0" err="1">
                <a:solidFill>
                  <a:srgbClr val="0070C0"/>
                </a:solidFill>
                <a:effectLst>
                  <a:outerShdw blurRad="38100" dist="38100" dir="2700000" algn="tl">
                    <a:srgbClr val="000000">
                      <a:alpha val="43137"/>
                    </a:srgbClr>
                  </a:outerShdw>
                </a:effectLst>
                <a:latin typeface="UTM Neo Sans Intel" pitchFamily="18" charset="0"/>
                <a:cs typeface="Times New Roman" pitchFamily="18" charset="0"/>
              </a:rPr>
              <a:t>ai</a:t>
            </a:r>
            <a:r>
              <a:rPr lang="en-US" altLang="en-US" sz="2400" i="1" dirty="0">
                <a:solidFill>
                  <a:srgbClr val="0070C0"/>
                </a:solidFill>
                <a:effectLst>
                  <a:outerShdw blurRad="38100" dist="38100" dir="2700000" algn="tl">
                    <a:srgbClr val="000000">
                      <a:alpha val="43137"/>
                    </a:srgbClr>
                  </a:outerShdw>
                </a:effectLst>
                <a:latin typeface="UTM Neo Sans Intel" pitchFamily="18" charset="0"/>
                <a:cs typeface="Times New Roman" pitchFamily="18" charset="0"/>
              </a:rPr>
              <a:t>? </a:t>
            </a:r>
            <a:r>
              <a:rPr lang="en-US" altLang="en-US" sz="2400" i="1" dirty="0" err="1">
                <a:solidFill>
                  <a:srgbClr val="0070C0"/>
                </a:solidFill>
                <a:effectLst>
                  <a:outerShdw blurRad="38100" dist="38100" dir="2700000" algn="tl">
                    <a:srgbClr val="000000">
                      <a:alpha val="43137"/>
                    </a:srgbClr>
                  </a:outerShdw>
                </a:effectLst>
                <a:latin typeface="UTM Neo Sans Intel" pitchFamily="18" charset="0"/>
                <a:cs typeface="Times New Roman" pitchFamily="18" charset="0"/>
              </a:rPr>
              <a:t>Những</a:t>
            </a:r>
            <a:r>
              <a:rPr lang="en-US" altLang="en-US" sz="2400" i="1" dirty="0">
                <a:solidFill>
                  <a:srgbClr val="0070C0"/>
                </a:solidFill>
                <a:effectLst>
                  <a:outerShdw blurRad="38100" dist="38100" dir="2700000" algn="tl">
                    <a:srgbClr val="000000">
                      <a:alpha val="43137"/>
                    </a:srgbClr>
                  </a:outerShdw>
                </a:effectLst>
                <a:latin typeface="UTM Neo Sans Intel" pitchFamily="18" charset="0"/>
                <a:cs typeface="Times New Roman" pitchFamily="18" charset="0"/>
              </a:rPr>
              <a:t> </a:t>
            </a:r>
            <a:r>
              <a:rPr lang="en-US" altLang="en-US" sz="2400" i="1" dirty="0" err="1">
                <a:solidFill>
                  <a:srgbClr val="0070C0"/>
                </a:solidFill>
                <a:effectLst>
                  <a:outerShdw blurRad="38100" dist="38100" dir="2700000" algn="tl">
                    <a:srgbClr val="000000">
                      <a:alpha val="43137"/>
                    </a:srgbClr>
                  </a:outerShdw>
                </a:effectLst>
                <a:latin typeface="UTM Neo Sans Intel" pitchFamily="18" charset="0"/>
                <a:cs typeface="Times New Roman" pitchFamily="18" charset="0"/>
              </a:rPr>
              <a:t>từ</a:t>
            </a:r>
            <a:r>
              <a:rPr lang="en-US" altLang="en-US" sz="2400" i="1" dirty="0">
                <a:solidFill>
                  <a:srgbClr val="0070C0"/>
                </a:solidFill>
                <a:effectLst>
                  <a:outerShdw blurRad="38100" dist="38100" dir="2700000" algn="tl">
                    <a:srgbClr val="000000">
                      <a:alpha val="43137"/>
                    </a:srgbClr>
                  </a:outerShdw>
                </a:effectLst>
                <a:latin typeface="UTM Neo Sans Intel" pitchFamily="18" charset="0"/>
                <a:cs typeface="Times New Roman" pitchFamily="18" charset="0"/>
              </a:rPr>
              <a:t> </a:t>
            </a:r>
            <a:r>
              <a:rPr lang="en-US" altLang="en-US" sz="2400" i="1" dirty="0" err="1">
                <a:solidFill>
                  <a:srgbClr val="0070C0"/>
                </a:solidFill>
                <a:effectLst>
                  <a:outerShdw blurRad="38100" dist="38100" dir="2700000" algn="tl">
                    <a:srgbClr val="000000">
                      <a:alpha val="43137"/>
                    </a:srgbClr>
                  </a:outerShdw>
                </a:effectLst>
                <a:latin typeface="UTM Neo Sans Intel" pitchFamily="18" charset="0"/>
                <a:cs typeface="Times New Roman" pitchFamily="18" charset="0"/>
              </a:rPr>
              <a:t>đó</a:t>
            </a:r>
            <a:r>
              <a:rPr lang="en-US" altLang="en-US" sz="2400" i="1" dirty="0">
                <a:solidFill>
                  <a:srgbClr val="0070C0"/>
                </a:solidFill>
                <a:effectLst>
                  <a:outerShdw blurRad="38100" dist="38100" dir="2700000" algn="tl">
                    <a:srgbClr val="000000">
                      <a:alpha val="43137"/>
                    </a:srgbClr>
                  </a:outerShdw>
                </a:effectLst>
                <a:latin typeface="UTM Neo Sans Intel" pitchFamily="18" charset="0"/>
                <a:cs typeface="Times New Roman" pitchFamily="18" charset="0"/>
              </a:rPr>
              <a:t> </a:t>
            </a:r>
            <a:r>
              <a:rPr lang="en-US" altLang="en-US" sz="2400" i="1" dirty="0" err="1">
                <a:solidFill>
                  <a:srgbClr val="0070C0"/>
                </a:solidFill>
                <a:effectLst>
                  <a:outerShdw blurRad="38100" dist="38100" dir="2700000" algn="tl">
                    <a:srgbClr val="000000">
                      <a:alpha val="43137"/>
                    </a:srgbClr>
                  </a:outerShdw>
                </a:effectLst>
                <a:latin typeface="UTM Neo Sans Intel" pitchFamily="18" charset="0"/>
                <a:cs typeface="Times New Roman" pitchFamily="18" charset="0"/>
              </a:rPr>
              <a:t>được</a:t>
            </a:r>
            <a:r>
              <a:rPr lang="en-US" altLang="en-US" sz="2400" i="1" dirty="0">
                <a:solidFill>
                  <a:srgbClr val="0070C0"/>
                </a:solidFill>
                <a:effectLst>
                  <a:outerShdw blurRad="38100" dist="38100" dir="2700000" algn="tl">
                    <a:srgbClr val="000000">
                      <a:alpha val="43137"/>
                    </a:srgbClr>
                  </a:outerShdw>
                </a:effectLst>
                <a:latin typeface="UTM Neo Sans Intel" pitchFamily="18" charset="0"/>
                <a:cs typeface="Times New Roman" pitchFamily="18" charset="0"/>
              </a:rPr>
              <a:t> </a:t>
            </a:r>
            <a:r>
              <a:rPr lang="en-US" altLang="en-US" sz="2400" i="1" dirty="0" err="1">
                <a:solidFill>
                  <a:srgbClr val="0070C0"/>
                </a:solidFill>
                <a:effectLst>
                  <a:outerShdw blurRad="38100" dist="38100" dir="2700000" algn="tl">
                    <a:srgbClr val="000000">
                      <a:alpha val="43137"/>
                    </a:srgbClr>
                  </a:outerShdw>
                </a:effectLst>
                <a:latin typeface="UTM Neo Sans Intel" pitchFamily="18" charset="0"/>
                <a:cs typeface="Times New Roman" pitchFamily="18" charset="0"/>
              </a:rPr>
              <a:t>viết</a:t>
            </a:r>
            <a:r>
              <a:rPr lang="en-US" altLang="en-US" sz="2400" i="1" dirty="0">
                <a:solidFill>
                  <a:srgbClr val="0070C0"/>
                </a:solidFill>
                <a:effectLst>
                  <a:outerShdw blurRad="38100" dist="38100" dir="2700000" algn="tl">
                    <a:srgbClr val="000000">
                      <a:alpha val="43137"/>
                    </a:srgbClr>
                  </a:outerShdw>
                </a:effectLst>
                <a:latin typeface="UTM Neo Sans Intel" pitchFamily="18" charset="0"/>
                <a:cs typeface="Times New Roman" pitchFamily="18" charset="0"/>
              </a:rPr>
              <a:t> </a:t>
            </a:r>
            <a:r>
              <a:rPr lang="en-US" altLang="en-US" sz="2400" i="1" dirty="0" err="1">
                <a:solidFill>
                  <a:srgbClr val="0070C0"/>
                </a:solidFill>
                <a:effectLst>
                  <a:outerShdw blurRad="38100" dist="38100" dir="2700000" algn="tl">
                    <a:srgbClr val="000000">
                      <a:alpha val="43137"/>
                    </a:srgbClr>
                  </a:outerShdw>
                </a:effectLst>
                <a:latin typeface="UTM Neo Sans Intel" pitchFamily="18" charset="0"/>
                <a:cs typeface="Times New Roman" pitchFamily="18" charset="0"/>
              </a:rPr>
              <a:t>hoa</a:t>
            </a:r>
            <a:r>
              <a:rPr lang="en-US" altLang="en-US" sz="2400" i="1" dirty="0">
                <a:solidFill>
                  <a:srgbClr val="0070C0"/>
                </a:solidFill>
                <a:effectLst>
                  <a:outerShdw blurRad="38100" dist="38100" dir="2700000" algn="tl">
                    <a:srgbClr val="000000">
                      <a:alpha val="43137"/>
                    </a:srgbClr>
                  </a:outerShdw>
                </a:effectLst>
                <a:latin typeface="UTM Neo Sans Intel" pitchFamily="18" charset="0"/>
                <a:cs typeface="Times New Roman" pitchFamily="18" charset="0"/>
              </a:rPr>
              <a:t> </a:t>
            </a:r>
            <a:r>
              <a:rPr lang="en-US" altLang="en-US" sz="2400" i="1" dirty="0" err="1">
                <a:solidFill>
                  <a:srgbClr val="0070C0"/>
                </a:solidFill>
                <a:effectLst>
                  <a:outerShdw blurRad="38100" dist="38100" dir="2700000" algn="tl">
                    <a:srgbClr val="000000">
                      <a:alpha val="43137"/>
                    </a:srgbClr>
                  </a:outerShdw>
                </a:effectLst>
                <a:latin typeface="UTM Neo Sans Intel" pitchFamily="18" charset="0"/>
                <a:cs typeface="Times New Roman" pitchFamily="18" charset="0"/>
              </a:rPr>
              <a:t>nhằm</a:t>
            </a:r>
            <a:r>
              <a:rPr lang="en-US" altLang="en-US" sz="2400" i="1" dirty="0">
                <a:solidFill>
                  <a:srgbClr val="0070C0"/>
                </a:solidFill>
                <a:effectLst>
                  <a:outerShdw blurRad="38100" dist="38100" dir="2700000" algn="tl">
                    <a:srgbClr val="000000">
                      <a:alpha val="43137"/>
                    </a:srgbClr>
                  </a:outerShdw>
                </a:effectLst>
                <a:latin typeface="UTM Neo Sans Intel" pitchFamily="18" charset="0"/>
                <a:cs typeface="Times New Roman" pitchFamily="18" charset="0"/>
              </a:rPr>
              <a:t> </a:t>
            </a:r>
            <a:r>
              <a:rPr lang="en-US" altLang="en-US" sz="2400" i="1" dirty="0" err="1">
                <a:solidFill>
                  <a:srgbClr val="0070C0"/>
                </a:solidFill>
                <a:effectLst>
                  <a:outerShdw blurRad="38100" dist="38100" dir="2700000" algn="tl">
                    <a:srgbClr val="000000">
                      <a:alpha val="43137"/>
                    </a:srgbClr>
                  </a:outerShdw>
                </a:effectLst>
                <a:latin typeface="UTM Neo Sans Intel" pitchFamily="18" charset="0"/>
                <a:cs typeface="Times New Roman" pitchFamily="18" charset="0"/>
              </a:rPr>
              <a:t>biểu</a:t>
            </a:r>
            <a:r>
              <a:rPr lang="en-US" altLang="en-US" sz="2400" i="1" dirty="0">
                <a:solidFill>
                  <a:srgbClr val="0070C0"/>
                </a:solidFill>
                <a:effectLst>
                  <a:outerShdw blurRad="38100" dist="38100" dir="2700000" algn="tl">
                    <a:srgbClr val="000000">
                      <a:alpha val="43137"/>
                    </a:srgbClr>
                  </a:outerShdw>
                </a:effectLst>
                <a:latin typeface="UTM Neo Sans Intel" pitchFamily="18" charset="0"/>
                <a:cs typeface="Times New Roman" pitchFamily="18" charset="0"/>
              </a:rPr>
              <a:t> </a:t>
            </a:r>
            <a:r>
              <a:rPr lang="en-US" altLang="en-US" sz="2400" i="1" dirty="0" err="1">
                <a:solidFill>
                  <a:srgbClr val="0070C0"/>
                </a:solidFill>
                <a:effectLst>
                  <a:outerShdw blurRad="38100" dist="38100" dir="2700000" algn="tl">
                    <a:srgbClr val="000000">
                      <a:alpha val="43137"/>
                    </a:srgbClr>
                  </a:outerShdw>
                </a:effectLst>
                <a:latin typeface="UTM Neo Sans Intel" pitchFamily="18" charset="0"/>
                <a:cs typeface="Times New Roman" pitchFamily="18" charset="0"/>
              </a:rPr>
              <a:t>lộ</a:t>
            </a:r>
            <a:r>
              <a:rPr lang="en-US" altLang="en-US" sz="2400" i="1" dirty="0">
                <a:solidFill>
                  <a:srgbClr val="0070C0"/>
                </a:solidFill>
                <a:effectLst>
                  <a:outerShdw blurRad="38100" dist="38100" dir="2700000" algn="tl">
                    <a:srgbClr val="000000">
                      <a:alpha val="43137"/>
                    </a:srgbClr>
                  </a:outerShdw>
                </a:effectLst>
                <a:latin typeface="UTM Neo Sans Intel" pitchFamily="18" charset="0"/>
                <a:cs typeface="Times New Roman" pitchFamily="18" charset="0"/>
              </a:rPr>
              <a:t> </a:t>
            </a:r>
            <a:r>
              <a:rPr lang="en-US" altLang="en-US" sz="2400" i="1" dirty="0" err="1">
                <a:solidFill>
                  <a:srgbClr val="0070C0"/>
                </a:solidFill>
                <a:effectLst>
                  <a:outerShdw blurRad="38100" dist="38100" dir="2700000" algn="tl">
                    <a:srgbClr val="000000">
                      <a:alpha val="43137"/>
                    </a:srgbClr>
                  </a:outerShdw>
                </a:effectLst>
                <a:latin typeface="UTM Neo Sans Intel" pitchFamily="18" charset="0"/>
                <a:cs typeface="Times New Roman" pitchFamily="18" charset="0"/>
              </a:rPr>
              <a:t>điều</a:t>
            </a:r>
            <a:r>
              <a:rPr lang="en-US" altLang="en-US" sz="2400" i="1" dirty="0">
                <a:solidFill>
                  <a:srgbClr val="0070C0"/>
                </a:solidFill>
                <a:effectLst>
                  <a:outerShdw blurRad="38100" dist="38100" dir="2700000" algn="tl">
                    <a:srgbClr val="000000">
                      <a:alpha val="43137"/>
                    </a:srgbClr>
                  </a:outerShdw>
                </a:effectLst>
                <a:latin typeface="UTM Neo Sans Intel" pitchFamily="18" charset="0"/>
                <a:cs typeface="Times New Roman" pitchFamily="18" charset="0"/>
              </a:rPr>
              <a:t> </a:t>
            </a:r>
            <a:r>
              <a:rPr lang="en-US" altLang="en-US" sz="2400" i="1" dirty="0" err="1">
                <a:solidFill>
                  <a:srgbClr val="0070C0"/>
                </a:solidFill>
                <a:effectLst>
                  <a:outerShdw blurRad="38100" dist="38100" dir="2700000" algn="tl">
                    <a:srgbClr val="000000">
                      <a:alpha val="43137"/>
                    </a:srgbClr>
                  </a:outerShdw>
                </a:effectLst>
                <a:latin typeface="UTM Neo Sans Intel" pitchFamily="18" charset="0"/>
                <a:cs typeface="Times New Roman" pitchFamily="18" charset="0"/>
              </a:rPr>
              <a:t>gì</a:t>
            </a:r>
            <a:r>
              <a:rPr lang="en-US" altLang="en-US" sz="2400" i="1" dirty="0">
                <a:solidFill>
                  <a:srgbClr val="0070C0"/>
                </a:solidFill>
                <a:effectLst>
                  <a:outerShdw blurRad="38100" dist="38100" dir="2700000" algn="tl">
                    <a:srgbClr val="000000">
                      <a:alpha val="43137"/>
                    </a:srgbClr>
                  </a:outerShdw>
                </a:effectLst>
                <a:latin typeface="UTM Neo Sans Intel" pitchFamily="18" charset="0"/>
                <a:cs typeface="Times New Roman" pitchFamily="18" charset="0"/>
              </a:rPr>
              <a:t> ?</a:t>
            </a:r>
          </a:p>
        </p:txBody>
      </p:sp>
      <p:sp>
        <p:nvSpPr>
          <p:cNvPr id="11" name="Text Box 16"/>
          <p:cNvSpPr txBox="1">
            <a:spLocks noChangeArrowheads="1"/>
          </p:cNvSpPr>
          <p:nvPr/>
        </p:nvSpPr>
        <p:spPr bwMode="auto">
          <a:xfrm>
            <a:off x="3309741" y="1782984"/>
            <a:ext cx="6705600" cy="489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spcBef>
                <a:spcPct val="50000"/>
              </a:spcBef>
            </a:pPr>
            <a:r>
              <a:rPr lang="en-US" altLang="en-US" sz="2400" baseline="4000" dirty="0">
                <a:solidFill>
                  <a:srgbClr val="FF3300"/>
                </a:solidFill>
                <a:latin typeface="UTM Neo Sans Intel" pitchFamily="18" charset="0"/>
              </a:rPr>
              <a:t>	</a:t>
            </a:r>
            <a:r>
              <a:rPr lang="en-US" altLang="en-US" sz="2400" dirty="0" err="1">
                <a:latin typeface="UTM Neo Sans Intel" pitchFamily="18" charset="0"/>
              </a:rPr>
              <a:t>Mình</a:t>
            </a:r>
            <a:r>
              <a:rPr lang="en-US" altLang="en-US" sz="2400" dirty="0">
                <a:latin typeface="UTM Neo Sans Intel" pitchFamily="18" charset="0"/>
              </a:rPr>
              <a:t> </a:t>
            </a:r>
            <a:r>
              <a:rPr lang="en-US" altLang="en-US" sz="2400" dirty="0" err="1">
                <a:latin typeface="UTM Neo Sans Intel" pitchFamily="18" charset="0"/>
              </a:rPr>
              <a:t>về</a:t>
            </a:r>
            <a:r>
              <a:rPr lang="en-US" altLang="en-US" sz="2400" dirty="0">
                <a:latin typeface="UTM Neo Sans Intel" pitchFamily="18" charset="0"/>
              </a:rPr>
              <a:t> </a:t>
            </a:r>
            <a:r>
              <a:rPr lang="en-US" altLang="en-US" sz="2400" dirty="0" err="1">
                <a:latin typeface="UTM Neo Sans Intel" pitchFamily="18" charset="0"/>
              </a:rPr>
              <a:t>với</a:t>
            </a:r>
            <a:r>
              <a:rPr lang="en-US" altLang="en-US" sz="2400" dirty="0">
                <a:latin typeface="UTM Neo Sans Intel" pitchFamily="18" charset="0"/>
              </a:rPr>
              <a:t> </a:t>
            </a:r>
            <a:r>
              <a:rPr lang="en-US" altLang="en-US" sz="2400" b="1" dirty="0" err="1">
                <a:latin typeface="UTM Neo Sans Intel" pitchFamily="18" charset="0"/>
              </a:rPr>
              <a:t>Bác</a:t>
            </a:r>
            <a:r>
              <a:rPr lang="en-US" altLang="en-US" sz="2400" dirty="0">
                <a:latin typeface="UTM Neo Sans Intel" pitchFamily="18" charset="0"/>
              </a:rPr>
              <a:t> </a:t>
            </a:r>
            <a:r>
              <a:rPr lang="en-US" altLang="en-US" sz="2400" dirty="0" err="1">
                <a:latin typeface="UTM Neo Sans Intel" pitchFamily="18" charset="0"/>
              </a:rPr>
              <a:t>đường</a:t>
            </a:r>
            <a:r>
              <a:rPr lang="en-US" altLang="en-US" sz="2400" dirty="0">
                <a:latin typeface="UTM Neo Sans Intel" pitchFamily="18" charset="0"/>
              </a:rPr>
              <a:t> </a:t>
            </a:r>
            <a:r>
              <a:rPr lang="en-US" altLang="en-US" sz="2400" dirty="0" err="1">
                <a:latin typeface="UTM Neo Sans Intel" pitchFamily="18" charset="0"/>
              </a:rPr>
              <a:t>xuôi</a:t>
            </a:r>
            <a:endParaRPr lang="en-US" altLang="en-US" sz="2400" dirty="0">
              <a:latin typeface="UTM Neo Sans Intel" pitchFamily="18" charset="0"/>
            </a:endParaRPr>
          </a:p>
          <a:p>
            <a:pPr>
              <a:spcBef>
                <a:spcPct val="50000"/>
              </a:spcBef>
            </a:pPr>
            <a:r>
              <a:rPr lang="en-US" altLang="en-US" sz="2400" dirty="0" err="1">
                <a:latin typeface="UTM Neo Sans Intel" pitchFamily="18" charset="0"/>
              </a:rPr>
              <a:t>Thưa</a:t>
            </a:r>
            <a:r>
              <a:rPr lang="en-US" altLang="en-US" sz="2400" dirty="0">
                <a:latin typeface="UTM Neo Sans Intel" pitchFamily="18" charset="0"/>
              </a:rPr>
              <a:t> </a:t>
            </a:r>
            <a:r>
              <a:rPr lang="en-US" altLang="en-US" sz="2400" dirty="0" err="1">
                <a:latin typeface="UTM Neo Sans Intel" pitchFamily="18" charset="0"/>
              </a:rPr>
              <a:t>giùm</a:t>
            </a:r>
            <a:r>
              <a:rPr lang="en-US" altLang="en-US" sz="2400" dirty="0">
                <a:latin typeface="UTM Neo Sans Intel" pitchFamily="18" charset="0"/>
              </a:rPr>
              <a:t> </a:t>
            </a:r>
            <a:r>
              <a:rPr lang="en-US" altLang="en-US" sz="2400" dirty="0" err="1">
                <a:latin typeface="UTM Neo Sans Intel" pitchFamily="18" charset="0"/>
              </a:rPr>
              <a:t>Việt</a:t>
            </a:r>
            <a:r>
              <a:rPr lang="en-US" altLang="en-US" sz="2400" dirty="0">
                <a:latin typeface="UTM Neo Sans Intel" pitchFamily="18" charset="0"/>
              </a:rPr>
              <a:t> </a:t>
            </a:r>
            <a:r>
              <a:rPr lang="en-US" altLang="en-US" sz="2400" dirty="0" err="1">
                <a:latin typeface="UTM Neo Sans Intel" pitchFamily="18" charset="0"/>
              </a:rPr>
              <a:t>Bắc</a:t>
            </a:r>
            <a:r>
              <a:rPr lang="en-US" altLang="en-US" sz="2400" dirty="0">
                <a:latin typeface="UTM Neo Sans Intel" pitchFamily="18" charset="0"/>
              </a:rPr>
              <a:t> </a:t>
            </a:r>
            <a:r>
              <a:rPr lang="en-US" altLang="en-US" sz="2400" dirty="0" err="1">
                <a:latin typeface="UTM Neo Sans Intel" pitchFamily="18" charset="0"/>
              </a:rPr>
              <a:t>không</a:t>
            </a:r>
            <a:r>
              <a:rPr lang="en-US" altLang="en-US" sz="2400" dirty="0">
                <a:latin typeface="UTM Neo Sans Intel" pitchFamily="18" charset="0"/>
              </a:rPr>
              <a:t> </a:t>
            </a:r>
            <a:r>
              <a:rPr lang="en-US" altLang="en-US" sz="2400" dirty="0" err="1">
                <a:latin typeface="UTM Neo Sans Intel" pitchFamily="18" charset="0"/>
              </a:rPr>
              <a:t>nguôi</a:t>
            </a:r>
            <a:r>
              <a:rPr lang="en-US" altLang="en-US" sz="2400" dirty="0">
                <a:latin typeface="UTM Neo Sans Intel" pitchFamily="18" charset="0"/>
              </a:rPr>
              <a:t> </a:t>
            </a:r>
            <a:r>
              <a:rPr lang="en-US" altLang="en-US" sz="2400" dirty="0" err="1">
                <a:latin typeface="UTM Neo Sans Intel" pitchFamily="18" charset="0"/>
              </a:rPr>
              <a:t>nhớ</a:t>
            </a:r>
            <a:r>
              <a:rPr lang="en-US" altLang="en-US" sz="2400" dirty="0">
                <a:latin typeface="UTM Neo Sans Intel" pitchFamily="18" charset="0"/>
              </a:rPr>
              <a:t> </a:t>
            </a:r>
            <a:r>
              <a:rPr lang="en-US" altLang="en-US" sz="2400" b="1" dirty="0" err="1">
                <a:latin typeface="UTM Neo Sans Intel" pitchFamily="18" charset="0"/>
              </a:rPr>
              <a:t>Người</a:t>
            </a:r>
            <a:endParaRPr lang="en-US" altLang="en-US" sz="2400" b="1" dirty="0">
              <a:latin typeface="UTM Neo Sans Intel" pitchFamily="18" charset="0"/>
            </a:endParaRPr>
          </a:p>
          <a:p>
            <a:pPr>
              <a:spcBef>
                <a:spcPct val="50000"/>
              </a:spcBef>
            </a:pPr>
            <a:r>
              <a:rPr lang="en-US" altLang="en-US" sz="2400" dirty="0">
                <a:latin typeface="UTM Neo Sans Intel" pitchFamily="18" charset="0"/>
              </a:rPr>
              <a:t>	</a:t>
            </a:r>
            <a:r>
              <a:rPr lang="en-US" altLang="en-US" sz="2400" dirty="0" err="1">
                <a:latin typeface="UTM Neo Sans Intel" pitchFamily="18" charset="0"/>
              </a:rPr>
              <a:t>Nhớ</a:t>
            </a:r>
            <a:r>
              <a:rPr lang="en-US" altLang="en-US" sz="2400" dirty="0">
                <a:latin typeface="UTM Neo Sans Intel" pitchFamily="18" charset="0"/>
              </a:rPr>
              <a:t> </a:t>
            </a:r>
            <a:r>
              <a:rPr lang="en-US" altLang="en-US" sz="2400" b="1" dirty="0" err="1">
                <a:latin typeface="UTM Neo Sans Intel" pitchFamily="18" charset="0"/>
              </a:rPr>
              <a:t>Ông</a:t>
            </a:r>
            <a:r>
              <a:rPr lang="en-US" altLang="en-US" sz="2400" b="1" dirty="0">
                <a:latin typeface="UTM Neo Sans Intel" pitchFamily="18" charset="0"/>
              </a:rPr>
              <a:t> </a:t>
            </a:r>
            <a:r>
              <a:rPr lang="en-US" altLang="en-US" sz="2400" b="1" dirty="0" err="1">
                <a:latin typeface="UTM Neo Sans Intel" pitchFamily="18" charset="0"/>
              </a:rPr>
              <a:t>Cụ</a:t>
            </a:r>
            <a:r>
              <a:rPr lang="en-US" altLang="en-US" sz="2400" b="1" dirty="0">
                <a:latin typeface="UTM Neo Sans Intel" pitchFamily="18" charset="0"/>
              </a:rPr>
              <a:t> </a:t>
            </a:r>
            <a:r>
              <a:rPr lang="en-US" altLang="en-US" sz="2400" dirty="0" err="1">
                <a:latin typeface="UTM Neo Sans Intel" pitchFamily="18" charset="0"/>
              </a:rPr>
              <a:t>mắt</a:t>
            </a:r>
            <a:r>
              <a:rPr lang="en-US" altLang="en-US" sz="2400" dirty="0">
                <a:latin typeface="UTM Neo Sans Intel" pitchFamily="18" charset="0"/>
              </a:rPr>
              <a:t> </a:t>
            </a:r>
            <a:r>
              <a:rPr lang="en-US" altLang="en-US" sz="2400" dirty="0" err="1">
                <a:latin typeface="UTM Neo Sans Intel" pitchFamily="18" charset="0"/>
              </a:rPr>
              <a:t>sáng</a:t>
            </a:r>
            <a:r>
              <a:rPr lang="en-US" altLang="en-US" sz="2400" dirty="0">
                <a:latin typeface="UTM Neo Sans Intel" pitchFamily="18" charset="0"/>
              </a:rPr>
              <a:t> </a:t>
            </a:r>
            <a:r>
              <a:rPr lang="en-US" altLang="en-US" sz="2400" dirty="0" err="1">
                <a:latin typeface="UTM Neo Sans Intel" pitchFamily="18" charset="0"/>
              </a:rPr>
              <a:t>ngời</a:t>
            </a:r>
            <a:endParaRPr lang="en-US" altLang="en-US" sz="2400" dirty="0">
              <a:latin typeface="UTM Neo Sans Intel" pitchFamily="18" charset="0"/>
            </a:endParaRPr>
          </a:p>
          <a:p>
            <a:pPr>
              <a:spcBef>
                <a:spcPct val="50000"/>
              </a:spcBef>
            </a:pPr>
            <a:r>
              <a:rPr lang="en-US" altLang="en-US" sz="2400" dirty="0" err="1">
                <a:latin typeface="UTM Neo Sans Intel" pitchFamily="18" charset="0"/>
              </a:rPr>
              <a:t>Áo</a:t>
            </a:r>
            <a:r>
              <a:rPr lang="en-US" altLang="en-US" sz="2400" dirty="0">
                <a:latin typeface="UTM Neo Sans Intel" pitchFamily="18" charset="0"/>
              </a:rPr>
              <a:t> </a:t>
            </a:r>
            <a:r>
              <a:rPr lang="en-US" altLang="en-US" sz="2400" dirty="0" err="1">
                <a:latin typeface="UTM Neo Sans Intel" pitchFamily="18" charset="0"/>
              </a:rPr>
              <a:t>nâu</a:t>
            </a:r>
            <a:r>
              <a:rPr lang="en-US" altLang="en-US" sz="2400" dirty="0">
                <a:latin typeface="UTM Neo Sans Intel" pitchFamily="18" charset="0"/>
              </a:rPr>
              <a:t> </a:t>
            </a:r>
            <a:r>
              <a:rPr lang="en-US" altLang="en-US" sz="2400" dirty="0" err="1">
                <a:latin typeface="UTM Neo Sans Intel" pitchFamily="18" charset="0"/>
              </a:rPr>
              <a:t>túi</a:t>
            </a:r>
            <a:r>
              <a:rPr lang="en-US" altLang="en-US" sz="2400" dirty="0">
                <a:latin typeface="UTM Neo Sans Intel" pitchFamily="18" charset="0"/>
              </a:rPr>
              <a:t> </a:t>
            </a:r>
            <a:r>
              <a:rPr lang="en-US" altLang="en-US" sz="2400" dirty="0" err="1">
                <a:latin typeface="UTM Neo Sans Intel" pitchFamily="18" charset="0"/>
              </a:rPr>
              <a:t>vải</a:t>
            </a:r>
            <a:r>
              <a:rPr lang="en-US" altLang="en-US" sz="2400" dirty="0" smtClean="0">
                <a:latin typeface="UTM Neo Sans Intel" pitchFamily="18" charset="0"/>
              </a:rPr>
              <a:t>, </a:t>
            </a:r>
            <a:r>
              <a:rPr lang="en-US" altLang="en-US" sz="2400" dirty="0" err="1" smtClean="0">
                <a:latin typeface="UTM Neo Sans Intel" pitchFamily="18" charset="0"/>
              </a:rPr>
              <a:t>đẹp</a:t>
            </a:r>
            <a:r>
              <a:rPr lang="en-US" altLang="en-US" sz="2400" dirty="0" smtClean="0">
                <a:latin typeface="UTM Neo Sans Intel" pitchFamily="18" charset="0"/>
              </a:rPr>
              <a:t> </a:t>
            </a:r>
            <a:r>
              <a:rPr lang="en-US" altLang="en-US" sz="2400" dirty="0" err="1">
                <a:latin typeface="UTM Neo Sans Intel" pitchFamily="18" charset="0"/>
              </a:rPr>
              <a:t>tươi</a:t>
            </a:r>
            <a:r>
              <a:rPr lang="en-US" altLang="en-US" sz="2400" dirty="0">
                <a:latin typeface="UTM Neo Sans Intel" pitchFamily="18" charset="0"/>
              </a:rPr>
              <a:t> </a:t>
            </a:r>
            <a:r>
              <a:rPr lang="en-US" altLang="en-US" sz="2400" dirty="0" err="1">
                <a:latin typeface="UTM Neo Sans Intel" pitchFamily="18" charset="0"/>
              </a:rPr>
              <a:t>lạ</a:t>
            </a:r>
            <a:r>
              <a:rPr lang="en-US" altLang="en-US" sz="2400" dirty="0">
                <a:latin typeface="UTM Neo Sans Intel" pitchFamily="18" charset="0"/>
              </a:rPr>
              <a:t> </a:t>
            </a:r>
            <a:r>
              <a:rPr lang="en-US" altLang="en-US" sz="2400" dirty="0" err="1">
                <a:latin typeface="UTM Neo Sans Intel" pitchFamily="18" charset="0"/>
              </a:rPr>
              <a:t>thường</a:t>
            </a:r>
            <a:r>
              <a:rPr lang="en-US" altLang="en-US" sz="2400" dirty="0">
                <a:latin typeface="UTM Neo Sans Intel" pitchFamily="18" charset="0"/>
              </a:rPr>
              <a:t>!</a:t>
            </a:r>
          </a:p>
          <a:p>
            <a:pPr>
              <a:spcBef>
                <a:spcPct val="50000"/>
              </a:spcBef>
            </a:pPr>
            <a:r>
              <a:rPr lang="en-US" altLang="en-US" sz="2400" dirty="0">
                <a:latin typeface="UTM Neo Sans Intel" pitchFamily="18" charset="0"/>
              </a:rPr>
              <a:t>	</a:t>
            </a:r>
            <a:r>
              <a:rPr lang="en-US" altLang="en-US" sz="2400" dirty="0" err="1">
                <a:latin typeface="UTM Neo Sans Intel" pitchFamily="18" charset="0"/>
              </a:rPr>
              <a:t>Nhớ</a:t>
            </a:r>
            <a:r>
              <a:rPr lang="en-US" altLang="en-US" sz="2400" dirty="0">
                <a:latin typeface="UTM Neo Sans Intel" pitchFamily="18" charset="0"/>
              </a:rPr>
              <a:t> </a:t>
            </a:r>
            <a:r>
              <a:rPr lang="en-US" altLang="en-US" sz="2400" b="1" dirty="0" err="1">
                <a:latin typeface="UTM Neo Sans Intel" pitchFamily="18" charset="0"/>
              </a:rPr>
              <a:t>Người</a:t>
            </a:r>
            <a:r>
              <a:rPr lang="en-US" altLang="en-US" sz="2400" dirty="0">
                <a:latin typeface="UTM Neo Sans Intel" pitchFamily="18" charset="0"/>
              </a:rPr>
              <a:t> </a:t>
            </a:r>
            <a:r>
              <a:rPr lang="en-US" altLang="en-US" sz="2400" dirty="0" err="1">
                <a:latin typeface="UTM Neo Sans Intel" pitchFamily="18" charset="0"/>
              </a:rPr>
              <a:t>những</a:t>
            </a:r>
            <a:r>
              <a:rPr lang="en-US" altLang="en-US" sz="2400" dirty="0">
                <a:latin typeface="UTM Neo Sans Intel" pitchFamily="18" charset="0"/>
              </a:rPr>
              <a:t> </a:t>
            </a:r>
            <a:r>
              <a:rPr lang="en-US" altLang="en-US" sz="2400" dirty="0" err="1">
                <a:latin typeface="UTM Neo Sans Intel" pitchFamily="18" charset="0"/>
              </a:rPr>
              <a:t>sáng</a:t>
            </a:r>
            <a:r>
              <a:rPr lang="en-US" altLang="en-US" sz="2400" dirty="0">
                <a:latin typeface="UTM Neo Sans Intel" pitchFamily="18" charset="0"/>
              </a:rPr>
              <a:t> </a:t>
            </a:r>
            <a:r>
              <a:rPr lang="en-US" altLang="en-US" sz="2400" dirty="0" err="1">
                <a:latin typeface="UTM Neo Sans Intel" pitchFamily="18" charset="0"/>
              </a:rPr>
              <a:t>tinh</a:t>
            </a:r>
            <a:r>
              <a:rPr lang="en-US" altLang="en-US" sz="2400" dirty="0">
                <a:latin typeface="UTM Neo Sans Intel" pitchFamily="18" charset="0"/>
              </a:rPr>
              <a:t> </a:t>
            </a:r>
            <a:r>
              <a:rPr lang="en-US" altLang="en-US" sz="2400" dirty="0" err="1">
                <a:latin typeface="UTM Neo Sans Intel" pitchFamily="18" charset="0"/>
              </a:rPr>
              <a:t>sương</a:t>
            </a:r>
            <a:endParaRPr lang="en-US" altLang="en-US" sz="2400" dirty="0">
              <a:latin typeface="UTM Neo Sans Intel" pitchFamily="18" charset="0"/>
            </a:endParaRPr>
          </a:p>
          <a:p>
            <a:pPr>
              <a:spcBef>
                <a:spcPct val="50000"/>
              </a:spcBef>
            </a:pPr>
            <a:r>
              <a:rPr lang="en-US" altLang="en-US" sz="2400" dirty="0" err="1">
                <a:latin typeface="UTM Neo Sans Intel" pitchFamily="18" charset="0"/>
              </a:rPr>
              <a:t>Ung</a:t>
            </a:r>
            <a:r>
              <a:rPr lang="en-US" altLang="en-US" sz="2400" dirty="0">
                <a:latin typeface="UTM Neo Sans Intel" pitchFamily="18" charset="0"/>
              </a:rPr>
              <a:t> dung </a:t>
            </a:r>
            <a:r>
              <a:rPr lang="en-US" altLang="en-US" sz="2400" dirty="0" err="1">
                <a:latin typeface="UTM Neo Sans Intel" pitchFamily="18" charset="0"/>
              </a:rPr>
              <a:t>yên</a:t>
            </a:r>
            <a:r>
              <a:rPr lang="en-US" altLang="en-US" sz="2400" dirty="0">
                <a:latin typeface="UTM Neo Sans Intel" pitchFamily="18" charset="0"/>
              </a:rPr>
              <a:t> </a:t>
            </a:r>
            <a:r>
              <a:rPr lang="en-US" altLang="en-US" sz="2400" dirty="0" err="1">
                <a:latin typeface="UTM Neo Sans Intel" pitchFamily="18" charset="0"/>
              </a:rPr>
              <a:t>ngựa</a:t>
            </a:r>
            <a:r>
              <a:rPr lang="en-US" altLang="en-US" sz="2400" dirty="0">
                <a:latin typeface="UTM Neo Sans Intel" pitchFamily="18" charset="0"/>
              </a:rPr>
              <a:t> </a:t>
            </a:r>
            <a:r>
              <a:rPr lang="en-US" altLang="en-US" sz="2400" dirty="0" err="1">
                <a:latin typeface="UTM Neo Sans Intel" pitchFamily="18" charset="0"/>
              </a:rPr>
              <a:t>trên</a:t>
            </a:r>
            <a:r>
              <a:rPr lang="en-US" altLang="en-US" sz="2400" dirty="0">
                <a:latin typeface="UTM Neo Sans Intel" pitchFamily="18" charset="0"/>
              </a:rPr>
              <a:t> </a:t>
            </a:r>
            <a:r>
              <a:rPr lang="en-US" altLang="en-US" sz="2400" dirty="0" err="1">
                <a:latin typeface="UTM Neo Sans Intel" pitchFamily="18" charset="0"/>
              </a:rPr>
              <a:t>đường</a:t>
            </a:r>
            <a:r>
              <a:rPr lang="en-US" altLang="en-US" sz="2400" dirty="0">
                <a:latin typeface="UTM Neo Sans Intel" pitchFamily="18" charset="0"/>
              </a:rPr>
              <a:t> </a:t>
            </a:r>
            <a:r>
              <a:rPr lang="en-US" altLang="en-US" sz="2400" dirty="0" err="1">
                <a:latin typeface="UTM Neo Sans Intel" pitchFamily="18" charset="0"/>
              </a:rPr>
              <a:t>suối</a:t>
            </a:r>
            <a:r>
              <a:rPr lang="en-US" altLang="en-US" sz="2400" dirty="0">
                <a:latin typeface="UTM Neo Sans Intel" pitchFamily="18" charset="0"/>
              </a:rPr>
              <a:t> reo</a:t>
            </a:r>
          </a:p>
          <a:p>
            <a:pPr>
              <a:spcBef>
                <a:spcPct val="50000"/>
              </a:spcBef>
            </a:pPr>
            <a:r>
              <a:rPr lang="en-US" altLang="en-US" sz="2400" dirty="0">
                <a:latin typeface="UTM Neo Sans Intel" pitchFamily="18" charset="0"/>
              </a:rPr>
              <a:t>	</a:t>
            </a:r>
            <a:r>
              <a:rPr lang="en-US" altLang="en-US" sz="2400" dirty="0" err="1">
                <a:latin typeface="UTM Neo Sans Intel" pitchFamily="18" charset="0"/>
              </a:rPr>
              <a:t>Nhớ</a:t>
            </a:r>
            <a:r>
              <a:rPr lang="en-US" altLang="en-US" sz="2400" dirty="0">
                <a:latin typeface="UTM Neo Sans Intel" pitchFamily="18" charset="0"/>
              </a:rPr>
              <a:t> </a:t>
            </a:r>
            <a:r>
              <a:rPr lang="en-US" altLang="en-US" sz="2400" dirty="0" err="1">
                <a:latin typeface="UTM Neo Sans Intel" pitchFamily="18" charset="0"/>
              </a:rPr>
              <a:t>chân</a:t>
            </a:r>
            <a:r>
              <a:rPr lang="en-US" altLang="en-US" sz="2400" dirty="0">
                <a:latin typeface="UTM Neo Sans Intel" pitchFamily="18" charset="0"/>
              </a:rPr>
              <a:t> </a:t>
            </a:r>
            <a:r>
              <a:rPr lang="en-US" altLang="en-US" sz="2400" b="1" dirty="0" err="1">
                <a:latin typeface="UTM Neo Sans Intel" pitchFamily="18" charset="0"/>
              </a:rPr>
              <a:t>Ngườ</a:t>
            </a:r>
            <a:r>
              <a:rPr lang="en-US" altLang="en-US" sz="2400" dirty="0" err="1">
                <a:latin typeface="UTM Neo Sans Intel" pitchFamily="18" charset="0"/>
              </a:rPr>
              <a:t>i</a:t>
            </a:r>
            <a:r>
              <a:rPr lang="en-US" altLang="en-US" sz="2400" dirty="0">
                <a:latin typeface="UTM Neo Sans Intel" pitchFamily="18" charset="0"/>
              </a:rPr>
              <a:t> </a:t>
            </a:r>
            <a:r>
              <a:rPr lang="en-US" altLang="en-US" sz="2400" dirty="0" err="1">
                <a:latin typeface="UTM Neo Sans Intel" pitchFamily="18" charset="0"/>
              </a:rPr>
              <a:t>bước</a:t>
            </a:r>
            <a:r>
              <a:rPr lang="en-US" altLang="en-US" sz="2400" dirty="0">
                <a:latin typeface="UTM Neo Sans Intel" pitchFamily="18" charset="0"/>
              </a:rPr>
              <a:t> </a:t>
            </a:r>
            <a:r>
              <a:rPr lang="en-US" altLang="en-US" sz="2400" dirty="0" err="1">
                <a:latin typeface="UTM Neo Sans Intel" pitchFamily="18" charset="0"/>
              </a:rPr>
              <a:t>lên</a:t>
            </a:r>
            <a:r>
              <a:rPr lang="en-US" altLang="en-US" sz="2400" dirty="0">
                <a:latin typeface="UTM Neo Sans Intel" pitchFamily="18" charset="0"/>
              </a:rPr>
              <a:t> </a:t>
            </a:r>
            <a:r>
              <a:rPr lang="en-US" altLang="en-US" sz="2400" dirty="0" err="1">
                <a:latin typeface="UTM Neo Sans Intel" pitchFamily="18" charset="0"/>
              </a:rPr>
              <a:t>đèo</a:t>
            </a:r>
            <a:endParaRPr lang="en-US" altLang="en-US" sz="2400" dirty="0">
              <a:latin typeface="UTM Neo Sans Intel" pitchFamily="18" charset="0"/>
            </a:endParaRPr>
          </a:p>
          <a:p>
            <a:pPr>
              <a:spcBef>
                <a:spcPct val="50000"/>
              </a:spcBef>
            </a:pPr>
            <a:r>
              <a:rPr lang="en-US" altLang="en-US" sz="2400" dirty="0" err="1">
                <a:latin typeface="UTM Neo Sans Intel" pitchFamily="18" charset="0"/>
              </a:rPr>
              <a:t>Người</a:t>
            </a:r>
            <a:r>
              <a:rPr lang="en-US" altLang="en-US" sz="2400" dirty="0">
                <a:latin typeface="UTM Neo Sans Intel" pitchFamily="18" charset="0"/>
              </a:rPr>
              <a:t> </a:t>
            </a:r>
            <a:r>
              <a:rPr lang="en-US" altLang="en-US" sz="2400" dirty="0" err="1">
                <a:latin typeface="UTM Neo Sans Intel" pitchFamily="18" charset="0"/>
              </a:rPr>
              <a:t>đi</a:t>
            </a:r>
            <a:r>
              <a:rPr lang="en-US" altLang="en-US" sz="2400" dirty="0">
                <a:latin typeface="UTM Neo Sans Intel" pitchFamily="18" charset="0"/>
              </a:rPr>
              <a:t>, </a:t>
            </a:r>
            <a:r>
              <a:rPr lang="en-US" altLang="en-US" sz="2400" dirty="0" err="1">
                <a:latin typeface="UTM Neo Sans Intel" pitchFamily="18" charset="0"/>
              </a:rPr>
              <a:t>rừng</a:t>
            </a:r>
            <a:r>
              <a:rPr lang="en-US" altLang="en-US" sz="2400" dirty="0">
                <a:latin typeface="UTM Neo Sans Intel" pitchFamily="18" charset="0"/>
              </a:rPr>
              <a:t> </a:t>
            </a:r>
            <a:r>
              <a:rPr lang="en-US" altLang="en-US" sz="2400" dirty="0" err="1">
                <a:latin typeface="UTM Neo Sans Intel" pitchFamily="18" charset="0"/>
              </a:rPr>
              <a:t>núi</a:t>
            </a:r>
            <a:r>
              <a:rPr lang="en-US" altLang="en-US" sz="2400" dirty="0">
                <a:latin typeface="UTM Neo Sans Intel" pitchFamily="18" charset="0"/>
              </a:rPr>
              <a:t> </a:t>
            </a:r>
            <a:r>
              <a:rPr lang="en-US" altLang="en-US" sz="2400" dirty="0" err="1">
                <a:latin typeface="UTM Neo Sans Intel" pitchFamily="18" charset="0"/>
              </a:rPr>
              <a:t>trông</a:t>
            </a:r>
            <a:r>
              <a:rPr lang="en-US" altLang="en-US" sz="2400" dirty="0">
                <a:latin typeface="UTM Neo Sans Intel" pitchFamily="18" charset="0"/>
              </a:rPr>
              <a:t> </a:t>
            </a:r>
            <a:r>
              <a:rPr lang="en-US" altLang="en-US" sz="2400" dirty="0" err="1">
                <a:latin typeface="UTM Neo Sans Intel" pitchFamily="18" charset="0"/>
              </a:rPr>
              <a:t>theo</a:t>
            </a:r>
            <a:r>
              <a:rPr lang="en-US" altLang="en-US" sz="2400" dirty="0">
                <a:latin typeface="UTM Neo Sans Intel" pitchFamily="18" charset="0"/>
              </a:rPr>
              <a:t> </a:t>
            </a:r>
            <a:r>
              <a:rPr lang="en-US" altLang="en-US" sz="2400" dirty="0" err="1">
                <a:latin typeface="UTM Neo Sans Intel" pitchFamily="18" charset="0"/>
              </a:rPr>
              <a:t>bóng</a:t>
            </a:r>
            <a:r>
              <a:rPr lang="en-US" altLang="en-US" sz="2400" dirty="0">
                <a:latin typeface="UTM Neo Sans Intel" pitchFamily="18" charset="0"/>
              </a:rPr>
              <a:t> </a:t>
            </a:r>
            <a:r>
              <a:rPr lang="en-US" altLang="en-US" sz="2400" b="1" dirty="0" err="1">
                <a:latin typeface="UTM Neo Sans Intel" pitchFamily="18" charset="0"/>
              </a:rPr>
              <a:t>Người</a:t>
            </a:r>
            <a:r>
              <a:rPr lang="en-US" altLang="en-US" sz="2400" b="1" dirty="0">
                <a:latin typeface="UTM Neo Sans Intel" pitchFamily="18" charset="0"/>
              </a:rPr>
              <a:t>.</a:t>
            </a:r>
          </a:p>
          <a:p>
            <a:pPr>
              <a:spcBef>
                <a:spcPct val="50000"/>
              </a:spcBef>
            </a:pPr>
            <a:r>
              <a:rPr lang="en-US" altLang="en-US" sz="2400" dirty="0">
                <a:latin typeface="UTM Neo Sans Intel" pitchFamily="18" charset="0"/>
              </a:rPr>
              <a:t>			                  </a:t>
            </a:r>
            <a:r>
              <a:rPr lang="en-US" altLang="en-US" sz="2400" dirty="0" err="1">
                <a:latin typeface="UTM Neo Sans Intel" pitchFamily="18" charset="0"/>
              </a:rPr>
              <a:t>Tố</a:t>
            </a:r>
            <a:r>
              <a:rPr lang="en-US" altLang="en-US" sz="2400" dirty="0">
                <a:latin typeface="UTM Neo Sans Intel" pitchFamily="18" charset="0"/>
              </a:rPr>
              <a:t> </a:t>
            </a:r>
            <a:r>
              <a:rPr lang="en-US" altLang="en-US" sz="2400" dirty="0" err="1">
                <a:latin typeface="UTM Neo Sans Intel" pitchFamily="18" charset="0"/>
              </a:rPr>
              <a:t>Hữu</a:t>
            </a:r>
            <a:endParaRPr lang="vi-VN" altLang="en-US" sz="2400" dirty="0">
              <a:latin typeface="Times New Roman" pitchFamily="18" charset="0"/>
            </a:endParaRPr>
          </a:p>
        </p:txBody>
      </p:sp>
      <p:sp>
        <p:nvSpPr>
          <p:cNvPr id="12" name="Text Box 16"/>
          <p:cNvSpPr txBox="1">
            <a:spLocks noChangeArrowheads="1"/>
          </p:cNvSpPr>
          <p:nvPr/>
        </p:nvSpPr>
        <p:spPr bwMode="auto">
          <a:xfrm>
            <a:off x="727901" y="1786666"/>
            <a:ext cx="6705600" cy="489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spcBef>
                <a:spcPct val="50000"/>
              </a:spcBef>
            </a:pPr>
            <a:r>
              <a:rPr lang="en-US" altLang="en-US" sz="2400" baseline="4000" dirty="0">
                <a:solidFill>
                  <a:srgbClr val="FF3300"/>
                </a:solidFill>
                <a:latin typeface="UTM Neo Sans Intel" pitchFamily="18" charset="0"/>
              </a:rPr>
              <a:t>	</a:t>
            </a:r>
            <a:r>
              <a:rPr lang="en-US" altLang="en-US" sz="2400" dirty="0" err="1">
                <a:latin typeface="UTM Neo Sans Intel" pitchFamily="18" charset="0"/>
              </a:rPr>
              <a:t>Mình</a:t>
            </a:r>
            <a:r>
              <a:rPr lang="en-US" altLang="en-US" sz="2400" dirty="0">
                <a:latin typeface="UTM Neo Sans Intel" pitchFamily="18" charset="0"/>
              </a:rPr>
              <a:t> </a:t>
            </a:r>
            <a:r>
              <a:rPr lang="en-US" altLang="en-US" sz="2400" dirty="0" err="1">
                <a:latin typeface="UTM Neo Sans Intel" pitchFamily="18" charset="0"/>
              </a:rPr>
              <a:t>về</a:t>
            </a:r>
            <a:r>
              <a:rPr lang="en-US" altLang="en-US" sz="2400" dirty="0">
                <a:latin typeface="UTM Neo Sans Intel" pitchFamily="18" charset="0"/>
              </a:rPr>
              <a:t> </a:t>
            </a:r>
            <a:r>
              <a:rPr lang="en-US" altLang="en-US" sz="2400" dirty="0" err="1">
                <a:latin typeface="UTM Neo Sans Intel" pitchFamily="18" charset="0"/>
              </a:rPr>
              <a:t>với</a:t>
            </a:r>
            <a:r>
              <a:rPr lang="en-US" altLang="en-US" sz="2400" dirty="0">
                <a:latin typeface="UTM Neo Sans Intel" pitchFamily="18" charset="0"/>
              </a:rPr>
              <a:t> </a:t>
            </a:r>
            <a:r>
              <a:rPr lang="en-US" altLang="en-US" sz="2400" b="1" dirty="0" err="1">
                <a:latin typeface="UTM Neo Sans Intel" pitchFamily="18" charset="0"/>
              </a:rPr>
              <a:t>Bác</a:t>
            </a:r>
            <a:r>
              <a:rPr lang="en-US" altLang="en-US" sz="2400" dirty="0">
                <a:latin typeface="UTM Neo Sans Intel" pitchFamily="18" charset="0"/>
              </a:rPr>
              <a:t> </a:t>
            </a:r>
            <a:r>
              <a:rPr lang="en-US" altLang="en-US" sz="2400" dirty="0" err="1">
                <a:latin typeface="UTM Neo Sans Intel" pitchFamily="18" charset="0"/>
              </a:rPr>
              <a:t>đường</a:t>
            </a:r>
            <a:r>
              <a:rPr lang="en-US" altLang="en-US" sz="2400" dirty="0">
                <a:latin typeface="UTM Neo Sans Intel" pitchFamily="18" charset="0"/>
              </a:rPr>
              <a:t> </a:t>
            </a:r>
            <a:r>
              <a:rPr lang="en-US" altLang="en-US" sz="2400" dirty="0" err="1">
                <a:latin typeface="UTM Neo Sans Intel" pitchFamily="18" charset="0"/>
              </a:rPr>
              <a:t>xuôi</a:t>
            </a:r>
            <a:endParaRPr lang="en-US" altLang="en-US" sz="2400" dirty="0">
              <a:latin typeface="UTM Neo Sans Intel" pitchFamily="18" charset="0"/>
            </a:endParaRPr>
          </a:p>
          <a:p>
            <a:pPr>
              <a:spcBef>
                <a:spcPct val="50000"/>
              </a:spcBef>
            </a:pPr>
            <a:r>
              <a:rPr lang="en-US" altLang="en-US" sz="2400" dirty="0" err="1">
                <a:latin typeface="UTM Neo Sans Intel" pitchFamily="18" charset="0"/>
              </a:rPr>
              <a:t>Thưa</a:t>
            </a:r>
            <a:r>
              <a:rPr lang="en-US" altLang="en-US" sz="2400" dirty="0">
                <a:latin typeface="UTM Neo Sans Intel" pitchFamily="18" charset="0"/>
              </a:rPr>
              <a:t> </a:t>
            </a:r>
            <a:r>
              <a:rPr lang="en-US" altLang="en-US" sz="2400" dirty="0" err="1">
                <a:latin typeface="UTM Neo Sans Intel" pitchFamily="18" charset="0"/>
              </a:rPr>
              <a:t>giùm</a:t>
            </a:r>
            <a:r>
              <a:rPr lang="en-US" altLang="en-US" sz="2400" dirty="0">
                <a:latin typeface="UTM Neo Sans Intel" pitchFamily="18" charset="0"/>
              </a:rPr>
              <a:t> </a:t>
            </a:r>
            <a:r>
              <a:rPr lang="en-US" altLang="en-US" sz="2400" dirty="0" err="1">
                <a:latin typeface="UTM Neo Sans Intel" pitchFamily="18" charset="0"/>
              </a:rPr>
              <a:t>Việt</a:t>
            </a:r>
            <a:r>
              <a:rPr lang="en-US" altLang="en-US" sz="2400" dirty="0">
                <a:latin typeface="UTM Neo Sans Intel" pitchFamily="18" charset="0"/>
              </a:rPr>
              <a:t> </a:t>
            </a:r>
            <a:r>
              <a:rPr lang="en-US" altLang="en-US" sz="2400" dirty="0" err="1">
                <a:latin typeface="UTM Neo Sans Intel" pitchFamily="18" charset="0"/>
              </a:rPr>
              <a:t>Bắc</a:t>
            </a:r>
            <a:r>
              <a:rPr lang="en-US" altLang="en-US" sz="2400" dirty="0">
                <a:latin typeface="UTM Neo Sans Intel" pitchFamily="18" charset="0"/>
              </a:rPr>
              <a:t> </a:t>
            </a:r>
            <a:r>
              <a:rPr lang="en-US" altLang="en-US" sz="2400" dirty="0" err="1">
                <a:latin typeface="UTM Neo Sans Intel" pitchFamily="18" charset="0"/>
              </a:rPr>
              <a:t>không</a:t>
            </a:r>
            <a:r>
              <a:rPr lang="en-US" altLang="en-US" sz="2400" dirty="0">
                <a:latin typeface="UTM Neo Sans Intel" pitchFamily="18" charset="0"/>
              </a:rPr>
              <a:t> </a:t>
            </a:r>
            <a:r>
              <a:rPr lang="en-US" altLang="en-US" sz="2400" dirty="0" err="1">
                <a:latin typeface="UTM Neo Sans Intel" pitchFamily="18" charset="0"/>
              </a:rPr>
              <a:t>nguôi</a:t>
            </a:r>
            <a:r>
              <a:rPr lang="en-US" altLang="en-US" sz="2400" dirty="0">
                <a:latin typeface="UTM Neo Sans Intel" pitchFamily="18" charset="0"/>
              </a:rPr>
              <a:t> </a:t>
            </a:r>
            <a:r>
              <a:rPr lang="en-US" altLang="en-US" sz="2400" dirty="0" err="1">
                <a:latin typeface="UTM Neo Sans Intel" pitchFamily="18" charset="0"/>
              </a:rPr>
              <a:t>nhớ</a:t>
            </a:r>
            <a:r>
              <a:rPr lang="en-US" altLang="en-US" sz="2400" dirty="0">
                <a:latin typeface="UTM Neo Sans Intel" pitchFamily="18" charset="0"/>
              </a:rPr>
              <a:t> </a:t>
            </a:r>
            <a:r>
              <a:rPr lang="en-US" altLang="en-US" sz="2400" b="1" dirty="0" err="1">
                <a:latin typeface="UTM Neo Sans Intel" pitchFamily="18" charset="0"/>
              </a:rPr>
              <a:t>Người</a:t>
            </a:r>
            <a:endParaRPr lang="en-US" altLang="en-US" sz="2400" b="1" dirty="0">
              <a:latin typeface="UTM Neo Sans Intel" pitchFamily="18" charset="0"/>
            </a:endParaRPr>
          </a:p>
          <a:p>
            <a:pPr>
              <a:spcBef>
                <a:spcPct val="50000"/>
              </a:spcBef>
            </a:pPr>
            <a:r>
              <a:rPr lang="en-US" altLang="en-US" sz="2400" dirty="0">
                <a:latin typeface="UTM Neo Sans Intel" pitchFamily="18" charset="0"/>
              </a:rPr>
              <a:t>	</a:t>
            </a:r>
            <a:r>
              <a:rPr lang="en-US" altLang="en-US" sz="2400" dirty="0" err="1">
                <a:latin typeface="UTM Neo Sans Intel" pitchFamily="18" charset="0"/>
              </a:rPr>
              <a:t>Nhớ</a:t>
            </a:r>
            <a:r>
              <a:rPr lang="en-US" altLang="en-US" sz="2400" dirty="0">
                <a:latin typeface="UTM Neo Sans Intel" pitchFamily="18" charset="0"/>
              </a:rPr>
              <a:t> </a:t>
            </a:r>
            <a:r>
              <a:rPr lang="en-US" altLang="en-US" sz="2400" b="1" dirty="0" err="1">
                <a:latin typeface="UTM Neo Sans Intel" pitchFamily="18" charset="0"/>
              </a:rPr>
              <a:t>Ông</a:t>
            </a:r>
            <a:r>
              <a:rPr lang="en-US" altLang="en-US" sz="2400" b="1" dirty="0">
                <a:latin typeface="UTM Neo Sans Intel" pitchFamily="18" charset="0"/>
              </a:rPr>
              <a:t> </a:t>
            </a:r>
            <a:r>
              <a:rPr lang="en-US" altLang="en-US" sz="2400" b="1" dirty="0" err="1">
                <a:latin typeface="UTM Neo Sans Intel" pitchFamily="18" charset="0"/>
              </a:rPr>
              <a:t>Cụ</a:t>
            </a:r>
            <a:r>
              <a:rPr lang="en-US" altLang="en-US" sz="2400" b="1" dirty="0">
                <a:latin typeface="UTM Neo Sans Intel" pitchFamily="18" charset="0"/>
              </a:rPr>
              <a:t> </a:t>
            </a:r>
            <a:r>
              <a:rPr lang="en-US" altLang="en-US" sz="2400" dirty="0" err="1">
                <a:latin typeface="UTM Neo Sans Intel" pitchFamily="18" charset="0"/>
              </a:rPr>
              <a:t>mắt</a:t>
            </a:r>
            <a:r>
              <a:rPr lang="en-US" altLang="en-US" sz="2400" dirty="0">
                <a:latin typeface="UTM Neo Sans Intel" pitchFamily="18" charset="0"/>
              </a:rPr>
              <a:t> </a:t>
            </a:r>
            <a:r>
              <a:rPr lang="en-US" altLang="en-US" sz="2400" dirty="0" err="1">
                <a:latin typeface="UTM Neo Sans Intel" pitchFamily="18" charset="0"/>
              </a:rPr>
              <a:t>sáng</a:t>
            </a:r>
            <a:r>
              <a:rPr lang="en-US" altLang="en-US" sz="2400" dirty="0">
                <a:latin typeface="UTM Neo Sans Intel" pitchFamily="18" charset="0"/>
              </a:rPr>
              <a:t> </a:t>
            </a:r>
            <a:r>
              <a:rPr lang="en-US" altLang="en-US" sz="2400" dirty="0" err="1">
                <a:latin typeface="UTM Neo Sans Intel" pitchFamily="18" charset="0"/>
              </a:rPr>
              <a:t>ngời</a:t>
            </a:r>
            <a:endParaRPr lang="en-US" altLang="en-US" sz="2400" dirty="0">
              <a:latin typeface="UTM Neo Sans Intel" pitchFamily="18" charset="0"/>
            </a:endParaRPr>
          </a:p>
          <a:p>
            <a:pPr>
              <a:spcBef>
                <a:spcPct val="50000"/>
              </a:spcBef>
            </a:pPr>
            <a:r>
              <a:rPr lang="en-US" altLang="en-US" sz="2400" dirty="0" err="1">
                <a:latin typeface="UTM Neo Sans Intel" pitchFamily="18" charset="0"/>
              </a:rPr>
              <a:t>Áo</a:t>
            </a:r>
            <a:r>
              <a:rPr lang="en-US" altLang="en-US" sz="2400" dirty="0">
                <a:latin typeface="UTM Neo Sans Intel" pitchFamily="18" charset="0"/>
              </a:rPr>
              <a:t> </a:t>
            </a:r>
            <a:r>
              <a:rPr lang="en-US" altLang="en-US" sz="2400" dirty="0" err="1">
                <a:latin typeface="UTM Neo Sans Intel" pitchFamily="18" charset="0"/>
              </a:rPr>
              <a:t>nâu</a:t>
            </a:r>
            <a:r>
              <a:rPr lang="en-US" altLang="en-US" sz="2400" dirty="0">
                <a:latin typeface="UTM Neo Sans Intel" pitchFamily="18" charset="0"/>
              </a:rPr>
              <a:t> </a:t>
            </a:r>
            <a:r>
              <a:rPr lang="en-US" altLang="en-US" sz="2400" dirty="0" err="1">
                <a:latin typeface="UTM Neo Sans Intel" pitchFamily="18" charset="0"/>
              </a:rPr>
              <a:t>túi</a:t>
            </a:r>
            <a:r>
              <a:rPr lang="en-US" altLang="en-US" sz="2400" dirty="0">
                <a:latin typeface="UTM Neo Sans Intel" pitchFamily="18" charset="0"/>
              </a:rPr>
              <a:t> </a:t>
            </a:r>
            <a:r>
              <a:rPr lang="en-US" altLang="en-US" sz="2400" dirty="0" err="1">
                <a:latin typeface="UTM Neo Sans Intel" pitchFamily="18" charset="0"/>
              </a:rPr>
              <a:t>vải</a:t>
            </a:r>
            <a:r>
              <a:rPr lang="en-US" altLang="en-US" sz="2400" dirty="0" smtClean="0">
                <a:latin typeface="UTM Neo Sans Intel" pitchFamily="18" charset="0"/>
              </a:rPr>
              <a:t>, </a:t>
            </a:r>
            <a:r>
              <a:rPr lang="en-US" altLang="en-US" sz="2400" dirty="0" err="1" smtClean="0">
                <a:latin typeface="UTM Neo Sans Intel" pitchFamily="18" charset="0"/>
              </a:rPr>
              <a:t>đẹp</a:t>
            </a:r>
            <a:r>
              <a:rPr lang="en-US" altLang="en-US" sz="2400" dirty="0" smtClean="0">
                <a:latin typeface="UTM Neo Sans Intel" pitchFamily="18" charset="0"/>
              </a:rPr>
              <a:t> </a:t>
            </a:r>
            <a:r>
              <a:rPr lang="en-US" altLang="en-US" sz="2400" dirty="0" err="1">
                <a:latin typeface="UTM Neo Sans Intel" pitchFamily="18" charset="0"/>
              </a:rPr>
              <a:t>tươi</a:t>
            </a:r>
            <a:r>
              <a:rPr lang="en-US" altLang="en-US" sz="2400" dirty="0">
                <a:latin typeface="UTM Neo Sans Intel" pitchFamily="18" charset="0"/>
              </a:rPr>
              <a:t> </a:t>
            </a:r>
            <a:r>
              <a:rPr lang="en-US" altLang="en-US" sz="2400" dirty="0" err="1">
                <a:latin typeface="UTM Neo Sans Intel" pitchFamily="18" charset="0"/>
              </a:rPr>
              <a:t>lạ</a:t>
            </a:r>
            <a:r>
              <a:rPr lang="en-US" altLang="en-US" sz="2400" dirty="0">
                <a:latin typeface="UTM Neo Sans Intel" pitchFamily="18" charset="0"/>
              </a:rPr>
              <a:t> </a:t>
            </a:r>
            <a:r>
              <a:rPr lang="en-US" altLang="en-US" sz="2400" dirty="0" err="1">
                <a:latin typeface="UTM Neo Sans Intel" pitchFamily="18" charset="0"/>
              </a:rPr>
              <a:t>thường</a:t>
            </a:r>
            <a:r>
              <a:rPr lang="en-US" altLang="en-US" sz="2400" dirty="0">
                <a:latin typeface="UTM Neo Sans Intel" pitchFamily="18" charset="0"/>
              </a:rPr>
              <a:t>!</a:t>
            </a:r>
          </a:p>
          <a:p>
            <a:pPr>
              <a:spcBef>
                <a:spcPct val="50000"/>
              </a:spcBef>
            </a:pPr>
            <a:r>
              <a:rPr lang="en-US" altLang="en-US" sz="2400" dirty="0">
                <a:latin typeface="UTM Neo Sans Intel" pitchFamily="18" charset="0"/>
              </a:rPr>
              <a:t>	</a:t>
            </a:r>
            <a:r>
              <a:rPr lang="en-US" altLang="en-US" sz="2400" dirty="0" err="1">
                <a:latin typeface="UTM Neo Sans Intel" pitchFamily="18" charset="0"/>
              </a:rPr>
              <a:t>Nhớ</a:t>
            </a:r>
            <a:r>
              <a:rPr lang="en-US" altLang="en-US" sz="2400" dirty="0">
                <a:latin typeface="UTM Neo Sans Intel" pitchFamily="18" charset="0"/>
              </a:rPr>
              <a:t> </a:t>
            </a:r>
            <a:r>
              <a:rPr lang="en-US" altLang="en-US" sz="2400" b="1" dirty="0" err="1">
                <a:latin typeface="UTM Neo Sans Intel" pitchFamily="18" charset="0"/>
              </a:rPr>
              <a:t>Người</a:t>
            </a:r>
            <a:r>
              <a:rPr lang="en-US" altLang="en-US" sz="2400" dirty="0">
                <a:latin typeface="UTM Neo Sans Intel" pitchFamily="18" charset="0"/>
              </a:rPr>
              <a:t> </a:t>
            </a:r>
            <a:r>
              <a:rPr lang="en-US" altLang="en-US" sz="2400" dirty="0" err="1">
                <a:latin typeface="UTM Neo Sans Intel" pitchFamily="18" charset="0"/>
              </a:rPr>
              <a:t>những</a:t>
            </a:r>
            <a:r>
              <a:rPr lang="en-US" altLang="en-US" sz="2400" dirty="0">
                <a:latin typeface="UTM Neo Sans Intel" pitchFamily="18" charset="0"/>
              </a:rPr>
              <a:t> </a:t>
            </a:r>
            <a:r>
              <a:rPr lang="en-US" altLang="en-US" sz="2400" dirty="0" err="1">
                <a:latin typeface="UTM Neo Sans Intel" pitchFamily="18" charset="0"/>
              </a:rPr>
              <a:t>sáng</a:t>
            </a:r>
            <a:r>
              <a:rPr lang="en-US" altLang="en-US" sz="2400" dirty="0">
                <a:latin typeface="UTM Neo Sans Intel" pitchFamily="18" charset="0"/>
              </a:rPr>
              <a:t> </a:t>
            </a:r>
            <a:r>
              <a:rPr lang="en-US" altLang="en-US" sz="2400" dirty="0" err="1">
                <a:latin typeface="UTM Neo Sans Intel" pitchFamily="18" charset="0"/>
              </a:rPr>
              <a:t>tinh</a:t>
            </a:r>
            <a:r>
              <a:rPr lang="en-US" altLang="en-US" sz="2400" dirty="0">
                <a:latin typeface="UTM Neo Sans Intel" pitchFamily="18" charset="0"/>
              </a:rPr>
              <a:t> </a:t>
            </a:r>
            <a:r>
              <a:rPr lang="en-US" altLang="en-US" sz="2400" dirty="0" err="1">
                <a:latin typeface="UTM Neo Sans Intel" pitchFamily="18" charset="0"/>
              </a:rPr>
              <a:t>sương</a:t>
            </a:r>
            <a:endParaRPr lang="en-US" altLang="en-US" sz="2400" dirty="0">
              <a:latin typeface="UTM Neo Sans Intel" pitchFamily="18" charset="0"/>
            </a:endParaRPr>
          </a:p>
          <a:p>
            <a:pPr>
              <a:spcBef>
                <a:spcPct val="50000"/>
              </a:spcBef>
            </a:pPr>
            <a:r>
              <a:rPr lang="en-US" altLang="en-US" sz="2400" dirty="0" err="1">
                <a:latin typeface="UTM Neo Sans Intel" pitchFamily="18" charset="0"/>
              </a:rPr>
              <a:t>Ung</a:t>
            </a:r>
            <a:r>
              <a:rPr lang="en-US" altLang="en-US" sz="2400" dirty="0">
                <a:latin typeface="UTM Neo Sans Intel" pitchFamily="18" charset="0"/>
              </a:rPr>
              <a:t> dung </a:t>
            </a:r>
            <a:r>
              <a:rPr lang="en-US" altLang="en-US" sz="2400" dirty="0" err="1">
                <a:latin typeface="UTM Neo Sans Intel" pitchFamily="18" charset="0"/>
              </a:rPr>
              <a:t>yên</a:t>
            </a:r>
            <a:r>
              <a:rPr lang="en-US" altLang="en-US" sz="2400" dirty="0">
                <a:latin typeface="UTM Neo Sans Intel" pitchFamily="18" charset="0"/>
              </a:rPr>
              <a:t> </a:t>
            </a:r>
            <a:r>
              <a:rPr lang="en-US" altLang="en-US" sz="2400" dirty="0" err="1">
                <a:latin typeface="UTM Neo Sans Intel" pitchFamily="18" charset="0"/>
              </a:rPr>
              <a:t>ngựa</a:t>
            </a:r>
            <a:r>
              <a:rPr lang="en-US" altLang="en-US" sz="2400" dirty="0">
                <a:latin typeface="UTM Neo Sans Intel" pitchFamily="18" charset="0"/>
              </a:rPr>
              <a:t> </a:t>
            </a:r>
            <a:r>
              <a:rPr lang="en-US" altLang="en-US" sz="2400" dirty="0" err="1">
                <a:latin typeface="UTM Neo Sans Intel" pitchFamily="18" charset="0"/>
              </a:rPr>
              <a:t>trên</a:t>
            </a:r>
            <a:r>
              <a:rPr lang="en-US" altLang="en-US" sz="2400" dirty="0">
                <a:latin typeface="UTM Neo Sans Intel" pitchFamily="18" charset="0"/>
              </a:rPr>
              <a:t> </a:t>
            </a:r>
            <a:r>
              <a:rPr lang="en-US" altLang="en-US" sz="2400" dirty="0" err="1">
                <a:latin typeface="UTM Neo Sans Intel" pitchFamily="18" charset="0"/>
              </a:rPr>
              <a:t>đường</a:t>
            </a:r>
            <a:r>
              <a:rPr lang="en-US" altLang="en-US" sz="2400" dirty="0">
                <a:latin typeface="UTM Neo Sans Intel" pitchFamily="18" charset="0"/>
              </a:rPr>
              <a:t> </a:t>
            </a:r>
            <a:r>
              <a:rPr lang="en-US" altLang="en-US" sz="2400" dirty="0" err="1">
                <a:latin typeface="UTM Neo Sans Intel" pitchFamily="18" charset="0"/>
              </a:rPr>
              <a:t>suối</a:t>
            </a:r>
            <a:r>
              <a:rPr lang="en-US" altLang="en-US" sz="2400" dirty="0">
                <a:latin typeface="UTM Neo Sans Intel" pitchFamily="18" charset="0"/>
              </a:rPr>
              <a:t> reo</a:t>
            </a:r>
          </a:p>
          <a:p>
            <a:pPr>
              <a:spcBef>
                <a:spcPct val="50000"/>
              </a:spcBef>
            </a:pPr>
            <a:r>
              <a:rPr lang="en-US" altLang="en-US" sz="2400" dirty="0">
                <a:latin typeface="UTM Neo Sans Intel" pitchFamily="18" charset="0"/>
              </a:rPr>
              <a:t>	</a:t>
            </a:r>
            <a:r>
              <a:rPr lang="en-US" altLang="en-US" sz="2400" dirty="0" err="1">
                <a:latin typeface="UTM Neo Sans Intel" pitchFamily="18" charset="0"/>
              </a:rPr>
              <a:t>Nhớ</a:t>
            </a:r>
            <a:r>
              <a:rPr lang="en-US" altLang="en-US" sz="2400" dirty="0">
                <a:latin typeface="UTM Neo Sans Intel" pitchFamily="18" charset="0"/>
              </a:rPr>
              <a:t> </a:t>
            </a:r>
            <a:r>
              <a:rPr lang="en-US" altLang="en-US" sz="2400" dirty="0" err="1">
                <a:latin typeface="UTM Neo Sans Intel" pitchFamily="18" charset="0"/>
              </a:rPr>
              <a:t>chân</a:t>
            </a:r>
            <a:r>
              <a:rPr lang="en-US" altLang="en-US" sz="2400" dirty="0">
                <a:latin typeface="UTM Neo Sans Intel" pitchFamily="18" charset="0"/>
              </a:rPr>
              <a:t> </a:t>
            </a:r>
            <a:r>
              <a:rPr lang="en-US" altLang="en-US" sz="2400" b="1" dirty="0" err="1">
                <a:latin typeface="UTM Neo Sans Intel" pitchFamily="18" charset="0"/>
              </a:rPr>
              <a:t>Ngườ</a:t>
            </a:r>
            <a:r>
              <a:rPr lang="en-US" altLang="en-US" sz="2400" dirty="0" err="1">
                <a:latin typeface="UTM Neo Sans Intel" pitchFamily="18" charset="0"/>
              </a:rPr>
              <a:t>i</a:t>
            </a:r>
            <a:r>
              <a:rPr lang="en-US" altLang="en-US" sz="2400" dirty="0">
                <a:latin typeface="UTM Neo Sans Intel" pitchFamily="18" charset="0"/>
              </a:rPr>
              <a:t> </a:t>
            </a:r>
            <a:r>
              <a:rPr lang="en-US" altLang="en-US" sz="2400" dirty="0" err="1">
                <a:latin typeface="UTM Neo Sans Intel" pitchFamily="18" charset="0"/>
              </a:rPr>
              <a:t>bước</a:t>
            </a:r>
            <a:r>
              <a:rPr lang="en-US" altLang="en-US" sz="2400" dirty="0">
                <a:latin typeface="UTM Neo Sans Intel" pitchFamily="18" charset="0"/>
              </a:rPr>
              <a:t> </a:t>
            </a:r>
            <a:r>
              <a:rPr lang="en-US" altLang="en-US" sz="2400" dirty="0" err="1">
                <a:latin typeface="UTM Neo Sans Intel" pitchFamily="18" charset="0"/>
              </a:rPr>
              <a:t>lên</a:t>
            </a:r>
            <a:r>
              <a:rPr lang="en-US" altLang="en-US" sz="2400" dirty="0">
                <a:latin typeface="UTM Neo Sans Intel" pitchFamily="18" charset="0"/>
              </a:rPr>
              <a:t> </a:t>
            </a:r>
            <a:r>
              <a:rPr lang="en-US" altLang="en-US" sz="2400" dirty="0" err="1">
                <a:latin typeface="UTM Neo Sans Intel" pitchFamily="18" charset="0"/>
              </a:rPr>
              <a:t>đèo</a:t>
            </a:r>
            <a:endParaRPr lang="en-US" altLang="en-US" sz="2400" dirty="0">
              <a:latin typeface="UTM Neo Sans Intel" pitchFamily="18" charset="0"/>
            </a:endParaRPr>
          </a:p>
          <a:p>
            <a:pPr>
              <a:spcBef>
                <a:spcPct val="50000"/>
              </a:spcBef>
            </a:pPr>
            <a:r>
              <a:rPr lang="en-US" altLang="en-US" sz="2400" dirty="0" err="1">
                <a:latin typeface="UTM Neo Sans Intel" pitchFamily="18" charset="0"/>
              </a:rPr>
              <a:t>Người</a:t>
            </a:r>
            <a:r>
              <a:rPr lang="en-US" altLang="en-US" sz="2400" dirty="0">
                <a:latin typeface="UTM Neo Sans Intel" pitchFamily="18" charset="0"/>
              </a:rPr>
              <a:t> </a:t>
            </a:r>
            <a:r>
              <a:rPr lang="en-US" altLang="en-US" sz="2400" dirty="0" err="1">
                <a:latin typeface="UTM Neo Sans Intel" pitchFamily="18" charset="0"/>
              </a:rPr>
              <a:t>đi</a:t>
            </a:r>
            <a:r>
              <a:rPr lang="en-US" altLang="en-US" sz="2400" dirty="0">
                <a:latin typeface="UTM Neo Sans Intel" pitchFamily="18" charset="0"/>
              </a:rPr>
              <a:t>, </a:t>
            </a:r>
            <a:r>
              <a:rPr lang="en-US" altLang="en-US" sz="2400" dirty="0" err="1">
                <a:latin typeface="UTM Neo Sans Intel" pitchFamily="18" charset="0"/>
              </a:rPr>
              <a:t>rừng</a:t>
            </a:r>
            <a:r>
              <a:rPr lang="en-US" altLang="en-US" sz="2400" dirty="0">
                <a:latin typeface="UTM Neo Sans Intel" pitchFamily="18" charset="0"/>
              </a:rPr>
              <a:t> </a:t>
            </a:r>
            <a:r>
              <a:rPr lang="en-US" altLang="en-US" sz="2400" dirty="0" err="1">
                <a:latin typeface="UTM Neo Sans Intel" pitchFamily="18" charset="0"/>
              </a:rPr>
              <a:t>núi</a:t>
            </a:r>
            <a:r>
              <a:rPr lang="en-US" altLang="en-US" sz="2400" dirty="0">
                <a:latin typeface="UTM Neo Sans Intel" pitchFamily="18" charset="0"/>
              </a:rPr>
              <a:t> </a:t>
            </a:r>
            <a:r>
              <a:rPr lang="en-US" altLang="en-US" sz="2400" dirty="0" err="1">
                <a:latin typeface="UTM Neo Sans Intel" pitchFamily="18" charset="0"/>
              </a:rPr>
              <a:t>trông</a:t>
            </a:r>
            <a:r>
              <a:rPr lang="en-US" altLang="en-US" sz="2400" dirty="0">
                <a:latin typeface="UTM Neo Sans Intel" pitchFamily="18" charset="0"/>
              </a:rPr>
              <a:t> </a:t>
            </a:r>
            <a:r>
              <a:rPr lang="en-US" altLang="en-US" sz="2400" dirty="0" err="1">
                <a:latin typeface="UTM Neo Sans Intel" pitchFamily="18" charset="0"/>
              </a:rPr>
              <a:t>theo</a:t>
            </a:r>
            <a:r>
              <a:rPr lang="en-US" altLang="en-US" sz="2400" dirty="0">
                <a:latin typeface="UTM Neo Sans Intel" pitchFamily="18" charset="0"/>
              </a:rPr>
              <a:t> </a:t>
            </a:r>
            <a:r>
              <a:rPr lang="en-US" altLang="en-US" sz="2400" dirty="0" err="1">
                <a:latin typeface="UTM Neo Sans Intel" pitchFamily="18" charset="0"/>
              </a:rPr>
              <a:t>bóng</a:t>
            </a:r>
            <a:r>
              <a:rPr lang="en-US" altLang="en-US" sz="2400" dirty="0">
                <a:latin typeface="UTM Neo Sans Intel" pitchFamily="18" charset="0"/>
              </a:rPr>
              <a:t> </a:t>
            </a:r>
            <a:r>
              <a:rPr lang="en-US" altLang="en-US" sz="2400" b="1" dirty="0" err="1">
                <a:latin typeface="UTM Neo Sans Intel" pitchFamily="18" charset="0"/>
              </a:rPr>
              <a:t>Người</a:t>
            </a:r>
            <a:r>
              <a:rPr lang="en-US" altLang="en-US" sz="2400" b="1" dirty="0">
                <a:latin typeface="UTM Neo Sans Intel" pitchFamily="18" charset="0"/>
              </a:rPr>
              <a:t>.</a:t>
            </a:r>
          </a:p>
          <a:p>
            <a:pPr>
              <a:spcBef>
                <a:spcPct val="50000"/>
              </a:spcBef>
            </a:pPr>
            <a:r>
              <a:rPr lang="en-US" altLang="en-US" sz="2400" dirty="0">
                <a:latin typeface="UTM Neo Sans Intel" pitchFamily="18" charset="0"/>
              </a:rPr>
              <a:t>			                  </a:t>
            </a:r>
            <a:r>
              <a:rPr lang="en-US" altLang="en-US" sz="2400" dirty="0" err="1">
                <a:latin typeface="UTM Neo Sans Intel" pitchFamily="18" charset="0"/>
              </a:rPr>
              <a:t>Tố</a:t>
            </a:r>
            <a:r>
              <a:rPr lang="en-US" altLang="en-US" sz="2400" dirty="0">
                <a:latin typeface="UTM Neo Sans Intel" pitchFamily="18" charset="0"/>
              </a:rPr>
              <a:t> </a:t>
            </a:r>
            <a:r>
              <a:rPr lang="en-US" altLang="en-US" sz="2400" dirty="0" err="1">
                <a:latin typeface="UTM Neo Sans Intel" pitchFamily="18" charset="0"/>
              </a:rPr>
              <a:t>Hữu</a:t>
            </a:r>
            <a:endParaRPr lang="vi-VN" altLang="en-US" sz="2400" dirty="0">
              <a:latin typeface="Times New Roman" pitchFamily="18" charset="0"/>
            </a:endParaRPr>
          </a:p>
        </p:txBody>
      </p:sp>
      <p:sp>
        <p:nvSpPr>
          <p:cNvPr id="16" name="Text Box 20"/>
          <p:cNvSpPr txBox="1">
            <a:spLocks noChangeArrowheads="1"/>
          </p:cNvSpPr>
          <p:nvPr/>
        </p:nvSpPr>
        <p:spPr bwMode="auto">
          <a:xfrm>
            <a:off x="6905519" y="2419633"/>
            <a:ext cx="4481954" cy="3600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marL="342900" indent="-342900" algn="just">
              <a:spcBef>
                <a:spcPts val="600"/>
              </a:spcBef>
              <a:buFontTx/>
              <a:buChar char="-"/>
            </a:pPr>
            <a:r>
              <a:rPr lang="en-US" altLang="en-US" sz="2800" dirty="0" err="1" smtClean="0">
                <a:solidFill>
                  <a:srgbClr val="FF0000"/>
                </a:solidFill>
                <a:effectLst>
                  <a:outerShdw blurRad="38100" dist="38100" dir="2700000" algn="tl">
                    <a:srgbClr val="000000">
                      <a:alpha val="43137"/>
                    </a:srgbClr>
                  </a:outerShdw>
                </a:effectLst>
                <a:latin typeface="UTM Neo Sans Intel" pitchFamily="18" charset="0"/>
                <a:cs typeface="Times New Roman" pitchFamily="18" charset="0"/>
              </a:rPr>
              <a:t>Các</a:t>
            </a:r>
            <a:r>
              <a:rPr lang="en-US" altLang="en-US" sz="2800" dirty="0" smtClean="0">
                <a:solidFill>
                  <a:srgbClr val="FF0000"/>
                </a:solidFill>
                <a:effectLst>
                  <a:outerShdw blurRad="38100" dist="38100" dir="2700000" algn="tl">
                    <a:srgbClr val="000000">
                      <a:alpha val="43137"/>
                    </a:srgbClr>
                  </a:outerShdw>
                </a:effectLst>
                <a:latin typeface="UTM Neo Sans Intel" pitchFamily="18" charset="0"/>
                <a:cs typeface="Times New Roman" pitchFamily="18" charset="0"/>
              </a:rPr>
              <a:t> </a:t>
            </a:r>
            <a:r>
              <a:rPr lang="en-US" altLang="en-US" sz="2800" dirty="0" err="1" smtClean="0">
                <a:solidFill>
                  <a:srgbClr val="FF0000"/>
                </a:solidFill>
                <a:effectLst>
                  <a:outerShdw blurRad="38100" dist="38100" dir="2700000" algn="tl">
                    <a:srgbClr val="000000">
                      <a:alpha val="43137"/>
                    </a:srgbClr>
                  </a:outerShdw>
                </a:effectLst>
                <a:latin typeface="UTM Neo Sans Intel" pitchFamily="18" charset="0"/>
                <a:cs typeface="Times New Roman" pitchFamily="18" charset="0"/>
              </a:rPr>
              <a:t>từ</a:t>
            </a:r>
            <a:r>
              <a:rPr lang="en-US" altLang="en-US" sz="2800" dirty="0" smtClean="0">
                <a:solidFill>
                  <a:srgbClr val="FF0000"/>
                </a:solidFill>
                <a:effectLst>
                  <a:outerShdw blurRad="38100" dist="38100" dir="2700000" algn="tl">
                    <a:srgbClr val="000000">
                      <a:alpha val="43137"/>
                    </a:srgbClr>
                  </a:outerShdw>
                </a:effectLst>
                <a:latin typeface="UTM Neo Sans Intel" pitchFamily="18" charset="0"/>
                <a:cs typeface="Times New Roman" pitchFamily="18" charset="0"/>
              </a:rPr>
              <a:t> in </a:t>
            </a:r>
            <a:r>
              <a:rPr lang="en-US" altLang="en-US" sz="2800" dirty="0" err="1" smtClean="0">
                <a:solidFill>
                  <a:srgbClr val="FF0000"/>
                </a:solidFill>
                <a:effectLst>
                  <a:outerShdw blurRad="38100" dist="38100" dir="2700000" algn="tl">
                    <a:srgbClr val="000000">
                      <a:alpha val="43137"/>
                    </a:srgbClr>
                  </a:outerShdw>
                </a:effectLst>
                <a:latin typeface="UTM Neo Sans Intel" pitchFamily="18" charset="0"/>
                <a:cs typeface="Times New Roman" pitchFamily="18" charset="0"/>
              </a:rPr>
              <a:t>đậm</a:t>
            </a:r>
            <a:r>
              <a:rPr lang="en-US" altLang="en-US" sz="2800" dirty="0" smtClean="0">
                <a:solidFill>
                  <a:srgbClr val="FF0000"/>
                </a:solidFill>
                <a:effectLst>
                  <a:outerShdw blurRad="38100" dist="38100" dir="2700000" algn="tl">
                    <a:srgbClr val="000000">
                      <a:alpha val="43137"/>
                    </a:srgbClr>
                  </a:outerShdw>
                </a:effectLst>
                <a:latin typeface="UTM Neo Sans Intel" pitchFamily="18" charset="0"/>
                <a:cs typeface="Times New Roman" pitchFamily="18" charset="0"/>
              </a:rPr>
              <a:t> </a:t>
            </a:r>
            <a:r>
              <a:rPr lang="en-US" altLang="en-US" sz="2800" dirty="0" err="1" smtClean="0">
                <a:solidFill>
                  <a:srgbClr val="FF0000"/>
                </a:solidFill>
                <a:effectLst>
                  <a:outerShdw blurRad="38100" dist="38100" dir="2700000" algn="tl">
                    <a:srgbClr val="000000">
                      <a:alpha val="43137"/>
                    </a:srgbClr>
                  </a:outerShdw>
                </a:effectLst>
                <a:latin typeface="UTM Neo Sans Intel" pitchFamily="18" charset="0"/>
                <a:cs typeface="Times New Roman" pitchFamily="18" charset="0"/>
              </a:rPr>
              <a:t>trong</a:t>
            </a:r>
            <a:r>
              <a:rPr lang="en-US" altLang="en-US" sz="2800" dirty="0" smtClean="0">
                <a:solidFill>
                  <a:srgbClr val="FF0000"/>
                </a:solidFill>
                <a:effectLst>
                  <a:outerShdw blurRad="38100" dist="38100" dir="2700000" algn="tl">
                    <a:srgbClr val="000000">
                      <a:alpha val="43137"/>
                    </a:srgbClr>
                  </a:outerShdw>
                </a:effectLst>
                <a:latin typeface="UTM Neo Sans Intel" pitchFamily="18" charset="0"/>
                <a:cs typeface="Times New Roman" pitchFamily="18" charset="0"/>
              </a:rPr>
              <a:t> </a:t>
            </a:r>
            <a:r>
              <a:rPr lang="en-US" altLang="en-US" sz="2800" dirty="0" err="1" smtClean="0">
                <a:solidFill>
                  <a:srgbClr val="FF0000"/>
                </a:solidFill>
                <a:effectLst>
                  <a:outerShdw blurRad="38100" dist="38100" dir="2700000" algn="tl">
                    <a:srgbClr val="000000">
                      <a:alpha val="43137"/>
                    </a:srgbClr>
                  </a:outerShdw>
                </a:effectLst>
                <a:latin typeface="UTM Neo Sans Intel" pitchFamily="18" charset="0"/>
                <a:cs typeface="Times New Roman" pitchFamily="18" charset="0"/>
              </a:rPr>
              <a:t>đoạn</a:t>
            </a:r>
            <a:r>
              <a:rPr lang="en-US" altLang="en-US" sz="2800" dirty="0" smtClean="0">
                <a:solidFill>
                  <a:srgbClr val="FF0000"/>
                </a:solidFill>
                <a:effectLst>
                  <a:outerShdw blurRad="38100" dist="38100" dir="2700000" algn="tl">
                    <a:srgbClr val="000000">
                      <a:alpha val="43137"/>
                    </a:srgbClr>
                  </a:outerShdw>
                </a:effectLst>
                <a:latin typeface="UTM Neo Sans Intel" pitchFamily="18" charset="0"/>
                <a:cs typeface="Times New Roman" pitchFamily="18" charset="0"/>
              </a:rPr>
              <a:t> </a:t>
            </a:r>
            <a:r>
              <a:rPr lang="en-US" altLang="en-US" sz="2800" dirty="0" err="1" smtClean="0">
                <a:solidFill>
                  <a:srgbClr val="FF0000"/>
                </a:solidFill>
                <a:effectLst>
                  <a:outerShdw blurRad="38100" dist="38100" dir="2700000" algn="tl">
                    <a:srgbClr val="000000">
                      <a:alpha val="43137"/>
                    </a:srgbClr>
                  </a:outerShdw>
                </a:effectLst>
                <a:latin typeface="UTM Neo Sans Intel" pitchFamily="18" charset="0"/>
                <a:cs typeface="Times New Roman" pitchFamily="18" charset="0"/>
              </a:rPr>
              <a:t>thơ</a:t>
            </a:r>
            <a:r>
              <a:rPr lang="en-US" altLang="en-US" sz="2800" dirty="0" smtClean="0">
                <a:solidFill>
                  <a:srgbClr val="FF0000"/>
                </a:solidFill>
                <a:effectLst>
                  <a:outerShdw blurRad="38100" dist="38100" dir="2700000" algn="tl">
                    <a:srgbClr val="000000">
                      <a:alpha val="43137"/>
                    </a:srgbClr>
                  </a:outerShdw>
                </a:effectLst>
                <a:latin typeface="UTM Neo Sans Intel" pitchFamily="18" charset="0"/>
                <a:cs typeface="Times New Roman" pitchFamily="18" charset="0"/>
              </a:rPr>
              <a:t> </a:t>
            </a:r>
            <a:r>
              <a:rPr lang="en-US" altLang="en-US" sz="2800" dirty="0" err="1" smtClean="0">
                <a:solidFill>
                  <a:srgbClr val="FF0000"/>
                </a:solidFill>
                <a:effectLst>
                  <a:outerShdw blurRad="38100" dist="38100" dir="2700000" algn="tl">
                    <a:srgbClr val="000000">
                      <a:alpha val="43137"/>
                    </a:srgbClr>
                  </a:outerShdw>
                </a:effectLst>
                <a:latin typeface="UTM Neo Sans Intel" pitchFamily="18" charset="0"/>
                <a:cs typeface="Times New Roman" pitchFamily="18" charset="0"/>
              </a:rPr>
              <a:t>được</a:t>
            </a:r>
            <a:r>
              <a:rPr lang="en-US" altLang="en-US" sz="2800" dirty="0" smtClean="0">
                <a:solidFill>
                  <a:srgbClr val="FF0000"/>
                </a:solidFill>
                <a:effectLst>
                  <a:outerShdw blurRad="38100" dist="38100" dir="2700000" algn="tl">
                    <a:srgbClr val="000000">
                      <a:alpha val="43137"/>
                    </a:srgbClr>
                  </a:outerShdw>
                </a:effectLst>
                <a:latin typeface="UTM Neo Sans Intel" pitchFamily="18" charset="0"/>
                <a:cs typeface="Times New Roman" pitchFamily="18" charset="0"/>
              </a:rPr>
              <a:t> </a:t>
            </a:r>
            <a:r>
              <a:rPr lang="en-US" altLang="en-US" sz="2800" dirty="0" err="1" smtClean="0">
                <a:solidFill>
                  <a:srgbClr val="FF0000"/>
                </a:solidFill>
                <a:effectLst>
                  <a:outerShdw blurRad="38100" dist="38100" dir="2700000" algn="tl">
                    <a:srgbClr val="000000">
                      <a:alpha val="43137"/>
                    </a:srgbClr>
                  </a:outerShdw>
                </a:effectLst>
                <a:latin typeface="UTM Neo Sans Intel" pitchFamily="18" charset="0"/>
                <a:cs typeface="Times New Roman" pitchFamily="18" charset="0"/>
              </a:rPr>
              <a:t>dùng</a:t>
            </a:r>
            <a:r>
              <a:rPr lang="en-US" altLang="en-US" sz="2800" dirty="0" smtClean="0">
                <a:solidFill>
                  <a:srgbClr val="FF0000"/>
                </a:solidFill>
                <a:effectLst>
                  <a:outerShdw blurRad="38100" dist="38100" dir="2700000" algn="tl">
                    <a:srgbClr val="000000">
                      <a:alpha val="43137"/>
                    </a:srgbClr>
                  </a:outerShdw>
                </a:effectLst>
                <a:latin typeface="UTM Neo Sans Intel" pitchFamily="18" charset="0"/>
                <a:cs typeface="Times New Roman" pitchFamily="18" charset="0"/>
              </a:rPr>
              <a:t> </a:t>
            </a:r>
            <a:r>
              <a:rPr lang="en-US" altLang="en-US" sz="2800" dirty="0" err="1" smtClean="0">
                <a:solidFill>
                  <a:srgbClr val="FF0000"/>
                </a:solidFill>
                <a:effectLst>
                  <a:outerShdw blurRad="38100" dist="38100" dir="2700000" algn="tl">
                    <a:srgbClr val="000000">
                      <a:alpha val="43137"/>
                    </a:srgbClr>
                  </a:outerShdw>
                </a:effectLst>
                <a:latin typeface="UTM Neo Sans Intel" pitchFamily="18" charset="0"/>
                <a:cs typeface="Times New Roman" pitchFamily="18" charset="0"/>
              </a:rPr>
              <a:t>để</a:t>
            </a:r>
            <a:r>
              <a:rPr lang="en-US" altLang="en-US" sz="2800" dirty="0" smtClean="0">
                <a:solidFill>
                  <a:srgbClr val="FF0000"/>
                </a:solidFill>
                <a:effectLst>
                  <a:outerShdw blurRad="38100" dist="38100" dir="2700000" algn="tl">
                    <a:srgbClr val="000000">
                      <a:alpha val="43137"/>
                    </a:srgbClr>
                  </a:outerShdw>
                </a:effectLst>
                <a:latin typeface="UTM Neo Sans Intel" pitchFamily="18" charset="0"/>
                <a:cs typeface="Times New Roman" pitchFamily="18" charset="0"/>
              </a:rPr>
              <a:t> </a:t>
            </a:r>
            <a:r>
              <a:rPr lang="en-US" altLang="en-US" sz="2800" dirty="0" err="1" smtClean="0">
                <a:solidFill>
                  <a:srgbClr val="FF0000"/>
                </a:solidFill>
                <a:effectLst>
                  <a:outerShdw blurRad="38100" dist="38100" dir="2700000" algn="tl">
                    <a:srgbClr val="000000">
                      <a:alpha val="43137"/>
                    </a:srgbClr>
                  </a:outerShdw>
                </a:effectLst>
                <a:latin typeface="UTM Neo Sans Intel" pitchFamily="18" charset="0"/>
                <a:cs typeface="Times New Roman" pitchFamily="18" charset="0"/>
              </a:rPr>
              <a:t>chỉ</a:t>
            </a:r>
            <a:r>
              <a:rPr lang="en-US" altLang="en-US" sz="2800" dirty="0" smtClean="0">
                <a:solidFill>
                  <a:srgbClr val="FF0000"/>
                </a:solidFill>
                <a:effectLst>
                  <a:outerShdw blurRad="38100" dist="38100" dir="2700000" algn="tl">
                    <a:srgbClr val="000000">
                      <a:alpha val="43137"/>
                    </a:srgbClr>
                  </a:outerShdw>
                </a:effectLst>
                <a:latin typeface="UTM Neo Sans Intel" pitchFamily="18" charset="0"/>
                <a:cs typeface="Times New Roman" pitchFamily="18" charset="0"/>
              </a:rPr>
              <a:t> </a:t>
            </a:r>
            <a:r>
              <a:rPr lang="en-US" altLang="en-US" sz="2800" dirty="0" err="1" smtClean="0">
                <a:solidFill>
                  <a:srgbClr val="FF0000"/>
                </a:solidFill>
                <a:effectLst>
                  <a:outerShdw blurRad="38100" dist="38100" dir="2700000" algn="tl">
                    <a:srgbClr val="000000">
                      <a:alpha val="43137"/>
                    </a:srgbClr>
                  </a:outerShdw>
                </a:effectLst>
                <a:latin typeface="UTM Neo Sans Intel" pitchFamily="18" charset="0"/>
                <a:cs typeface="Times New Roman" pitchFamily="18" charset="0"/>
              </a:rPr>
              <a:t>Bác</a:t>
            </a:r>
            <a:r>
              <a:rPr lang="en-US" altLang="en-US" sz="2800" dirty="0" smtClean="0">
                <a:solidFill>
                  <a:srgbClr val="FF0000"/>
                </a:solidFill>
                <a:effectLst>
                  <a:outerShdw blurRad="38100" dist="38100" dir="2700000" algn="tl">
                    <a:srgbClr val="000000">
                      <a:alpha val="43137"/>
                    </a:srgbClr>
                  </a:outerShdw>
                </a:effectLst>
                <a:latin typeface="UTM Neo Sans Intel" pitchFamily="18" charset="0"/>
                <a:cs typeface="Times New Roman" pitchFamily="18" charset="0"/>
              </a:rPr>
              <a:t> </a:t>
            </a:r>
            <a:r>
              <a:rPr lang="en-US" altLang="en-US" sz="2800" dirty="0" err="1" smtClean="0">
                <a:solidFill>
                  <a:srgbClr val="FF0000"/>
                </a:solidFill>
                <a:effectLst>
                  <a:outerShdw blurRad="38100" dist="38100" dir="2700000" algn="tl">
                    <a:srgbClr val="000000">
                      <a:alpha val="43137"/>
                    </a:srgbClr>
                  </a:outerShdw>
                </a:effectLst>
                <a:latin typeface="UTM Neo Sans Intel" pitchFamily="18" charset="0"/>
                <a:cs typeface="Times New Roman" pitchFamily="18" charset="0"/>
              </a:rPr>
              <a:t>Hồ</a:t>
            </a:r>
            <a:r>
              <a:rPr lang="en-US" altLang="en-US" sz="2800" dirty="0" smtClean="0">
                <a:solidFill>
                  <a:srgbClr val="FF0000"/>
                </a:solidFill>
                <a:effectLst>
                  <a:outerShdw blurRad="38100" dist="38100" dir="2700000" algn="tl">
                    <a:srgbClr val="000000">
                      <a:alpha val="43137"/>
                    </a:srgbClr>
                  </a:outerShdw>
                </a:effectLst>
                <a:latin typeface="UTM Neo Sans Intel" pitchFamily="18" charset="0"/>
                <a:cs typeface="Times New Roman" pitchFamily="18" charset="0"/>
              </a:rPr>
              <a:t>.</a:t>
            </a:r>
          </a:p>
          <a:p>
            <a:pPr marL="342900" indent="-342900" algn="just">
              <a:spcBef>
                <a:spcPts val="600"/>
              </a:spcBef>
              <a:buFontTx/>
              <a:buChar char="-"/>
            </a:pPr>
            <a:r>
              <a:rPr lang="en-US" altLang="en-US" sz="2800" dirty="0">
                <a:solidFill>
                  <a:srgbClr val="FF0000"/>
                </a:solidFill>
                <a:effectLst>
                  <a:outerShdw blurRad="38100" dist="38100" dir="2700000" algn="tl">
                    <a:srgbClr val="000000">
                      <a:alpha val="43137"/>
                    </a:srgbClr>
                  </a:outerShdw>
                </a:effectLst>
                <a:latin typeface="UTM Neo Sans Intel" pitchFamily="18" charset="0"/>
                <a:cs typeface="Times New Roman" pitchFamily="18" charset="0"/>
              </a:rPr>
              <a:t> </a:t>
            </a:r>
            <a:r>
              <a:rPr lang="en-US" altLang="en-US" sz="2800" dirty="0" err="1" smtClean="0">
                <a:solidFill>
                  <a:srgbClr val="FF0000"/>
                </a:solidFill>
                <a:effectLst>
                  <a:outerShdw blurRad="38100" dist="38100" dir="2700000" algn="tl">
                    <a:srgbClr val="000000">
                      <a:alpha val="43137"/>
                    </a:srgbClr>
                  </a:outerShdw>
                </a:effectLst>
                <a:latin typeface="UTM Neo Sans Intel" pitchFamily="18" charset="0"/>
                <a:cs typeface="Times New Roman" pitchFamily="18" charset="0"/>
              </a:rPr>
              <a:t>Những</a:t>
            </a:r>
            <a:r>
              <a:rPr lang="en-US" altLang="en-US" sz="2800" dirty="0" smtClean="0">
                <a:solidFill>
                  <a:srgbClr val="FF0000"/>
                </a:solidFill>
                <a:effectLst>
                  <a:outerShdw blurRad="38100" dist="38100" dir="2700000" algn="tl">
                    <a:srgbClr val="000000">
                      <a:alpha val="43137"/>
                    </a:srgbClr>
                  </a:outerShdw>
                </a:effectLst>
                <a:latin typeface="UTM Neo Sans Intel" pitchFamily="18" charset="0"/>
                <a:cs typeface="Times New Roman" pitchFamily="18" charset="0"/>
              </a:rPr>
              <a:t> </a:t>
            </a:r>
            <a:r>
              <a:rPr lang="en-US" altLang="en-US" sz="2800" dirty="0" err="1" smtClean="0">
                <a:solidFill>
                  <a:srgbClr val="FF0000"/>
                </a:solidFill>
                <a:effectLst>
                  <a:outerShdw blurRad="38100" dist="38100" dir="2700000" algn="tl">
                    <a:srgbClr val="000000">
                      <a:alpha val="43137"/>
                    </a:srgbClr>
                  </a:outerShdw>
                </a:effectLst>
                <a:latin typeface="UTM Neo Sans Intel" pitchFamily="18" charset="0"/>
                <a:cs typeface="Times New Roman" pitchFamily="18" charset="0"/>
              </a:rPr>
              <a:t>từ</a:t>
            </a:r>
            <a:r>
              <a:rPr lang="en-US" altLang="en-US" sz="2800" dirty="0" smtClean="0">
                <a:solidFill>
                  <a:srgbClr val="FF0000"/>
                </a:solidFill>
                <a:effectLst>
                  <a:outerShdw blurRad="38100" dist="38100" dir="2700000" algn="tl">
                    <a:srgbClr val="000000">
                      <a:alpha val="43137"/>
                    </a:srgbClr>
                  </a:outerShdw>
                </a:effectLst>
                <a:latin typeface="UTM Neo Sans Intel" pitchFamily="18" charset="0"/>
                <a:cs typeface="Times New Roman" pitchFamily="18" charset="0"/>
              </a:rPr>
              <a:t> </a:t>
            </a:r>
            <a:r>
              <a:rPr lang="en-US" altLang="en-US" sz="2800" dirty="0" err="1" smtClean="0">
                <a:solidFill>
                  <a:srgbClr val="FF0000"/>
                </a:solidFill>
                <a:effectLst>
                  <a:outerShdw blurRad="38100" dist="38100" dir="2700000" algn="tl">
                    <a:srgbClr val="000000">
                      <a:alpha val="43137"/>
                    </a:srgbClr>
                  </a:outerShdw>
                </a:effectLst>
                <a:latin typeface="UTM Neo Sans Intel" pitchFamily="18" charset="0"/>
                <a:cs typeface="Times New Roman" pitchFamily="18" charset="0"/>
              </a:rPr>
              <a:t>ngữ</a:t>
            </a:r>
            <a:r>
              <a:rPr lang="en-US" altLang="en-US" sz="2800" dirty="0" smtClean="0">
                <a:solidFill>
                  <a:srgbClr val="FF0000"/>
                </a:solidFill>
                <a:effectLst>
                  <a:outerShdw blurRad="38100" dist="38100" dir="2700000" algn="tl">
                    <a:srgbClr val="000000">
                      <a:alpha val="43137"/>
                    </a:srgbClr>
                  </a:outerShdw>
                </a:effectLst>
                <a:latin typeface="UTM Neo Sans Intel" pitchFamily="18" charset="0"/>
                <a:cs typeface="Times New Roman" pitchFamily="18" charset="0"/>
              </a:rPr>
              <a:t> </a:t>
            </a:r>
            <a:r>
              <a:rPr lang="en-US" altLang="en-US" sz="2800" dirty="0" err="1" smtClean="0">
                <a:solidFill>
                  <a:srgbClr val="FF0000"/>
                </a:solidFill>
                <a:effectLst>
                  <a:outerShdw blurRad="38100" dist="38100" dir="2700000" algn="tl">
                    <a:srgbClr val="000000">
                      <a:alpha val="43137"/>
                    </a:srgbClr>
                  </a:outerShdw>
                </a:effectLst>
                <a:latin typeface="UTM Neo Sans Intel" pitchFamily="18" charset="0"/>
                <a:cs typeface="Times New Roman" pitchFamily="18" charset="0"/>
              </a:rPr>
              <a:t>đó</a:t>
            </a:r>
            <a:r>
              <a:rPr lang="en-US" altLang="en-US" sz="2800" dirty="0" smtClean="0">
                <a:solidFill>
                  <a:srgbClr val="FF0000"/>
                </a:solidFill>
                <a:effectLst>
                  <a:outerShdw blurRad="38100" dist="38100" dir="2700000" algn="tl">
                    <a:srgbClr val="000000">
                      <a:alpha val="43137"/>
                    </a:srgbClr>
                  </a:outerShdw>
                </a:effectLst>
                <a:latin typeface="UTM Neo Sans Intel" pitchFamily="18" charset="0"/>
                <a:cs typeface="Times New Roman" pitchFamily="18" charset="0"/>
              </a:rPr>
              <a:t> </a:t>
            </a:r>
            <a:r>
              <a:rPr lang="en-US" altLang="en-US" sz="2800" dirty="0" err="1" smtClean="0">
                <a:solidFill>
                  <a:srgbClr val="FF0000"/>
                </a:solidFill>
                <a:effectLst>
                  <a:outerShdw blurRad="38100" dist="38100" dir="2700000" algn="tl">
                    <a:srgbClr val="000000">
                      <a:alpha val="43137"/>
                    </a:srgbClr>
                  </a:outerShdw>
                </a:effectLst>
                <a:latin typeface="UTM Neo Sans Intel" pitchFamily="18" charset="0"/>
                <a:cs typeface="Times New Roman" pitchFamily="18" charset="0"/>
              </a:rPr>
              <a:t>chính</a:t>
            </a:r>
            <a:r>
              <a:rPr lang="en-US" altLang="en-US" sz="2800" dirty="0" smtClean="0">
                <a:solidFill>
                  <a:srgbClr val="FF0000"/>
                </a:solidFill>
                <a:effectLst>
                  <a:outerShdw blurRad="38100" dist="38100" dir="2700000" algn="tl">
                    <a:srgbClr val="000000">
                      <a:alpha val="43137"/>
                    </a:srgbClr>
                  </a:outerShdw>
                </a:effectLst>
                <a:latin typeface="UTM Neo Sans Intel" pitchFamily="18" charset="0"/>
                <a:cs typeface="Times New Roman" pitchFamily="18" charset="0"/>
              </a:rPr>
              <a:t> </a:t>
            </a:r>
            <a:r>
              <a:rPr lang="en-US" altLang="en-US" sz="2800" dirty="0" err="1" smtClean="0">
                <a:solidFill>
                  <a:srgbClr val="FF0000"/>
                </a:solidFill>
                <a:effectLst>
                  <a:outerShdw blurRad="38100" dist="38100" dir="2700000" algn="tl">
                    <a:srgbClr val="000000">
                      <a:alpha val="43137"/>
                    </a:srgbClr>
                  </a:outerShdw>
                </a:effectLst>
                <a:latin typeface="UTM Neo Sans Intel" pitchFamily="18" charset="0"/>
                <a:cs typeface="Times New Roman" pitchFamily="18" charset="0"/>
              </a:rPr>
              <a:t>là</a:t>
            </a:r>
            <a:r>
              <a:rPr lang="en-US" altLang="en-US" sz="2800" dirty="0" smtClean="0">
                <a:solidFill>
                  <a:srgbClr val="FF0000"/>
                </a:solidFill>
                <a:effectLst>
                  <a:outerShdw blurRad="38100" dist="38100" dir="2700000" algn="tl">
                    <a:srgbClr val="000000">
                      <a:alpha val="43137"/>
                    </a:srgbClr>
                  </a:outerShdw>
                </a:effectLst>
                <a:latin typeface="UTM Neo Sans Intel" pitchFamily="18" charset="0"/>
                <a:cs typeface="Times New Roman" pitchFamily="18" charset="0"/>
              </a:rPr>
              <a:t> </a:t>
            </a:r>
            <a:r>
              <a:rPr lang="en-US" altLang="en-US" sz="2800" dirty="0" err="1" smtClean="0">
                <a:solidFill>
                  <a:srgbClr val="FF0000"/>
                </a:solidFill>
                <a:effectLst>
                  <a:outerShdw blurRad="38100" dist="38100" dir="2700000" algn="tl">
                    <a:srgbClr val="000000">
                      <a:alpha val="43137"/>
                    </a:srgbClr>
                  </a:outerShdw>
                </a:effectLst>
                <a:latin typeface="UTM Neo Sans Intel" pitchFamily="18" charset="0"/>
                <a:cs typeface="Times New Roman" pitchFamily="18" charset="0"/>
              </a:rPr>
              <a:t>đại</a:t>
            </a:r>
            <a:r>
              <a:rPr lang="en-US" altLang="en-US" sz="2800" dirty="0" smtClean="0">
                <a:solidFill>
                  <a:srgbClr val="FF0000"/>
                </a:solidFill>
                <a:effectLst>
                  <a:outerShdw blurRad="38100" dist="38100" dir="2700000" algn="tl">
                    <a:srgbClr val="000000">
                      <a:alpha val="43137"/>
                    </a:srgbClr>
                  </a:outerShdw>
                </a:effectLst>
                <a:latin typeface="UTM Neo Sans Intel" pitchFamily="18" charset="0"/>
                <a:cs typeface="Times New Roman" pitchFamily="18" charset="0"/>
              </a:rPr>
              <a:t> </a:t>
            </a:r>
            <a:r>
              <a:rPr lang="en-US" altLang="en-US" sz="2800" dirty="0" err="1" smtClean="0">
                <a:solidFill>
                  <a:srgbClr val="FF0000"/>
                </a:solidFill>
                <a:effectLst>
                  <a:outerShdw blurRad="38100" dist="38100" dir="2700000" algn="tl">
                    <a:srgbClr val="000000">
                      <a:alpha val="43137"/>
                    </a:srgbClr>
                  </a:outerShdw>
                </a:effectLst>
                <a:latin typeface="UTM Neo Sans Intel" pitchFamily="18" charset="0"/>
                <a:cs typeface="Times New Roman" pitchFamily="18" charset="0"/>
              </a:rPr>
              <a:t>từ</a:t>
            </a:r>
            <a:r>
              <a:rPr lang="en-US" altLang="en-US" sz="2800" dirty="0" smtClean="0">
                <a:solidFill>
                  <a:srgbClr val="FF0000"/>
                </a:solidFill>
                <a:effectLst>
                  <a:outerShdw blurRad="38100" dist="38100" dir="2700000" algn="tl">
                    <a:srgbClr val="000000">
                      <a:alpha val="43137"/>
                    </a:srgbClr>
                  </a:outerShdw>
                </a:effectLst>
                <a:latin typeface="UTM Neo Sans Intel" pitchFamily="18" charset="0"/>
                <a:cs typeface="Times New Roman" pitchFamily="18" charset="0"/>
              </a:rPr>
              <a:t>.</a:t>
            </a:r>
          </a:p>
          <a:p>
            <a:pPr marL="342900" indent="-342900" algn="just">
              <a:spcBef>
                <a:spcPts val="600"/>
              </a:spcBef>
              <a:buFontTx/>
              <a:buChar char="-"/>
            </a:pPr>
            <a:r>
              <a:rPr lang="en-US" altLang="en-US" sz="2800" dirty="0" err="1" smtClean="0">
                <a:solidFill>
                  <a:srgbClr val="FF0000"/>
                </a:solidFill>
                <a:effectLst>
                  <a:outerShdw blurRad="38100" dist="38100" dir="2700000" algn="tl">
                    <a:srgbClr val="000000">
                      <a:alpha val="43137"/>
                    </a:srgbClr>
                  </a:outerShdw>
                </a:effectLst>
                <a:latin typeface="UTM Neo Sans Intel" pitchFamily="18" charset="0"/>
                <a:cs typeface="Times New Roman" pitchFamily="18" charset="0"/>
              </a:rPr>
              <a:t>Những</a:t>
            </a:r>
            <a:r>
              <a:rPr lang="en-US" altLang="en-US" sz="2800" dirty="0" smtClean="0">
                <a:solidFill>
                  <a:srgbClr val="FF0000"/>
                </a:solidFill>
                <a:effectLst>
                  <a:outerShdw blurRad="38100" dist="38100" dir="2700000" algn="tl">
                    <a:srgbClr val="000000">
                      <a:alpha val="43137"/>
                    </a:srgbClr>
                  </a:outerShdw>
                </a:effectLst>
                <a:latin typeface="UTM Neo Sans Intel" pitchFamily="18" charset="0"/>
                <a:cs typeface="Times New Roman" pitchFamily="18" charset="0"/>
              </a:rPr>
              <a:t> </a:t>
            </a:r>
            <a:r>
              <a:rPr lang="en-US" altLang="en-US" sz="2800" dirty="0" err="1" smtClean="0">
                <a:solidFill>
                  <a:srgbClr val="FF0000"/>
                </a:solidFill>
                <a:effectLst>
                  <a:outerShdw blurRad="38100" dist="38100" dir="2700000" algn="tl">
                    <a:srgbClr val="000000">
                      <a:alpha val="43137"/>
                    </a:srgbClr>
                  </a:outerShdw>
                </a:effectLst>
                <a:latin typeface="UTM Neo Sans Intel" pitchFamily="18" charset="0"/>
                <a:cs typeface="Times New Roman" pitchFamily="18" charset="0"/>
              </a:rPr>
              <a:t>từ</a:t>
            </a:r>
            <a:r>
              <a:rPr lang="en-US" altLang="en-US" sz="2800" dirty="0" smtClean="0">
                <a:solidFill>
                  <a:srgbClr val="FF0000"/>
                </a:solidFill>
                <a:effectLst>
                  <a:outerShdw blurRad="38100" dist="38100" dir="2700000" algn="tl">
                    <a:srgbClr val="000000">
                      <a:alpha val="43137"/>
                    </a:srgbClr>
                  </a:outerShdw>
                </a:effectLst>
                <a:latin typeface="UTM Neo Sans Intel" pitchFamily="18" charset="0"/>
                <a:cs typeface="Times New Roman" pitchFamily="18" charset="0"/>
              </a:rPr>
              <a:t> </a:t>
            </a:r>
            <a:r>
              <a:rPr lang="en-US" altLang="en-US" sz="2800" dirty="0" err="1" smtClean="0">
                <a:solidFill>
                  <a:srgbClr val="FF0000"/>
                </a:solidFill>
                <a:effectLst>
                  <a:outerShdw blurRad="38100" dist="38100" dir="2700000" algn="tl">
                    <a:srgbClr val="000000">
                      <a:alpha val="43137"/>
                    </a:srgbClr>
                  </a:outerShdw>
                </a:effectLst>
                <a:latin typeface="UTM Neo Sans Intel" pitchFamily="18" charset="0"/>
                <a:cs typeface="Times New Roman" pitchFamily="18" charset="0"/>
              </a:rPr>
              <a:t>ngữ</a:t>
            </a:r>
            <a:r>
              <a:rPr lang="en-US" altLang="en-US" sz="2800" dirty="0" smtClean="0">
                <a:solidFill>
                  <a:srgbClr val="FF0000"/>
                </a:solidFill>
                <a:effectLst>
                  <a:outerShdw blurRad="38100" dist="38100" dir="2700000" algn="tl">
                    <a:srgbClr val="000000">
                      <a:alpha val="43137"/>
                    </a:srgbClr>
                  </a:outerShdw>
                </a:effectLst>
                <a:latin typeface="UTM Neo Sans Intel" pitchFamily="18" charset="0"/>
                <a:cs typeface="Times New Roman" pitchFamily="18" charset="0"/>
              </a:rPr>
              <a:t> </a:t>
            </a:r>
            <a:r>
              <a:rPr lang="en-US" altLang="en-US" sz="2800" dirty="0" err="1" smtClean="0">
                <a:solidFill>
                  <a:srgbClr val="FF0000"/>
                </a:solidFill>
                <a:effectLst>
                  <a:outerShdw blurRad="38100" dist="38100" dir="2700000" algn="tl">
                    <a:srgbClr val="000000">
                      <a:alpha val="43137"/>
                    </a:srgbClr>
                  </a:outerShdw>
                </a:effectLst>
                <a:latin typeface="UTM Neo Sans Intel" pitchFamily="18" charset="0"/>
                <a:cs typeface="Times New Roman" pitchFamily="18" charset="0"/>
              </a:rPr>
              <a:t>đó</a:t>
            </a:r>
            <a:r>
              <a:rPr lang="en-US" altLang="en-US" sz="2800" dirty="0" smtClean="0">
                <a:solidFill>
                  <a:srgbClr val="FF0000"/>
                </a:solidFill>
                <a:effectLst>
                  <a:outerShdw blurRad="38100" dist="38100" dir="2700000" algn="tl">
                    <a:srgbClr val="000000">
                      <a:alpha val="43137"/>
                    </a:srgbClr>
                  </a:outerShdw>
                </a:effectLst>
                <a:latin typeface="UTM Neo Sans Intel" pitchFamily="18" charset="0"/>
                <a:cs typeface="Times New Roman" pitchFamily="18" charset="0"/>
              </a:rPr>
              <a:t> </a:t>
            </a:r>
            <a:r>
              <a:rPr lang="en-US" altLang="en-US" sz="2800" dirty="0" err="1" smtClean="0">
                <a:solidFill>
                  <a:srgbClr val="FF0000"/>
                </a:solidFill>
                <a:effectLst>
                  <a:outerShdw blurRad="38100" dist="38100" dir="2700000" algn="tl">
                    <a:srgbClr val="000000">
                      <a:alpha val="43137"/>
                    </a:srgbClr>
                  </a:outerShdw>
                </a:effectLst>
                <a:latin typeface="UTM Neo Sans Intel" pitchFamily="18" charset="0"/>
                <a:cs typeface="Times New Roman" pitchFamily="18" charset="0"/>
              </a:rPr>
              <a:t>được</a:t>
            </a:r>
            <a:r>
              <a:rPr lang="en-US" altLang="en-US" sz="2800" dirty="0" smtClean="0">
                <a:solidFill>
                  <a:srgbClr val="FF0000"/>
                </a:solidFill>
                <a:effectLst>
                  <a:outerShdw blurRad="38100" dist="38100" dir="2700000" algn="tl">
                    <a:srgbClr val="000000">
                      <a:alpha val="43137"/>
                    </a:srgbClr>
                  </a:outerShdw>
                </a:effectLst>
                <a:latin typeface="UTM Neo Sans Intel" pitchFamily="18" charset="0"/>
                <a:cs typeface="Times New Roman" pitchFamily="18" charset="0"/>
              </a:rPr>
              <a:t> </a:t>
            </a:r>
            <a:r>
              <a:rPr lang="en-US" altLang="en-US" sz="2800" dirty="0" err="1" smtClean="0">
                <a:solidFill>
                  <a:srgbClr val="FF0000"/>
                </a:solidFill>
                <a:effectLst>
                  <a:outerShdw blurRad="38100" dist="38100" dir="2700000" algn="tl">
                    <a:srgbClr val="000000">
                      <a:alpha val="43137"/>
                    </a:srgbClr>
                  </a:outerShdw>
                </a:effectLst>
                <a:latin typeface="UTM Neo Sans Intel" pitchFamily="18" charset="0"/>
                <a:cs typeface="Times New Roman" pitchFamily="18" charset="0"/>
              </a:rPr>
              <a:t>viết</a:t>
            </a:r>
            <a:r>
              <a:rPr lang="en-US" altLang="en-US" sz="2800" dirty="0" smtClean="0">
                <a:solidFill>
                  <a:srgbClr val="FF0000"/>
                </a:solidFill>
                <a:effectLst>
                  <a:outerShdw blurRad="38100" dist="38100" dir="2700000" algn="tl">
                    <a:srgbClr val="000000">
                      <a:alpha val="43137"/>
                    </a:srgbClr>
                  </a:outerShdw>
                </a:effectLst>
                <a:latin typeface="UTM Neo Sans Intel" pitchFamily="18" charset="0"/>
                <a:cs typeface="Times New Roman" pitchFamily="18" charset="0"/>
              </a:rPr>
              <a:t> </a:t>
            </a:r>
            <a:r>
              <a:rPr lang="en-US" altLang="en-US" sz="2800" dirty="0" err="1" smtClean="0">
                <a:solidFill>
                  <a:srgbClr val="FF0000"/>
                </a:solidFill>
                <a:effectLst>
                  <a:outerShdw blurRad="38100" dist="38100" dir="2700000" algn="tl">
                    <a:srgbClr val="000000">
                      <a:alpha val="43137"/>
                    </a:srgbClr>
                  </a:outerShdw>
                </a:effectLst>
                <a:latin typeface="UTM Neo Sans Intel" pitchFamily="18" charset="0"/>
                <a:cs typeface="Times New Roman" pitchFamily="18" charset="0"/>
              </a:rPr>
              <a:t>hoa</a:t>
            </a:r>
            <a:r>
              <a:rPr lang="en-US" altLang="en-US" sz="2800" dirty="0" smtClean="0">
                <a:solidFill>
                  <a:srgbClr val="FF0000"/>
                </a:solidFill>
                <a:effectLst>
                  <a:outerShdw blurRad="38100" dist="38100" dir="2700000" algn="tl">
                    <a:srgbClr val="000000">
                      <a:alpha val="43137"/>
                    </a:srgbClr>
                  </a:outerShdw>
                </a:effectLst>
                <a:latin typeface="UTM Neo Sans Intel" pitchFamily="18" charset="0"/>
                <a:cs typeface="Times New Roman" pitchFamily="18" charset="0"/>
              </a:rPr>
              <a:t> </a:t>
            </a:r>
            <a:r>
              <a:rPr lang="en-US" altLang="en-US" sz="2800" dirty="0" err="1" smtClean="0">
                <a:solidFill>
                  <a:srgbClr val="FF0000"/>
                </a:solidFill>
                <a:effectLst>
                  <a:outerShdw blurRad="38100" dist="38100" dir="2700000" algn="tl">
                    <a:srgbClr val="000000">
                      <a:alpha val="43137"/>
                    </a:srgbClr>
                  </a:outerShdw>
                </a:effectLst>
                <a:latin typeface="UTM Neo Sans Intel" pitchFamily="18" charset="0"/>
                <a:cs typeface="Times New Roman" pitchFamily="18" charset="0"/>
              </a:rPr>
              <a:t>nhằm</a:t>
            </a:r>
            <a:r>
              <a:rPr lang="en-US" altLang="en-US" sz="2800" dirty="0" smtClean="0">
                <a:solidFill>
                  <a:srgbClr val="FF0000"/>
                </a:solidFill>
                <a:effectLst>
                  <a:outerShdw blurRad="38100" dist="38100" dir="2700000" algn="tl">
                    <a:srgbClr val="000000">
                      <a:alpha val="43137"/>
                    </a:srgbClr>
                  </a:outerShdw>
                </a:effectLst>
                <a:latin typeface="UTM Neo Sans Intel" pitchFamily="18" charset="0"/>
                <a:cs typeface="Times New Roman" pitchFamily="18" charset="0"/>
              </a:rPr>
              <a:t> </a:t>
            </a:r>
            <a:r>
              <a:rPr lang="en-US" altLang="en-US" sz="2800" dirty="0" err="1" smtClean="0">
                <a:solidFill>
                  <a:srgbClr val="FF0000"/>
                </a:solidFill>
                <a:effectLst>
                  <a:outerShdw blurRad="38100" dist="38100" dir="2700000" algn="tl">
                    <a:srgbClr val="000000">
                      <a:alpha val="43137"/>
                    </a:srgbClr>
                  </a:outerShdw>
                </a:effectLst>
                <a:latin typeface="UTM Neo Sans Intel" pitchFamily="18" charset="0"/>
                <a:cs typeface="Times New Roman" pitchFamily="18" charset="0"/>
              </a:rPr>
              <a:t>biểu</a:t>
            </a:r>
            <a:r>
              <a:rPr lang="en-US" altLang="en-US" sz="2800" dirty="0" smtClean="0">
                <a:solidFill>
                  <a:srgbClr val="FF0000"/>
                </a:solidFill>
                <a:effectLst>
                  <a:outerShdw blurRad="38100" dist="38100" dir="2700000" algn="tl">
                    <a:srgbClr val="000000">
                      <a:alpha val="43137"/>
                    </a:srgbClr>
                  </a:outerShdw>
                </a:effectLst>
                <a:latin typeface="UTM Neo Sans Intel" pitchFamily="18" charset="0"/>
                <a:cs typeface="Times New Roman" pitchFamily="18" charset="0"/>
              </a:rPr>
              <a:t> </a:t>
            </a:r>
            <a:r>
              <a:rPr lang="en-US" altLang="en-US" sz="2800" dirty="0" err="1" smtClean="0">
                <a:solidFill>
                  <a:srgbClr val="FF0000"/>
                </a:solidFill>
                <a:effectLst>
                  <a:outerShdw blurRad="38100" dist="38100" dir="2700000" algn="tl">
                    <a:srgbClr val="000000">
                      <a:alpha val="43137"/>
                    </a:srgbClr>
                  </a:outerShdw>
                </a:effectLst>
                <a:latin typeface="UTM Neo Sans Intel" pitchFamily="18" charset="0"/>
                <a:cs typeface="Times New Roman" pitchFamily="18" charset="0"/>
              </a:rPr>
              <a:t>lộ</a:t>
            </a:r>
            <a:r>
              <a:rPr lang="en-US" altLang="en-US" sz="2800" dirty="0" smtClean="0">
                <a:solidFill>
                  <a:srgbClr val="FF0000"/>
                </a:solidFill>
                <a:effectLst>
                  <a:outerShdw blurRad="38100" dist="38100" dir="2700000" algn="tl">
                    <a:srgbClr val="000000">
                      <a:alpha val="43137"/>
                    </a:srgbClr>
                  </a:outerShdw>
                </a:effectLst>
                <a:latin typeface="UTM Neo Sans Intel" pitchFamily="18" charset="0"/>
                <a:cs typeface="Times New Roman" pitchFamily="18" charset="0"/>
              </a:rPr>
              <a:t> </a:t>
            </a:r>
            <a:r>
              <a:rPr lang="en-US" altLang="en-US" sz="2800" dirty="0" err="1" smtClean="0">
                <a:solidFill>
                  <a:srgbClr val="FF0000"/>
                </a:solidFill>
                <a:effectLst>
                  <a:outerShdw blurRad="38100" dist="38100" dir="2700000" algn="tl">
                    <a:srgbClr val="000000">
                      <a:alpha val="43137"/>
                    </a:srgbClr>
                  </a:outerShdw>
                </a:effectLst>
                <a:latin typeface="UTM Neo Sans Intel" pitchFamily="18" charset="0"/>
                <a:cs typeface="Times New Roman" pitchFamily="18" charset="0"/>
              </a:rPr>
              <a:t>thái</a:t>
            </a:r>
            <a:r>
              <a:rPr lang="en-US" altLang="en-US" sz="2800" dirty="0" smtClean="0">
                <a:solidFill>
                  <a:srgbClr val="FF0000"/>
                </a:solidFill>
                <a:effectLst>
                  <a:outerShdw blurRad="38100" dist="38100" dir="2700000" algn="tl">
                    <a:srgbClr val="000000">
                      <a:alpha val="43137"/>
                    </a:srgbClr>
                  </a:outerShdw>
                </a:effectLst>
                <a:latin typeface="UTM Neo Sans Intel" pitchFamily="18" charset="0"/>
                <a:cs typeface="Times New Roman" pitchFamily="18" charset="0"/>
              </a:rPr>
              <a:t> </a:t>
            </a:r>
            <a:r>
              <a:rPr lang="en-US" altLang="en-US" sz="2800" dirty="0" err="1" smtClean="0">
                <a:solidFill>
                  <a:srgbClr val="FF0000"/>
                </a:solidFill>
                <a:effectLst>
                  <a:outerShdw blurRad="38100" dist="38100" dir="2700000" algn="tl">
                    <a:srgbClr val="000000">
                      <a:alpha val="43137"/>
                    </a:srgbClr>
                  </a:outerShdw>
                </a:effectLst>
                <a:latin typeface="UTM Neo Sans Intel" pitchFamily="18" charset="0"/>
                <a:cs typeface="Times New Roman" pitchFamily="18" charset="0"/>
              </a:rPr>
              <a:t>độ</a:t>
            </a:r>
            <a:r>
              <a:rPr lang="en-US" altLang="en-US" sz="2800" dirty="0" smtClean="0">
                <a:solidFill>
                  <a:srgbClr val="FF0000"/>
                </a:solidFill>
                <a:effectLst>
                  <a:outerShdw blurRad="38100" dist="38100" dir="2700000" algn="tl">
                    <a:srgbClr val="000000">
                      <a:alpha val="43137"/>
                    </a:srgbClr>
                  </a:outerShdw>
                </a:effectLst>
                <a:latin typeface="UTM Neo Sans Intel" pitchFamily="18" charset="0"/>
                <a:cs typeface="Times New Roman" pitchFamily="18" charset="0"/>
              </a:rPr>
              <a:t> </a:t>
            </a:r>
            <a:r>
              <a:rPr lang="en-US" altLang="en-US" sz="2800" dirty="0" err="1" smtClean="0">
                <a:solidFill>
                  <a:srgbClr val="FF0000"/>
                </a:solidFill>
                <a:effectLst>
                  <a:outerShdw blurRad="38100" dist="38100" dir="2700000" algn="tl">
                    <a:srgbClr val="000000">
                      <a:alpha val="43137"/>
                    </a:srgbClr>
                  </a:outerShdw>
                </a:effectLst>
                <a:latin typeface="UTM Neo Sans Intel" pitchFamily="18" charset="0"/>
                <a:cs typeface="Times New Roman" pitchFamily="18" charset="0"/>
              </a:rPr>
              <a:t>tôn</a:t>
            </a:r>
            <a:r>
              <a:rPr lang="en-US" altLang="en-US" sz="2800" dirty="0" smtClean="0">
                <a:solidFill>
                  <a:srgbClr val="FF0000"/>
                </a:solidFill>
                <a:effectLst>
                  <a:outerShdw blurRad="38100" dist="38100" dir="2700000" algn="tl">
                    <a:srgbClr val="000000">
                      <a:alpha val="43137"/>
                    </a:srgbClr>
                  </a:outerShdw>
                </a:effectLst>
                <a:latin typeface="UTM Neo Sans Intel" pitchFamily="18" charset="0"/>
                <a:cs typeface="Times New Roman" pitchFamily="18" charset="0"/>
              </a:rPr>
              <a:t> </a:t>
            </a:r>
            <a:r>
              <a:rPr lang="en-US" altLang="en-US" sz="2800" dirty="0" err="1" smtClean="0">
                <a:solidFill>
                  <a:srgbClr val="FF0000"/>
                </a:solidFill>
                <a:effectLst>
                  <a:outerShdw blurRad="38100" dist="38100" dir="2700000" algn="tl">
                    <a:srgbClr val="000000">
                      <a:alpha val="43137"/>
                    </a:srgbClr>
                  </a:outerShdw>
                </a:effectLst>
                <a:latin typeface="UTM Neo Sans Intel" pitchFamily="18" charset="0"/>
                <a:cs typeface="Times New Roman" pitchFamily="18" charset="0"/>
              </a:rPr>
              <a:t>kính</a:t>
            </a:r>
            <a:r>
              <a:rPr lang="en-US" altLang="en-US" sz="2800" dirty="0" smtClean="0">
                <a:solidFill>
                  <a:srgbClr val="FF0000"/>
                </a:solidFill>
                <a:effectLst>
                  <a:outerShdw blurRad="38100" dist="38100" dir="2700000" algn="tl">
                    <a:srgbClr val="000000">
                      <a:alpha val="43137"/>
                    </a:srgbClr>
                  </a:outerShdw>
                </a:effectLst>
                <a:latin typeface="UTM Neo Sans Intel" pitchFamily="18" charset="0"/>
                <a:cs typeface="Times New Roman" pitchFamily="18" charset="0"/>
              </a:rPr>
              <a:t> </a:t>
            </a:r>
            <a:r>
              <a:rPr lang="en-US" altLang="en-US" sz="2800" dirty="0" err="1" smtClean="0">
                <a:solidFill>
                  <a:srgbClr val="FF0000"/>
                </a:solidFill>
                <a:effectLst>
                  <a:outerShdw blurRad="38100" dist="38100" dir="2700000" algn="tl">
                    <a:srgbClr val="000000">
                      <a:alpha val="43137"/>
                    </a:srgbClr>
                  </a:outerShdw>
                </a:effectLst>
                <a:latin typeface="UTM Neo Sans Intel" pitchFamily="18" charset="0"/>
                <a:cs typeface="Times New Roman" pitchFamily="18" charset="0"/>
              </a:rPr>
              <a:t>Bác</a:t>
            </a:r>
            <a:r>
              <a:rPr lang="en-US" altLang="en-US" sz="2800" dirty="0" smtClean="0">
                <a:solidFill>
                  <a:srgbClr val="FF0000"/>
                </a:solidFill>
                <a:effectLst>
                  <a:outerShdw blurRad="38100" dist="38100" dir="2700000" algn="tl">
                    <a:srgbClr val="000000">
                      <a:alpha val="43137"/>
                    </a:srgbClr>
                  </a:outerShdw>
                </a:effectLst>
                <a:latin typeface="UTM Neo Sans Intel" pitchFamily="18" charset="0"/>
                <a:cs typeface="Times New Roman" pitchFamily="18" charset="0"/>
              </a:rPr>
              <a:t>.</a:t>
            </a:r>
            <a:endParaRPr lang="en-US" altLang="en-US" sz="2800" dirty="0">
              <a:solidFill>
                <a:srgbClr val="FF0000"/>
              </a:solidFill>
              <a:effectLst>
                <a:outerShdw blurRad="38100" dist="38100" dir="2700000" algn="tl">
                  <a:srgbClr val="000000">
                    <a:alpha val="43137"/>
                  </a:srgbClr>
                </a:outerShdw>
              </a:effectLst>
              <a:latin typeface="UTM Neo Sans Intel" pitchFamily="18" charset="0"/>
              <a:cs typeface="Times New Roman" pitchFamily="18" charset="0"/>
            </a:endParaRPr>
          </a:p>
        </p:txBody>
      </p:sp>
    </p:spTree>
    <p:extLst>
      <p:ext uri="{BB962C8B-B14F-4D97-AF65-F5344CB8AC3E}">
        <p14:creationId xmlns:p14="http://schemas.microsoft.com/office/powerpoint/2010/main" val="2664604583"/>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9"/>
                                        </p:tgtEl>
                                        <p:attrNameLst>
                                          <p:attrName>ppt_y</p:attrName>
                                        </p:attrNameLst>
                                      </p:cBhvr>
                                      <p:tavLst>
                                        <p:tav tm="0">
                                          <p:val>
                                            <p:strVal val="#ppt_y"/>
                                          </p:val>
                                        </p:tav>
                                        <p:tav tm="100000">
                                          <p:val>
                                            <p:strVal val="#ppt_y"/>
                                          </p:val>
                                        </p:tav>
                                      </p:tavLst>
                                    </p:anim>
                                    <p:anim calcmode="lin" valueType="num">
                                      <p:cBhvr>
                                        <p:cTn id="9"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9"/>
                                        </p:tgtEl>
                                      </p:cBhvr>
                                    </p:animEffect>
                                  </p:childTnLst>
                                </p:cTn>
                              </p:par>
                            </p:childTnLst>
                          </p:cTn>
                        </p:par>
                        <p:par>
                          <p:cTn id="12" fill="hold">
                            <p:stCondLst>
                              <p:cond delay="700"/>
                            </p:stCondLst>
                            <p:childTnLst>
                              <p:par>
                                <p:cTn id="13" presetID="22" presetClass="entr" presetSubtype="8"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1" nodeType="clickEffect">
                                  <p:stCondLst>
                                    <p:cond delay="0"/>
                                  </p:stCondLst>
                                  <p:childTnLst>
                                    <p:animEffect transition="out" filter="fade">
                                      <p:cBhvr>
                                        <p:cTn id="29" dur="500"/>
                                        <p:tgtEl>
                                          <p:spTgt spid="11"/>
                                        </p:tgtEl>
                                      </p:cBhvr>
                                    </p:animEffect>
                                    <p:set>
                                      <p:cBhvr>
                                        <p:cTn id="30" dur="1" fill="hold">
                                          <p:stCondLst>
                                            <p:cond delay="499"/>
                                          </p:stCondLst>
                                        </p:cTn>
                                        <p:tgtEl>
                                          <p:spTgt spid="11"/>
                                        </p:tgtEl>
                                        <p:attrNameLst>
                                          <p:attrName>style.visibility</p:attrName>
                                        </p:attrNameLst>
                                      </p:cBhvr>
                                      <p:to>
                                        <p:strVal val="hidden"/>
                                      </p:to>
                                    </p:set>
                                  </p:childTnLst>
                                </p:cTn>
                              </p:par>
                            </p:childTnLst>
                          </p:cTn>
                        </p:par>
                        <p:par>
                          <p:cTn id="31" fill="hold">
                            <p:stCondLst>
                              <p:cond delay="500"/>
                            </p:stCondLst>
                            <p:childTnLst>
                              <p:par>
                                <p:cTn id="32" presetID="22" presetClass="entr" presetSubtype="2" fill="hold" grpId="0" nodeType="after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right)">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barn(inVertical)">
                                      <p:cBhvr>
                                        <p:cTn id="39" dur="500"/>
                                        <p:tgtEl>
                                          <p:spTgt spid="17"/>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6">
                                            <p:txEl>
                                              <p:pRg st="0" end="0"/>
                                            </p:txEl>
                                          </p:spTgt>
                                        </p:tgtEl>
                                        <p:attrNameLst>
                                          <p:attrName>style.visibility</p:attrName>
                                        </p:attrNameLst>
                                      </p:cBhvr>
                                      <p:to>
                                        <p:strVal val="visible"/>
                                      </p:to>
                                    </p:set>
                                    <p:animEffect transition="in" filter="wipe(left)">
                                      <p:cBhvr>
                                        <p:cTn id="44" dur="500"/>
                                        <p:tgtEl>
                                          <p:spTgt spid="16">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16">
                                            <p:txEl>
                                              <p:pRg st="1" end="1"/>
                                            </p:txEl>
                                          </p:spTgt>
                                        </p:tgtEl>
                                        <p:attrNameLst>
                                          <p:attrName>style.visibility</p:attrName>
                                        </p:attrNameLst>
                                      </p:cBhvr>
                                      <p:to>
                                        <p:strVal val="visible"/>
                                      </p:to>
                                    </p:set>
                                    <p:animEffect transition="in" filter="wipe(left)">
                                      <p:cBhvr>
                                        <p:cTn id="49" dur="500"/>
                                        <p:tgtEl>
                                          <p:spTgt spid="16">
                                            <p:txEl>
                                              <p:pRg st="1" end="1"/>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16">
                                            <p:txEl>
                                              <p:pRg st="2" end="2"/>
                                            </p:txEl>
                                          </p:spTgt>
                                        </p:tgtEl>
                                        <p:attrNameLst>
                                          <p:attrName>style.visibility</p:attrName>
                                        </p:attrNameLst>
                                      </p:cBhvr>
                                      <p:to>
                                        <p:strVal val="visible"/>
                                      </p:to>
                                    </p:set>
                                    <p:animEffect transition="in" filter="wipe(left)">
                                      <p:cBhvr>
                                        <p:cTn id="54" dur="500"/>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1" grpId="1"/>
      <p:bldP spid="12" grpId="0"/>
      <p:bldP spid="16"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195510" y="3721405"/>
            <a:ext cx="3599778" cy="2512282"/>
            <a:chOff x="1195510" y="3721405"/>
            <a:chExt cx="3599778" cy="2512282"/>
          </a:xfrm>
        </p:grpSpPr>
        <p:grpSp>
          <p:nvGrpSpPr>
            <p:cNvPr id="19" name="Group 18"/>
            <p:cNvGrpSpPr/>
            <p:nvPr/>
          </p:nvGrpSpPr>
          <p:grpSpPr>
            <a:xfrm>
              <a:off x="1195510" y="3721405"/>
              <a:ext cx="3599778" cy="2512282"/>
              <a:chOff x="1195510" y="3721405"/>
              <a:chExt cx="3599778" cy="2512282"/>
            </a:xfrm>
          </p:grpSpPr>
          <p:sp>
            <p:nvSpPr>
              <p:cNvPr id="4" name="Cloud Callout 9">
                <a:extLst>
                  <a:ext uri="{FF2B5EF4-FFF2-40B4-BE49-F238E27FC236}">
                    <a16:creationId xmlns:a16="http://schemas.microsoft.com/office/drawing/2014/main" xmlns="" id="{B4CFEC34-A35D-1D42-A57D-08F8CFF384B1}"/>
                  </a:ext>
                </a:extLst>
              </p:cNvPr>
              <p:cNvSpPr/>
              <p:nvPr/>
            </p:nvSpPr>
            <p:spPr bwMode="auto">
              <a:xfrm>
                <a:off x="1195510" y="3721405"/>
                <a:ext cx="3599778" cy="2512282"/>
              </a:xfrm>
              <a:prstGeom prst="cloudCallout">
                <a:avLst>
                  <a:gd name="adj1" fmla="val 72904"/>
                  <a:gd name="adj2" fmla="val -12269"/>
                </a:avLst>
              </a:prstGeom>
              <a:solidFill>
                <a:srgbClr val="68A82F"/>
              </a:solidFill>
              <a:ln w="9525" cap="flat" cmpd="sng" algn="ctr">
                <a:noFill/>
                <a:prstDash val="solid"/>
                <a:headEnd type="none" w="med" len="med"/>
                <a:tailEnd type="none" w="med" len="med"/>
              </a:ln>
              <a:effectLst/>
            </p:spPr>
            <p:txBody>
              <a:bodyPr wrap="none" lIns="0" tIns="28560" rIns="28560" bIns="57116" anchor="b"/>
              <a:lstStyle/>
              <a:p>
                <a:pPr lvl="0" algn="ctr" defTabSz="967105">
                  <a:defRPr/>
                </a:pPr>
                <a:endParaRPr kumimoji="0" lang="en-US" sz="3200" b="0" i="0" u="none" strike="noStrike" kern="0" cap="none" spc="0" normalizeH="0" baseline="0" noProof="0" dirty="0">
                  <a:ln>
                    <a:noFill/>
                  </a:ln>
                  <a:solidFill>
                    <a:schemeClr val="bg1"/>
                  </a:solidFill>
                  <a:effectLst/>
                  <a:uLnTx/>
                  <a:uFillTx/>
                  <a:latin typeface="UTM Neo Sans Intel" pitchFamily="18" charset="0"/>
                  <a:ea typeface="inpin heiti" panose="00000500000000000000" pitchFamily="2" charset="-122"/>
                  <a:sym typeface="inpin heiti" panose="00000500000000000000" pitchFamily="2" charset="-122"/>
                </a:endParaRPr>
              </a:p>
            </p:txBody>
          </p:sp>
          <p:sp>
            <p:nvSpPr>
              <p:cNvPr id="13" name="TextBox 12"/>
              <p:cNvSpPr txBox="1"/>
              <p:nvPr/>
            </p:nvSpPr>
            <p:spPr>
              <a:xfrm>
                <a:off x="1512832" y="4279182"/>
                <a:ext cx="2910311" cy="461665"/>
              </a:xfrm>
              <a:prstGeom prst="rect">
                <a:avLst/>
              </a:prstGeom>
              <a:noFill/>
            </p:spPr>
            <p:txBody>
              <a:bodyPr wrap="square" rtlCol="0">
                <a:spAutoFit/>
              </a:bodyPr>
              <a:lstStyle/>
              <a:p>
                <a:pPr lvl="0" algn="ctr" defTabSz="967105">
                  <a:defRPr/>
                </a:pPr>
                <a:endParaRPr lang="en-US" sz="2400" kern="0" dirty="0">
                  <a:solidFill>
                    <a:schemeClr val="bg1"/>
                  </a:solidFill>
                  <a:latin typeface="UTM Neo Sans Intel" pitchFamily="18" charset="0"/>
                  <a:ea typeface="inpin heiti" panose="00000500000000000000" pitchFamily="2" charset="-122"/>
                  <a:sym typeface="inpin heiti" panose="00000500000000000000" pitchFamily="2" charset="-122"/>
                </a:endParaRPr>
              </a:p>
            </p:txBody>
          </p:sp>
        </p:grpSp>
        <p:sp>
          <p:nvSpPr>
            <p:cNvPr id="2" name="Rectangle 1"/>
            <p:cNvSpPr/>
            <p:nvPr/>
          </p:nvSpPr>
          <p:spPr>
            <a:xfrm>
              <a:off x="1601958" y="4188811"/>
              <a:ext cx="2768020" cy="1569660"/>
            </a:xfrm>
            <a:prstGeom prst="rect">
              <a:avLst/>
            </a:prstGeom>
          </p:spPr>
          <p:txBody>
            <a:bodyPr wrap="square">
              <a:spAutoFit/>
            </a:bodyPr>
            <a:lstStyle/>
            <a:p>
              <a:pPr lvl="0" algn="ctr" defTabSz="967105">
                <a:defRPr/>
              </a:pPr>
              <a:r>
                <a:rPr lang="en-US" sz="2400" dirty="0" err="1">
                  <a:solidFill>
                    <a:schemeClr val="bg1"/>
                  </a:solidFill>
                  <a:latin typeface="UTM Neo Sans Intel" pitchFamily="18" charset="0"/>
                </a:rPr>
                <a:t>Bước</a:t>
              </a:r>
              <a:r>
                <a:rPr lang="en-US" sz="2400" dirty="0">
                  <a:solidFill>
                    <a:schemeClr val="bg1"/>
                  </a:solidFill>
                  <a:latin typeface="UTM Neo Sans Intel" pitchFamily="18" charset="0"/>
                </a:rPr>
                <a:t> </a:t>
              </a:r>
              <a:r>
                <a:rPr lang="en-US" sz="2400" dirty="0" err="1">
                  <a:solidFill>
                    <a:schemeClr val="bg1"/>
                  </a:solidFill>
                  <a:latin typeface="UTM Neo Sans Intel" pitchFamily="18" charset="0"/>
                </a:rPr>
                <a:t>đầu</a:t>
              </a:r>
              <a:r>
                <a:rPr lang="en-US" sz="2400" dirty="0">
                  <a:solidFill>
                    <a:schemeClr val="bg1"/>
                  </a:solidFill>
                  <a:latin typeface="UTM Neo Sans Intel" pitchFamily="18" charset="0"/>
                </a:rPr>
                <a:t> </a:t>
              </a:r>
              <a:r>
                <a:rPr lang="en-US" sz="2400" dirty="0" err="1">
                  <a:solidFill>
                    <a:schemeClr val="bg1"/>
                  </a:solidFill>
                  <a:latin typeface="UTM Neo Sans Intel" pitchFamily="18" charset="0"/>
                </a:rPr>
                <a:t>biết</a:t>
              </a:r>
              <a:r>
                <a:rPr lang="en-US" sz="2400" dirty="0">
                  <a:solidFill>
                    <a:schemeClr val="bg1"/>
                  </a:solidFill>
                  <a:latin typeface="UTM Neo Sans Intel" pitchFamily="18" charset="0"/>
                </a:rPr>
                <a:t> </a:t>
              </a:r>
              <a:r>
                <a:rPr lang="en-US" sz="2400" dirty="0" err="1">
                  <a:solidFill>
                    <a:schemeClr val="bg1"/>
                  </a:solidFill>
                  <a:latin typeface="UTM Neo Sans Intel" pitchFamily="18" charset="0"/>
                </a:rPr>
                <a:t>dùng</a:t>
              </a:r>
              <a:r>
                <a:rPr lang="en-US" sz="2400" dirty="0">
                  <a:solidFill>
                    <a:schemeClr val="bg1"/>
                  </a:solidFill>
                  <a:latin typeface="UTM Neo Sans Intel" pitchFamily="18" charset="0"/>
                </a:rPr>
                <a:t> </a:t>
              </a:r>
              <a:r>
                <a:rPr lang="en-US" sz="2400" dirty="0" err="1">
                  <a:solidFill>
                    <a:schemeClr val="bg1"/>
                  </a:solidFill>
                  <a:latin typeface="UTM Neo Sans Intel" pitchFamily="18" charset="0"/>
                </a:rPr>
                <a:t>đại</a:t>
              </a:r>
              <a:r>
                <a:rPr lang="en-US" sz="2400" dirty="0">
                  <a:solidFill>
                    <a:schemeClr val="bg1"/>
                  </a:solidFill>
                  <a:latin typeface="UTM Neo Sans Intel" pitchFamily="18" charset="0"/>
                </a:rPr>
                <a:t> </a:t>
              </a:r>
              <a:r>
                <a:rPr lang="en-US" sz="2400" dirty="0" err="1">
                  <a:solidFill>
                    <a:schemeClr val="bg1"/>
                  </a:solidFill>
                  <a:latin typeface="UTM Neo Sans Intel" pitchFamily="18" charset="0"/>
                </a:rPr>
                <a:t>từ</a:t>
              </a:r>
              <a:r>
                <a:rPr lang="en-US" sz="2400" dirty="0">
                  <a:solidFill>
                    <a:schemeClr val="bg1"/>
                  </a:solidFill>
                  <a:latin typeface="UTM Neo Sans Intel" pitchFamily="18" charset="0"/>
                </a:rPr>
                <a:t> </a:t>
              </a:r>
              <a:r>
                <a:rPr lang="en-US" sz="2400" dirty="0" err="1">
                  <a:solidFill>
                    <a:schemeClr val="bg1"/>
                  </a:solidFill>
                  <a:latin typeface="UTM Neo Sans Intel" pitchFamily="18" charset="0"/>
                </a:rPr>
                <a:t>để</a:t>
              </a:r>
              <a:r>
                <a:rPr lang="en-US" sz="2400" dirty="0">
                  <a:solidFill>
                    <a:schemeClr val="bg1"/>
                  </a:solidFill>
                  <a:latin typeface="UTM Neo Sans Intel" pitchFamily="18" charset="0"/>
                </a:rPr>
                <a:t> </a:t>
              </a:r>
              <a:r>
                <a:rPr lang="en-US" sz="2400" dirty="0" err="1">
                  <a:solidFill>
                    <a:schemeClr val="bg1"/>
                  </a:solidFill>
                  <a:latin typeface="UTM Neo Sans Intel" pitchFamily="18" charset="0"/>
                </a:rPr>
                <a:t>thay</a:t>
              </a:r>
              <a:r>
                <a:rPr lang="en-US" sz="2400" dirty="0">
                  <a:solidFill>
                    <a:schemeClr val="bg1"/>
                  </a:solidFill>
                  <a:latin typeface="UTM Neo Sans Intel" pitchFamily="18" charset="0"/>
                </a:rPr>
                <a:t> </a:t>
              </a:r>
              <a:r>
                <a:rPr lang="en-US" sz="2400" dirty="0" err="1">
                  <a:solidFill>
                    <a:schemeClr val="bg1"/>
                  </a:solidFill>
                  <a:latin typeface="UTM Neo Sans Intel" pitchFamily="18" charset="0"/>
                </a:rPr>
                <a:t>thế</a:t>
              </a:r>
              <a:r>
                <a:rPr lang="en-US" sz="2400" dirty="0">
                  <a:solidFill>
                    <a:schemeClr val="bg1"/>
                  </a:solidFill>
                  <a:latin typeface="UTM Neo Sans Intel" pitchFamily="18" charset="0"/>
                </a:rPr>
                <a:t> </a:t>
              </a:r>
              <a:r>
                <a:rPr lang="en-US" sz="2400" dirty="0" err="1">
                  <a:solidFill>
                    <a:schemeClr val="bg1"/>
                  </a:solidFill>
                  <a:latin typeface="UTM Neo Sans Intel" pitchFamily="18" charset="0"/>
                </a:rPr>
                <a:t>cho</a:t>
              </a:r>
              <a:r>
                <a:rPr lang="en-US" sz="2400" dirty="0">
                  <a:solidFill>
                    <a:schemeClr val="bg1"/>
                  </a:solidFill>
                  <a:latin typeface="UTM Neo Sans Intel" pitchFamily="18" charset="0"/>
                </a:rPr>
                <a:t> </a:t>
              </a:r>
              <a:r>
                <a:rPr lang="en-US" sz="2400" dirty="0" err="1">
                  <a:solidFill>
                    <a:schemeClr val="bg1"/>
                  </a:solidFill>
                  <a:latin typeface="UTM Neo Sans Intel" pitchFamily="18" charset="0"/>
                </a:rPr>
                <a:t>danh</a:t>
              </a:r>
              <a:r>
                <a:rPr lang="en-US" sz="2400" dirty="0">
                  <a:solidFill>
                    <a:schemeClr val="bg1"/>
                  </a:solidFill>
                  <a:latin typeface="UTM Neo Sans Intel" pitchFamily="18" charset="0"/>
                </a:rPr>
                <a:t> </a:t>
              </a:r>
              <a:r>
                <a:rPr lang="en-US" sz="2400" dirty="0" err="1">
                  <a:solidFill>
                    <a:schemeClr val="bg1"/>
                  </a:solidFill>
                  <a:latin typeface="UTM Neo Sans Intel" pitchFamily="18" charset="0"/>
                </a:rPr>
                <a:t>từ</a:t>
              </a:r>
              <a:r>
                <a:rPr lang="en-US" sz="2400" dirty="0">
                  <a:solidFill>
                    <a:schemeClr val="bg1"/>
                  </a:solidFill>
                  <a:latin typeface="UTM Neo Sans Intel" pitchFamily="18" charset="0"/>
                </a:rPr>
                <a:t> </a:t>
              </a:r>
              <a:r>
                <a:rPr lang="en-US" sz="2400" dirty="0" err="1">
                  <a:solidFill>
                    <a:schemeClr val="bg1"/>
                  </a:solidFill>
                  <a:latin typeface="UTM Neo Sans Intel" pitchFamily="18" charset="0"/>
                </a:rPr>
                <a:t>bị</a:t>
              </a:r>
              <a:r>
                <a:rPr lang="en-US" sz="2400" dirty="0">
                  <a:solidFill>
                    <a:schemeClr val="bg1"/>
                  </a:solidFill>
                  <a:latin typeface="UTM Neo Sans Intel" pitchFamily="18" charset="0"/>
                </a:rPr>
                <a:t> </a:t>
              </a:r>
              <a:r>
                <a:rPr lang="en-US" sz="2400" dirty="0" err="1">
                  <a:solidFill>
                    <a:schemeClr val="bg1"/>
                  </a:solidFill>
                  <a:latin typeface="UTM Neo Sans Intel" pitchFamily="18" charset="0"/>
                </a:rPr>
                <a:t>lặp</a:t>
              </a:r>
              <a:r>
                <a:rPr lang="en-US" sz="2400" dirty="0">
                  <a:solidFill>
                    <a:schemeClr val="bg1"/>
                  </a:solidFill>
                  <a:latin typeface="UTM Neo Sans Intel" pitchFamily="18" charset="0"/>
                </a:rPr>
                <a:t> </a:t>
              </a:r>
              <a:r>
                <a:rPr lang="en-US" sz="2400" dirty="0" err="1">
                  <a:solidFill>
                    <a:schemeClr val="bg1"/>
                  </a:solidFill>
                  <a:latin typeface="UTM Neo Sans Intel" pitchFamily="18" charset="0"/>
                </a:rPr>
                <a:t>lại</a:t>
              </a:r>
              <a:r>
                <a:rPr lang="en-US" sz="2400" dirty="0">
                  <a:solidFill>
                    <a:schemeClr val="bg1"/>
                  </a:solidFill>
                  <a:latin typeface="UTM Neo Sans Intel" pitchFamily="18" charset="0"/>
                </a:rPr>
                <a:t> </a:t>
              </a:r>
              <a:r>
                <a:rPr lang="en-US" sz="2400" dirty="0" err="1">
                  <a:solidFill>
                    <a:schemeClr val="bg1"/>
                  </a:solidFill>
                  <a:latin typeface="UTM Neo Sans Intel" pitchFamily="18" charset="0"/>
                </a:rPr>
                <a:t>nhiều</a:t>
              </a:r>
              <a:r>
                <a:rPr lang="en-US" sz="2400" dirty="0">
                  <a:solidFill>
                    <a:schemeClr val="bg1"/>
                  </a:solidFill>
                  <a:latin typeface="UTM Neo Sans Intel" pitchFamily="18" charset="0"/>
                </a:rPr>
                <a:t> </a:t>
              </a:r>
              <a:r>
                <a:rPr lang="en-US" sz="2400" dirty="0" err="1" smtClean="0">
                  <a:solidFill>
                    <a:schemeClr val="bg1"/>
                  </a:solidFill>
                  <a:latin typeface="UTM Neo Sans Intel" pitchFamily="18" charset="0"/>
                </a:rPr>
                <a:t>lần</a:t>
              </a:r>
              <a:r>
                <a:rPr lang="en-US" sz="2400" dirty="0" smtClean="0">
                  <a:solidFill>
                    <a:schemeClr val="bg1"/>
                  </a:solidFill>
                  <a:latin typeface="UTM Neo Sans Intel" pitchFamily="18" charset="0"/>
                </a:rPr>
                <a:t>.</a:t>
              </a:r>
              <a:endParaRPr lang="en-US" sz="2400" kern="0" dirty="0">
                <a:solidFill>
                  <a:schemeClr val="bg1"/>
                </a:solidFill>
                <a:latin typeface="UTM Neo Sans Intel" pitchFamily="18" charset="0"/>
                <a:ea typeface="inpin heiti" panose="00000500000000000000" pitchFamily="2" charset="-122"/>
                <a:sym typeface="inpin heiti" panose="00000500000000000000" pitchFamily="2" charset="-122"/>
              </a:endParaRPr>
            </a:p>
          </p:txBody>
        </p:sp>
      </p:grpSp>
      <p:grpSp>
        <p:nvGrpSpPr>
          <p:cNvPr id="17" name="Group 16"/>
          <p:cNvGrpSpPr/>
          <p:nvPr/>
        </p:nvGrpSpPr>
        <p:grpSpPr>
          <a:xfrm>
            <a:off x="823355" y="328198"/>
            <a:ext cx="4939480" cy="3095489"/>
            <a:chOff x="823355" y="328198"/>
            <a:chExt cx="4939480" cy="3095489"/>
          </a:xfrm>
        </p:grpSpPr>
        <p:sp>
          <p:nvSpPr>
            <p:cNvPr id="6" name="Cloud Callout 12">
              <a:extLst>
                <a:ext uri="{FF2B5EF4-FFF2-40B4-BE49-F238E27FC236}">
                  <a16:creationId xmlns:a16="http://schemas.microsoft.com/office/drawing/2014/main" xmlns="" id="{2F074036-B7E2-8648-9FB7-A8BBFFA9652B}"/>
                </a:ext>
              </a:extLst>
            </p:cNvPr>
            <p:cNvSpPr/>
            <p:nvPr/>
          </p:nvSpPr>
          <p:spPr bwMode="auto">
            <a:xfrm>
              <a:off x="823355" y="328198"/>
              <a:ext cx="4939480" cy="3095489"/>
            </a:xfrm>
            <a:prstGeom prst="cloudCallout">
              <a:avLst>
                <a:gd name="adj1" fmla="val 56848"/>
                <a:gd name="adj2" fmla="val 64341"/>
              </a:avLst>
            </a:prstGeom>
            <a:solidFill>
              <a:srgbClr val="FFC000"/>
            </a:solidFill>
            <a:ln w="9525" cap="flat" cmpd="sng" algn="ctr">
              <a:noFill/>
              <a:prstDash val="solid"/>
              <a:headEnd type="none" w="med" len="med"/>
              <a:tailEnd type="none" w="med" len="med"/>
            </a:ln>
            <a:effectLst/>
          </p:spPr>
          <p:txBody>
            <a:bodyPr lIns="0" tIns="28560" rIns="28560" bIns="57116" anchor="b"/>
            <a:lstStyle/>
            <a:p>
              <a:pPr algn="ctr" defTabSz="967105">
                <a:defRPr/>
              </a:pPr>
              <a:endParaRPr lang="en-US" altLang="zh-CN" sz="2400" kern="0" dirty="0">
                <a:gradFill>
                  <a:gsLst>
                    <a:gs pos="0">
                      <a:srgbClr val="FFFFFF"/>
                    </a:gs>
                    <a:gs pos="100000">
                      <a:srgbClr val="FFFFFF"/>
                    </a:gs>
                  </a:gsLst>
                  <a:lin ang="5400000" scaled="0"/>
                </a:gradFill>
                <a:latin typeface="UTM Neo Sans Intel" pitchFamily="18" charset="0"/>
                <a:ea typeface="inpin heiti" panose="00000500000000000000" pitchFamily="2" charset="-122"/>
                <a:sym typeface="inpin heiti" panose="00000500000000000000" pitchFamily="2" charset="-122"/>
              </a:endParaRPr>
            </a:p>
          </p:txBody>
        </p:sp>
        <p:sp>
          <p:nvSpPr>
            <p:cNvPr id="12" name="TextBox 11"/>
            <p:cNvSpPr txBox="1"/>
            <p:nvPr/>
          </p:nvSpPr>
          <p:spPr>
            <a:xfrm>
              <a:off x="1257660" y="711677"/>
              <a:ext cx="3922007" cy="2308324"/>
            </a:xfrm>
            <a:prstGeom prst="rect">
              <a:avLst/>
            </a:prstGeom>
            <a:noFill/>
          </p:spPr>
          <p:txBody>
            <a:bodyPr wrap="square" rtlCol="0">
              <a:spAutoFit/>
            </a:bodyPr>
            <a:lstStyle/>
            <a:p>
              <a:pPr algn="ctr" defTabSz="967105">
                <a:defRPr/>
              </a:pPr>
              <a:r>
                <a:rPr lang="en-US" sz="2400" dirty="0" err="1">
                  <a:solidFill>
                    <a:schemeClr val="accent1"/>
                  </a:solidFill>
                  <a:latin typeface="UTM Neo Sans Intel" pitchFamily="18" charset="0"/>
                  <a:cs typeface="Times New Roman" pitchFamily="18" charset="0"/>
                </a:rPr>
                <a:t>Hiểu</a:t>
              </a:r>
              <a:r>
                <a:rPr lang="en-US" sz="2400" dirty="0">
                  <a:solidFill>
                    <a:schemeClr val="accent1"/>
                  </a:solidFill>
                  <a:latin typeface="UTM Neo Sans Intel" pitchFamily="18" charset="0"/>
                  <a:cs typeface="Times New Roman" pitchFamily="18" charset="0"/>
                </a:rPr>
                <a:t> </a:t>
              </a:r>
              <a:r>
                <a:rPr lang="en-US" sz="2400" dirty="0" err="1">
                  <a:solidFill>
                    <a:schemeClr val="accent1"/>
                  </a:solidFill>
                  <a:latin typeface="UTM Neo Sans Intel" pitchFamily="18" charset="0"/>
                  <a:cs typeface="Times New Roman" pitchFamily="18" charset="0"/>
                </a:rPr>
                <a:t>đ</a:t>
              </a:r>
              <a:r>
                <a:rPr lang="en-US" sz="2400" dirty="0" err="1" smtClean="0">
                  <a:solidFill>
                    <a:schemeClr val="accent1"/>
                  </a:solidFill>
                  <a:latin typeface="UTM Neo Sans Intel" pitchFamily="18" charset="0"/>
                  <a:cs typeface="Times New Roman" pitchFamily="18" charset="0"/>
                </a:rPr>
                <a:t>ại</a:t>
              </a:r>
              <a:r>
                <a:rPr lang="en-US" sz="2400" dirty="0" smtClean="0">
                  <a:solidFill>
                    <a:schemeClr val="accent1"/>
                  </a:solidFill>
                  <a:latin typeface="UTM Neo Sans Intel" pitchFamily="18" charset="0"/>
                  <a:cs typeface="Times New Roman" pitchFamily="18" charset="0"/>
                </a:rPr>
                <a:t> </a:t>
              </a:r>
              <a:r>
                <a:rPr lang="en-US" sz="2400" dirty="0" err="1">
                  <a:solidFill>
                    <a:schemeClr val="accent1"/>
                  </a:solidFill>
                  <a:latin typeface="UTM Neo Sans Intel" pitchFamily="18" charset="0"/>
                  <a:cs typeface="Times New Roman" pitchFamily="18" charset="0"/>
                </a:rPr>
                <a:t>từ</a:t>
              </a:r>
              <a:r>
                <a:rPr lang="en-US" sz="2400" dirty="0">
                  <a:solidFill>
                    <a:schemeClr val="accent1"/>
                  </a:solidFill>
                  <a:latin typeface="UTM Neo Sans Intel" pitchFamily="18" charset="0"/>
                  <a:cs typeface="Times New Roman" pitchFamily="18" charset="0"/>
                </a:rPr>
                <a:t> </a:t>
              </a:r>
              <a:r>
                <a:rPr lang="en-US" sz="2400" dirty="0" err="1">
                  <a:solidFill>
                    <a:schemeClr val="accent1"/>
                  </a:solidFill>
                  <a:latin typeface="UTM Neo Sans Intel" pitchFamily="18" charset="0"/>
                  <a:cs typeface="Times New Roman" pitchFamily="18" charset="0"/>
                </a:rPr>
                <a:t>là</a:t>
              </a:r>
              <a:r>
                <a:rPr lang="en-US" sz="2400" dirty="0">
                  <a:solidFill>
                    <a:schemeClr val="accent1"/>
                  </a:solidFill>
                  <a:latin typeface="UTM Neo Sans Intel" pitchFamily="18" charset="0"/>
                  <a:cs typeface="Times New Roman" pitchFamily="18" charset="0"/>
                </a:rPr>
                <a:t> </a:t>
              </a:r>
              <a:r>
                <a:rPr lang="en-US" sz="2400" dirty="0" err="1">
                  <a:solidFill>
                    <a:schemeClr val="accent1"/>
                  </a:solidFill>
                  <a:latin typeface="UTM Neo Sans Intel" pitchFamily="18" charset="0"/>
                  <a:cs typeface="Times New Roman" pitchFamily="18" charset="0"/>
                </a:rPr>
                <a:t>từ</a:t>
              </a:r>
              <a:r>
                <a:rPr lang="en-US" sz="2400" dirty="0">
                  <a:solidFill>
                    <a:schemeClr val="accent1"/>
                  </a:solidFill>
                  <a:latin typeface="UTM Neo Sans Intel" pitchFamily="18" charset="0"/>
                  <a:cs typeface="Times New Roman" pitchFamily="18" charset="0"/>
                </a:rPr>
                <a:t> </a:t>
              </a:r>
              <a:r>
                <a:rPr lang="en-US" sz="2400" dirty="0" err="1">
                  <a:solidFill>
                    <a:schemeClr val="accent1"/>
                  </a:solidFill>
                  <a:latin typeface="UTM Neo Sans Intel" pitchFamily="18" charset="0"/>
                  <a:cs typeface="Times New Roman" pitchFamily="18" charset="0"/>
                </a:rPr>
                <a:t>dùng</a:t>
              </a:r>
              <a:r>
                <a:rPr lang="en-US" sz="2400" dirty="0">
                  <a:solidFill>
                    <a:schemeClr val="accent1"/>
                  </a:solidFill>
                  <a:latin typeface="UTM Neo Sans Intel" pitchFamily="18" charset="0"/>
                  <a:cs typeface="Times New Roman" pitchFamily="18" charset="0"/>
                </a:rPr>
                <a:t> </a:t>
              </a:r>
              <a:r>
                <a:rPr lang="en-US" sz="2400" dirty="0" err="1">
                  <a:solidFill>
                    <a:schemeClr val="accent1"/>
                  </a:solidFill>
                  <a:latin typeface="UTM Neo Sans Intel" pitchFamily="18" charset="0"/>
                  <a:cs typeface="Times New Roman" pitchFamily="18" charset="0"/>
                </a:rPr>
                <a:t>để</a:t>
              </a:r>
              <a:r>
                <a:rPr lang="en-US" sz="2400" dirty="0">
                  <a:solidFill>
                    <a:schemeClr val="accent1"/>
                  </a:solidFill>
                  <a:latin typeface="UTM Neo Sans Intel" pitchFamily="18" charset="0"/>
                  <a:cs typeface="Times New Roman" pitchFamily="18" charset="0"/>
                </a:rPr>
                <a:t> </a:t>
              </a:r>
              <a:r>
                <a:rPr lang="en-US" sz="2400" dirty="0" err="1">
                  <a:solidFill>
                    <a:schemeClr val="accent1"/>
                  </a:solidFill>
                  <a:latin typeface="UTM Neo Sans Intel" pitchFamily="18" charset="0"/>
                  <a:cs typeface="Times New Roman" pitchFamily="18" charset="0"/>
                </a:rPr>
                <a:t>xưng</a:t>
              </a:r>
              <a:r>
                <a:rPr lang="en-US" sz="2400" dirty="0">
                  <a:solidFill>
                    <a:schemeClr val="accent1"/>
                  </a:solidFill>
                  <a:latin typeface="UTM Neo Sans Intel" pitchFamily="18" charset="0"/>
                  <a:cs typeface="Times New Roman" pitchFamily="18" charset="0"/>
                </a:rPr>
                <a:t> </a:t>
              </a:r>
              <a:r>
                <a:rPr lang="en-US" sz="2400" dirty="0" err="1">
                  <a:solidFill>
                    <a:schemeClr val="accent1"/>
                  </a:solidFill>
                  <a:latin typeface="UTM Neo Sans Intel" pitchFamily="18" charset="0"/>
                  <a:cs typeface="Times New Roman" pitchFamily="18" charset="0"/>
                </a:rPr>
                <a:t>hô</a:t>
              </a:r>
              <a:r>
                <a:rPr lang="en-US" sz="2400" dirty="0">
                  <a:solidFill>
                    <a:schemeClr val="accent1"/>
                  </a:solidFill>
                  <a:latin typeface="UTM Neo Sans Intel" pitchFamily="18" charset="0"/>
                  <a:cs typeface="Times New Roman" pitchFamily="18" charset="0"/>
                </a:rPr>
                <a:t> hay </a:t>
              </a:r>
              <a:r>
                <a:rPr lang="en-US" sz="2400" dirty="0" err="1">
                  <a:solidFill>
                    <a:schemeClr val="accent1"/>
                  </a:solidFill>
                  <a:latin typeface="UTM Neo Sans Intel" pitchFamily="18" charset="0"/>
                  <a:cs typeface="Times New Roman" pitchFamily="18" charset="0"/>
                </a:rPr>
                <a:t>thay</a:t>
              </a:r>
              <a:r>
                <a:rPr lang="en-US" sz="2400" dirty="0">
                  <a:solidFill>
                    <a:schemeClr val="accent1"/>
                  </a:solidFill>
                  <a:latin typeface="UTM Neo Sans Intel" pitchFamily="18" charset="0"/>
                  <a:cs typeface="Times New Roman" pitchFamily="18" charset="0"/>
                </a:rPr>
                <a:t> </a:t>
              </a:r>
              <a:r>
                <a:rPr lang="en-US" sz="2400" dirty="0" err="1">
                  <a:solidFill>
                    <a:schemeClr val="accent1"/>
                  </a:solidFill>
                  <a:latin typeface="UTM Neo Sans Intel" pitchFamily="18" charset="0"/>
                  <a:cs typeface="Times New Roman" pitchFamily="18" charset="0"/>
                </a:rPr>
                <a:t>thế</a:t>
              </a:r>
              <a:r>
                <a:rPr lang="en-US" sz="2400" dirty="0">
                  <a:solidFill>
                    <a:schemeClr val="accent1"/>
                  </a:solidFill>
                  <a:latin typeface="UTM Neo Sans Intel" pitchFamily="18" charset="0"/>
                  <a:cs typeface="Times New Roman" pitchFamily="18" charset="0"/>
                </a:rPr>
                <a:t> </a:t>
              </a:r>
              <a:r>
                <a:rPr lang="en-US" sz="2400" dirty="0" err="1">
                  <a:solidFill>
                    <a:schemeClr val="accent1"/>
                  </a:solidFill>
                  <a:latin typeface="UTM Neo Sans Intel" pitchFamily="18" charset="0"/>
                  <a:cs typeface="Times New Roman" pitchFamily="18" charset="0"/>
                </a:rPr>
                <a:t>danh</a:t>
              </a:r>
              <a:r>
                <a:rPr lang="en-US" sz="2400" dirty="0">
                  <a:solidFill>
                    <a:schemeClr val="accent1"/>
                  </a:solidFill>
                  <a:latin typeface="UTM Neo Sans Intel" pitchFamily="18" charset="0"/>
                  <a:cs typeface="Times New Roman" pitchFamily="18" charset="0"/>
                </a:rPr>
                <a:t> </a:t>
              </a:r>
              <a:r>
                <a:rPr lang="en-US" sz="2400" dirty="0" err="1">
                  <a:solidFill>
                    <a:schemeClr val="accent1"/>
                  </a:solidFill>
                  <a:latin typeface="UTM Neo Sans Intel" pitchFamily="18" charset="0"/>
                  <a:cs typeface="Times New Roman" pitchFamily="18" charset="0"/>
                </a:rPr>
                <a:t>từ</a:t>
              </a:r>
              <a:r>
                <a:rPr lang="en-US" sz="2400" dirty="0">
                  <a:solidFill>
                    <a:schemeClr val="accent1"/>
                  </a:solidFill>
                  <a:latin typeface="UTM Neo Sans Intel" pitchFamily="18" charset="0"/>
                  <a:cs typeface="Times New Roman" pitchFamily="18" charset="0"/>
                </a:rPr>
                <a:t> , </a:t>
              </a:r>
              <a:r>
                <a:rPr lang="en-US" sz="2400" dirty="0" err="1">
                  <a:solidFill>
                    <a:schemeClr val="accent1"/>
                  </a:solidFill>
                  <a:latin typeface="UTM Neo Sans Intel" pitchFamily="18" charset="0"/>
                  <a:cs typeface="Times New Roman" pitchFamily="18" charset="0"/>
                </a:rPr>
                <a:t>động</a:t>
              </a:r>
              <a:r>
                <a:rPr lang="en-US" sz="2400" dirty="0">
                  <a:solidFill>
                    <a:schemeClr val="accent1"/>
                  </a:solidFill>
                  <a:latin typeface="UTM Neo Sans Intel" pitchFamily="18" charset="0"/>
                  <a:cs typeface="Times New Roman" pitchFamily="18" charset="0"/>
                </a:rPr>
                <a:t> </a:t>
              </a:r>
              <a:r>
                <a:rPr lang="en-US" sz="2400" dirty="0" err="1">
                  <a:solidFill>
                    <a:schemeClr val="accent1"/>
                  </a:solidFill>
                  <a:latin typeface="UTM Neo Sans Intel" pitchFamily="18" charset="0"/>
                  <a:cs typeface="Times New Roman" pitchFamily="18" charset="0"/>
                </a:rPr>
                <a:t>từ</a:t>
              </a:r>
              <a:r>
                <a:rPr lang="en-US" sz="2400" dirty="0">
                  <a:solidFill>
                    <a:schemeClr val="accent1"/>
                  </a:solidFill>
                  <a:latin typeface="UTM Neo Sans Intel" pitchFamily="18" charset="0"/>
                  <a:cs typeface="Times New Roman" pitchFamily="18" charset="0"/>
                </a:rPr>
                <a:t> , </a:t>
              </a:r>
              <a:r>
                <a:rPr lang="en-US" sz="2400" dirty="0" err="1">
                  <a:solidFill>
                    <a:schemeClr val="accent1"/>
                  </a:solidFill>
                  <a:latin typeface="UTM Neo Sans Intel" pitchFamily="18" charset="0"/>
                  <a:cs typeface="Times New Roman" pitchFamily="18" charset="0"/>
                </a:rPr>
                <a:t>tính</a:t>
              </a:r>
              <a:r>
                <a:rPr lang="en-US" sz="2400" dirty="0">
                  <a:solidFill>
                    <a:schemeClr val="accent1"/>
                  </a:solidFill>
                  <a:latin typeface="UTM Neo Sans Intel" pitchFamily="18" charset="0"/>
                  <a:cs typeface="Times New Roman" pitchFamily="18" charset="0"/>
                </a:rPr>
                <a:t> </a:t>
              </a:r>
              <a:r>
                <a:rPr lang="en-US" sz="2400" dirty="0" err="1">
                  <a:solidFill>
                    <a:schemeClr val="accent1"/>
                  </a:solidFill>
                  <a:latin typeface="UTM Neo Sans Intel" pitchFamily="18" charset="0"/>
                  <a:cs typeface="Times New Roman" pitchFamily="18" charset="0"/>
                </a:rPr>
                <a:t>từ</a:t>
              </a:r>
              <a:r>
                <a:rPr lang="en-US" sz="2400" dirty="0">
                  <a:solidFill>
                    <a:schemeClr val="accent1"/>
                  </a:solidFill>
                  <a:latin typeface="UTM Neo Sans Intel" pitchFamily="18" charset="0"/>
                  <a:cs typeface="Times New Roman" pitchFamily="18" charset="0"/>
                </a:rPr>
                <a:t> (</a:t>
              </a:r>
              <a:r>
                <a:rPr lang="en-US" sz="2400" dirty="0" err="1">
                  <a:solidFill>
                    <a:schemeClr val="accent1"/>
                  </a:solidFill>
                  <a:latin typeface="UTM Neo Sans Intel" pitchFamily="18" charset="0"/>
                  <a:cs typeface="Times New Roman" pitchFamily="18" charset="0"/>
                </a:rPr>
                <a:t>hoặc</a:t>
              </a:r>
              <a:r>
                <a:rPr lang="en-US" sz="2400" dirty="0">
                  <a:solidFill>
                    <a:schemeClr val="accent1"/>
                  </a:solidFill>
                  <a:latin typeface="UTM Neo Sans Intel" pitchFamily="18" charset="0"/>
                  <a:cs typeface="Times New Roman" pitchFamily="18" charset="0"/>
                </a:rPr>
                <a:t> </a:t>
              </a:r>
              <a:r>
                <a:rPr lang="en-US" sz="2400" dirty="0" err="1">
                  <a:solidFill>
                    <a:schemeClr val="accent1"/>
                  </a:solidFill>
                  <a:latin typeface="UTM Neo Sans Intel" pitchFamily="18" charset="0"/>
                  <a:cs typeface="Times New Roman" pitchFamily="18" charset="0"/>
                </a:rPr>
                <a:t>cụm</a:t>
              </a:r>
              <a:r>
                <a:rPr lang="en-US" sz="2400" dirty="0">
                  <a:solidFill>
                    <a:schemeClr val="accent1"/>
                  </a:solidFill>
                  <a:latin typeface="UTM Neo Sans Intel" pitchFamily="18" charset="0"/>
                  <a:cs typeface="Times New Roman" pitchFamily="18" charset="0"/>
                </a:rPr>
                <a:t> </a:t>
              </a:r>
              <a:r>
                <a:rPr lang="en-US" sz="2400" dirty="0" err="1">
                  <a:solidFill>
                    <a:schemeClr val="accent1"/>
                  </a:solidFill>
                  <a:latin typeface="UTM Neo Sans Intel" pitchFamily="18" charset="0"/>
                  <a:cs typeface="Times New Roman" pitchFamily="18" charset="0"/>
                </a:rPr>
                <a:t>danh</a:t>
              </a:r>
              <a:r>
                <a:rPr lang="en-US" sz="2400" dirty="0">
                  <a:solidFill>
                    <a:schemeClr val="accent1"/>
                  </a:solidFill>
                  <a:latin typeface="UTM Neo Sans Intel" pitchFamily="18" charset="0"/>
                  <a:cs typeface="Times New Roman" pitchFamily="18" charset="0"/>
                </a:rPr>
                <a:t> </a:t>
              </a:r>
              <a:r>
                <a:rPr lang="en-US" sz="2400" dirty="0" err="1">
                  <a:solidFill>
                    <a:schemeClr val="accent1"/>
                  </a:solidFill>
                  <a:latin typeface="UTM Neo Sans Intel" pitchFamily="18" charset="0"/>
                  <a:cs typeface="Times New Roman" pitchFamily="18" charset="0"/>
                </a:rPr>
                <a:t>từ</a:t>
              </a:r>
              <a:r>
                <a:rPr lang="en-US" sz="2400" dirty="0">
                  <a:solidFill>
                    <a:schemeClr val="accent1"/>
                  </a:solidFill>
                  <a:latin typeface="UTM Neo Sans Intel" pitchFamily="18" charset="0"/>
                  <a:cs typeface="Times New Roman" pitchFamily="18" charset="0"/>
                </a:rPr>
                <a:t> , </a:t>
              </a:r>
              <a:r>
                <a:rPr lang="en-US" sz="2400" dirty="0" err="1">
                  <a:solidFill>
                    <a:schemeClr val="accent1"/>
                  </a:solidFill>
                  <a:latin typeface="UTM Neo Sans Intel" pitchFamily="18" charset="0"/>
                  <a:cs typeface="Times New Roman" pitchFamily="18" charset="0"/>
                </a:rPr>
                <a:t>cụm</a:t>
              </a:r>
              <a:r>
                <a:rPr lang="en-US" sz="2400" dirty="0">
                  <a:solidFill>
                    <a:schemeClr val="accent1"/>
                  </a:solidFill>
                  <a:latin typeface="UTM Neo Sans Intel" pitchFamily="18" charset="0"/>
                  <a:cs typeface="Times New Roman" pitchFamily="18" charset="0"/>
                </a:rPr>
                <a:t> </a:t>
              </a:r>
              <a:r>
                <a:rPr lang="en-US" sz="2400" dirty="0" err="1">
                  <a:solidFill>
                    <a:schemeClr val="accent1"/>
                  </a:solidFill>
                  <a:latin typeface="UTM Neo Sans Intel" pitchFamily="18" charset="0"/>
                  <a:cs typeface="Times New Roman" pitchFamily="18" charset="0"/>
                </a:rPr>
                <a:t>động</a:t>
              </a:r>
              <a:r>
                <a:rPr lang="en-US" sz="2400" dirty="0">
                  <a:solidFill>
                    <a:schemeClr val="accent1"/>
                  </a:solidFill>
                  <a:latin typeface="UTM Neo Sans Intel" pitchFamily="18" charset="0"/>
                  <a:cs typeface="Times New Roman" pitchFamily="18" charset="0"/>
                </a:rPr>
                <a:t> </a:t>
              </a:r>
              <a:r>
                <a:rPr lang="en-US" sz="2400" dirty="0" err="1">
                  <a:solidFill>
                    <a:schemeClr val="accent1"/>
                  </a:solidFill>
                  <a:latin typeface="UTM Neo Sans Intel" pitchFamily="18" charset="0"/>
                  <a:cs typeface="Times New Roman" pitchFamily="18" charset="0"/>
                </a:rPr>
                <a:t>từ</a:t>
              </a:r>
              <a:r>
                <a:rPr lang="en-US" sz="2400" dirty="0">
                  <a:solidFill>
                    <a:schemeClr val="accent1"/>
                  </a:solidFill>
                  <a:latin typeface="UTM Neo Sans Intel" pitchFamily="18" charset="0"/>
                  <a:cs typeface="Times New Roman" pitchFamily="18" charset="0"/>
                </a:rPr>
                <a:t> , </a:t>
              </a:r>
              <a:r>
                <a:rPr lang="en-US" sz="2400" dirty="0" err="1">
                  <a:solidFill>
                    <a:schemeClr val="accent1"/>
                  </a:solidFill>
                  <a:latin typeface="UTM Neo Sans Intel" pitchFamily="18" charset="0"/>
                  <a:cs typeface="Times New Roman" pitchFamily="18" charset="0"/>
                </a:rPr>
                <a:t>cụm</a:t>
              </a:r>
              <a:r>
                <a:rPr lang="en-US" sz="2400" dirty="0">
                  <a:solidFill>
                    <a:schemeClr val="accent1"/>
                  </a:solidFill>
                  <a:latin typeface="UTM Neo Sans Intel" pitchFamily="18" charset="0"/>
                  <a:cs typeface="Times New Roman" pitchFamily="18" charset="0"/>
                </a:rPr>
                <a:t> </a:t>
              </a:r>
              <a:r>
                <a:rPr lang="en-US" sz="2400" dirty="0" err="1">
                  <a:solidFill>
                    <a:schemeClr val="accent1"/>
                  </a:solidFill>
                  <a:latin typeface="UTM Neo Sans Intel" pitchFamily="18" charset="0"/>
                  <a:cs typeface="Times New Roman" pitchFamily="18" charset="0"/>
                </a:rPr>
                <a:t>tính</a:t>
              </a:r>
              <a:r>
                <a:rPr lang="en-US" sz="2400" dirty="0">
                  <a:solidFill>
                    <a:schemeClr val="accent1"/>
                  </a:solidFill>
                  <a:latin typeface="UTM Neo Sans Intel" pitchFamily="18" charset="0"/>
                  <a:cs typeface="Times New Roman" pitchFamily="18" charset="0"/>
                </a:rPr>
                <a:t> </a:t>
              </a:r>
              <a:r>
                <a:rPr lang="en-US" sz="2400" dirty="0" err="1" smtClean="0">
                  <a:solidFill>
                    <a:schemeClr val="accent1"/>
                  </a:solidFill>
                  <a:latin typeface="UTM Neo Sans Intel" pitchFamily="18" charset="0"/>
                  <a:cs typeface="Times New Roman" pitchFamily="18" charset="0"/>
                </a:rPr>
                <a:t>từ</a:t>
              </a:r>
              <a:r>
                <a:rPr lang="en-US" sz="2400" dirty="0" smtClean="0">
                  <a:solidFill>
                    <a:schemeClr val="accent1"/>
                  </a:solidFill>
                  <a:latin typeface="UTM Neo Sans Intel" pitchFamily="18" charset="0"/>
                  <a:cs typeface="Times New Roman" pitchFamily="18" charset="0"/>
                </a:rPr>
                <a:t>) </a:t>
              </a:r>
              <a:r>
                <a:rPr lang="en-US" sz="2400" dirty="0" err="1">
                  <a:solidFill>
                    <a:schemeClr val="accent1"/>
                  </a:solidFill>
                  <a:latin typeface="UTM Neo Sans Intel" pitchFamily="18" charset="0"/>
                  <a:cs typeface="Times New Roman" pitchFamily="18" charset="0"/>
                </a:rPr>
                <a:t>trong</a:t>
              </a:r>
              <a:r>
                <a:rPr lang="en-US" sz="2400" dirty="0">
                  <a:solidFill>
                    <a:schemeClr val="accent1"/>
                  </a:solidFill>
                  <a:latin typeface="UTM Neo Sans Intel" pitchFamily="18" charset="0"/>
                  <a:cs typeface="Times New Roman" pitchFamily="18" charset="0"/>
                </a:rPr>
                <a:t> </a:t>
              </a:r>
              <a:r>
                <a:rPr lang="en-US" sz="2400" dirty="0" err="1">
                  <a:solidFill>
                    <a:schemeClr val="accent1"/>
                  </a:solidFill>
                  <a:latin typeface="UTM Neo Sans Intel" pitchFamily="18" charset="0"/>
                  <a:cs typeface="Times New Roman" pitchFamily="18" charset="0"/>
                </a:rPr>
                <a:t>câu</a:t>
              </a:r>
              <a:r>
                <a:rPr lang="en-US" sz="2400" dirty="0">
                  <a:solidFill>
                    <a:schemeClr val="accent1"/>
                  </a:solidFill>
                  <a:latin typeface="UTM Neo Sans Intel" pitchFamily="18" charset="0"/>
                  <a:cs typeface="Times New Roman" pitchFamily="18" charset="0"/>
                </a:rPr>
                <a:t> </a:t>
              </a:r>
              <a:r>
                <a:rPr lang="en-US" sz="2400" dirty="0" err="1">
                  <a:solidFill>
                    <a:schemeClr val="accent1"/>
                  </a:solidFill>
                  <a:latin typeface="UTM Neo Sans Intel" pitchFamily="18" charset="0"/>
                  <a:cs typeface="Times New Roman" pitchFamily="18" charset="0"/>
                </a:rPr>
                <a:t>để</a:t>
              </a:r>
              <a:r>
                <a:rPr lang="en-US" sz="2400" dirty="0">
                  <a:solidFill>
                    <a:schemeClr val="accent1"/>
                  </a:solidFill>
                  <a:latin typeface="UTM Neo Sans Intel" pitchFamily="18" charset="0"/>
                  <a:cs typeface="Times New Roman" pitchFamily="18" charset="0"/>
                </a:rPr>
                <a:t> </a:t>
              </a:r>
              <a:r>
                <a:rPr lang="en-US" sz="2400" dirty="0" err="1">
                  <a:solidFill>
                    <a:schemeClr val="accent1"/>
                  </a:solidFill>
                  <a:latin typeface="UTM Neo Sans Intel" pitchFamily="18" charset="0"/>
                  <a:cs typeface="Times New Roman" pitchFamily="18" charset="0"/>
                </a:rPr>
                <a:t>khỏi</a:t>
              </a:r>
              <a:r>
                <a:rPr lang="en-US" sz="2400" dirty="0">
                  <a:solidFill>
                    <a:schemeClr val="accent1"/>
                  </a:solidFill>
                  <a:latin typeface="UTM Neo Sans Intel" pitchFamily="18" charset="0"/>
                  <a:cs typeface="Times New Roman" pitchFamily="18" charset="0"/>
                </a:rPr>
                <a:t> </a:t>
              </a:r>
              <a:r>
                <a:rPr lang="en-US" sz="2400" dirty="0" err="1" smtClean="0">
                  <a:solidFill>
                    <a:schemeClr val="accent1"/>
                  </a:solidFill>
                  <a:latin typeface="UTM Neo Sans Intel" pitchFamily="18" charset="0"/>
                  <a:cs typeface="Times New Roman" pitchFamily="18" charset="0"/>
                </a:rPr>
                <a:t>lặp</a:t>
              </a:r>
              <a:r>
                <a:rPr lang="en-US" sz="2400" dirty="0" smtClean="0">
                  <a:solidFill>
                    <a:schemeClr val="accent1"/>
                  </a:solidFill>
                  <a:latin typeface="UTM Neo Sans Intel" pitchFamily="18" charset="0"/>
                  <a:cs typeface="Times New Roman" pitchFamily="18" charset="0"/>
                </a:rPr>
                <a:t> </a:t>
              </a:r>
              <a:r>
                <a:rPr lang="en-US" sz="2400" dirty="0" err="1" smtClean="0">
                  <a:solidFill>
                    <a:schemeClr val="accent1"/>
                  </a:solidFill>
                  <a:latin typeface="UTM Neo Sans Intel" pitchFamily="18" charset="0"/>
                  <a:cs typeface="Times New Roman" pitchFamily="18" charset="0"/>
                </a:rPr>
                <a:t>từ</a:t>
              </a:r>
              <a:r>
                <a:rPr lang="en-US" sz="2400" dirty="0" smtClean="0">
                  <a:solidFill>
                    <a:schemeClr val="accent1"/>
                  </a:solidFill>
                  <a:latin typeface="UTM Neo Sans Intel" pitchFamily="18" charset="0"/>
                  <a:cs typeface="Times New Roman" pitchFamily="18" charset="0"/>
                </a:rPr>
                <a:t>.</a:t>
              </a:r>
              <a:endParaRPr lang="en-US" altLang="zh-CN" sz="2400" kern="0" dirty="0">
                <a:solidFill>
                  <a:schemeClr val="accent1"/>
                </a:solidFill>
                <a:latin typeface="UTM Neo Sans Intel" pitchFamily="18" charset="0"/>
                <a:ea typeface="inpin heiti" panose="00000500000000000000" pitchFamily="2" charset="-122"/>
                <a:cs typeface="Times New Roman" pitchFamily="18" charset="0"/>
                <a:sym typeface="inpin heiti" panose="00000500000000000000" pitchFamily="2" charset="-122"/>
              </a:endParaRPr>
            </a:p>
          </p:txBody>
        </p:sp>
      </p:grpSp>
      <p:grpSp>
        <p:nvGrpSpPr>
          <p:cNvPr id="18" name="Group 17"/>
          <p:cNvGrpSpPr/>
          <p:nvPr/>
        </p:nvGrpSpPr>
        <p:grpSpPr>
          <a:xfrm>
            <a:off x="7410882" y="711677"/>
            <a:ext cx="3742096" cy="2328529"/>
            <a:chOff x="7410882" y="711677"/>
            <a:chExt cx="3742096" cy="2328529"/>
          </a:xfrm>
        </p:grpSpPr>
        <p:sp>
          <p:nvSpPr>
            <p:cNvPr id="3" name="Cloud Callout 8">
              <a:extLst>
                <a:ext uri="{FF2B5EF4-FFF2-40B4-BE49-F238E27FC236}">
                  <a16:creationId xmlns:a16="http://schemas.microsoft.com/office/drawing/2014/main" xmlns="" id="{1574E889-7D4B-FD49-B76D-2750CE37CA37}"/>
                </a:ext>
              </a:extLst>
            </p:cNvPr>
            <p:cNvSpPr/>
            <p:nvPr/>
          </p:nvSpPr>
          <p:spPr bwMode="auto">
            <a:xfrm>
              <a:off x="7410882" y="711677"/>
              <a:ext cx="3742096" cy="2328529"/>
            </a:xfrm>
            <a:prstGeom prst="cloudCallout">
              <a:avLst>
                <a:gd name="adj1" fmla="val -58967"/>
                <a:gd name="adj2" fmla="val 82360"/>
              </a:avLst>
            </a:prstGeom>
            <a:solidFill>
              <a:srgbClr val="68A82F"/>
            </a:solidFill>
            <a:ln w="9525" cap="flat" cmpd="sng" algn="ctr">
              <a:noFill/>
              <a:prstDash val="solid"/>
              <a:headEnd type="none" w="med" len="med"/>
              <a:tailEnd type="none" w="med" len="med"/>
            </a:ln>
            <a:effectLst/>
          </p:spPr>
          <p:txBody>
            <a:bodyPr wrap="none" lIns="0" tIns="28560" rIns="28560" bIns="57116" anchor="b"/>
            <a:lstStyle/>
            <a:p>
              <a:pPr marR="0" lvl="0" indent="0" defTabSz="967105" fontAlgn="auto">
                <a:lnSpc>
                  <a:spcPct val="100000"/>
                </a:lnSpc>
                <a:spcBef>
                  <a:spcPts val="0"/>
                </a:spcBef>
                <a:spcAft>
                  <a:spcPts val="0"/>
                </a:spcAft>
                <a:buClrTx/>
                <a:buSzTx/>
                <a:buFontTx/>
                <a:buNone/>
                <a:defRPr/>
              </a:pPr>
              <a:r>
                <a:rPr lang="zh-CN" altLang="en-US" sz="6000" kern="0" dirty="0">
                  <a:gradFill>
                    <a:gsLst>
                      <a:gs pos="0">
                        <a:srgbClr val="FFFFFF"/>
                      </a:gs>
                      <a:gs pos="100000">
                        <a:srgbClr val="FFFFFF"/>
                      </a:gs>
                    </a:gsLst>
                    <a:lin ang="5400000" scaled="0"/>
                  </a:gradFill>
                  <a:latin typeface="UTM Neo Sans Intel" pitchFamily="18" charset="0"/>
                  <a:ea typeface="inpin heiti" panose="00000500000000000000" pitchFamily="2" charset="-122"/>
                  <a:sym typeface="inpin heiti" panose="00000500000000000000" pitchFamily="2" charset="-122"/>
                </a:rPr>
                <a:t> </a:t>
              </a:r>
              <a:endParaRPr lang="en-US" altLang="zh-CN" sz="6000" kern="0" dirty="0">
                <a:gradFill>
                  <a:gsLst>
                    <a:gs pos="0">
                      <a:srgbClr val="FFFFFF"/>
                    </a:gs>
                    <a:gs pos="100000">
                      <a:srgbClr val="FFFFFF"/>
                    </a:gs>
                  </a:gsLst>
                  <a:lin ang="5400000" scaled="0"/>
                </a:gradFill>
                <a:latin typeface="UTM Neo Sans Intel" pitchFamily="18" charset="0"/>
                <a:ea typeface="inpin heiti" panose="00000500000000000000" pitchFamily="2" charset="-122"/>
                <a:sym typeface="inpin heiti" panose="00000500000000000000" pitchFamily="2" charset="-122"/>
              </a:endParaRPr>
            </a:p>
          </p:txBody>
        </p:sp>
        <p:sp>
          <p:nvSpPr>
            <p:cNvPr id="14" name="TextBox 13"/>
            <p:cNvSpPr txBox="1"/>
            <p:nvPr/>
          </p:nvSpPr>
          <p:spPr>
            <a:xfrm>
              <a:off x="7805693" y="1177336"/>
              <a:ext cx="3167095" cy="1200329"/>
            </a:xfrm>
            <a:prstGeom prst="rect">
              <a:avLst/>
            </a:prstGeom>
            <a:noFill/>
          </p:spPr>
          <p:txBody>
            <a:bodyPr wrap="square" rtlCol="0">
              <a:spAutoFit/>
            </a:bodyPr>
            <a:lstStyle/>
            <a:p>
              <a:pPr algn="ctr" defTabSz="967105">
                <a:defRPr/>
              </a:pPr>
              <a:r>
                <a:rPr lang="en-US" sz="2400" dirty="0" err="1">
                  <a:solidFill>
                    <a:schemeClr val="bg1"/>
                  </a:solidFill>
                  <a:latin typeface="UTM Neo Sans Intel" pitchFamily="18" charset="0"/>
                </a:rPr>
                <a:t>Nhận</a:t>
              </a:r>
              <a:r>
                <a:rPr lang="en-US" sz="2400" dirty="0">
                  <a:solidFill>
                    <a:schemeClr val="bg1"/>
                  </a:solidFill>
                  <a:latin typeface="UTM Neo Sans Intel" pitchFamily="18" charset="0"/>
                </a:rPr>
                <a:t> </a:t>
              </a:r>
              <a:r>
                <a:rPr lang="en-US" sz="2400" dirty="0" err="1">
                  <a:solidFill>
                    <a:schemeClr val="bg1"/>
                  </a:solidFill>
                  <a:latin typeface="UTM Neo Sans Intel" pitchFamily="18" charset="0"/>
                </a:rPr>
                <a:t>biết</a:t>
              </a:r>
              <a:r>
                <a:rPr lang="en-US" sz="2400" dirty="0">
                  <a:solidFill>
                    <a:schemeClr val="bg1"/>
                  </a:solidFill>
                  <a:latin typeface="UTM Neo Sans Intel" pitchFamily="18" charset="0"/>
                </a:rPr>
                <a:t> </a:t>
              </a:r>
              <a:r>
                <a:rPr lang="en-US" sz="2400" dirty="0" err="1">
                  <a:solidFill>
                    <a:schemeClr val="bg1"/>
                  </a:solidFill>
                  <a:latin typeface="UTM Neo Sans Intel" pitchFamily="18" charset="0"/>
                </a:rPr>
                <a:t>được</a:t>
              </a:r>
              <a:r>
                <a:rPr lang="en-US" sz="2400" dirty="0">
                  <a:solidFill>
                    <a:schemeClr val="bg1"/>
                  </a:solidFill>
                  <a:latin typeface="UTM Neo Sans Intel" pitchFamily="18" charset="0"/>
                </a:rPr>
                <a:t> </a:t>
              </a:r>
              <a:r>
                <a:rPr lang="en-US" sz="2400" dirty="0" err="1">
                  <a:solidFill>
                    <a:schemeClr val="bg1"/>
                  </a:solidFill>
                  <a:latin typeface="UTM Neo Sans Intel" pitchFamily="18" charset="0"/>
                </a:rPr>
                <a:t>một</a:t>
              </a:r>
              <a:r>
                <a:rPr lang="en-US" sz="2400" dirty="0">
                  <a:solidFill>
                    <a:schemeClr val="bg1"/>
                  </a:solidFill>
                  <a:latin typeface="UTM Neo Sans Intel" pitchFamily="18" charset="0"/>
                </a:rPr>
                <a:t> </a:t>
              </a:r>
              <a:r>
                <a:rPr lang="en-US" sz="2400" dirty="0" err="1">
                  <a:solidFill>
                    <a:schemeClr val="bg1"/>
                  </a:solidFill>
                  <a:latin typeface="UTM Neo Sans Intel" pitchFamily="18" charset="0"/>
                </a:rPr>
                <a:t>số</a:t>
              </a:r>
              <a:r>
                <a:rPr lang="en-US" sz="2400" dirty="0">
                  <a:solidFill>
                    <a:schemeClr val="bg1"/>
                  </a:solidFill>
                  <a:latin typeface="UTM Neo Sans Intel" pitchFamily="18" charset="0"/>
                </a:rPr>
                <a:t> </a:t>
              </a:r>
              <a:r>
                <a:rPr lang="en-US" sz="2400" dirty="0" err="1">
                  <a:solidFill>
                    <a:schemeClr val="bg1"/>
                  </a:solidFill>
                  <a:latin typeface="UTM Neo Sans Intel" pitchFamily="18" charset="0"/>
                </a:rPr>
                <a:t>đại</a:t>
              </a:r>
              <a:r>
                <a:rPr lang="en-US" sz="2400" dirty="0">
                  <a:solidFill>
                    <a:schemeClr val="bg1"/>
                  </a:solidFill>
                  <a:latin typeface="UTM Neo Sans Intel" pitchFamily="18" charset="0"/>
                </a:rPr>
                <a:t> </a:t>
              </a:r>
              <a:r>
                <a:rPr lang="en-US" sz="2400" dirty="0" err="1">
                  <a:solidFill>
                    <a:schemeClr val="bg1"/>
                  </a:solidFill>
                  <a:latin typeface="UTM Neo Sans Intel" pitchFamily="18" charset="0"/>
                </a:rPr>
                <a:t>từ</a:t>
              </a:r>
              <a:r>
                <a:rPr lang="en-US" sz="2400" dirty="0">
                  <a:solidFill>
                    <a:schemeClr val="bg1"/>
                  </a:solidFill>
                  <a:latin typeface="UTM Neo Sans Intel" pitchFamily="18" charset="0"/>
                </a:rPr>
                <a:t> </a:t>
              </a:r>
              <a:r>
                <a:rPr lang="en-US" sz="2400" dirty="0" err="1">
                  <a:solidFill>
                    <a:schemeClr val="bg1"/>
                  </a:solidFill>
                  <a:latin typeface="UTM Neo Sans Intel" pitchFamily="18" charset="0"/>
                </a:rPr>
                <a:t>thường</a:t>
              </a:r>
              <a:r>
                <a:rPr lang="en-US" sz="2400" dirty="0">
                  <a:solidFill>
                    <a:schemeClr val="bg1"/>
                  </a:solidFill>
                  <a:latin typeface="UTM Neo Sans Intel" pitchFamily="18" charset="0"/>
                </a:rPr>
                <a:t> </a:t>
              </a:r>
              <a:r>
                <a:rPr lang="en-US" sz="2400" dirty="0" err="1">
                  <a:solidFill>
                    <a:schemeClr val="bg1"/>
                  </a:solidFill>
                  <a:latin typeface="UTM Neo Sans Intel" pitchFamily="18" charset="0"/>
                </a:rPr>
                <a:t>dùng</a:t>
              </a:r>
              <a:r>
                <a:rPr lang="en-US" sz="2400" dirty="0">
                  <a:solidFill>
                    <a:schemeClr val="bg1"/>
                  </a:solidFill>
                  <a:latin typeface="UTM Neo Sans Intel" pitchFamily="18" charset="0"/>
                </a:rPr>
                <a:t> </a:t>
              </a:r>
              <a:r>
                <a:rPr lang="en-US" sz="2400" dirty="0" err="1">
                  <a:solidFill>
                    <a:schemeClr val="bg1"/>
                  </a:solidFill>
                  <a:latin typeface="UTM Neo Sans Intel" pitchFamily="18" charset="0"/>
                </a:rPr>
                <a:t>trong</a:t>
              </a:r>
              <a:r>
                <a:rPr lang="en-US" sz="2400" dirty="0">
                  <a:solidFill>
                    <a:schemeClr val="bg1"/>
                  </a:solidFill>
                  <a:latin typeface="UTM Neo Sans Intel" pitchFamily="18" charset="0"/>
                </a:rPr>
                <a:t> </a:t>
              </a:r>
              <a:r>
                <a:rPr lang="en-US" sz="2400" dirty="0" err="1">
                  <a:solidFill>
                    <a:schemeClr val="bg1"/>
                  </a:solidFill>
                  <a:latin typeface="UTM Neo Sans Intel" pitchFamily="18" charset="0"/>
                </a:rPr>
                <a:t>thực</a:t>
              </a:r>
              <a:r>
                <a:rPr lang="en-US" sz="2400" dirty="0">
                  <a:solidFill>
                    <a:schemeClr val="bg1"/>
                  </a:solidFill>
                  <a:latin typeface="UTM Neo Sans Intel" pitchFamily="18" charset="0"/>
                </a:rPr>
                <a:t> </a:t>
              </a:r>
              <a:r>
                <a:rPr lang="en-US" sz="2400" dirty="0" err="1" smtClean="0">
                  <a:solidFill>
                    <a:schemeClr val="bg1"/>
                  </a:solidFill>
                  <a:latin typeface="UTM Neo Sans Intel" pitchFamily="18" charset="0"/>
                </a:rPr>
                <a:t>tế</a:t>
              </a:r>
              <a:r>
                <a:rPr lang="en-US" sz="2400" dirty="0" smtClean="0">
                  <a:solidFill>
                    <a:schemeClr val="bg1"/>
                  </a:solidFill>
                  <a:latin typeface="UTM Neo Sans Intel" pitchFamily="18" charset="0"/>
                </a:rPr>
                <a:t>.</a:t>
              </a:r>
              <a:endParaRPr lang="en-US" sz="2400" kern="0" dirty="0">
                <a:solidFill>
                  <a:schemeClr val="bg1"/>
                </a:solidFill>
                <a:latin typeface="UTM Neo Sans Intel" pitchFamily="18" charset="0"/>
                <a:ea typeface="inpin heiti" panose="00000500000000000000" pitchFamily="2" charset="-122"/>
                <a:sym typeface="inpin heiti" panose="00000500000000000000" pitchFamily="2" charset="-122"/>
              </a:endParaRPr>
            </a:p>
          </p:txBody>
        </p:sp>
      </p:grpSp>
      <p:grpSp>
        <p:nvGrpSpPr>
          <p:cNvPr id="20" name="Group 19"/>
          <p:cNvGrpSpPr/>
          <p:nvPr/>
        </p:nvGrpSpPr>
        <p:grpSpPr>
          <a:xfrm>
            <a:off x="8270257" y="3366192"/>
            <a:ext cx="3299443" cy="2340476"/>
            <a:chOff x="8270257" y="3366192"/>
            <a:chExt cx="3299443" cy="2340476"/>
          </a:xfrm>
        </p:grpSpPr>
        <p:sp>
          <p:nvSpPr>
            <p:cNvPr id="5" name="Cloud Callout 11">
              <a:extLst>
                <a:ext uri="{FF2B5EF4-FFF2-40B4-BE49-F238E27FC236}">
                  <a16:creationId xmlns:a16="http://schemas.microsoft.com/office/drawing/2014/main" xmlns="" id="{00003268-1CFF-D346-8E5C-F9B2F93E7CF9}"/>
                </a:ext>
              </a:extLst>
            </p:cNvPr>
            <p:cNvSpPr/>
            <p:nvPr/>
          </p:nvSpPr>
          <p:spPr bwMode="auto">
            <a:xfrm>
              <a:off x="8270257" y="3366192"/>
              <a:ext cx="3299443" cy="2340476"/>
            </a:xfrm>
            <a:prstGeom prst="cloudCallout">
              <a:avLst>
                <a:gd name="adj1" fmla="val -76832"/>
                <a:gd name="adj2" fmla="val 9894"/>
              </a:avLst>
            </a:prstGeom>
            <a:solidFill>
              <a:srgbClr val="FFC000"/>
            </a:solidFill>
            <a:ln w="9525" cap="flat" cmpd="sng" algn="ctr">
              <a:noFill/>
              <a:prstDash val="solid"/>
              <a:headEnd type="none" w="med" len="med"/>
              <a:tailEnd type="none" w="med" len="med"/>
            </a:ln>
            <a:effectLst/>
          </p:spPr>
          <p:txBody>
            <a:bodyPr wrap="none" lIns="0" tIns="28560" rIns="28560" bIns="57116" anchor="b"/>
            <a:lstStyle/>
            <a:p>
              <a:pPr marL="0" marR="0" lvl="0" indent="0" defTabSz="967105" eaLnBrk="1" fontAlgn="auto" latinLnBrk="0" hangingPunct="1">
                <a:lnSpc>
                  <a:spcPct val="100000"/>
                </a:lnSpc>
                <a:spcBef>
                  <a:spcPts val="0"/>
                </a:spcBef>
                <a:spcAft>
                  <a:spcPts val="0"/>
                </a:spcAft>
                <a:buClrTx/>
                <a:buSzTx/>
                <a:buFontTx/>
                <a:buNone/>
                <a:defRPr/>
              </a:pPr>
              <a:endParaRPr lang="en-US" altLang="zh-CN" sz="6000" kern="0" dirty="0">
                <a:gradFill>
                  <a:gsLst>
                    <a:gs pos="0">
                      <a:srgbClr val="FFFFFF"/>
                    </a:gs>
                    <a:gs pos="100000">
                      <a:srgbClr val="FFFFFF"/>
                    </a:gs>
                  </a:gsLst>
                  <a:lin ang="5400000" scaled="0"/>
                </a:gradFill>
                <a:latin typeface="UTM Neo Sans Intel" pitchFamily="18" charset="0"/>
                <a:ea typeface="inpin heiti" panose="00000500000000000000" pitchFamily="2" charset="-122"/>
                <a:sym typeface="inpin heiti" panose="00000500000000000000" pitchFamily="2" charset="-122"/>
              </a:endParaRPr>
            </a:p>
          </p:txBody>
        </p:sp>
        <p:sp>
          <p:nvSpPr>
            <p:cNvPr id="15" name="TextBox 14"/>
            <p:cNvSpPr txBox="1"/>
            <p:nvPr/>
          </p:nvSpPr>
          <p:spPr>
            <a:xfrm>
              <a:off x="8338809" y="3957970"/>
              <a:ext cx="3167095" cy="830997"/>
            </a:xfrm>
            <a:prstGeom prst="rect">
              <a:avLst/>
            </a:prstGeom>
            <a:noFill/>
          </p:spPr>
          <p:txBody>
            <a:bodyPr wrap="square" rtlCol="0">
              <a:spAutoFit/>
            </a:bodyPr>
            <a:lstStyle/>
            <a:p>
              <a:pPr lvl="0" algn="ctr" defTabSz="967105">
                <a:defRPr/>
              </a:pPr>
              <a:r>
                <a:rPr lang="en-US" sz="2400" dirty="0" err="1" smtClean="0">
                  <a:solidFill>
                    <a:schemeClr val="accent1"/>
                  </a:solidFill>
                  <a:latin typeface="UTM Neo Sans Intel" pitchFamily="18" charset="0"/>
                  <a:sym typeface="inpin heiti" panose="00000500000000000000" pitchFamily="2" charset="-122"/>
                </a:rPr>
                <a:t>Biết</a:t>
              </a:r>
              <a:r>
                <a:rPr lang="en-US" sz="2400" dirty="0" smtClean="0">
                  <a:solidFill>
                    <a:schemeClr val="accent1"/>
                  </a:solidFill>
                  <a:latin typeface="UTM Neo Sans Intel" pitchFamily="18" charset="0"/>
                  <a:sym typeface="inpin heiti" panose="00000500000000000000" pitchFamily="2" charset="-122"/>
                </a:rPr>
                <a:t> </a:t>
              </a:r>
              <a:r>
                <a:rPr lang="en-US" sz="2400" dirty="0" err="1" smtClean="0">
                  <a:solidFill>
                    <a:schemeClr val="accent1"/>
                  </a:solidFill>
                  <a:latin typeface="UTM Neo Sans Intel" pitchFamily="18" charset="0"/>
                  <a:sym typeface="inpin heiti" panose="00000500000000000000" pitchFamily="2" charset="-122"/>
                </a:rPr>
                <a:t>viết</a:t>
              </a:r>
              <a:r>
                <a:rPr lang="en-US" sz="2400" dirty="0" smtClean="0">
                  <a:solidFill>
                    <a:schemeClr val="accent1"/>
                  </a:solidFill>
                  <a:latin typeface="UTM Neo Sans Intel" pitchFamily="18" charset="0"/>
                  <a:sym typeface="inpin heiti" panose="00000500000000000000" pitchFamily="2" charset="-122"/>
                </a:rPr>
                <a:t> </a:t>
              </a:r>
              <a:r>
                <a:rPr lang="en-US" sz="2400" dirty="0" err="1" smtClean="0">
                  <a:solidFill>
                    <a:schemeClr val="accent1"/>
                  </a:solidFill>
                  <a:latin typeface="UTM Neo Sans Intel" pitchFamily="18" charset="0"/>
                  <a:sym typeface="inpin heiti" panose="00000500000000000000" pitchFamily="2" charset="-122"/>
                </a:rPr>
                <a:t>hoa</a:t>
              </a:r>
              <a:r>
                <a:rPr lang="en-US" sz="2400" dirty="0" smtClean="0">
                  <a:solidFill>
                    <a:schemeClr val="accent1"/>
                  </a:solidFill>
                  <a:latin typeface="UTM Neo Sans Intel" pitchFamily="18" charset="0"/>
                  <a:sym typeface="inpin heiti" panose="00000500000000000000" pitchFamily="2" charset="-122"/>
                </a:rPr>
                <a:t> </a:t>
              </a:r>
              <a:r>
                <a:rPr lang="en-US" sz="2400" dirty="0" err="1" smtClean="0">
                  <a:solidFill>
                    <a:schemeClr val="accent1"/>
                  </a:solidFill>
                  <a:latin typeface="UTM Neo Sans Intel" pitchFamily="18" charset="0"/>
                  <a:sym typeface="inpin heiti" panose="00000500000000000000" pitchFamily="2" charset="-122"/>
                </a:rPr>
                <a:t>để</a:t>
              </a:r>
              <a:r>
                <a:rPr lang="en-US" sz="2400" dirty="0" smtClean="0">
                  <a:solidFill>
                    <a:schemeClr val="accent1"/>
                  </a:solidFill>
                  <a:latin typeface="UTM Neo Sans Intel" pitchFamily="18" charset="0"/>
                  <a:sym typeface="inpin heiti" panose="00000500000000000000" pitchFamily="2" charset="-122"/>
                </a:rPr>
                <a:t> </a:t>
              </a:r>
              <a:r>
                <a:rPr lang="en-US" sz="2400" dirty="0" err="1" smtClean="0">
                  <a:solidFill>
                    <a:schemeClr val="accent1"/>
                  </a:solidFill>
                  <a:latin typeface="UTM Neo Sans Intel" pitchFamily="18" charset="0"/>
                  <a:sym typeface="inpin heiti" panose="00000500000000000000" pitchFamily="2" charset="-122"/>
                </a:rPr>
                <a:t>thể</a:t>
              </a:r>
              <a:r>
                <a:rPr lang="en-US" sz="2400" dirty="0" smtClean="0">
                  <a:solidFill>
                    <a:schemeClr val="accent1"/>
                  </a:solidFill>
                  <a:latin typeface="UTM Neo Sans Intel" pitchFamily="18" charset="0"/>
                  <a:sym typeface="inpin heiti" panose="00000500000000000000" pitchFamily="2" charset="-122"/>
                </a:rPr>
                <a:t> </a:t>
              </a:r>
              <a:r>
                <a:rPr lang="en-US" sz="2400" dirty="0" err="1" smtClean="0">
                  <a:solidFill>
                    <a:schemeClr val="accent1"/>
                  </a:solidFill>
                  <a:latin typeface="UTM Neo Sans Intel" pitchFamily="18" charset="0"/>
                  <a:sym typeface="inpin heiti" panose="00000500000000000000" pitchFamily="2" charset="-122"/>
                </a:rPr>
                <a:t>hiện</a:t>
              </a:r>
              <a:r>
                <a:rPr lang="en-US" sz="2400" dirty="0" smtClean="0">
                  <a:solidFill>
                    <a:schemeClr val="accent1"/>
                  </a:solidFill>
                  <a:latin typeface="UTM Neo Sans Intel" pitchFamily="18" charset="0"/>
                  <a:sym typeface="inpin heiti" panose="00000500000000000000" pitchFamily="2" charset="-122"/>
                </a:rPr>
                <a:t> </a:t>
              </a:r>
              <a:r>
                <a:rPr lang="en-US" sz="2400" dirty="0" err="1" smtClean="0">
                  <a:solidFill>
                    <a:schemeClr val="accent1"/>
                  </a:solidFill>
                  <a:latin typeface="UTM Neo Sans Intel" pitchFamily="18" charset="0"/>
                  <a:sym typeface="inpin heiti" panose="00000500000000000000" pitchFamily="2" charset="-122"/>
                </a:rPr>
                <a:t>sự</a:t>
              </a:r>
              <a:r>
                <a:rPr lang="en-US" sz="2400" dirty="0" smtClean="0">
                  <a:solidFill>
                    <a:schemeClr val="accent1"/>
                  </a:solidFill>
                  <a:latin typeface="UTM Neo Sans Intel" pitchFamily="18" charset="0"/>
                  <a:sym typeface="inpin heiti" panose="00000500000000000000" pitchFamily="2" charset="-122"/>
                </a:rPr>
                <a:t> </a:t>
              </a:r>
              <a:r>
                <a:rPr lang="en-US" sz="2400" dirty="0" err="1" smtClean="0">
                  <a:solidFill>
                    <a:schemeClr val="accent1"/>
                  </a:solidFill>
                  <a:latin typeface="UTM Neo Sans Intel" pitchFamily="18" charset="0"/>
                  <a:sym typeface="inpin heiti" panose="00000500000000000000" pitchFamily="2" charset="-122"/>
                </a:rPr>
                <a:t>tôn</a:t>
              </a:r>
              <a:r>
                <a:rPr lang="en-US" sz="2400" dirty="0" smtClean="0">
                  <a:solidFill>
                    <a:schemeClr val="accent1"/>
                  </a:solidFill>
                  <a:latin typeface="UTM Neo Sans Intel" pitchFamily="18" charset="0"/>
                  <a:sym typeface="inpin heiti" panose="00000500000000000000" pitchFamily="2" charset="-122"/>
                </a:rPr>
                <a:t> </a:t>
              </a:r>
              <a:r>
                <a:rPr lang="en-US" sz="2400" dirty="0" err="1" smtClean="0">
                  <a:solidFill>
                    <a:schemeClr val="accent1"/>
                  </a:solidFill>
                  <a:latin typeface="UTM Neo Sans Intel" pitchFamily="18" charset="0"/>
                  <a:sym typeface="inpin heiti" panose="00000500000000000000" pitchFamily="2" charset="-122"/>
                </a:rPr>
                <a:t>kính</a:t>
              </a:r>
              <a:r>
                <a:rPr lang="en-US" sz="2400" dirty="0" smtClean="0">
                  <a:solidFill>
                    <a:schemeClr val="accent1"/>
                  </a:solidFill>
                  <a:latin typeface="UTM Neo Sans Intel" pitchFamily="18" charset="0"/>
                  <a:sym typeface="inpin heiti" panose="00000500000000000000" pitchFamily="2" charset="-122"/>
                </a:rPr>
                <a:t>.</a:t>
              </a:r>
              <a:endParaRPr lang="en-US" sz="2400" kern="0" dirty="0">
                <a:solidFill>
                  <a:schemeClr val="accent1"/>
                </a:solidFill>
                <a:latin typeface="UTM Neo Sans Intel" pitchFamily="18" charset="0"/>
                <a:ea typeface="inpin heiti" panose="00000500000000000000" pitchFamily="2" charset="-122"/>
                <a:sym typeface="inpin heiti" panose="00000500000000000000" pitchFamily="2" charset="-122"/>
              </a:endParaRPr>
            </a:p>
          </p:txBody>
        </p:sp>
      </p:grpSp>
      <p:grpSp>
        <p:nvGrpSpPr>
          <p:cNvPr id="16" name="Group 15"/>
          <p:cNvGrpSpPr/>
          <p:nvPr/>
        </p:nvGrpSpPr>
        <p:grpSpPr>
          <a:xfrm>
            <a:off x="5211624" y="2978956"/>
            <a:ext cx="2752150" cy="2690593"/>
            <a:chOff x="5211624" y="2978956"/>
            <a:chExt cx="2752150" cy="2690593"/>
          </a:xfrm>
        </p:grpSpPr>
        <p:sp>
          <p:nvSpPr>
            <p:cNvPr id="9" name="椭圆 13">
              <a:extLst>
                <a:ext uri="{FF2B5EF4-FFF2-40B4-BE49-F238E27FC236}">
                  <a16:creationId xmlns:a16="http://schemas.microsoft.com/office/drawing/2014/main" xmlns="" id="{B2E1925C-AA89-F743-9C56-AD280859D623}"/>
                </a:ext>
              </a:extLst>
            </p:cNvPr>
            <p:cNvSpPr/>
            <p:nvPr/>
          </p:nvSpPr>
          <p:spPr>
            <a:xfrm>
              <a:off x="5211624" y="2978956"/>
              <a:ext cx="2752150" cy="2690593"/>
            </a:xfrm>
            <a:prstGeom prst="ellipse">
              <a:avLst/>
            </a:prstGeom>
            <a:solidFill>
              <a:srgbClr val="FF85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UTM Neo Sans Intel" pitchFamily="18" charset="0"/>
                <a:ea typeface="inpin heiti" panose="00000500000000000000" pitchFamily="2" charset="-122"/>
                <a:sym typeface="inpin heiti" panose="00000500000000000000" pitchFamily="2" charset="-122"/>
              </a:endParaRPr>
            </a:p>
          </p:txBody>
        </p:sp>
        <p:sp>
          <p:nvSpPr>
            <p:cNvPr id="11" name="TextBox 10"/>
            <p:cNvSpPr txBox="1"/>
            <p:nvPr/>
          </p:nvSpPr>
          <p:spPr>
            <a:xfrm>
              <a:off x="5446812" y="3756110"/>
              <a:ext cx="2234907" cy="1015663"/>
            </a:xfrm>
            <a:prstGeom prst="rect">
              <a:avLst/>
            </a:prstGeom>
            <a:noFill/>
          </p:spPr>
          <p:txBody>
            <a:bodyPr wrap="none" rtlCol="0">
              <a:spAutoFit/>
            </a:bodyPr>
            <a:lstStyle/>
            <a:p>
              <a:r>
                <a:rPr lang="en-US" sz="6000" b="1" dirty="0" err="1" smtClean="0">
                  <a:effectLst>
                    <a:outerShdw blurRad="38100" dist="38100" dir="2700000" algn="tl">
                      <a:srgbClr val="000000">
                        <a:alpha val="43137"/>
                      </a:srgbClr>
                    </a:outerShdw>
                  </a:effectLst>
                  <a:latin typeface="UTM Neo Sans Intel" pitchFamily="18" charset="0"/>
                </a:rPr>
                <a:t>Đại</a:t>
              </a:r>
              <a:r>
                <a:rPr lang="en-US" sz="6000" b="1" dirty="0" smtClean="0">
                  <a:effectLst>
                    <a:outerShdw blurRad="38100" dist="38100" dir="2700000" algn="tl">
                      <a:srgbClr val="000000">
                        <a:alpha val="43137"/>
                      </a:srgbClr>
                    </a:outerShdw>
                  </a:effectLst>
                  <a:latin typeface="UTM Neo Sans Intel" pitchFamily="18" charset="0"/>
                </a:rPr>
                <a:t> </a:t>
              </a:r>
              <a:r>
                <a:rPr lang="en-US" sz="6000" b="1" dirty="0" err="1" smtClean="0">
                  <a:effectLst>
                    <a:outerShdw blurRad="38100" dist="38100" dir="2700000" algn="tl">
                      <a:srgbClr val="000000">
                        <a:alpha val="43137"/>
                      </a:srgbClr>
                    </a:outerShdw>
                  </a:effectLst>
                  <a:latin typeface="UTM Neo Sans Intel" pitchFamily="18" charset="0"/>
                </a:rPr>
                <a:t>từ</a:t>
              </a:r>
              <a:endParaRPr lang="en-US" sz="6000" b="1" dirty="0">
                <a:effectLst>
                  <a:outerShdw blurRad="38100" dist="38100" dir="2700000" algn="tl">
                    <a:srgbClr val="000000">
                      <a:alpha val="43137"/>
                    </a:srgbClr>
                  </a:outerShdw>
                </a:effectLst>
                <a:latin typeface="UTM Neo Sans Intel" pitchFamily="18" charset="0"/>
              </a:endParaRPr>
            </a:p>
          </p:txBody>
        </p:sp>
      </p:grpSp>
    </p:spTree>
    <p:extLst>
      <p:ext uri="{BB962C8B-B14F-4D97-AF65-F5344CB8AC3E}">
        <p14:creationId xmlns:p14="http://schemas.microsoft.com/office/powerpoint/2010/main" val="706389175"/>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wipe(right)">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down)">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left)">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2"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right)">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8" name="Picture 2" descr="http://www.vnschool.net/images/img_Thang6/Baihoctructuyen/Quocvan/bai63_9062010.jpg"/>
          <p:cNvPicPr>
            <a:picLocks noChangeAspect="1" noChangeArrowheads="1"/>
          </p:cNvPicPr>
          <p:nvPr/>
        </p:nvPicPr>
        <p:blipFill rotWithShape="1">
          <a:blip r:embed="rId3">
            <a:extLst>
              <a:ext uri="{28A0092B-C50C-407E-A947-70E740481C1C}">
                <a14:useLocalDpi xmlns:a14="http://schemas.microsoft.com/office/drawing/2010/main" val="0"/>
              </a:ext>
            </a:extLst>
          </a:blip>
          <a:srcRect r="1199" b="11821"/>
          <a:stretch/>
        </p:blipFill>
        <p:spPr bwMode="auto">
          <a:xfrm>
            <a:off x="1020731" y="1754372"/>
            <a:ext cx="10345473" cy="3888654"/>
          </a:xfrm>
          <a:prstGeom prst="rect">
            <a:avLst/>
          </a:prstGeom>
          <a:noFill/>
          <a:extLst>
            <a:ext uri="{909E8E84-426E-40DD-AFC4-6F175D3DCCD1}">
              <a14:hiddenFill xmlns:a14="http://schemas.microsoft.com/office/drawing/2010/main">
                <a:solidFill>
                  <a:srgbClr val="FFFFFF"/>
                </a:solidFill>
              </a14:hiddenFill>
            </a:ext>
          </a:extLst>
        </p:spPr>
      </p:pic>
      <p:pic>
        <p:nvPicPr>
          <p:cNvPr id="13" name="图片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08590" y="-1"/>
            <a:ext cx="7205487" cy="1207011"/>
          </a:xfrm>
          <a:prstGeom prst="rect">
            <a:avLst/>
          </a:prstGeom>
        </p:spPr>
      </p:pic>
      <p:sp>
        <p:nvSpPr>
          <p:cNvPr id="14" name="文本框 1">
            <a:extLst>
              <a:ext uri="{FF2B5EF4-FFF2-40B4-BE49-F238E27FC236}">
                <a16:creationId xmlns:a16="http://schemas.microsoft.com/office/drawing/2014/main" xmlns="" id="{EAB42A08-89EA-4C0D-9BBC-187DB03E9AE8}"/>
              </a:ext>
            </a:extLst>
          </p:cNvPr>
          <p:cNvSpPr txBox="1"/>
          <p:nvPr/>
        </p:nvSpPr>
        <p:spPr>
          <a:xfrm>
            <a:off x="1735364" y="-120915"/>
            <a:ext cx="2236510" cy="1200329"/>
          </a:xfrm>
          <a:prstGeom prst="rect">
            <a:avLst/>
          </a:prstGeom>
          <a:noFill/>
        </p:spPr>
        <p:txBody>
          <a:bodyPr wrap="none" rtlCol="0">
            <a:spAutoFit/>
          </a:bodyPr>
          <a:lstStyle/>
          <a:p>
            <a:pPr>
              <a:spcBef>
                <a:spcPts val="600"/>
              </a:spcBef>
            </a:pPr>
            <a:r>
              <a:rPr lang="en-US" altLang="zh-CN" sz="7200" b="1" dirty="0" err="1" smtClean="0">
                <a:ln w="28575">
                  <a:solidFill>
                    <a:schemeClr val="bg1"/>
                  </a:solidFill>
                </a:ln>
                <a:solidFill>
                  <a:srgbClr val="E51674"/>
                </a:solidFill>
                <a:effectLst>
                  <a:outerShdw blurRad="38100" dist="38100" dir="2700000" algn="tl">
                    <a:srgbClr val="000000">
                      <a:alpha val="43137"/>
                    </a:srgbClr>
                  </a:outerShdw>
                </a:effectLst>
                <a:latin typeface="UTM Ong Do Gia" pitchFamily="18" charset="0"/>
                <a:ea typeface="inpin heiti" panose="00000500000000000000" pitchFamily="2" charset="-122"/>
                <a:sym typeface="inpin heiti" panose="00000500000000000000" pitchFamily="2" charset="-122"/>
              </a:rPr>
              <a:t>Bài</a:t>
            </a:r>
            <a:r>
              <a:rPr lang="en-US" altLang="zh-CN" sz="7200" b="1" dirty="0" smtClean="0">
                <a:ln w="28575">
                  <a:solidFill>
                    <a:schemeClr val="bg1"/>
                  </a:solidFill>
                </a:ln>
                <a:solidFill>
                  <a:srgbClr val="E51674"/>
                </a:solidFill>
                <a:effectLst>
                  <a:outerShdw blurRad="38100" dist="38100" dir="2700000" algn="tl">
                    <a:srgbClr val="000000">
                      <a:alpha val="43137"/>
                    </a:srgbClr>
                  </a:outerShdw>
                </a:effectLst>
                <a:latin typeface="UTM Ong Do Gia" pitchFamily="18" charset="0"/>
                <a:ea typeface="inpin heiti" panose="00000500000000000000" pitchFamily="2" charset="-122"/>
                <a:sym typeface="inpin heiti" panose="00000500000000000000" pitchFamily="2" charset="-122"/>
              </a:rPr>
              <a:t> 2:</a:t>
            </a:r>
            <a:endParaRPr lang="zh-CN" altLang="en-US" sz="7200" b="1" dirty="0">
              <a:ln w="28575">
                <a:solidFill>
                  <a:schemeClr val="bg1"/>
                </a:solidFill>
              </a:ln>
              <a:solidFill>
                <a:srgbClr val="E51674"/>
              </a:solidFill>
              <a:effectLst>
                <a:outerShdw blurRad="38100" dist="38100" dir="2700000" algn="tl">
                  <a:srgbClr val="000000">
                    <a:alpha val="43137"/>
                  </a:srgbClr>
                </a:outerShdw>
              </a:effectLst>
              <a:latin typeface="UTM Ong Do Gia" pitchFamily="18" charset="0"/>
              <a:ea typeface="inpin heiti" panose="00000500000000000000" pitchFamily="2" charset="-122"/>
              <a:sym typeface="inpin heiti" panose="00000500000000000000" pitchFamily="2" charset="-122"/>
            </a:endParaRPr>
          </a:p>
        </p:txBody>
      </p:sp>
      <p:sp>
        <p:nvSpPr>
          <p:cNvPr id="10" name="Rounded Rectangle 9"/>
          <p:cNvSpPr/>
          <p:nvPr/>
        </p:nvSpPr>
        <p:spPr>
          <a:xfrm>
            <a:off x="1020732" y="709948"/>
            <a:ext cx="10547491" cy="5701485"/>
          </a:xfrm>
          <a:prstGeom prst="roundRect">
            <a:avLst/>
          </a:prstGeom>
          <a:solidFill>
            <a:schemeClr val="bg1">
              <a:alpha val="84000"/>
            </a:schemeClr>
          </a:solidFill>
          <a:ln w="28575">
            <a:prstDash val="sysDash"/>
          </a:ln>
          <a:effectLst/>
        </p:spPr>
        <p:style>
          <a:lnRef idx="2">
            <a:schemeClr val="accent5"/>
          </a:lnRef>
          <a:fillRef idx="1">
            <a:schemeClr val="lt1"/>
          </a:fillRef>
          <a:effectRef idx="0">
            <a:schemeClr val="accent5"/>
          </a:effectRef>
          <a:fontRef idx="minor">
            <a:schemeClr val="dk1"/>
          </a:fontRef>
        </p:style>
        <p:txBody>
          <a:bodyPr rtlCol="0" anchor="ctr"/>
          <a:lstStyle/>
          <a:p>
            <a:pPr algn="ctr"/>
            <a:endParaRPr lang="en-US">
              <a:latin typeface="UTM Neo Sans Intel" pitchFamily="18" charset="0"/>
            </a:endParaRPr>
          </a:p>
        </p:txBody>
      </p:sp>
      <p:sp>
        <p:nvSpPr>
          <p:cNvPr id="9" name="Text Box 20"/>
          <p:cNvSpPr txBox="1">
            <a:spLocks noChangeArrowheads="1"/>
          </p:cNvSpPr>
          <p:nvPr/>
        </p:nvSpPr>
        <p:spPr bwMode="auto">
          <a:xfrm>
            <a:off x="1874877" y="960714"/>
            <a:ext cx="88392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ctr">
              <a:spcBef>
                <a:spcPct val="50000"/>
              </a:spcBef>
            </a:pPr>
            <a:r>
              <a:rPr lang="en-US" altLang="en-US" sz="2800" b="1" i="1" dirty="0" err="1" smtClean="0">
                <a:solidFill>
                  <a:srgbClr val="0070C0"/>
                </a:solidFill>
                <a:latin typeface="UTM Neo Sans Intel" pitchFamily="18" charset="0"/>
              </a:rPr>
              <a:t>Gạch</a:t>
            </a:r>
            <a:r>
              <a:rPr lang="en-US" altLang="en-US" sz="2800" b="1" i="1" dirty="0" smtClean="0">
                <a:solidFill>
                  <a:srgbClr val="0070C0"/>
                </a:solidFill>
                <a:latin typeface="UTM Neo Sans Intel" pitchFamily="18" charset="0"/>
              </a:rPr>
              <a:t> </a:t>
            </a:r>
            <a:r>
              <a:rPr lang="en-US" altLang="en-US" sz="2800" b="1" i="1" dirty="0" err="1">
                <a:solidFill>
                  <a:srgbClr val="0070C0"/>
                </a:solidFill>
                <a:latin typeface="UTM Neo Sans Intel" pitchFamily="18" charset="0"/>
              </a:rPr>
              <a:t>chân</a:t>
            </a:r>
            <a:r>
              <a:rPr lang="en-US" altLang="en-US" sz="2800" b="1" i="1" dirty="0">
                <a:solidFill>
                  <a:srgbClr val="0070C0"/>
                </a:solidFill>
                <a:latin typeface="UTM Neo Sans Intel" pitchFamily="18" charset="0"/>
              </a:rPr>
              <a:t> </a:t>
            </a:r>
            <a:r>
              <a:rPr lang="en-US" altLang="en-US" sz="2800" b="1" i="1" dirty="0" err="1">
                <a:solidFill>
                  <a:srgbClr val="0070C0"/>
                </a:solidFill>
                <a:latin typeface="UTM Neo Sans Intel" pitchFamily="18" charset="0"/>
              </a:rPr>
              <a:t>những</a:t>
            </a:r>
            <a:r>
              <a:rPr lang="en-US" altLang="en-US" sz="2800" b="1" i="1" dirty="0">
                <a:solidFill>
                  <a:srgbClr val="0070C0"/>
                </a:solidFill>
                <a:latin typeface="UTM Neo Sans Intel" pitchFamily="18" charset="0"/>
              </a:rPr>
              <a:t> </a:t>
            </a:r>
            <a:r>
              <a:rPr lang="en-US" altLang="en-US" sz="2800" b="1" i="1" dirty="0" err="1">
                <a:solidFill>
                  <a:srgbClr val="0070C0"/>
                </a:solidFill>
                <a:latin typeface="UTM Neo Sans Intel" pitchFamily="18" charset="0"/>
              </a:rPr>
              <a:t>đại</a:t>
            </a:r>
            <a:r>
              <a:rPr lang="en-US" altLang="en-US" sz="2800" b="1" i="1" dirty="0">
                <a:solidFill>
                  <a:srgbClr val="0070C0"/>
                </a:solidFill>
                <a:latin typeface="UTM Neo Sans Intel" pitchFamily="18" charset="0"/>
              </a:rPr>
              <a:t> </a:t>
            </a:r>
            <a:r>
              <a:rPr lang="en-US" altLang="en-US" sz="2800" b="1" i="1" dirty="0" err="1">
                <a:solidFill>
                  <a:srgbClr val="0070C0"/>
                </a:solidFill>
                <a:latin typeface="UTM Neo Sans Intel" pitchFamily="18" charset="0"/>
              </a:rPr>
              <a:t>từ</a:t>
            </a:r>
            <a:r>
              <a:rPr lang="en-US" altLang="en-US" sz="2800" b="1" i="1" dirty="0">
                <a:solidFill>
                  <a:srgbClr val="0070C0"/>
                </a:solidFill>
                <a:latin typeface="UTM Neo Sans Intel" pitchFamily="18" charset="0"/>
              </a:rPr>
              <a:t> </a:t>
            </a:r>
            <a:r>
              <a:rPr lang="en-US" altLang="en-US" sz="2800" b="1" i="1" dirty="0" err="1">
                <a:solidFill>
                  <a:srgbClr val="0070C0"/>
                </a:solidFill>
                <a:latin typeface="UTM Neo Sans Intel" pitchFamily="18" charset="0"/>
              </a:rPr>
              <a:t>trong</a:t>
            </a:r>
            <a:r>
              <a:rPr lang="en-US" altLang="en-US" sz="2800" b="1" i="1" dirty="0">
                <a:solidFill>
                  <a:srgbClr val="0070C0"/>
                </a:solidFill>
                <a:latin typeface="UTM Neo Sans Intel" pitchFamily="18" charset="0"/>
              </a:rPr>
              <a:t> </a:t>
            </a:r>
            <a:r>
              <a:rPr lang="en-US" altLang="en-US" sz="2800" b="1" i="1" dirty="0" err="1">
                <a:solidFill>
                  <a:srgbClr val="0070C0"/>
                </a:solidFill>
                <a:latin typeface="UTM Neo Sans Intel" pitchFamily="18" charset="0"/>
              </a:rPr>
              <a:t>bài</a:t>
            </a:r>
            <a:r>
              <a:rPr lang="en-US" altLang="en-US" sz="2800" b="1" i="1" dirty="0">
                <a:solidFill>
                  <a:srgbClr val="0070C0"/>
                </a:solidFill>
                <a:latin typeface="UTM Neo Sans Intel" pitchFamily="18" charset="0"/>
              </a:rPr>
              <a:t> </a:t>
            </a:r>
            <a:r>
              <a:rPr lang="en-US" altLang="en-US" sz="2800" b="1" i="1" dirty="0" err="1">
                <a:solidFill>
                  <a:srgbClr val="0070C0"/>
                </a:solidFill>
                <a:latin typeface="UTM Neo Sans Intel" pitchFamily="18" charset="0"/>
              </a:rPr>
              <a:t>ca</a:t>
            </a:r>
            <a:r>
              <a:rPr lang="en-US" altLang="en-US" sz="2800" b="1" i="1" dirty="0">
                <a:solidFill>
                  <a:srgbClr val="0070C0"/>
                </a:solidFill>
                <a:latin typeface="UTM Neo Sans Intel" pitchFamily="18" charset="0"/>
              </a:rPr>
              <a:t> </a:t>
            </a:r>
            <a:r>
              <a:rPr lang="en-US" altLang="en-US" sz="2800" b="1" i="1" dirty="0" err="1">
                <a:solidFill>
                  <a:srgbClr val="0070C0"/>
                </a:solidFill>
                <a:latin typeface="UTM Neo Sans Intel" pitchFamily="18" charset="0"/>
              </a:rPr>
              <a:t>dao</a:t>
            </a:r>
            <a:r>
              <a:rPr lang="en-US" altLang="en-US" sz="2800" b="1" i="1" dirty="0">
                <a:solidFill>
                  <a:srgbClr val="0070C0"/>
                </a:solidFill>
                <a:latin typeface="UTM Neo Sans Intel" pitchFamily="18" charset="0"/>
              </a:rPr>
              <a:t> </a:t>
            </a:r>
            <a:r>
              <a:rPr lang="en-US" altLang="en-US" sz="2800" b="1" i="1" dirty="0" err="1">
                <a:solidFill>
                  <a:srgbClr val="0070C0"/>
                </a:solidFill>
                <a:latin typeface="UTM Neo Sans Intel" pitchFamily="18" charset="0"/>
              </a:rPr>
              <a:t>sau</a:t>
            </a:r>
            <a:r>
              <a:rPr lang="en-US" altLang="en-US" sz="2800" b="1" i="1" dirty="0">
                <a:solidFill>
                  <a:srgbClr val="0070C0"/>
                </a:solidFill>
                <a:latin typeface="UTM Neo Sans Intel" pitchFamily="18" charset="0"/>
              </a:rPr>
              <a:t>:</a:t>
            </a:r>
          </a:p>
        </p:txBody>
      </p:sp>
      <p:sp>
        <p:nvSpPr>
          <p:cNvPr id="15" name="Text Box 14"/>
          <p:cNvSpPr txBox="1">
            <a:spLocks noChangeArrowheads="1"/>
          </p:cNvSpPr>
          <p:nvPr/>
        </p:nvSpPr>
        <p:spPr bwMode="auto">
          <a:xfrm>
            <a:off x="3412894" y="1754372"/>
            <a:ext cx="5592884" cy="39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nSpc>
                <a:spcPct val="150000"/>
              </a:lnSpc>
              <a:tabLst>
                <a:tab pos="457200" algn="l"/>
              </a:tabLst>
            </a:pPr>
            <a:r>
              <a:rPr lang="en-US" altLang="en-US" sz="2800" dirty="0" smtClean="0">
                <a:effectLst>
                  <a:outerShdw blurRad="38100" dist="38100" dir="2700000" algn="tl">
                    <a:srgbClr val="000000">
                      <a:alpha val="43137"/>
                    </a:srgbClr>
                  </a:outerShdw>
                </a:effectLst>
                <a:latin typeface="UTM Neo Sans Intel" pitchFamily="18" charset="0"/>
              </a:rPr>
              <a:t>	- </a:t>
            </a:r>
            <a:r>
              <a:rPr lang="en-US" altLang="en-US" sz="2800" dirty="0" err="1">
                <a:effectLst>
                  <a:outerShdw blurRad="38100" dist="38100" dir="2700000" algn="tl">
                    <a:srgbClr val="000000">
                      <a:alpha val="43137"/>
                    </a:srgbClr>
                  </a:outerShdw>
                </a:effectLst>
                <a:latin typeface="UTM Neo Sans Intel" pitchFamily="18" charset="0"/>
              </a:rPr>
              <a:t>Cái</a:t>
            </a:r>
            <a:r>
              <a:rPr lang="en-US" altLang="en-US" sz="2800" dirty="0">
                <a:effectLst>
                  <a:outerShdw blurRad="38100" dist="38100" dir="2700000" algn="tl">
                    <a:srgbClr val="000000">
                      <a:alpha val="43137"/>
                    </a:srgbClr>
                  </a:outerShdw>
                </a:effectLst>
                <a:latin typeface="UTM Neo Sans Intel" pitchFamily="18" charset="0"/>
              </a:rPr>
              <a:t> </a:t>
            </a:r>
            <a:r>
              <a:rPr lang="en-US" altLang="en-US" sz="2800" dirty="0" err="1">
                <a:effectLst>
                  <a:outerShdw blurRad="38100" dist="38100" dir="2700000" algn="tl">
                    <a:srgbClr val="000000">
                      <a:alpha val="43137"/>
                    </a:srgbClr>
                  </a:outerShdw>
                </a:effectLst>
                <a:latin typeface="UTM Neo Sans Intel" pitchFamily="18" charset="0"/>
              </a:rPr>
              <a:t>cò</a:t>
            </a:r>
            <a:r>
              <a:rPr lang="en-US" altLang="en-US" sz="2800" dirty="0">
                <a:effectLst>
                  <a:outerShdw blurRad="38100" dist="38100" dir="2700000" algn="tl">
                    <a:srgbClr val="000000">
                      <a:alpha val="43137"/>
                    </a:srgbClr>
                  </a:outerShdw>
                </a:effectLst>
                <a:latin typeface="UTM Neo Sans Intel" pitchFamily="18" charset="0"/>
              </a:rPr>
              <a:t>, </a:t>
            </a:r>
            <a:r>
              <a:rPr lang="en-US" altLang="en-US" sz="2800" dirty="0" err="1">
                <a:effectLst>
                  <a:outerShdw blurRad="38100" dist="38100" dir="2700000" algn="tl">
                    <a:srgbClr val="000000">
                      <a:alpha val="43137"/>
                    </a:srgbClr>
                  </a:outerShdw>
                </a:effectLst>
                <a:latin typeface="UTM Neo Sans Intel" pitchFamily="18" charset="0"/>
              </a:rPr>
              <a:t>cái</a:t>
            </a:r>
            <a:r>
              <a:rPr lang="en-US" altLang="en-US" sz="2800" dirty="0">
                <a:effectLst>
                  <a:outerShdw blurRad="38100" dist="38100" dir="2700000" algn="tl">
                    <a:srgbClr val="000000">
                      <a:alpha val="43137"/>
                    </a:srgbClr>
                  </a:outerShdw>
                </a:effectLst>
                <a:latin typeface="UTM Neo Sans Intel" pitchFamily="18" charset="0"/>
              </a:rPr>
              <a:t> </a:t>
            </a:r>
            <a:r>
              <a:rPr lang="en-US" altLang="en-US" sz="2800" dirty="0" err="1">
                <a:effectLst>
                  <a:outerShdw blurRad="38100" dist="38100" dir="2700000" algn="tl">
                    <a:srgbClr val="000000">
                      <a:alpha val="43137"/>
                    </a:srgbClr>
                  </a:outerShdw>
                </a:effectLst>
                <a:latin typeface="UTM Neo Sans Intel" pitchFamily="18" charset="0"/>
              </a:rPr>
              <a:t>vạc</a:t>
            </a:r>
            <a:r>
              <a:rPr lang="en-US" altLang="en-US" sz="2800" dirty="0">
                <a:effectLst>
                  <a:outerShdw blurRad="38100" dist="38100" dir="2700000" algn="tl">
                    <a:srgbClr val="000000">
                      <a:alpha val="43137"/>
                    </a:srgbClr>
                  </a:outerShdw>
                </a:effectLst>
                <a:latin typeface="UTM Neo Sans Intel" pitchFamily="18" charset="0"/>
              </a:rPr>
              <a:t>, </a:t>
            </a:r>
            <a:r>
              <a:rPr lang="en-US" altLang="en-US" sz="2800" dirty="0" err="1">
                <a:effectLst>
                  <a:outerShdw blurRad="38100" dist="38100" dir="2700000" algn="tl">
                    <a:srgbClr val="000000">
                      <a:alpha val="43137"/>
                    </a:srgbClr>
                  </a:outerShdw>
                </a:effectLst>
                <a:latin typeface="UTM Neo Sans Intel" pitchFamily="18" charset="0"/>
              </a:rPr>
              <a:t>cái</a:t>
            </a:r>
            <a:r>
              <a:rPr lang="en-US" altLang="en-US" sz="2800" dirty="0">
                <a:effectLst>
                  <a:outerShdw blurRad="38100" dist="38100" dir="2700000" algn="tl">
                    <a:srgbClr val="000000">
                      <a:alpha val="43137"/>
                    </a:srgbClr>
                  </a:outerShdw>
                </a:effectLst>
                <a:latin typeface="UTM Neo Sans Intel" pitchFamily="18" charset="0"/>
              </a:rPr>
              <a:t> </a:t>
            </a:r>
            <a:r>
              <a:rPr lang="en-US" altLang="en-US" sz="2800" dirty="0" err="1" smtClean="0">
                <a:effectLst>
                  <a:outerShdw blurRad="38100" dist="38100" dir="2700000" algn="tl">
                    <a:srgbClr val="000000">
                      <a:alpha val="43137"/>
                    </a:srgbClr>
                  </a:outerShdw>
                </a:effectLst>
                <a:latin typeface="UTM Neo Sans Intel" pitchFamily="18" charset="0"/>
              </a:rPr>
              <a:t>nông</a:t>
            </a:r>
            <a:r>
              <a:rPr lang="en-US" altLang="en-US" sz="2800" dirty="0" smtClean="0">
                <a:effectLst>
                  <a:outerShdw blurRad="38100" dist="38100" dir="2700000" algn="tl">
                    <a:srgbClr val="000000">
                      <a:alpha val="43137"/>
                    </a:srgbClr>
                  </a:outerShdw>
                </a:effectLst>
                <a:latin typeface="UTM Neo Sans Intel" pitchFamily="18" charset="0"/>
              </a:rPr>
              <a:t>,</a:t>
            </a:r>
          </a:p>
          <a:p>
            <a:pPr>
              <a:lnSpc>
                <a:spcPct val="150000"/>
              </a:lnSpc>
              <a:tabLst>
                <a:tab pos="457200" algn="l"/>
              </a:tabLst>
            </a:pPr>
            <a:r>
              <a:rPr lang="en-US" altLang="en-US" sz="2800" dirty="0" smtClean="0">
                <a:effectLst>
                  <a:outerShdw blurRad="38100" dist="38100" dir="2700000" algn="tl">
                    <a:srgbClr val="000000">
                      <a:alpha val="43137"/>
                    </a:srgbClr>
                  </a:outerShdw>
                </a:effectLst>
                <a:latin typeface="UTM Neo Sans Intel" pitchFamily="18" charset="0"/>
              </a:rPr>
              <a:t>Sao </a:t>
            </a:r>
            <a:r>
              <a:rPr lang="en-US" altLang="en-US" sz="2800" dirty="0" err="1">
                <a:effectLst>
                  <a:outerShdw blurRad="38100" dist="38100" dir="2700000" algn="tl">
                    <a:srgbClr val="000000">
                      <a:alpha val="43137"/>
                    </a:srgbClr>
                  </a:outerShdw>
                </a:effectLst>
                <a:latin typeface="UTM Neo Sans Intel" pitchFamily="18" charset="0"/>
              </a:rPr>
              <a:t>mày</a:t>
            </a:r>
            <a:r>
              <a:rPr lang="en-US" altLang="en-US" sz="2800" dirty="0">
                <a:effectLst>
                  <a:outerShdw blurRad="38100" dist="38100" dir="2700000" algn="tl">
                    <a:srgbClr val="000000">
                      <a:alpha val="43137"/>
                    </a:srgbClr>
                  </a:outerShdw>
                </a:effectLst>
                <a:latin typeface="UTM Neo Sans Intel" pitchFamily="18" charset="0"/>
              </a:rPr>
              <a:t> </a:t>
            </a:r>
            <a:r>
              <a:rPr lang="en-US" altLang="en-US" sz="2800" dirty="0" err="1">
                <a:effectLst>
                  <a:outerShdw blurRad="38100" dist="38100" dir="2700000" algn="tl">
                    <a:srgbClr val="000000">
                      <a:alpha val="43137"/>
                    </a:srgbClr>
                  </a:outerShdw>
                </a:effectLst>
                <a:latin typeface="UTM Neo Sans Intel" pitchFamily="18" charset="0"/>
              </a:rPr>
              <a:t>giẫm</a:t>
            </a:r>
            <a:r>
              <a:rPr lang="en-US" altLang="en-US" sz="2800" dirty="0">
                <a:effectLst>
                  <a:outerShdw blurRad="38100" dist="38100" dir="2700000" algn="tl">
                    <a:srgbClr val="000000">
                      <a:alpha val="43137"/>
                    </a:srgbClr>
                  </a:outerShdw>
                </a:effectLst>
                <a:latin typeface="UTM Neo Sans Intel" pitchFamily="18" charset="0"/>
              </a:rPr>
              <a:t> </a:t>
            </a:r>
            <a:r>
              <a:rPr lang="en-US" altLang="en-US" sz="2800" dirty="0" err="1">
                <a:effectLst>
                  <a:outerShdw blurRad="38100" dist="38100" dir="2700000" algn="tl">
                    <a:srgbClr val="000000">
                      <a:alpha val="43137"/>
                    </a:srgbClr>
                  </a:outerShdw>
                </a:effectLst>
                <a:latin typeface="UTM Neo Sans Intel" pitchFamily="18" charset="0"/>
              </a:rPr>
              <a:t>lúa</a:t>
            </a:r>
            <a:r>
              <a:rPr lang="en-US" altLang="en-US" sz="2800" dirty="0">
                <a:effectLst>
                  <a:outerShdw blurRad="38100" dist="38100" dir="2700000" algn="tl">
                    <a:srgbClr val="000000">
                      <a:alpha val="43137"/>
                    </a:srgbClr>
                  </a:outerShdw>
                </a:effectLst>
                <a:latin typeface="UTM Neo Sans Intel" pitchFamily="18" charset="0"/>
              </a:rPr>
              <a:t> </a:t>
            </a:r>
            <a:r>
              <a:rPr lang="en-US" altLang="en-US" sz="2800" dirty="0" err="1">
                <a:effectLst>
                  <a:outerShdw blurRad="38100" dist="38100" dir="2700000" algn="tl">
                    <a:srgbClr val="000000">
                      <a:alpha val="43137"/>
                    </a:srgbClr>
                  </a:outerShdw>
                </a:effectLst>
                <a:latin typeface="UTM Neo Sans Intel" pitchFamily="18" charset="0"/>
              </a:rPr>
              <a:t>nhà</a:t>
            </a:r>
            <a:r>
              <a:rPr lang="en-US" altLang="en-US" sz="2800" dirty="0">
                <a:effectLst>
                  <a:outerShdw blurRad="38100" dist="38100" dir="2700000" algn="tl">
                    <a:srgbClr val="000000">
                      <a:alpha val="43137"/>
                    </a:srgbClr>
                  </a:outerShdw>
                </a:effectLst>
                <a:latin typeface="UTM Neo Sans Intel" pitchFamily="18" charset="0"/>
              </a:rPr>
              <a:t> </a:t>
            </a:r>
            <a:r>
              <a:rPr lang="en-US" altLang="en-US" sz="2800" dirty="0" err="1">
                <a:effectLst>
                  <a:outerShdw blurRad="38100" dist="38100" dir="2700000" algn="tl">
                    <a:srgbClr val="000000">
                      <a:alpha val="43137"/>
                    </a:srgbClr>
                  </a:outerShdw>
                </a:effectLst>
                <a:latin typeface="UTM Neo Sans Intel" pitchFamily="18" charset="0"/>
              </a:rPr>
              <a:t>ông</a:t>
            </a:r>
            <a:r>
              <a:rPr lang="en-US" altLang="en-US" sz="2800" dirty="0">
                <a:effectLst>
                  <a:outerShdw blurRad="38100" dist="38100" dir="2700000" algn="tl">
                    <a:srgbClr val="000000">
                      <a:alpha val="43137"/>
                    </a:srgbClr>
                  </a:outerShdw>
                </a:effectLst>
                <a:latin typeface="UTM Neo Sans Intel" pitchFamily="18" charset="0"/>
              </a:rPr>
              <a:t>, </a:t>
            </a:r>
            <a:r>
              <a:rPr lang="en-US" altLang="en-US" sz="2800" dirty="0" err="1">
                <a:effectLst>
                  <a:outerShdw blurRad="38100" dist="38100" dir="2700000" algn="tl">
                    <a:srgbClr val="000000">
                      <a:alpha val="43137"/>
                    </a:srgbClr>
                  </a:outerShdw>
                </a:effectLst>
                <a:latin typeface="UTM Neo Sans Intel" pitchFamily="18" charset="0"/>
              </a:rPr>
              <a:t>hỡi</a:t>
            </a:r>
            <a:r>
              <a:rPr lang="en-US" altLang="en-US" sz="2800" dirty="0">
                <a:effectLst>
                  <a:outerShdw blurRad="38100" dist="38100" dir="2700000" algn="tl">
                    <a:srgbClr val="000000">
                      <a:alpha val="43137"/>
                    </a:srgbClr>
                  </a:outerShdw>
                </a:effectLst>
                <a:latin typeface="UTM Neo Sans Intel" pitchFamily="18" charset="0"/>
              </a:rPr>
              <a:t> </a:t>
            </a:r>
            <a:r>
              <a:rPr lang="en-US" altLang="en-US" sz="2800" dirty="0" err="1">
                <a:effectLst>
                  <a:outerShdw blurRad="38100" dist="38100" dir="2700000" algn="tl">
                    <a:srgbClr val="000000">
                      <a:alpha val="43137"/>
                    </a:srgbClr>
                  </a:outerShdw>
                </a:effectLst>
                <a:latin typeface="UTM Neo Sans Intel" pitchFamily="18" charset="0"/>
              </a:rPr>
              <a:t>cò</a:t>
            </a:r>
            <a:r>
              <a:rPr lang="en-US" altLang="en-US" sz="2800" dirty="0">
                <a:effectLst>
                  <a:outerShdw blurRad="38100" dist="38100" dir="2700000" algn="tl">
                    <a:srgbClr val="000000">
                      <a:alpha val="43137"/>
                    </a:srgbClr>
                  </a:outerShdw>
                </a:effectLst>
                <a:latin typeface="UTM Neo Sans Intel" pitchFamily="18" charset="0"/>
              </a:rPr>
              <a:t> </a:t>
            </a:r>
            <a:r>
              <a:rPr lang="en-US" altLang="en-US" sz="2800" dirty="0" smtClean="0">
                <a:effectLst>
                  <a:outerShdw blurRad="38100" dist="38100" dir="2700000" algn="tl">
                    <a:srgbClr val="000000">
                      <a:alpha val="43137"/>
                    </a:srgbClr>
                  </a:outerShdw>
                </a:effectLst>
                <a:latin typeface="UTM Neo Sans Intel" pitchFamily="18" charset="0"/>
              </a:rPr>
              <a:t>?</a:t>
            </a:r>
          </a:p>
          <a:p>
            <a:pPr>
              <a:lnSpc>
                <a:spcPct val="150000"/>
              </a:lnSpc>
              <a:tabLst>
                <a:tab pos="457200" algn="l"/>
              </a:tabLst>
            </a:pPr>
            <a:r>
              <a:rPr lang="en-US" altLang="en-US" sz="2800" dirty="0">
                <a:effectLst>
                  <a:outerShdw blurRad="38100" dist="38100" dir="2700000" algn="tl">
                    <a:srgbClr val="000000">
                      <a:alpha val="43137"/>
                    </a:srgbClr>
                  </a:outerShdw>
                </a:effectLst>
                <a:latin typeface="UTM Neo Sans Intel" pitchFamily="18" charset="0"/>
              </a:rPr>
              <a:t>	</a:t>
            </a:r>
            <a:r>
              <a:rPr lang="en-US" altLang="en-US" sz="2800" dirty="0" smtClean="0">
                <a:effectLst>
                  <a:outerShdw blurRad="38100" dist="38100" dir="2700000" algn="tl">
                    <a:srgbClr val="000000">
                      <a:alpha val="43137"/>
                    </a:srgbClr>
                  </a:outerShdw>
                </a:effectLst>
                <a:latin typeface="UTM Neo Sans Intel" pitchFamily="18" charset="0"/>
              </a:rPr>
              <a:t>- </a:t>
            </a:r>
            <a:r>
              <a:rPr lang="en-US" altLang="en-US" sz="2800" dirty="0" err="1">
                <a:effectLst>
                  <a:outerShdw blurRad="38100" dist="38100" dir="2700000" algn="tl">
                    <a:srgbClr val="000000">
                      <a:alpha val="43137"/>
                    </a:srgbClr>
                  </a:outerShdw>
                </a:effectLst>
                <a:latin typeface="UTM Neo Sans Intel" pitchFamily="18" charset="0"/>
              </a:rPr>
              <a:t>Không</a:t>
            </a:r>
            <a:r>
              <a:rPr lang="en-US" altLang="en-US" sz="2800" dirty="0">
                <a:effectLst>
                  <a:outerShdw blurRad="38100" dist="38100" dir="2700000" algn="tl">
                    <a:srgbClr val="000000">
                      <a:alpha val="43137"/>
                    </a:srgbClr>
                  </a:outerShdw>
                </a:effectLst>
                <a:latin typeface="UTM Neo Sans Intel" pitchFamily="18" charset="0"/>
              </a:rPr>
              <a:t> </a:t>
            </a:r>
            <a:r>
              <a:rPr lang="en-US" altLang="en-US" sz="2800" dirty="0" err="1">
                <a:effectLst>
                  <a:outerShdw blurRad="38100" dist="38100" dir="2700000" algn="tl">
                    <a:srgbClr val="000000">
                      <a:alpha val="43137"/>
                    </a:srgbClr>
                  </a:outerShdw>
                </a:effectLst>
                <a:latin typeface="UTM Neo Sans Intel" pitchFamily="18" charset="0"/>
              </a:rPr>
              <a:t>không</a:t>
            </a:r>
            <a:r>
              <a:rPr lang="en-US" altLang="en-US" sz="2800" dirty="0">
                <a:effectLst>
                  <a:outerShdw blurRad="38100" dist="38100" dir="2700000" algn="tl">
                    <a:srgbClr val="000000">
                      <a:alpha val="43137"/>
                    </a:srgbClr>
                  </a:outerShdw>
                </a:effectLst>
                <a:latin typeface="UTM Neo Sans Intel" pitchFamily="18" charset="0"/>
              </a:rPr>
              <a:t>, </a:t>
            </a:r>
            <a:r>
              <a:rPr lang="en-US" altLang="en-US" sz="2800" dirty="0" err="1">
                <a:effectLst>
                  <a:outerShdw blurRad="38100" dist="38100" dir="2700000" algn="tl">
                    <a:srgbClr val="000000">
                      <a:alpha val="43137"/>
                    </a:srgbClr>
                  </a:outerShdw>
                </a:effectLst>
                <a:latin typeface="UTM Neo Sans Intel" pitchFamily="18" charset="0"/>
              </a:rPr>
              <a:t>tôi</a:t>
            </a:r>
            <a:r>
              <a:rPr lang="en-US" altLang="en-US" sz="2800" dirty="0">
                <a:effectLst>
                  <a:outerShdw blurRad="38100" dist="38100" dir="2700000" algn="tl">
                    <a:srgbClr val="000000">
                      <a:alpha val="43137"/>
                    </a:srgbClr>
                  </a:outerShdw>
                </a:effectLst>
                <a:latin typeface="UTM Neo Sans Intel" pitchFamily="18" charset="0"/>
              </a:rPr>
              <a:t> </a:t>
            </a:r>
            <a:r>
              <a:rPr lang="en-US" altLang="en-US" sz="2800" dirty="0" err="1">
                <a:effectLst>
                  <a:outerShdw blurRad="38100" dist="38100" dir="2700000" algn="tl">
                    <a:srgbClr val="000000">
                      <a:alpha val="43137"/>
                    </a:srgbClr>
                  </a:outerShdw>
                </a:effectLst>
                <a:latin typeface="UTM Neo Sans Intel" pitchFamily="18" charset="0"/>
              </a:rPr>
              <a:t>đứng</a:t>
            </a:r>
            <a:r>
              <a:rPr lang="en-US" altLang="en-US" sz="2800" dirty="0">
                <a:effectLst>
                  <a:outerShdw blurRad="38100" dist="38100" dir="2700000" algn="tl">
                    <a:srgbClr val="000000">
                      <a:alpha val="43137"/>
                    </a:srgbClr>
                  </a:outerShdw>
                </a:effectLst>
                <a:latin typeface="UTM Neo Sans Intel" pitchFamily="18" charset="0"/>
              </a:rPr>
              <a:t> </a:t>
            </a:r>
            <a:r>
              <a:rPr lang="en-US" altLang="en-US" sz="2800" dirty="0" err="1">
                <a:effectLst>
                  <a:outerShdw blurRad="38100" dist="38100" dir="2700000" algn="tl">
                    <a:srgbClr val="000000">
                      <a:alpha val="43137"/>
                    </a:srgbClr>
                  </a:outerShdw>
                </a:effectLst>
                <a:latin typeface="UTM Neo Sans Intel" pitchFamily="18" charset="0"/>
              </a:rPr>
              <a:t>trên</a:t>
            </a:r>
            <a:r>
              <a:rPr lang="en-US" altLang="en-US" sz="2800" dirty="0">
                <a:effectLst>
                  <a:outerShdw blurRad="38100" dist="38100" dir="2700000" algn="tl">
                    <a:srgbClr val="000000">
                      <a:alpha val="43137"/>
                    </a:srgbClr>
                  </a:outerShdw>
                </a:effectLst>
                <a:latin typeface="UTM Neo Sans Intel" pitchFamily="18" charset="0"/>
              </a:rPr>
              <a:t> </a:t>
            </a:r>
            <a:r>
              <a:rPr lang="en-US" altLang="en-US" sz="2800" dirty="0" err="1" smtClean="0">
                <a:effectLst>
                  <a:outerShdw blurRad="38100" dist="38100" dir="2700000" algn="tl">
                    <a:srgbClr val="000000">
                      <a:alpha val="43137"/>
                    </a:srgbClr>
                  </a:outerShdw>
                </a:effectLst>
                <a:latin typeface="UTM Neo Sans Intel" pitchFamily="18" charset="0"/>
              </a:rPr>
              <a:t>bờ</a:t>
            </a:r>
            <a:r>
              <a:rPr lang="en-US" altLang="en-US" sz="2800" dirty="0" smtClean="0">
                <a:effectLst>
                  <a:outerShdw blurRad="38100" dist="38100" dir="2700000" algn="tl">
                    <a:srgbClr val="000000">
                      <a:alpha val="43137"/>
                    </a:srgbClr>
                  </a:outerShdw>
                </a:effectLst>
                <a:latin typeface="UTM Neo Sans Intel" pitchFamily="18" charset="0"/>
              </a:rPr>
              <a:t>,</a:t>
            </a:r>
          </a:p>
          <a:p>
            <a:pPr>
              <a:lnSpc>
                <a:spcPct val="150000"/>
              </a:lnSpc>
              <a:tabLst>
                <a:tab pos="457200" algn="l"/>
              </a:tabLst>
            </a:pPr>
            <a:r>
              <a:rPr lang="en-US" altLang="en-US" sz="2800" dirty="0" err="1" smtClean="0">
                <a:effectLst>
                  <a:outerShdw blurRad="38100" dist="38100" dir="2700000" algn="tl">
                    <a:srgbClr val="000000">
                      <a:alpha val="43137"/>
                    </a:srgbClr>
                  </a:outerShdw>
                </a:effectLst>
                <a:latin typeface="UTM Neo Sans Intel" pitchFamily="18" charset="0"/>
              </a:rPr>
              <a:t>Mẹ</a:t>
            </a:r>
            <a:r>
              <a:rPr lang="en-US" altLang="en-US" sz="2800" dirty="0" smtClean="0">
                <a:effectLst>
                  <a:outerShdw blurRad="38100" dist="38100" dir="2700000" algn="tl">
                    <a:srgbClr val="000000">
                      <a:alpha val="43137"/>
                    </a:srgbClr>
                  </a:outerShdw>
                </a:effectLst>
                <a:latin typeface="UTM Neo Sans Intel" pitchFamily="18" charset="0"/>
              </a:rPr>
              <a:t> </a:t>
            </a:r>
            <a:r>
              <a:rPr lang="en-US" altLang="en-US" sz="2800" dirty="0">
                <a:effectLst>
                  <a:outerShdw blurRad="38100" dist="38100" dir="2700000" algn="tl">
                    <a:srgbClr val="000000">
                      <a:alpha val="43137"/>
                    </a:srgbClr>
                  </a:outerShdw>
                </a:effectLst>
                <a:latin typeface="UTM Neo Sans Intel" pitchFamily="18" charset="0"/>
              </a:rPr>
              <a:t>con </a:t>
            </a:r>
            <a:r>
              <a:rPr lang="en-US" altLang="en-US" sz="2800" dirty="0" err="1">
                <a:effectLst>
                  <a:outerShdw blurRad="38100" dist="38100" dir="2700000" algn="tl">
                    <a:srgbClr val="000000">
                      <a:alpha val="43137"/>
                    </a:srgbClr>
                  </a:outerShdw>
                </a:effectLst>
                <a:latin typeface="UTM Neo Sans Intel" pitchFamily="18" charset="0"/>
              </a:rPr>
              <a:t>cái</a:t>
            </a:r>
            <a:r>
              <a:rPr lang="en-US" altLang="en-US" sz="2800" dirty="0">
                <a:effectLst>
                  <a:outerShdw blurRad="38100" dist="38100" dir="2700000" algn="tl">
                    <a:srgbClr val="000000">
                      <a:alpha val="43137"/>
                    </a:srgbClr>
                  </a:outerShdw>
                </a:effectLst>
                <a:latin typeface="UTM Neo Sans Intel" pitchFamily="18" charset="0"/>
              </a:rPr>
              <a:t> </a:t>
            </a:r>
            <a:r>
              <a:rPr lang="en-US" altLang="en-US" sz="2800" dirty="0" err="1">
                <a:effectLst>
                  <a:outerShdw blurRad="38100" dist="38100" dir="2700000" algn="tl">
                    <a:srgbClr val="000000">
                      <a:alpha val="43137"/>
                    </a:srgbClr>
                  </a:outerShdw>
                </a:effectLst>
                <a:latin typeface="UTM Neo Sans Intel" pitchFamily="18" charset="0"/>
              </a:rPr>
              <a:t>diệc</a:t>
            </a:r>
            <a:r>
              <a:rPr lang="en-US" altLang="en-US" sz="2800" dirty="0">
                <a:effectLst>
                  <a:outerShdw blurRad="38100" dist="38100" dir="2700000" algn="tl">
                    <a:srgbClr val="000000">
                      <a:alpha val="43137"/>
                    </a:srgbClr>
                  </a:outerShdw>
                </a:effectLst>
                <a:latin typeface="UTM Neo Sans Intel" pitchFamily="18" charset="0"/>
              </a:rPr>
              <a:t> </a:t>
            </a:r>
            <a:r>
              <a:rPr lang="en-US" altLang="en-US" sz="2800" dirty="0" err="1">
                <a:effectLst>
                  <a:outerShdw blurRad="38100" dist="38100" dir="2700000" algn="tl">
                    <a:srgbClr val="000000">
                      <a:alpha val="43137"/>
                    </a:srgbClr>
                  </a:outerShdw>
                </a:effectLst>
                <a:latin typeface="UTM Neo Sans Intel" pitchFamily="18" charset="0"/>
              </a:rPr>
              <a:t>đổ</a:t>
            </a:r>
            <a:r>
              <a:rPr lang="en-US" altLang="en-US" sz="2800" dirty="0">
                <a:effectLst>
                  <a:outerShdw blurRad="38100" dist="38100" dir="2700000" algn="tl">
                    <a:srgbClr val="000000">
                      <a:alpha val="43137"/>
                    </a:srgbClr>
                  </a:outerShdw>
                </a:effectLst>
                <a:latin typeface="UTM Neo Sans Intel" pitchFamily="18" charset="0"/>
              </a:rPr>
              <a:t> </a:t>
            </a:r>
            <a:r>
              <a:rPr lang="en-US" altLang="en-US" sz="2800" dirty="0" err="1">
                <a:effectLst>
                  <a:outerShdw blurRad="38100" dist="38100" dir="2700000" algn="tl">
                    <a:srgbClr val="000000">
                      <a:alpha val="43137"/>
                    </a:srgbClr>
                  </a:outerShdw>
                </a:effectLst>
                <a:latin typeface="UTM Neo Sans Intel" pitchFamily="18" charset="0"/>
              </a:rPr>
              <a:t>ngờ</a:t>
            </a:r>
            <a:r>
              <a:rPr lang="en-US" altLang="en-US" sz="2800" dirty="0">
                <a:effectLst>
                  <a:outerShdw blurRad="38100" dist="38100" dir="2700000" algn="tl">
                    <a:srgbClr val="000000">
                      <a:alpha val="43137"/>
                    </a:srgbClr>
                  </a:outerShdw>
                </a:effectLst>
                <a:latin typeface="UTM Neo Sans Intel" pitchFamily="18" charset="0"/>
              </a:rPr>
              <a:t> </a:t>
            </a:r>
            <a:r>
              <a:rPr lang="en-US" altLang="en-US" sz="2800" dirty="0" err="1">
                <a:effectLst>
                  <a:outerShdw blurRad="38100" dist="38100" dir="2700000" algn="tl">
                    <a:srgbClr val="000000">
                      <a:alpha val="43137"/>
                    </a:srgbClr>
                  </a:outerShdw>
                </a:effectLst>
                <a:latin typeface="UTM Neo Sans Intel" pitchFamily="18" charset="0"/>
              </a:rPr>
              <a:t>cho</a:t>
            </a:r>
            <a:r>
              <a:rPr lang="en-US" altLang="en-US" sz="2800" dirty="0">
                <a:effectLst>
                  <a:outerShdw blurRad="38100" dist="38100" dir="2700000" algn="tl">
                    <a:srgbClr val="000000">
                      <a:alpha val="43137"/>
                    </a:srgbClr>
                  </a:outerShdw>
                </a:effectLst>
                <a:latin typeface="UTM Neo Sans Intel" pitchFamily="18" charset="0"/>
              </a:rPr>
              <a:t> </a:t>
            </a:r>
            <a:r>
              <a:rPr lang="en-US" altLang="en-US" sz="2800" dirty="0" err="1" smtClean="0">
                <a:effectLst>
                  <a:outerShdw blurRad="38100" dist="38100" dir="2700000" algn="tl">
                    <a:srgbClr val="000000">
                      <a:alpha val="43137"/>
                    </a:srgbClr>
                  </a:outerShdw>
                </a:effectLst>
                <a:latin typeface="UTM Neo Sans Intel" pitchFamily="18" charset="0"/>
              </a:rPr>
              <a:t>tôi</a:t>
            </a:r>
            <a:r>
              <a:rPr lang="en-US" altLang="en-US" sz="2800" dirty="0" smtClean="0">
                <a:effectLst>
                  <a:outerShdw blurRad="38100" dist="38100" dir="2700000" algn="tl">
                    <a:srgbClr val="000000">
                      <a:alpha val="43137"/>
                    </a:srgbClr>
                  </a:outerShdw>
                </a:effectLst>
                <a:latin typeface="UTM Neo Sans Intel" pitchFamily="18" charset="0"/>
              </a:rPr>
              <a:t>.</a:t>
            </a:r>
          </a:p>
          <a:p>
            <a:pPr>
              <a:lnSpc>
                <a:spcPct val="150000"/>
              </a:lnSpc>
              <a:tabLst>
                <a:tab pos="457200" algn="l"/>
              </a:tabLst>
            </a:pPr>
            <a:r>
              <a:rPr lang="en-US" altLang="en-US" sz="2800" dirty="0" smtClean="0">
                <a:effectLst>
                  <a:outerShdw blurRad="38100" dist="38100" dir="2700000" algn="tl">
                    <a:srgbClr val="000000">
                      <a:alpha val="43137"/>
                    </a:srgbClr>
                  </a:outerShdw>
                </a:effectLst>
                <a:latin typeface="UTM Neo Sans Intel" pitchFamily="18" charset="0"/>
              </a:rPr>
              <a:t>	</a:t>
            </a:r>
            <a:r>
              <a:rPr lang="en-US" altLang="en-US" sz="2800" dirty="0" err="1" smtClean="0">
                <a:effectLst>
                  <a:outerShdw blurRad="38100" dist="38100" dir="2700000" algn="tl">
                    <a:srgbClr val="000000">
                      <a:alpha val="43137"/>
                    </a:srgbClr>
                  </a:outerShdw>
                </a:effectLst>
                <a:latin typeface="UTM Neo Sans Intel" pitchFamily="18" charset="0"/>
              </a:rPr>
              <a:t>Chẳng</a:t>
            </a:r>
            <a:r>
              <a:rPr lang="en-US" altLang="en-US" sz="2800" dirty="0" smtClean="0">
                <a:effectLst>
                  <a:outerShdw blurRad="38100" dist="38100" dir="2700000" algn="tl">
                    <a:srgbClr val="000000">
                      <a:alpha val="43137"/>
                    </a:srgbClr>
                  </a:outerShdw>
                </a:effectLst>
                <a:latin typeface="UTM Neo Sans Intel" pitchFamily="18" charset="0"/>
              </a:rPr>
              <a:t> </a:t>
            </a:r>
            <a:r>
              <a:rPr lang="en-US" altLang="en-US" sz="2800" dirty="0">
                <a:effectLst>
                  <a:outerShdw blurRad="38100" dist="38100" dir="2700000" algn="tl">
                    <a:srgbClr val="000000">
                      <a:alpha val="43137"/>
                    </a:srgbClr>
                  </a:outerShdw>
                </a:effectLst>
                <a:latin typeface="UTM Neo Sans Intel" pitchFamily="18" charset="0"/>
              </a:rPr>
              <a:t>tin, </a:t>
            </a:r>
            <a:r>
              <a:rPr lang="en-US" altLang="en-US" sz="2800" dirty="0" err="1">
                <a:effectLst>
                  <a:outerShdw blurRad="38100" dist="38100" dir="2700000" algn="tl">
                    <a:srgbClr val="000000">
                      <a:alpha val="43137"/>
                    </a:srgbClr>
                  </a:outerShdw>
                </a:effectLst>
                <a:latin typeface="UTM Neo Sans Intel" pitchFamily="18" charset="0"/>
              </a:rPr>
              <a:t>ông</a:t>
            </a:r>
            <a:r>
              <a:rPr lang="en-US" altLang="en-US" sz="2800" dirty="0">
                <a:effectLst>
                  <a:outerShdw blurRad="38100" dist="38100" dir="2700000" algn="tl">
                    <a:srgbClr val="000000">
                      <a:alpha val="43137"/>
                    </a:srgbClr>
                  </a:outerShdw>
                </a:effectLst>
                <a:latin typeface="UTM Neo Sans Intel" pitchFamily="18" charset="0"/>
              </a:rPr>
              <a:t> </a:t>
            </a:r>
            <a:r>
              <a:rPr lang="en-US" altLang="en-US" sz="2800" dirty="0" err="1">
                <a:effectLst>
                  <a:outerShdw blurRad="38100" dist="38100" dir="2700000" algn="tl">
                    <a:srgbClr val="000000">
                      <a:alpha val="43137"/>
                    </a:srgbClr>
                  </a:outerShdw>
                </a:effectLst>
                <a:latin typeface="UTM Neo Sans Intel" pitchFamily="18" charset="0"/>
              </a:rPr>
              <a:t>đến</a:t>
            </a:r>
            <a:r>
              <a:rPr lang="en-US" altLang="en-US" sz="2800" dirty="0">
                <a:effectLst>
                  <a:outerShdw blurRad="38100" dist="38100" dir="2700000" algn="tl">
                    <a:srgbClr val="000000">
                      <a:alpha val="43137"/>
                    </a:srgbClr>
                  </a:outerShdw>
                </a:effectLst>
                <a:latin typeface="UTM Neo Sans Intel" pitchFamily="18" charset="0"/>
              </a:rPr>
              <a:t> </a:t>
            </a:r>
            <a:r>
              <a:rPr lang="en-US" altLang="en-US" sz="2800" dirty="0" err="1">
                <a:effectLst>
                  <a:outerShdw blurRad="38100" dist="38100" dir="2700000" algn="tl">
                    <a:srgbClr val="000000">
                      <a:alpha val="43137"/>
                    </a:srgbClr>
                  </a:outerShdw>
                </a:effectLst>
                <a:latin typeface="UTM Neo Sans Intel" pitchFamily="18" charset="0"/>
              </a:rPr>
              <a:t>mà</a:t>
            </a:r>
            <a:r>
              <a:rPr lang="en-US" altLang="en-US" sz="2800" dirty="0">
                <a:effectLst>
                  <a:outerShdw blurRad="38100" dist="38100" dir="2700000" algn="tl">
                    <a:srgbClr val="000000">
                      <a:alpha val="43137"/>
                    </a:srgbClr>
                  </a:outerShdw>
                </a:effectLst>
                <a:latin typeface="UTM Neo Sans Intel" pitchFamily="18" charset="0"/>
              </a:rPr>
              <a:t> </a:t>
            </a:r>
            <a:r>
              <a:rPr lang="en-US" altLang="en-US" sz="2800" dirty="0" err="1" smtClean="0">
                <a:effectLst>
                  <a:outerShdw blurRad="38100" dist="38100" dir="2700000" algn="tl">
                    <a:srgbClr val="000000">
                      <a:alpha val="43137"/>
                    </a:srgbClr>
                  </a:outerShdw>
                </a:effectLst>
                <a:latin typeface="UTM Neo Sans Intel" pitchFamily="18" charset="0"/>
              </a:rPr>
              <a:t>coi</a:t>
            </a:r>
            <a:r>
              <a:rPr lang="en-US" altLang="en-US" sz="2800" dirty="0" smtClean="0">
                <a:effectLst>
                  <a:outerShdw blurRad="38100" dist="38100" dir="2700000" algn="tl">
                    <a:srgbClr val="000000">
                      <a:alpha val="43137"/>
                    </a:srgbClr>
                  </a:outerShdw>
                </a:effectLst>
                <a:latin typeface="UTM Neo Sans Intel" pitchFamily="18" charset="0"/>
              </a:rPr>
              <a:t>,</a:t>
            </a:r>
          </a:p>
          <a:p>
            <a:pPr>
              <a:lnSpc>
                <a:spcPct val="150000"/>
              </a:lnSpc>
              <a:tabLst>
                <a:tab pos="457200" algn="l"/>
              </a:tabLst>
            </a:pPr>
            <a:r>
              <a:rPr lang="en-US" altLang="en-US" sz="2800" dirty="0" err="1" smtClean="0">
                <a:effectLst>
                  <a:outerShdw blurRad="38100" dist="38100" dir="2700000" algn="tl">
                    <a:srgbClr val="000000">
                      <a:alpha val="43137"/>
                    </a:srgbClr>
                  </a:outerShdw>
                </a:effectLst>
                <a:latin typeface="UTM Neo Sans Intel" pitchFamily="18" charset="0"/>
              </a:rPr>
              <a:t>Mẹ</a:t>
            </a:r>
            <a:r>
              <a:rPr lang="en-US" altLang="en-US" sz="2800" dirty="0" smtClean="0">
                <a:effectLst>
                  <a:outerShdw blurRad="38100" dist="38100" dir="2700000" algn="tl">
                    <a:srgbClr val="000000">
                      <a:alpha val="43137"/>
                    </a:srgbClr>
                  </a:outerShdw>
                </a:effectLst>
                <a:latin typeface="UTM Neo Sans Intel" pitchFamily="18" charset="0"/>
              </a:rPr>
              <a:t> </a:t>
            </a:r>
            <a:r>
              <a:rPr lang="en-US" altLang="en-US" sz="2800" dirty="0">
                <a:effectLst>
                  <a:outerShdw blurRad="38100" dist="38100" dir="2700000" algn="tl">
                    <a:srgbClr val="000000">
                      <a:alpha val="43137"/>
                    </a:srgbClr>
                  </a:outerShdw>
                </a:effectLst>
                <a:latin typeface="UTM Neo Sans Intel" pitchFamily="18" charset="0"/>
              </a:rPr>
              <a:t>con </a:t>
            </a:r>
            <a:r>
              <a:rPr lang="en-US" altLang="en-US" sz="2800" dirty="0" err="1">
                <a:effectLst>
                  <a:outerShdw blurRad="38100" dist="38100" dir="2700000" algn="tl">
                    <a:srgbClr val="000000">
                      <a:alpha val="43137"/>
                    </a:srgbClr>
                  </a:outerShdw>
                </a:effectLst>
                <a:latin typeface="UTM Neo Sans Intel" pitchFamily="18" charset="0"/>
              </a:rPr>
              <a:t>nhà</a:t>
            </a:r>
            <a:r>
              <a:rPr lang="en-US" altLang="en-US" sz="2800" dirty="0">
                <a:effectLst>
                  <a:outerShdw blurRad="38100" dist="38100" dir="2700000" algn="tl">
                    <a:srgbClr val="000000">
                      <a:alpha val="43137"/>
                    </a:srgbClr>
                  </a:outerShdw>
                </a:effectLst>
                <a:latin typeface="UTM Neo Sans Intel" pitchFamily="18" charset="0"/>
              </a:rPr>
              <a:t> </a:t>
            </a:r>
            <a:r>
              <a:rPr lang="en-US" altLang="en-US" sz="2800" dirty="0" err="1">
                <a:effectLst>
                  <a:outerShdw blurRad="38100" dist="38100" dir="2700000" algn="tl">
                    <a:srgbClr val="000000">
                      <a:alpha val="43137"/>
                    </a:srgbClr>
                  </a:outerShdw>
                </a:effectLst>
                <a:latin typeface="UTM Neo Sans Intel" pitchFamily="18" charset="0"/>
              </a:rPr>
              <a:t>nó</a:t>
            </a:r>
            <a:r>
              <a:rPr lang="en-US" altLang="en-US" sz="2800" dirty="0">
                <a:effectLst>
                  <a:outerShdw blurRad="38100" dist="38100" dir="2700000" algn="tl">
                    <a:srgbClr val="000000">
                      <a:alpha val="43137"/>
                    </a:srgbClr>
                  </a:outerShdw>
                </a:effectLst>
                <a:latin typeface="UTM Neo Sans Intel" pitchFamily="18" charset="0"/>
              </a:rPr>
              <a:t> </a:t>
            </a:r>
            <a:r>
              <a:rPr lang="en-US" altLang="en-US" sz="2800" dirty="0" err="1">
                <a:effectLst>
                  <a:outerShdw blurRad="38100" dist="38100" dir="2700000" algn="tl">
                    <a:srgbClr val="000000">
                      <a:alpha val="43137"/>
                    </a:srgbClr>
                  </a:outerShdw>
                </a:effectLst>
                <a:latin typeface="UTM Neo Sans Intel" pitchFamily="18" charset="0"/>
              </a:rPr>
              <a:t>còn</a:t>
            </a:r>
            <a:r>
              <a:rPr lang="en-US" altLang="en-US" sz="2800" dirty="0">
                <a:effectLst>
                  <a:outerShdw blurRad="38100" dist="38100" dir="2700000" algn="tl">
                    <a:srgbClr val="000000">
                      <a:alpha val="43137"/>
                    </a:srgbClr>
                  </a:outerShdw>
                </a:effectLst>
                <a:latin typeface="UTM Neo Sans Intel" pitchFamily="18" charset="0"/>
              </a:rPr>
              <a:t> </a:t>
            </a:r>
            <a:r>
              <a:rPr lang="en-US" altLang="en-US" sz="2800" dirty="0" err="1">
                <a:effectLst>
                  <a:outerShdw blurRad="38100" dist="38100" dir="2700000" algn="tl">
                    <a:srgbClr val="000000">
                      <a:alpha val="43137"/>
                    </a:srgbClr>
                  </a:outerShdw>
                </a:effectLst>
                <a:latin typeface="UTM Neo Sans Intel" pitchFamily="18" charset="0"/>
              </a:rPr>
              <a:t>ngồi</a:t>
            </a:r>
            <a:r>
              <a:rPr lang="en-US" altLang="en-US" sz="2800" dirty="0">
                <a:effectLst>
                  <a:outerShdw blurRad="38100" dist="38100" dir="2700000" algn="tl">
                    <a:srgbClr val="000000">
                      <a:alpha val="43137"/>
                    </a:srgbClr>
                  </a:outerShdw>
                </a:effectLst>
                <a:latin typeface="UTM Neo Sans Intel" pitchFamily="18" charset="0"/>
              </a:rPr>
              <a:t> </a:t>
            </a:r>
            <a:r>
              <a:rPr lang="en-US" altLang="en-US" sz="2800" dirty="0" err="1">
                <a:effectLst>
                  <a:outerShdw blurRad="38100" dist="38100" dir="2700000" algn="tl">
                    <a:srgbClr val="000000">
                      <a:alpha val="43137"/>
                    </a:srgbClr>
                  </a:outerShdw>
                </a:effectLst>
                <a:latin typeface="UTM Neo Sans Intel" pitchFamily="18" charset="0"/>
              </a:rPr>
              <a:t>đây</a:t>
            </a:r>
            <a:r>
              <a:rPr lang="en-US" altLang="en-US" sz="2800" dirty="0">
                <a:effectLst>
                  <a:outerShdw blurRad="38100" dist="38100" dir="2700000" algn="tl">
                    <a:srgbClr val="000000">
                      <a:alpha val="43137"/>
                    </a:srgbClr>
                  </a:outerShdw>
                </a:effectLst>
                <a:latin typeface="UTM Neo Sans Intel" pitchFamily="18" charset="0"/>
              </a:rPr>
              <a:t> </a:t>
            </a:r>
            <a:r>
              <a:rPr lang="en-US" altLang="en-US" sz="2800" dirty="0" err="1">
                <a:effectLst>
                  <a:outerShdw blurRad="38100" dist="38100" dir="2700000" algn="tl">
                    <a:srgbClr val="000000">
                      <a:alpha val="43137"/>
                    </a:srgbClr>
                  </a:outerShdw>
                </a:effectLst>
                <a:latin typeface="UTM Neo Sans Intel" pitchFamily="18" charset="0"/>
              </a:rPr>
              <a:t>kia</a:t>
            </a:r>
            <a:r>
              <a:rPr lang="en-US" altLang="en-US" sz="2800" dirty="0">
                <a:effectLst>
                  <a:outerShdw blurRad="38100" dist="38100" dir="2700000" algn="tl">
                    <a:srgbClr val="000000">
                      <a:alpha val="43137"/>
                    </a:srgbClr>
                  </a:outerShdw>
                </a:effectLst>
                <a:latin typeface="UTM Neo Sans Intel" pitchFamily="18" charset="0"/>
              </a:rPr>
              <a:t>.</a:t>
            </a:r>
          </a:p>
        </p:txBody>
      </p:sp>
      <p:cxnSp>
        <p:nvCxnSpPr>
          <p:cNvPr id="3" name="Straight Connector 2"/>
          <p:cNvCxnSpPr/>
          <p:nvPr/>
        </p:nvCxnSpPr>
        <p:spPr>
          <a:xfrm>
            <a:off x="6826102" y="3030278"/>
            <a:ext cx="542260" cy="0"/>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21" name="Straight Connector 20"/>
          <p:cNvCxnSpPr/>
          <p:nvPr/>
        </p:nvCxnSpPr>
        <p:spPr>
          <a:xfrm>
            <a:off x="4160875" y="3033822"/>
            <a:ext cx="542260" cy="0"/>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22" name="Straight Connector 21"/>
          <p:cNvCxnSpPr/>
          <p:nvPr/>
        </p:nvCxnSpPr>
        <p:spPr>
          <a:xfrm>
            <a:off x="6209336" y="3695153"/>
            <a:ext cx="542260" cy="0"/>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23" name="Straight Connector 22"/>
          <p:cNvCxnSpPr/>
          <p:nvPr/>
        </p:nvCxnSpPr>
        <p:spPr>
          <a:xfrm>
            <a:off x="7566684" y="4313952"/>
            <a:ext cx="386472" cy="0"/>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24" name="Straight Connector 23"/>
          <p:cNvCxnSpPr/>
          <p:nvPr/>
        </p:nvCxnSpPr>
        <p:spPr>
          <a:xfrm>
            <a:off x="5305494" y="5589861"/>
            <a:ext cx="386472" cy="0"/>
          </a:xfrm>
          <a:prstGeom prst="line">
            <a:avLst/>
          </a:prstGeom>
          <a:ln w="38100"/>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4156545865"/>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4"/>
                                        </p:tgtEl>
                                        <p:attrNameLst>
                                          <p:attrName>ppt_y</p:attrName>
                                        </p:attrNameLst>
                                      </p:cBhvr>
                                      <p:tavLst>
                                        <p:tav tm="0">
                                          <p:val>
                                            <p:strVal val="#ppt_y"/>
                                          </p:val>
                                        </p:tav>
                                        <p:tav tm="100000">
                                          <p:val>
                                            <p:strVal val="#ppt_y"/>
                                          </p:val>
                                        </p:tav>
                                      </p:tavLst>
                                    </p:anim>
                                    <p:anim calcmode="lin" valueType="num">
                                      <p:cBhvr>
                                        <p:cTn id="9" dur="50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4"/>
                                        </p:tgtEl>
                                      </p:cBhvr>
                                    </p:animEffect>
                                  </p:childTnLst>
                                </p:cTn>
                              </p:par>
                            </p:childTnLst>
                          </p:cTn>
                        </p:par>
                        <p:par>
                          <p:cTn id="12" fill="hold">
                            <p:stCondLst>
                              <p:cond delay="700"/>
                            </p:stCondLst>
                            <p:childTnLst>
                              <p:par>
                                <p:cTn id="13" presetID="22" presetClass="entr" presetSubtype="8"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47"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1000"/>
                                        <p:tgtEl>
                                          <p:spTgt spid="15"/>
                                        </p:tgtEl>
                                      </p:cBhvr>
                                    </p:animEffect>
                                    <p:anim calcmode="lin" valueType="num">
                                      <p:cBhvr>
                                        <p:cTn id="26" dur="1000" fill="hold"/>
                                        <p:tgtEl>
                                          <p:spTgt spid="15"/>
                                        </p:tgtEl>
                                        <p:attrNameLst>
                                          <p:attrName>ppt_x</p:attrName>
                                        </p:attrNameLst>
                                      </p:cBhvr>
                                      <p:tavLst>
                                        <p:tav tm="0">
                                          <p:val>
                                            <p:strVal val="#ppt_x"/>
                                          </p:val>
                                        </p:tav>
                                        <p:tav tm="100000">
                                          <p:val>
                                            <p:strVal val="#ppt_x"/>
                                          </p:val>
                                        </p:tav>
                                      </p:tavLst>
                                    </p:anim>
                                    <p:anim calcmode="lin" valueType="num">
                                      <p:cBhvr>
                                        <p:cTn id="2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wipe(left)">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wipe(left)">
                                      <p:cBhvr>
                                        <p:cTn id="37" dur="500"/>
                                        <p:tgtEl>
                                          <p:spTgt spid="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wipe(left)">
                                      <p:cBhvr>
                                        <p:cTn id="42" dur="500"/>
                                        <p:tgtEl>
                                          <p:spTgt spid="2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wipe(left)">
                                      <p:cBhvr>
                                        <p:cTn id="47" dur="500"/>
                                        <p:tgtEl>
                                          <p:spTgt spid="23"/>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wipe(left)">
                                      <p:cBhvr>
                                        <p:cTn id="5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9" grpId="0"/>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xmlns="" id="{4EDA8AC4-D39D-1041-97B6-CC13821314DD}"/>
              </a:ext>
            </a:extLst>
          </p:cNvPr>
          <p:cNvGrpSpPr/>
          <p:nvPr/>
        </p:nvGrpSpPr>
        <p:grpSpPr>
          <a:xfrm>
            <a:off x="1093791" y="2550762"/>
            <a:ext cx="3175019" cy="3184264"/>
            <a:chOff x="259410" y="-64586"/>
            <a:chExt cx="6280289" cy="5259222"/>
          </a:xfrm>
        </p:grpSpPr>
        <p:sp>
          <p:nvSpPr>
            <p:cNvPr id="4" name="Freeform 59">
              <a:extLst>
                <a:ext uri="{FF2B5EF4-FFF2-40B4-BE49-F238E27FC236}">
                  <a16:creationId xmlns:a16="http://schemas.microsoft.com/office/drawing/2014/main" xmlns="" id="{CB5AD9D2-1C78-304C-8F28-8C4C74279BB5}"/>
                </a:ext>
              </a:extLst>
            </p:cNvPr>
            <p:cNvSpPr>
              <a:spLocks noEditPoints="1"/>
            </p:cNvSpPr>
            <p:nvPr/>
          </p:nvSpPr>
          <p:spPr bwMode="auto">
            <a:xfrm rot="20973432">
              <a:off x="614913" y="702958"/>
              <a:ext cx="5632666" cy="4077781"/>
            </a:xfrm>
            <a:custGeom>
              <a:avLst/>
              <a:gdLst>
                <a:gd name="T0" fmla="*/ 215 w 2601"/>
                <a:gd name="T1" fmla="*/ 1757 h 1883"/>
                <a:gd name="T2" fmla="*/ 139 w 2601"/>
                <a:gd name="T3" fmla="*/ 238 h 1883"/>
                <a:gd name="T4" fmla="*/ 2394 w 2601"/>
                <a:gd name="T5" fmla="*/ 126 h 1883"/>
                <a:gd name="T6" fmla="*/ 2463 w 2601"/>
                <a:gd name="T7" fmla="*/ 1641 h 1883"/>
                <a:gd name="T8" fmla="*/ 215 w 2601"/>
                <a:gd name="T9" fmla="*/ 1757 h 1883"/>
                <a:gd name="T10" fmla="*/ 2522 w 2601"/>
                <a:gd name="T11" fmla="*/ 0 h 1883"/>
                <a:gd name="T12" fmla="*/ 0 w 2601"/>
                <a:gd name="T13" fmla="*/ 126 h 1883"/>
                <a:gd name="T14" fmla="*/ 85 w 2601"/>
                <a:gd name="T15" fmla="*/ 1883 h 1883"/>
                <a:gd name="T16" fmla="*/ 2601 w 2601"/>
                <a:gd name="T17" fmla="*/ 1753 h 1883"/>
                <a:gd name="T18" fmla="*/ 2522 w 2601"/>
                <a:gd name="T19" fmla="*/ 0 h 18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01" h="1883">
                  <a:moveTo>
                    <a:pt x="215" y="1757"/>
                  </a:moveTo>
                  <a:lnTo>
                    <a:pt x="139" y="238"/>
                  </a:lnTo>
                  <a:lnTo>
                    <a:pt x="2394" y="126"/>
                  </a:lnTo>
                  <a:lnTo>
                    <a:pt x="2463" y="1641"/>
                  </a:lnTo>
                  <a:lnTo>
                    <a:pt x="215" y="1757"/>
                  </a:lnTo>
                  <a:close/>
                  <a:moveTo>
                    <a:pt x="2522" y="0"/>
                  </a:moveTo>
                  <a:lnTo>
                    <a:pt x="0" y="126"/>
                  </a:lnTo>
                  <a:lnTo>
                    <a:pt x="85" y="1883"/>
                  </a:lnTo>
                  <a:lnTo>
                    <a:pt x="2601" y="1753"/>
                  </a:lnTo>
                  <a:lnTo>
                    <a:pt x="2522" y="0"/>
                  </a:lnTo>
                  <a:close/>
                </a:path>
              </a:pathLst>
            </a:custGeom>
            <a:solidFill>
              <a:schemeClr val="tx1">
                <a:lumMod val="50000"/>
                <a:lumOff val="50000"/>
                <a:alpha val="67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 name="矩形 4">
              <a:extLst>
                <a:ext uri="{FF2B5EF4-FFF2-40B4-BE49-F238E27FC236}">
                  <a16:creationId xmlns:a16="http://schemas.microsoft.com/office/drawing/2014/main" xmlns="" id="{191C4D6C-F6C0-3649-AF2D-519CF4D43E93}"/>
                </a:ext>
              </a:extLst>
            </p:cNvPr>
            <p:cNvSpPr/>
            <p:nvPr/>
          </p:nvSpPr>
          <p:spPr>
            <a:xfrm rot="20740147">
              <a:off x="672945" y="869904"/>
              <a:ext cx="5866754" cy="3406777"/>
            </a:xfrm>
            <a:prstGeom prst="rect">
              <a:avLst/>
            </a:prstGeom>
            <a:blipFill dpi="0" rotWithShape="1">
              <a:blip r:embed="rId3"/>
              <a:srcRect/>
              <a:stretch>
                <a:fillRect l="13000" t="-1000" r="20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nvGrpSpPr>
            <p:cNvPr id="6" name="组合 5">
              <a:extLst>
                <a:ext uri="{FF2B5EF4-FFF2-40B4-BE49-F238E27FC236}">
                  <a16:creationId xmlns:a16="http://schemas.microsoft.com/office/drawing/2014/main" xmlns="" id="{9656303E-4460-D149-88EA-021994B889DF}"/>
                </a:ext>
              </a:extLst>
            </p:cNvPr>
            <p:cNvGrpSpPr/>
            <p:nvPr/>
          </p:nvGrpSpPr>
          <p:grpSpPr>
            <a:xfrm rot="20797027">
              <a:off x="1931734" y="-64586"/>
              <a:ext cx="1962415" cy="875978"/>
              <a:chOff x="5170485" y="1440655"/>
              <a:chExt cx="1643063" cy="733426"/>
            </a:xfrm>
          </p:grpSpPr>
          <p:sp>
            <p:nvSpPr>
              <p:cNvPr id="13" name="椭圆 12">
                <a:extLst>
                  <a:ext uri="{FF2B5EF4-FFF2-40B4-BE49-F238E27FC236}">
                    <a16:creationId xmlns:a16="http://schemas.microsoft.com/office/drawing/2014/main" xmlns="" id="{7AD1CE2B-8A87-B344-8CBC-8FAE8336BBDF}"/>
                  </a:ext>
                </a:extLst>
              </p:cNvPr>
              <p:cNvSpPr/>
              <p:nvPr/>
            </p:nvSpPr>
            <p:spPr>
              <a:xfrm>
                <a:off x="5656265" y="1586159"/>
                <a:ext cx="295298" cy="128172"/>
              </a:xfrm>
              <a:prstGeom prst="ellipse">
                <a:avLst/>
              </a:prstGeom>
              <a:gradFill flip="none" rotWithShape="1">
                <a:gsLst>
                  <a:gs pos="4000">
                    <a:schemeClr val="bg1">
                      <a:lumMod val="65000"/>
                    </a:schemeClr>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nvGrpSpPr>
              <p:cNvPr id="14" name="Group 51">
                <a:extLst>
                  <a:ext uri="{FF2B5EF4-FFF2-40B4-BE49-F238E27FC236}">
                    <a16:creationId xmlns:a16="http://schemas.microsoft.com/office/drawing/2014/main" xmlns="" id="{E546F44C-A0B7-9E44-BE2A-4D65EE7C4A64}"/>
                  </a:ext>
                </a:extLst>
              </p:cNvPr>
              <p:cNvGrpSpPr>
                <a:grpSpLocks noChangeAspect="1"/>
              </p:cNvGrpSpPr>
              <p:nvPr/>
            </p:nvGrpSpPr>
            <p:grpSpPr bwMode="auto">
              <a:xfrm>
                <a:off x="5170485" y="1440655"/>
                <a:ext cx="1643063" cy="733426"/>
                <a:chOff x="3307" y="1909"/>
                <a:chExt cx="1035" cy="462"/>
              </a:xfrm>
            </p:grpSpPr>
            <p:sp>
              <p:nvSpPr>
                <p:cNvPr id="15" name="Freeform 54">
                  <a:extLst>
                    <a:ext uri="{FF2B5EF4-FFF2-40B4-BE49-F238E27FC236}">
                      <a16:creationId xmlns:a16="http://schemas.microsoft.com/office/drawing/2014/main" xmlns="" id="{A706400E-E5C9-4345-8A81-20AAC370A763}"/>
                    </a:ext>
                  </a:extLst>
                </p:cNvPr>
                <p:cNvSpPr/>
                <p:nvPr/>
              </p:nvSpPr>
              <p:spPr bwMode="auto">
                <a:xfrm>
                  <a:off x="3340" y="2014"/>
                  <a:ext cx="369" cy="357"/>
                </a:xfrm>
                <a:custGeom>
                  <a:avLst/>
                  <a:gdLst>
                    <a:gd name="T0" fmla="*/ 145 w 155"/>
                    <a:gd name="T1" fmla="*/ 2 h 148"/>
                    <a:gd name="T2" fmla="*/ 3 w 155"/>
                    <a:gd name="T3" fmla="*/ 144 h 148"/>
                    <a:gd name="T4" fmla="*/ 9 w 155"/>
                    <a:gd name="T5" fmla="*/ 146 h 148"/>
                    <a:gd name="T6" fmla="*/ 152 w 155"/>
                    <a:gd name="T7" fmla="*/ 3 h 148"/>
                    <a:gd name="T8" fmla="*/ 145 w 155"/>
                    <a:gd name="T9" fmla="*/ 2 h 148"/>
                  </a:gdLst>
                  <a:ahLst/>
                  <a:cxnLst>
                    <a:cxn ang="0">
                      <a:pos x="T0" y="T1"/>
                    </a:cxn>
                    <a:cxn ang="0">
                      <a:pos x="T2" y="T3"/>
                    </a:cxn>
                    <a:cxn ang="0">
                      <a:pos x="T4" y="T5"/>
                    </a:cxn>
                    <a:cxn ang="0">
                      <a:pos x="T6" y="T7"/>
                    </a:cxn>
                    <a:cxn ang="0">
                      <a:pos x="T8" y="T9"/>
                    </a:cxn>
                  </a:cxnLst>
                  <a:rect l="0" t="0" r="r" b="b"/>
                  <a:pathLst>
                    <a:path w="155" h="148">
                      <a:moveTo>
                        <a:pt x="145" y="2"/>
                      </a:moveTo>
                      <a:cubicBezTo>
                        <a:pt x="98" y="49"/>
                        <a:pt x="50" y="97"/>
                        <a:pt x="3" y="144"/>
                      </a:cubicBezTo>
                      <a:cubicBezTo>
                        <a:pt x="0" y="148"/>
                        <a:pt x="7" y="148"/>
                        <a:pt x="9" y="146"/>
                      </a:cubicBezTo>
                      <a:cubicBezTo>
                        <a:pt x="57" y="98"/>
                        <a:pt x="104" y="51"/>
                        <a:pt x="152" y="3"/>
                      </a:cubicBezTo>
                      <a:cubicBezTo>
                        <a:pt x="155" y="0"/>
                        <a:pt x="147" y="0"/>
                        <a:pt x="145" y="2"/>
                      </a:cubicBezTo>
                      <a:close/>
                    </a:path>
                  </a:pathLst>
                </a:custGeom>
                <a:solidFill>
                  <a:srgbClr val="807F8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6" name="Freeform 55">
                  <a:extLst>
                    <a:ext uri="{FF2B5EF4-FFF2-40B4-BE49-F238E27FC236}">
                      <a16:creationId xmlns:a16="http://schemas.microsoft.com/office/drawing/2014/main" xmlns="" id="{9AD315E5-A7AE-A243-A094-A49D48B20883}"/>
                    </a:ext>
                  </a:extLst>
                </p:cNvPr>
                <p:cNvSpPr/>
                <p:nvPr/>
              </p:nvSpPr>
              <p:spPr bwMode="auto">
                <a:xfrm>
                  <a:off x="3707" y="2024"/>
                  <a:ext cx="635" cy="294"/>
                </a:xfrm>
                <a:custGeom>
                  <a:avLst/>
                  <a:gdLst>
                    <a:gd name="T0" fmla="*/ 3 w 267"/>
                    <a:gd name="T1" fmla="*/ 6 h 122"/>
                    <a:gd name="T2" fmla="*/ 257 w 267"/>
                    <a:gd name="T3" fmla="*/ 121 h 122"/>
                    <a:gd name="T4" fmla="*/ 263 w 267"/>
                    <a:gd name="T5" fmla="*/ 117 h 122"/>
                    <a:gd name="T6" fmla="*/ 10 w 267"/>
                    <a:gd name="T7" fmla="*/ 1 h 122"/>
                    <a:gd name="T8" fmla="*/ 3 w 267"/>
                    <a:gd name="T9" fmla="*/ 6 h 122"/>
                  </a:gdLst>
                  <a:ahLst/>
                  <a:cxnLst>
                    <a:cxn ang="0">
                      <a:pos x="T0" y="T1"/>
                    </a:cxn>
                    <a:cxn ang="0">
                      <a:pos x="T2" y="T3"/>
                    </a:cxn>
                    <a:cxn ang="0">
                      <a:pos x="T4" y="T5"/>
                    </a:cxn>
                    <a:cxn ang="0">
                      <a:pos x="T6" y="T7"/>
                    </a:cxn>
                    <a:cxn ang="0">
                      <a:pos x="T8" y="T9"/>
                    </a:cxn>
                  </a:cxnLst>
                  <a:rect l="0" t="0" r="r" b="b"/>
                  <a:pathLst>
                    <a:path w="267" h="122">
                      <a:moveTo>
                        <a:pt x="3" y="6"/>
                      </a:moveTo>
                      <a:cubicBezTo>
                        <a:pt x="89" y="43"/>
                        <a:pt x="172" y="83"/>
                        <a:pt x="257" y="121"/>
                      </a:cubicBezTo>
                      <a:cubicBezTo>
                        <a:pt x="260" y="122"/>
                        <a:pt x="267" y="118"/>
                        <a:pt x="263" y="117"/>
                      </a:cubicBezTo>
                      <a:cubicBezTo>
                        <a:pt x="178" y="79"/>
                        <a:pt x="95" y="39"/>
                        <a:pt x="10" y="1"/>
                      </a:cubicBezTo>
                      <a:cubicBezTo>
                        <a:pt x="7" y="0"/>
                        <a:pt x="0" y="4"/>
                        <a:pt x="3" y="6"/>
                      </a:cubicBezTo>
                      <a:close/>
                    </a:path>
                  </a:pathLst>
                </a:custGeom>
                <a:solidFill>
                  <a:schemeClr val="bg1">
                    <a:lumMod val="5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7" name="AutoShape 50">
                  <a:extLst>
                    <a:ext uri="{FF2B5EF4-FFF2-40B4-BE49-F238E27FC236}">
                      <a16:creationId xmlns:a16="http://schemas.microsoft.com/office/drawing/2014/main" xmlns="" id="{7CE440AA-6C7D-B24E-BE98-77AD70D00983}"/>
                    </a:ext>
                  </a:extLst>
                </p:cNvPr>
                <p:cNvSpPr>
                  <a:spLocks noChangeAspect="1" noChangeArrowheads="1" noTextEdit="1"/>
                </p:cNvSpPr>
                <p:nvPr/>
              </p:nvSpPr>
              <p:spPr bwMode="auto">
                <a:xfrm>
                  <a:off x="3307" y="1909"/>
                  <a:ext cx="986" cy="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8" name="Oval 52">
                  <a:extLst>
                    <a:ext uri="{FF2B5EF4-FFF2-40B4-BE49-F238E27FC236}">
                      <a16:creationId xmlns:a16="http://schemas.microsoft.com/office/drawing/2014/main" xmlns="" id="{D3AD0148-25B8-854F-A1BB-82785E0C9090}"/>
                    </a:ext>
                  </a:extLst>
                </p:cNvPr>
                <p:cNvSpPr>
                  <a:spLocks noChangeArrowheads="1"/>
                </p:cNvSpPr>
                <p:nvPr/>
              </p:nvSpPr>
              <p:spPr bwMode="auto">
                <a:xfrm>
                  <a:off x="3676" y="1956"/>
                  <a:ext cx="85" cy="85"/>
                </a:xfrm>
                <a:prstGeom prst="ellipse">
                  <a:avLst/>
                </a:prstGeom>
                <a:solidFill>
                  <a:srgbClr val="5C5D5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 name="Freeform 53">
                  <a:extLst>
                    <a:ext uri="{FF2B5EF4-FFF2-40B4-BE49-F238E27FC236}">
                      <a16:creationId xmlns:a16="http://schemas.microsoft.com/office/drawing/2014/main" xmlns="" id="{E2E0DE6F-3B4F-D34B-A0EF-BC89F55AD88D}"/>
                    </a:ext>
                  </a:extLst>
                </p:cNvPr>
                <p:cNvSpPr>
                  <a:spLocks noEditPoints="1"/>
                </p:cNvSpPr>
                <p:nvPr/>
              </p:nvSpPr>
              <p:spPr bwMode="auto">
                <a:xfrm>
                  <a:off x="3676" y="1956"/>
                  <a:ext cx="85" cy="85"/>
                </a:xfrm>
                <a:custGeom>
                  <a:avLst/>
                  <a:gdLst>
                    <a:gd name="T0" fmla="*/ 16 w 36"/>
                    <a:gd name="T1" fmla="*/ 34 h 35"/>
                    <a:gd name="T2" fmla="*/ 22 w 36"/>
                    <a:gd name="T3" fmla="*/ 34 h 35"/>
                    <a:gd name="T4" fmla="*/ 25 w 36"/>
                    <a:gd name="T5" fmla="*/ 34 h 35"/>
                    <a:gd name="T6" fmla="*/ 28 w 36"/>
                    <a:gd name="T7" fmla="*/ 28 h 35"/>
                    <a:gd name="T8" fmla="*/ 33 w 36"/>
                    <a:gd name="T9" fmla="*/ 26 h 35"/>
                    <a:gd name="T10" fmla="*/ 35 w 36"/>
                    <a:gd name="T11" fmla="*/ 22 h 35"/>
                    <a:gd name="T12" fmla="*/ 36 w 36"/>
                    <a:gd name="T13" fmla="*/ 19 h 35"/>
                    <a:gd name="T14" fmla="*/ 33 w 36"/>
                    <a:gd name="T15" fmla="*/ 14 h 35"/>
                    <a:gd name="T16" fmla="*/ 30 w 36"/>
                    <a:gd name="T17" fmla="*/ 5 h 35"/>
                    <a:gd name="T18" fmla="*/ 28 w 36"/>
                    <a:gd name="T19" fmla="*/ 3 h 35"/>
                    <a:gd name="T20" fmla="*/ 23 w 36"/>
                    <a:gd name="T21" fmla="*/ 1 h 35"/>
                    <a:gd name="T22" fmla="*/ 13 w 36"/>
                    <a:gd name="T23" fmla="*/ 1 h 35"/>
                    <a:gd name="T24" fmla="*/ 8 w 36"/>
                    <a:gd name="T25" fmla="*/ 4 h 35"/>
                    <a:gd name="T26" fmla="*/ 2 w 36"/>
                    <a:gd name="T27" fmla="*/ 11 h 35"/>
                    <a:gd name="T28" fmla="*/ 0 w 36"/>
                    <a:gd name="T29" fmla="*/ 16 h 35"/>
                    <a:gd name="T30" fmla="*/ 1 w 36"/>
                    <a:gd name="T31" fmla="*/ 20 h 35"/>
                    <a:gd name="T32" fmla="*/ 8 w 36"/>
                    <a:gd name="T33" fmla="*/ 28 h 35"/>
                    <a:gd name="T34" fmla="*/ 11 w 36"/>
                    <a:gd name="T35" fmla="*/ 30 h 35"/>
                    <a:gd name="T36" fmla="*/ 25 w 36"/>
                    <a:gd name="T37" fmla="*/ 28 h 35"/>
                    <a:gd name="T38" fmla="*/ 25 w 36"/>
                    <a:gd name="T39" fmla="*/ 26 h 35"/>
                    <a:gd name="T40" fmla="*/ 13 w 36"/>
                    <a:gd name="T41" fmla="*/ 14 h 35"/>
                    <a:gd name="T42" fmla="*/ 13 w 36"/>
                    <a:gd name="T43" fmla="*/ 12 h 35"/>
                    <a:gd name="T44" fmla="*/ 19 w 36"/>
                    <a:gd name="T45" fmla="*/ 8 h 35"/>
                    <a:gd name="T46" fmla="*/ 16 w 36"/>
                    <a:gd name="T47" fmla="*/ 14 h 35"/>
                    <a:gd name="T48" fmla="*/ 16 w 36"/>
                    <a:gd name="T49" fmla="*/ 17 h 35"/>
                    <a:gd name="T50" fmla="*/ 13 w 36"/>
                    <a:gd name="T51" fmla="*/ 21 h 35"/>
                    <a:gd name="T52" fmla="*/ 13 w 36"/>
                    <a:gd name="T53" fmla="*/ 18 h 35"/>
                    <a:gd name="T54" fmla="*/ 19 w 36"/>
                    <a:gd name="T55" fmla="*/ 24 h 35"/>
                    <a:gd name="T56" fmla="*/ 30 w 36"/>
                    <a:gd name="T57" fmla="*/ 23 h 35"/>
                    <a:gd name="T58" fmla="*/ 28 w 36"/>
                    <a:gd name="T59" fmla="*/ 21 h 35"/>
                    <a:gd name="T60" fmla="*/ 22 w 36"/>
                    <a:gd name="T61" fmla="*/ 20 h 35"/>
                    <a:gd name="T62" fmla="*/ 25 w 36"/>
                    <a:gd name="T63" fmla="*/ 22 h 35"/>
                    <a:gd name="T64" fmla="*/ 28 w 36"/>
                    <a:gd name="T65" fmla="*/ 17 h 35"/>
                    <a:gd name="T66" fmla="*/ 25 w 36"/>
                    <a:gd name="T67" fmla="*/ 15 h 35"/>
                    <a:gd name="T68" fmla="*/ 25 w 36"/>
                    <a:gd name="T69" fmla="*/ 12 h 35"/>
                    <a:gd name="T70" fmla="*/ 30 w 36"/>
                    <a:gd name="T71" fmla="*/ 12 h 35"/>
                    <a:gd name="T72" fmla="*/ 30 w 36"/>
                    <a:gd name="T73" fmla="*/ 9 h 35"/>
                    <a:gd name="T74" fmla="*/ 22 w 36"/>
                    <a:gd name="T75" fmla="*/ 6 h 35"/>
                    <a:gd name="T76" fmla="*/ 16 w 36"/>
                    <a:gd name="T77" fmla="*/ 0 h 35"/>
                    <a:gd name="T78" fmla="*/ 16 w 36"/>
                    <a:gd name="T79" fmla="*/ 3 h 35"/>
                    <a:gd name="T80" fmla="*/ 13 w 36"/>
                    <a:gd name="T81" fmla="*/ 5 h 35"/>
                    <a:gd name="T82" fmla="*/ 11 w 36"/>
                    <a:gd name="T83" fmla="*/ 3 h 35"/>
                    <a:gd name="T84" fmla="*/ 8 w 36"/>
                    <a:gd name="T85" fmla="*/ 8 h 35"/>
                    <a:gd name="T86" fmla="*/ 5 w 36"/>
                    <a:gd name="T87" fmla="*/ 16 h 35"/>
                    <a:gd name="T88" fmla="*/ 8 w 36"/>
                    <a:gd name="T89" fmla="*/ 17 h 35"/>
                    <a:gd name="T90" fmla="*/ 5 w 36"/>
                    <a:gd name="T91" fmla="*/ 19 h 35"/>
                    <a:gd name="T92" fmla="*/ 5 w 36"/>
                    <a:gd name="T93" fmla="*/ 23 h 35"/>
                    <a:gd name="T94" fmla="*/ 13 w 36"/>
                    <a:gd name="T95" fmla="*/ 25 h 35"/>
                    <a:gd name="T96" fmla="*/ 16 w 36"/>
                    <a:gd name="T97" fmla="*/ 30 h 35"/>
                    <a:gd name="T98" fmla="*/ 19 w 36"/>
                    <a:gd name="T99" fmla="*/ 3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6" h="35">
                      <a:moveTo>
                        <a:pt x="13" y="34"/>
                      </a:moveTo>
                      <a:cubicBezTo>
                        <a:pt x="14" y="35"/>
                        <a:pt x="15" y="35"/>
                        <a:pt x="16" y="35"/>
                      </a:cubicBezTo>
                      <a:cubicBezTo>
                        <a:pt x="16" y="34"/>
                        <a:pt x="16" y="34"/>
                        <a:pt x="16" y="34"/>
                      </a:cubicBezTo>
                      <a:cubicBezTo>
                        <a:pt x="18" y="35"/>
                        <a:pt x="18" y="35"/>
                        <a:pt x="18" y="35"/>
                      </a:cubicBezTo>
                      <a:cubicBezTo>
                        <a:pt x="20" y="35"/>
                        <a:pt x="22" y="35"/>
                        <a:pt x="23" y="34"/>
                      </a:cubicBezTo>
                      <a:cubicBezTo>
                        <a:pt x="22" y="34"/>
                        <a:pt x="22" y="34"/>
                        <a:pt x="22" y="34"/>
                      </a:cubicBezTo>
                      <a:cubicBezTo>
                        <a:pt x="22" y="30"/>
                        <a:pt x="22" y="30"/>
                        <a:pt x="22" y="30"/>
                      </a:cubicBezTo>
                      <a:cubicBezTo>
                        <a:pt x="25" y="32"/>
                        <a:pt x="25" y="32"/>
                        <a:pt x="25" y="32"/>
                      </a:cubicBezTo>
                      <a:cubicBezTo>
                        <a:pt x="25" y="34"/>
                        <a:pt x="25" y="34"/>
                        <a:pt x="25" y="34"/>
                      </a:cubicBezTo>
                      <a:cubicBezTo>
                        <a:pt x="26" y="33"/>
                        <a:pt x="28" y="32"/>
                        <a:pt x="29" y="31"/>
                      </a:cubicBezTo>
                      <a:cubicBezTo>
                        <a:pt x="28" y="30"/>
                        <a:pt x="28" y="30"/>
                        <a:pt x="28" y="30"/>
                      </a:cubicBezTo>
                      <a:cubicBezTo>
                        <a:pt x="28" y="28"/>
                        <a:pt x="28" y="28"/>
                        <a:pt x="28" y="28"/>
                      </a:cubicBezTo>
                      <a:cubicBezTo>
                        <a:pt x="30" y="29"/>
                        <a:pt x="30" y="29"/>
                        <a:pt x="30" y="29"/>
                      </a:cubicBezTo>
                      <a:cubicBezTo>
                        <a:pt x="30" y="31"/>
                        <a:pt x="30" y="31"/>
                        <a:pt x="30" y="31"/>
                      </a:cubicBezTo>
                      <a:cubicBezTo>
                        <a:pt x="31" y="29"/>
                        <a:pt x="32" y="28"/>
                        <a:pt x="33" y="26"/>
                      </a:cubicBezTo>
                      <a:cubicBezTo>
                        <a:pt x="33" y="25"/>
                        <a:pt x="33" y="25"/>
                        <a:pt x="33" y="25"/>
                      </a:cubicBezTo>
                      <a:cubicBezTo>
                        <a:pt x="34" y="25"/>
                        <a:pt x="34" y="25"/>
                        <a:pt x="34" y="25"/>
                      </a:cubicBezTo>
                      <a:cubicBezTo>
                        <a:pt x="34" y="24"/>
                        <a:pt x="35" y="23"/>
                        <a:pt x="35" y="22"/>
                      </a:cubicBezTo>
                      <a:cubicBezTo>
                        <a:pt x="33" y="21"/>
                        <a:pt x="33" y="21"/>
                        <a:pt x="33" y="21"/>
                      </a:cubicBezTo>
                      <a:cubicBezTo>
                        <a:pt x="33" y="18"/>
                        <a:pt x="33" y="18"/>
                        <a:pt x="33" y="18"/>
                      </a:cubicBezTo>
                      <a:cubicBezTo>
                        <a:pt x="36" y="19"/>
                        <a:pt x="36" y="19"/>
                        <a:pt x="36" y="19"/>
                      </a:cubicBezTo>
                      <a:cubicBezTo>
                        <a:pt x="36" y="19"/>
                        <a:pt x="36" y="18"/>
                        <a:pt x="36" y="18"/>
                      </a:cubicBezTo>
                      <a:cubicBezTo>
                        <a:pt x="36" y="17"/>
                        <a:pt x="36" y="16"/>
                        <a:pt x="35" y="15"/>
                      </a:cubicBezTo>
                      <a:cubicBezTo>
                        <a:pt x="33" y="14"/>
                        <a:pt x="33" y="14"/>
                        <a:pt x="33" y="14"/>
                      </a:cubicBezTo>
                      <a:cubicBezTo>
                        <a:pt x="33" y="11"/>
                        <a:pt x="33" y="11"/>
                        <a:pt x="33" y="11"/>
                      </a:cubicBezTo>
                      <a:cubicBezTo>
                        <a:pt x="35" y="12"/>
                        <a:pt x="35" y="12"/>
                        <a:pt x="35" y="12"/>
                      </a:cubicBezTo>
                      <a:cubicBezTo>
                        <a:pt x="34" y="9"/>
                        <a:pt x="32" y="7"/>
                        <a:pt x="30" y="5"/>
                      </a:cubicBezTo>
                      <a:cubicBezTo>
                        <a:pt x="30" y="5"/>
                        <a:pt x="30" y="5"/>
                        <a:pt x="30" y="5"/>
                      </a:cubicBezTo>
                      <a:cubicBezTo>
                        <a:pt x="28" y="4"/>
                        <a:pt x="28" y="4"/>
                        <a:pt x="28" y="4"/>
                      </a:cubicBezTo>
                      <a:cubicBezTo>
                        <a:pt x="28" y="3"/>
                        <a:pt x="28" y="3"/>
                        <a:pt x="28" y="3"/>
                      </a:cubicBezTo>
                      <a:cubicBezTo>
                        <a:pt x="27" y="2"/>
                        <a:pt x="26" y="2"/>
                        <a:pt x="25" y="1"/>
                      </a:cubicBezTo>
                      <a:cubicBezTo>
                        <a:pt x="25" y="2"/>
                        <a:pt x="25" y="2"/>
                        <a:pt x="25" y="2"/>
                      </a:cubicBezTo>
                      <a:cubicBezTo>
                        <a:pt x="23" y="1"/>
                        <a:pt x="23" y="1"/>
                        <a:pt x="23" y="1"/>
                      </a:cubicBezTo>
                      <a:cubicBezTo>
                        <a:pt x="21" y="0"/>
                        <a:pt x="20" y="0"/>
                        <a:pt x="18" y="0"/>
                      </a:cubicBezTo>
                      <a:cubicBezTo>
                        <a:pt x="16" y="0"/>
                        <a:pt x="15" y="0"/>
                        <a:pt x="13" y="1"/>
                      </a:cubicBezTo>
                      <a:cubicBezTo>
                        <a:pt x="13" y="1"/>
                        <a:pt x="13" y="1"/>
                        <a:pt x="13" y="1"/>
                      </a:cubicBezTo>
                      <a:cubicBezTo>
                        <a:pt x="13" y="1"/>
                        <a:pt x="13" y="1"/>
                        <a:pt x="13" y="1"/>
                      </a:cubicBezTo>
                      <a:cubicBezTo>
                        <a:pt x="11" y="1"/>
                        <a:pt x="9" y="2"/>
                        <a:pt x="8" y="3"/>
                      </a:cubicBezTo>
                      <a:cubicBezTo>
                        <a:pt x="8" y="4"/>
                        <a:pt x="8" y="4"/>
                        <a:pt x="8" y="4"/>
                      </a:cubicBezTo>
                      <a:cubicBezTo>
                        <a:pt x="7" y="4"/>
                        <a:pt x="7" y="4"/>
                        <a:pt x="7" y="4"/>
                      </a:cubicBezTo>
                      <a:cubicBezTo>
                        <a:pt x="5" y="6"/>
                        <a:pt x="3" y="8"/>
                        <a:pt x="2" y="11"/>
                      </a:cubicBezTo>
                      <a:cubicBezTo>
                        <a:pt x="2" y="11"/>
                        <a:pt x="2" y="11"/>
                        <a:pt x="2" y="11"/>
                      </a:cubicBezTo>
                      <a:cubicBezTo>
                        <a:pt x="2" y="13"/>
                        <a:pt x="2" y="13"/>
                        <a:pt x="2" y="13"/>
                      </a:cubicBezTo>
                      <a:cubicBezTo>
                        <a:pt x="1" y="13"/>
                        <a:pt x="1" y="13"/>
                        <a:pt x="1" y="13"/>
                      </a:cubicBezTo>
                      <a:cubicBezTo>
                        <a:pt x="1" y="14"/>
                        <a:pt x="1" y="15"/>
                        <a:pt x="0" y="16"/>
                      </a:cubicBezTo>
                      <a:cubicBezTo>
                        <a:pt x="2" y="17"/>
                        <a:pt x="2" y="17"/>
                        <a:pt x="2" y="17"/>
                      </a:cubicBezTo>
                      <a:cubicBezTo>
                        <a:pt x="2" y="21"/>
                        <a:pt x="2" y="21"/>
                        <a:pt x="2" y="21"/>
                      </a:cubicBezTo>
                      <a:cubicBezTo>
                        <a:pt x="1" y="20"/>
                        <a:pt x="1" y="20"/>
                        <a:pt x="1" y="20"/>
                      </a:cubicBezTo>
                      <a:cubicBezTo>
                        <a:pt x="1" y="23"/>
                        <a:pt x="3" y="27"/>
                        <a:pt x="5" y="29"/>
                      </a:cubicBezTo>
                      <a:cubicBezTo>
                        <a:pt x="5" y="27"/>
                        <a:pt x="5" y="27"/>
                        <a:pt x="5" y="27"/>
                      </a:cubicBezTo>
                      <a:cubicBezTo>
                        <a:pt x="8" y="28"/>
                        <a:pt x="8" y="28"/>
                        <a:pt x="8" y="28"/>
                      </a:cubicBezTo>
                      <a:cubicBezTo>
                        <a:pt x="8" y="32"/>
                        <a:pt x="8" y="32"/>
                        <a:pt x="8" y="32"/>
                      </a:cubicBezTo>
                      <a:cubicBezTo>
                        <a:pt x="9" y="33"/>
                        <a:pt x="10" y="33"/>
                        <a:pt x="11" y="34"/>
                      </a:cubicBezTo>
                      <a:cubicBezTo>
                        <a:pt x="11" y="30"/>
                        <a:pt x="11" y="30"/>
                        <a:pt x="11" y="30"/>
                      </a:cubicBezTo>
                      <a:cubicBezTo>
                        <a:pt x="13" y="32"/>
                        <a:pt x="13" y="32"/>
                        <a:pt x="13" y="32"/>
                      </a:cubicBezTo>
                      <a:lnTo>
                        <a:pt x="13" y="34"/>
                      </a:lnTo>
                      <a:close/>
                      <a:moveTo>
                        <a:pt x="25" y="28"/>
                      </a:moveTo>
                      <a:cubicBezTo>
                        <a:pt x="22" y="26"/>
                        <a:pt x="22" y="26"/>
                        <a:pt x="22" y="26"/>
                      </a:cubicBezTo>
                      <a:cubicBezTo>
                        <a:pt x="22" y="24"/>
                        <a:pt x="22" y="24"/>
                        <a:pt x="22" y="24"/>
                      </a:cubicBezTo>
                      <a:cubicBezTo>
                        <a:pt x="25" y="26"/>
                        <a:pt x="25" y="26"/>
                        <a:pt x="25" y="26"/>
                      </a:cubicBezTo>
                      <a:lnTo>
                        <a:pt x="25" y="28"/>
                      </a:lnTo>
                      <a:close/>
                      <a:moveTo>
                        <a:pt x="13" y="12"/>
                      </a:moveTo>
                      <a:cubicBezTo>
                        <a:pt x="13" y="14"/>
                        <a:pt x="13" y="14"/>
                        <a:pt x="13" y="14"/>
                      </a:cubicBezTo>
                      <a:cubicBezTo>
                        <a:pt x="11" y="13"/>
                        <a:pt x="11" y="13"/>
                        <a:pt x="11" y="13"/>
                      </a:cubicBezTo>
                      <a:cubicBezTo>
                        <a:pt x="11" y="10"/>
                        <a:pt x="11" y="10"/>
                        <a:pt x="11" y="10"/>
                      </a:cubicBezTo>
                      <a:lnTo>
                        <a:pt x="13" y="12"/>
                      </a:lnTo>
                      <a:close/>
                      <a:moveTo>
                        <a:pt x="16" y="10"/>
                      </a:moveTo>
                      <a:cubicBezTo>
                        <a:pt x="16" y="7"/>
                        <a:pt x="16" y="7"/>
                        <a:pt x="16" y="7"/>
                      </a:cubicBezTo>
                      <a:cubicBezTo>
                        <a:pt x="19" y="8"/>
                        <a:pt x="19" y="8"/>
                        <a:pt x="19" y="8"/>
                      </a:cubicBezTo>
                      <a:cubicBezTo>
                        <a:pt x="19" y="11"/>
                        <a:pt x="19" y="11"/>
                        <a:pt x="19" y="11"/>
                      </a:cubicBezTo>
                      <a:lnTo>
                        <a:pt x="16" y="10"/>
                      </a:lnTo>
                      <a:close/>
                      <a:moveTo>
                        <a:pt x="16" y="14"/>
                      </a:moveTo>
                      <a:cubicBezTo>
                        <a:pt x="19" y="15"/>
                        <a:pt x="19" y="15"/>
                        <a:pt x="19" y="15"/>
                      </a:cubicBezTo>
                      <a:cubicBezTo>
                        <a:pt x="19" y="18"/>
                        <a:pt x="19" y="18"/>
                        <a:pt x="19" y="18"/>
                      </a:cubicBezTo>
                      <a:cubicBezTo>
                        <a:pt x="16" y="17"/>
                        <a:pt x="16" y="17"/>
                        <a:pt x="16" y="17"/>
                      </a:cubicBezTo>
                      <a:lnTo>
                        <a:pt x="16" y="14"/>
                      </a:lnTo>
                      <a:close/>
                      <a:moveTo>
                        <a:pt x="13" y="18"/>
                      </a:moveTo>
                      <a:cubicBezTo>
                        <a:pt x="13" y="21"/>
                        <a:pt x="13" y="21"/>
                        <a:pt x="13" y="21"/>
                      </a:cubicBezTo>
                      <a:cubicBezTo>
                        <a:pt x="11" y="19"/>
                        <a:pt x="11" y="19"/>
                        <a:pt x="11" y="19"/>
                      </a:cubicBezTo>
                      <a:cubicBezTo>
                        <a:pt x="11" y="17"/>
                        <a:pt x="11" y="17"/>
                        <a:pt x="11" y="17"/>
                      </a:cubicBezTo>
                      <a:lnTo>
                        <a:pt x="13" y="18"/>
                      </a:lnTo>
                      <a:close/>
                      <a:moveTo>
                        <a:pt x="16" y="20"/>
                      </a:moveTo>
                      <a:cubicBezTo>
                        <a:pt x="19" y="22"/>
                        <a:pt x="19" y="22"/>
                        <a:pt x="19" y="22"/>
                      </a:cubicBezTo>
                      <a:cubicBezTo>
                        <a:pt x="19" y="24"/>
                        <a:pt x="19" y="24"/>
                        <a:pt x="19" y="24"/>
                      </a:cubicBezTo>
                      <a:cubicBezTo>
                        <a:pt x="16" y="23"/>
                        <a:pt x="16" y="23"/>
                        <a:pt x="16" y="23"/>
                      </a:cubicBezTo>
                      <a:lnTo>
                        <a:pt x="16" y="20"/>
                      </a:lnTo>
                      <a:close/>
                      <a:moveTo>
                        <a:pt x="30" y="23"/>
                      </a:moveTo>
                      <a:cubicBezTo>
                        <a:pt x="30" y="25"/>
                        <a:pt x="30" y="25"/>
                        <a:pt x="30" y="25"/>
                      </a:cubicBezTo>
                      <a:cubicBezTo>
                        <a:pt x="28" y="24"/>
                        <a:pt x="28" y="24"/>
                        <a:pt x="28" y="24"/>
                      </a:cubicBezTo>
                      <a:cubicBezTo>
                        <a:pt x="28" y="21"/>
                        <a:pt x="28" y="21"/>
                        <a:pt x="28" y="21"/>
                      </a:cubicBezTo>
                      <a:lnTo>
                        <a:pt x="30" y="23"/>
                      </a:lnTo>
                      <a:close/>
                      <a:moveTo>
                        <a:pt x="25" y="22"/>
                      </a:moveTo>
                      <a:cubicBezTo>
                        <a:pt x="22" y="20"/>
                        <a:pt x="22" y="20"/>
                        <a:pt x="22" y="20"/>
                      </a:cubicBezTo>
                      <a:cubicBezTo>
                        <a:pt x="22" y="17"/>
                        <a:pt x="22" y="17"/>
                        <a:pt x="22" y="17"/>
                      </a:cubicBezTo>
                      <a:cubicBezTo>
                        <a:pt x="25" y="19"/>
                        <a:pt x="25" y="19"/>
                        <a:pt x="25" y="19"/>
                      </a:cubicBezTo>
                      <a:lnTo>
                        <a:pt x="25" y="22"/>
                      </a:lnTo>
                      <a:close/>
                      <a:moveTo>
                        <a:pt x="30" y="15"/>
                      </a:moveTo>
                      <a:cubicBezTo>
                        <a:pt x="30" y="19"/>
                        <a:pt x="30" y="19"/>
                        <a:pt x="30" y="19"/>
                      </a:cubicBezTo>
                      <a:cubicBezTo>
                        <a:pt x="28" y="17"/>
                        <a:pt x="28" y="17"/>
                        <a:pt x="28" y="17"/>
                      </a:cubicBezTo>
                      <a:cubicBezTo>
                        <a:pt x="28" y="14"/>
                        <a:pt x="28" y="14"/>
                        <a:pt x="28" y="14"/>
                      </a:cubicBezTo>
                      <a:lnTo>
                        <a:pt x="30" y="15"/>
                      </a:lnTo>
                      <a:close/>
                      <a:moveTo>
                        <a:pt x="25" y="15"/>
                      </a:moveTo>
                      <a:cubicBezTo>
                        <a:pt x="22" y="13"/>
                        <a:pt x="22" y="13"/>
                        <a:pt x="22" y="13"/>
                      </a:cubicBezTo>
                      <a:cubicBezTo>
                        <a:pt x="22" y="10"/>
                        <a:pt x="22" y="10"/>
                        <a:pt x="22" y="10"/>
                      </a:cubicBezTo>
                      <a:cubicBezTo>
                        <a:pt x="25" y="12"/>
                        <a:pt x="25" y="12"/>
                        <a:pt x="25" y="12"/>
                      </a:cubicBezTo>
                      <a:lnTo>
                        <a:pt x="25" y="15"/>
                      </a:lnTo>
                      <a:close/>
                      <a:moveTo>
                        <a:pt x="30" y="9"/>
                      </a:moveTo>
                      <a:cubicBezTo>
                        <a:pt x="30" y="12"/>
                        <a:pt x="30" y="12"/>
                        <a:pt x="30" y="12"/>
                      </a:cubicBezTo>
                      <a:cubicBezTo>
                        <a:pt x="28" y="10"/>
                        <a:pt x="28" y="10"/>
                        <a:pt x="28" y="10"/>
                      </a:cubicBezTo>
                      <a:cubicBezTo>
                        <a:pt x="28" y="8"/>
                        <a:pt x="28" y="8"/>
                        <a:pt x="28" y="8"/>
                      </a:cubicBezTo>
                      <a:lnTo>
                        <a:pt x="30" y="9"/>
                      </a:lnTo>
                      <a:close/>
                      <a:moveTo>
                        <a:pt x="25" y="6"/>
                      </a:moveTo>
                      <a:cubicBezTo>
                        <a:pt x="25" y="8"/>
                        <a:pt x="25" y="8"/>
                        <a:pt x="25" y="8"/>
                      </a:cubicBezTo>
                      <a:cubicBezTo>
                        <a:pt x="22" y="6"/>
                        <a:pt x="22" y="6"/>
                        <a:pt x="22" y="6"/>
                      </a:cubicBezTo>
                      <a:cubicBezTo>
                        <a:pt x="22" y="4"/>
                        <a:pt x="22" y="4"/>
                        <a:pt x="22" y="4"/>
                      </a:cubicBezTo>
                      <a:lnTo>
                        <a:pt x="25" y="6"/>
                      </a:lnTo>
                      <a:close/>
                      <a:moveTo>
                        <a:pt x="16" y="0"/>
                      </a:moveTo>
                      <a:cubicBezTo>
                        <a:pt x="19" y="2"/>
                        <a:pt x="19" y="2"/>
                        <a:pt x="19" y="2"/>
                      </a:cubicBezTo>
                      <a:cubicBezTo>
                        <a:pt x="19" y="4"/>
                        <a:pt x="19" y="4"/>
                        <a:pt x="19" y="4"/>
                      </a:cubicBezTo>
                      <a:cubicBezTo>
                        <a:pt x="16" y="3"/>
                        <a:pt x="16" y="3"/>
                        <a:pt x="16" y="3"/>
                      </a:cubicBezTo>
                      <a:lnTo>
                        <a:pt x="16" y="0"/>
                      </a:lnTo>
                      <a:close/>
                      <a:moveTo>
                        <a:pt x="11" y="3"/>
                      </a:moveTo>
                      <a:cubicBezTo>
                        <a:pt x="13" y="5"/>
                        <a:pt x="13" y="5"/>
                        <a:pt x="13" y="5"/>
                      </a:cubicBezTo>
                      <a:cubicBezTo>
                        <a:pt x="13" y="8"/>
                        <a:pt x="13" y="8"/>
                        <a:pt x="13" y="8"/>
                      </a:cubicBezTo>
                      <a:cubicBezTo>
                        <a:pt x="11" y="6"/>
                        <a:pt x="11" y="6"/>
                        <a:pt x="11" y="6"/>
                      </a:cubicBezTo>
                      <a:lnTo>
                        <a:pt x="11" y="3"/>
                      </a:lnTo>
                      <a:close/>
                      <a:moveTo>
                        <a:pt x="5" y="9"/>
                      </a:moveTo>
                      <a:cubicBezTo>
                        <a:pt x="5" y="6"/>
                        <a:pt x="5" y="6"/>
                        <a:pt x="5" y="6"/>
                      </a:cubicBezTo>
                      <a:cubicBezTo>
                        <a:pt x="8" y="8"/>
                        <a:pt x="8" y="8"/>
                        <a:pt x="8" y="8"/>
                      </a:cubicBezTo>
                      <a:cubicBezTo>
                        <a:pt x="8" y="11"/>
                        <a:pt x="8" y="11"/>
                        <a:pt x="8" y="11"/>
                      </a:cubicBezTo>
                      <a:lnTo>
                        <a:pt x="5" y="9"/>
                      </a:lnTo>
                      <a:close/>
                      <a:moveTo>
                        <a:pt x="5" y="16"/>
                      </a:moveTo>
                      <a:cubicBezTo>
                        <a:pt x="5" y="13"/>
                        <a:pt x="5" y="13"/>
                        <a:pt x="5" y="13"/>
                      </a:cubicBezTo>
                      <a:cubicBezTo>
                        <a:pt x="8" y="15"/>
                        <a:pt x="8" y="15"/>
                        <a:pt x="8" y="15"/>
                      </a:cubicBezTo>
                      <a:cubicBezTo>
                        <a:pt x="8" y="17"/>
                        <a:pt x="8" y="17"/>
                        <a:pt x="8" y="17"/>
                      </a:cubicBezTo>
                      <a:lnTo>
                        <a:pt x="5" y="16"/>
                      </a:lnTo>
                      <a:close/>
                      <a:moveTo>
                        <a:pt x="5" y="23"/>
                      </a:moveTo>
                      <a:cubicBezTo>
                        <a:pt x="5" y="19"/>
                        <a:pt x="5" y="19"/>
                        <a:pt x="5" y="19"/>
                      </a:cubicBezTo>
                      <a:cubicBezTo>
                        <a:pt x="8" y="21"/>
                        <a:pt x="8" y="21"/>
                        <a:pt x="8" y="21"/>
                      </a:cubicBezTo>
                      <a:cubicBezTo>
                        <a:pt x="8" y="25"/>
                        <a:pt x="8" y="25"/>
                        <a:pt x="8" y="25"/>
                      </a:cubicBezTo>
                      <a:lnTo>
                        <a:pt x="5" y="23"/>
                      </a:lnTo>
                      <a:close/>
                      <a:moveTo>
                        <a:pt x="11" y="27"/>
                      </a:moveTo>
                      <a:cubicBezTo>
                        <a:pt x="11" y="23"/>
                        <a:pt x="11" y="23"/>
                        <a:pt x="11" y="23"/>
                      </a:cubicBezTo>
                      <a:cubicBezTo>
                        <a:pt x="13" y="25"/>
                        <a:pt x="13" y="25"/>
                        <a:pt x="13" y="25"/>
                      </a:cubicBezTo>
                      <a:cubicBezTo>
                        <a:pt x="13" y="28"/>
                        <a:pt x="13" y="28"/>
                        <a:pt x="13" y="28"/>
                      </a:cubicBezTo>
                      <a:lnTo>
                        <a:pt x="11" y="27"/>
                      </a:lnTo>
                      <a:close/>
                      <a:moveTo>
                        <a:pt x="16" y="30"/>
                      </a:moveTo>
                      <a:cubicBezTo>
                        <a:pt x="16" y="27"/>
                        <a:pt x="16" y="27"/>
                        <a:pt x="16" y="27"/>
                      </a:cubicBezTo>
                      <a:cubicBezTo>
                        <a:pt x="19" y="28"/>
                        <a:pt x="19" y="28"/>
                        <a:pt x="19" y="28"/>
                      </a:cubicBezTo>
                      <a:cubicBezTo>
                        <a:pt x="19" y="31"/>
                        <a:pt x="19" y="31"/>
                        <a:pt x="19" y="31"/>
                      </a:cubicBezTo>
                      <a:lnTo>
                        <a:pt x="16" y="30"/>
                      </a:lnTo>
                      <a:close/>
                    </a:path>
                  </a:pathLst>
                </a:custGeom>
                <a:gradFill flip="none" rotWithShape="1">
                  <a:gsLst>
                    <a:gs pos="4000">
                      <a:schemeClr val="bg1">
                        <a:lumMod val="65000"/>
                      </a:schemeClr>
                    </a:gs>
                    <a:gs pos="100000">
                      <a:schemeClr val="bg1"/>
                    </a:gs>
                  </a:gsLst>
                  <a:lin ang="16200000" scaled="1"/>
                  <a:tileRect/>
                </a:gra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grpSp>
        <p:sp>
          <p:nvSpPr>
            <p:cNvPr id="7" name="Freeform 43">
              <a:extLst>
                <a:ext uri="{FF2B5EF4-FFF2-40B4-BE49-F238E27FC236}">
                  <a16:creationId xmlns:a16="http://schemas.microsoft.com/office/drawing/2014/main" xmlns="" id="{16A15476-7662-0F4E-AAC1-A5BF80D118E6}"/>
                </a:ext>
              </a:extLst>
            </p:cNvPr>
            <p:cNvSpPr/>
            <p:nvPr/>
          </p:nvSpPr>
          <p:spPr bwMode="auto">
            <a:xfrm rot="20973432">
              <a:off x="5631287" y="322715"/>
              <a:ext cx="322672" cy="3334989"/>
            </a:xfrm>
            <a:custGeom>
              <a:avLst/>
              <a:gdLst>
                <a:gd name="T0" fmla="*/ 149 w 149"/>
                <a:gd name="T1" fmla="*/ 1540 h 1540"/>
                <a:gd name="T2" fmla="*/ 94 w 149"/>
                <a:gd name="T3" fmla="*/ 1488 h 1540"/>
                <a:gd name="T4" fmla="*/ 0 w 149"/>
                <a:gd name="T5" fmla="*/ 0 h 1540"/>
                <a:gd name="T6" fmla="*/ 54 w 149"/>
                <a:gd name="T7" fmla="*/ 28 h 1540"/>
                <a:gd name="T8" fmla="*/ 149 w 149"/>
                <a:gd name="T9" fmla="*/ 1540 h 1540"/>
              </a:gdLst>
              <a:ahLst/>
              <a:cxnLst>
                <a:cxn ang="0">
                  <a:pos x="T0" y="T1"/>
                </a:cxn>
                <a:cxn ang="0">
                  <a:pos x="T2" y="T3"/>
                </a:cxn>
                <a:cxn ang="0">
                  <a:pos x="T4" y="T5"/>
                </a:cxn>
                <a:cxn ang="0">
                  <a:pos x="T6" y="T7"/>
                </a:cxn>
                <a:cxn ang="0">
                  <a:pos x="T8" y="T9"/>
                </a:cxn>
              </a:cxnLst>
              <a:rect l="0" t="0" r="r" b="b"/>
              <a:pathLst>
                <a:path w="149" h="1540">
                  <a:moveTo>
                    <a:pt x="149" y="1540"/>
                  </a:moveTo>
                  <a:lnTo>
                    <a:pt x="94" y="1488"/>
                  </a:lnTo>
                  <a:lnTo>
                    <a:pt x="0" y="0"/>
                  </a:lnTo>
                  <a:lnTo>
                    <a:pt x="54" y="28"/>
                  </a:lnTo>
                  <a:lnTo>
                    <a:pt x="149" y="1540"/>
                  </a:lnTo>
                  <a:close/>
                </a:path>
              </a:pathLst>
            </a:custGeom>
            <a:solidFill>
              <a:srgbClr val="B0B0B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 name="Freeform 44">
              <a:extLst>
                <a:ext uri="{FF2B5EF4-FFF2-40B4-BE49-F238E27FC236}">
                  <a16:creationId xmlns:a16="http://schemas.microsoft.com/office/drawing/2014/main" xmlns="" id="{6F25190E-19B4-2B4F-B537-585522B2A7C8}"/>
                </a:ext>
              </a:extLst>
            </p:cNvPr>
            <p:cNvSpPr/>
            <p:nvPr/>
          </p:nvSpPr>
          <p:spPr bwMode="auto">
            <a:xfrm rot="20973432">
              <a:off x="1409527" y="3930894"/>
              <a:ext cx="4905033" cy="450440"/>
            </a:xfrm>
            <a:custGeom>
              <a:avLst/>
              <a:gdLst>
                <a:gd name="T0" fmla="*/ 19 w 2265"/>
                <a:gd name="T1" fmla="*/ 208 h 208"/>
                <a:gd name="T2" fmla="*/ 0 w 2265"/>
                <a:gd name="T3" fmla="*/ 154 h 208"/>
                <a:gd name="T4" fmla="*/ 2210 w 2265"/>
                <a:gd name="T5" fmla="*/ 0 h 208"/>
                <a:gd name="T6" fmla="*/ 2265 w 2265"/>
                <a:gd name="T7" fmla="*/ 52 h 208"/>
                <a:gd name="T8" fmla="*/ 19 w 2265"/>
                <a:gd name="T9" fmla="*/ 208 h 208"/>
              </a:gdLst>
              <a:ahLst/>
              <a:cxnLst>
                <a:cxn ang="0">
                  <a:pos x="T0" y="T1"/>
                </a:cxn>
                <a:cxn ang="0">
                  <a:pos x="T2" y="T3"/>
                </a:cxn>
                <a:cxn ang="0">
                  <a:pos x="T4" y="T5"/>
                </a:cxn>
                <a:cxn ang="0">
                  <a:pos x="T6" y="T7"/>
                </a:cxn>
                <a:cxn ang="0">
                  <a:pos x="T8" y="T9"/>
                </a:cxn>
              </a:cxnLst>
              <a:rect l="0" t="0" r="r" b="b"/>
              <a:pathLst>
                <a:path w="2265" h="208">
                  <a:moveTo>
                    <a:pt x="19" y="208"/>
                  </a:moveTo>
                  <a:lnTo>
                    <a:pt x="0" y="154"/>
                  </a:lnTo>
                  <a:lnTo>
                    <a:pt x="2210" y="0"/>
                  </a:lnTo>
                  <a:lnTo>
                    <a:pt x="2265" y="52"/>
                  </a:lnTo>
                  <a:lnTo>
                    <a:pt x="19" y="208"/>
                  </a:lnTo>
                  <a:close/>
                </a:path>
              </a:pathLst>
            </a:custGeom>
            <a:solidFill>
              <a:srgbClr val="E9E9E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 name="Freeform 45">
              <a:extLst>
                <a:ext uri="{FF2B5EF4-FFF2-40B4-BE49-F238E27FC236}">
                  <a16:creationId xmlns:a16="http://schemas.microsoft.com/office/drawing/2014/main" xmlns="" id="{D0995EB6-C47C-0241-9299-2064132ABB31}"/>
                </a:ext>
              </a:extLst>
            </p:cNvPr>
            <p:cNvSpPr/>
            <p:nvPr/>
          </p:nvSpPr>
          <p:spPr bwMode="auto">
            <a:xfrm rot="20973432">
              <a:off x="679719" y="1331246"/>
              <a:ext cx="285856" cy="3863390"/>
            </a:xfrm>
            <a:custGeom>
              <a:avLst/>
              <a:gdLst>
                <a:gd name="T0" fmla="*/ 132 w 132"/>
                <a:gd name="T1" fmla="*/ 1784 h 1784"/>
                <a:gd name="T2" fmla="*/ 116 w 132"/>
                <a:gd name="T3" fmla="*/ 1728 h 1784"/>
                <a:gd name="T4" fmla="*/ 0 w 132"/>
                <a:gd name="T5" fmla="*/ 0 h 1784"/>
                <a:gd name="T6" fmla="*/ 14 w 132"/>
                <a:gd name="T7" fmla="*/ 28 h 1784"/>
                <a:gd name="T8" fmla="*/ 132 w 132"/>
                <a:gd name="T9" fmla="*/ 1784 h 1784"/>
              </a:gdLst>
              <a:ahLst/>
              <a:cxnLst>
                <a:cxn ang="0">
                  <a:pos x="T0" y="T1"/>
                </a:cxn>
                <a:cxn ang="0">
                  <a:pos x="T2" y="T3"/>
                </a:cxn>
                <a:cxn ang="0">
                  <a:pos x="T4" y="T5"/>
                </a:cxn>
                <a:cxn ang="0">
                  <a:pos x="T6" y="T7"/>
                </a:cxn>
                <a:cxn ang="0">
                  <a:pos x="T8" y="T9"/>
                </a:cxn>
              </a:cxnLst>
              <a:rect l="0" t="0" r="r" b="b"/>
              <a:pathLst>
                <a:path w="132" h="1784">
                  <a:moveTo>
                    <a:pt x="132" y="1784"/>
                  </a:moveTo>
                  <a:lnTo>
                    <a:pt x="116" y="1728"/>
                  </a:lnTo>
                  <a:lnTo>
                    <a:pt x="0" y="0"/>
                  </a:lnTo>
                  <a:lnTo>
                    <a:pt x="14" y="28"/>
                  </a:lnTo>
                  <a:lnTo>
                    <a:pt x="132" y="1784"/>
                  </a:lnTo>
                  <a:close/>
                </a:path>
              </a:pathLst>
            </a:custGeom>
            <a:solidFill>
              <a:srgbClr val="80808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 name="Freeform 46">
              <a:extLst>
                <a:ext uri="{FF2B5EF4-FFF2-40B4-BE49-F238E27FC236}">
                  <a16:creationId xmlns:a16="http://schemas.microsoft.com/office/drawing/2014/main" xmlns="" id="{2B8ADF8F-10DD-1C45-BD47-189B2D2A9BBA}"/>
                </a:ext>
              </a:extLst>
            </p:cNvPr>
            <p:cNvSpPr/>
            <p:nvPr/>
          </p:nvSpPr>
          <p:spPr bwMode="auto">
            <a:xfrm rot="20973432">
              <a:off x="259410" y="534620"/>
              <a:ext cx="5489739" cy="420122"/>
            </a:xfrm>
            <a:custGeom>
              <a:avLst/>
              <a:gdLst>
                <a:gd name="T0" fmla="*/ 14 w 2535"/>
                <a:gd name="T1" fmla="*/ 194 h 194"/>
                <a:gd name="T2" fmla="*/ 0 w 2535"/>
                <a:gd name="T3" fmla="*/ 166 h 194"/>
                <a:gd name="T4" fmla="*/ 2480 w 2535"/>
                <a:gd name="T5" fmla="*/ 0 h 194"/>
                <a:gd name="T6" fmla="*/ 2535 w 2535"/>
                <a:gd name="T7" fmla="*/ 26 h 194"/>
                <a:gd name="T8" fmla="*/ 14 w 2535"/>
                <a:gd name="T9" fmla="*/ 194 h 194"/>
              </a:gdLst>
              <a:ahLst/>
              <a:cxnLst>
                <a:cxn ang="0">
                  <a:pos x="T0" y="T1"/>
                </a:cxn>
                <a:cxn ang="0">
                  <a:pos x="T2" y="T3"/>
                </a:cxn>
                <a:cxn ang="0">
                  <a:pos x="T4" y="T5"/>
                </a:cxn>
                <a:cxn ang="0">
                  <a:pos x="T6" y="T7"/>
                </a:cxn>
                <a:cxn ang="0">
                  <a:pos x="T8" y="T9"/>
                </a:cxn>
              </a:cxnLst>
              <a:rect l="0" t="0" r="r" b="b"/>
              <a:pathLst>
                <a:path w="2535" h="194">
                  <a:moveTo>
                    <a:pt x="14" y="194"/>
                  </a:moveTo>
                  <a:lnTo>
                    <a:pt x="0" y="166"/>
                  </a:lnTo>
                  <a:lnTo>
                    <a:pt x="2480" y="0"/>
                  </a:lnTo>
                  <a:lnTo>
                    <a:pt x="2535" y="26"/>
                  </a:lnTo>
                  <a:lnTo>
                    <a:pt x="14" y="194"/>
                  </a:lnTo>
                  <a:close/>
                </a:path>
              </a:pathLst>
            </a:custGeom>
            <a:solidFill>
              <a:srgbClr val="DFDFD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 name="Freeform 48">
              <a:extLst>
                <a:ext uri="{FF2B5EF4-FFF2-40B4-BE49-F238E27FC236}">
                  <a16:creationId xmlns:a16="http://schemas.microsoft.com/office/drawing/2014/main" xmlns="" id="{8EE2F32F-606A-214E-8FCB-EF682B76611A}"/>
                </a:ext>
              </a:extLst>
            </p:cNvPr>
            <p:cNvSpPr>
              <a:spLocks noEditPoints="1"/>
            </p:cNvSpPr>
            <p:nvPr/>
          </p:nvSpPr>
          <p:spPr bwMode="auto">
            <a:xfrm rot="20973432">
              <a:off x="637257" y="534825"/>
              <a:ext cx="5695468" cy="4166571"/>
            </a:xfrm>
            <a:custGeom>
              <a:avLst/>
              <a:gdLst>
                <a:gd name="T0" fmla="*/ 0 w 2630"/>
                <a:gd name="T1" fmla="*/ 168 h 1924"/>
                <a:gd name="T2" fmla="*/ 2521 w 2630"/>
                <a:gd name="T3" fmla="*/ 0 h 1924"/>
                <a:gd name="T4" fmla="*/ 2630 w 2630"/>
                <a:gd name="T5" fmla="*/ 1749 h 1924"/>
                <a:gd name="T6" fmla="*/ 118 w 2630"/>
                <a:gd name="T7" fmla="*/ 1924 h 1924"/>
                <a:gd name="T8" fmla="*/ 0 w 2630"/>
                <a:gd name="T9" fmla="*/ 168 h 1924"/>
                <a:gd name="T10" fmla="*/ 2490 w 2630"/>
                <a:gd name="T11" fmla="*/ 1640 h 1924"/>
                <a:gd name="T12" fmla="*/ 2395 w 2630"/>
                <a:gd name="T13" fmla="*/ 128 h 1924"/>
                <a:gd name="T14" fmla="*/ 142 w 2630"/>
                <a:gd name="T15" fmla="*/ 280 h 1924"/>
                <a:gd name="T16" fmla="*/ 244 w 2630"/>
                <a:gd name="T17" fmla="*/ 1796 h 1924"/>
                <a:gd name="T18" fmla="*/ 2490 w 2630"/>
                <a:gd name="T19" fmla="*/ 1640 h 1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30" h="1924">
                  <a:moveTo>
                    <a:pt x="0" y="168"/>
                  </a:moveTo>
                  <a:lnTo>
                    <a:pt x="2521" y="0"/>
                  </a:lnTo>
                  <a:lnTo>
                    <a:pt x="2630" y="1749"/>
                  </a:lnTo>
                  <a:lnTo>
                    <a:pt x="118" y="1924"/>
                  </a:lnTo>
                  <a:lnTo>
                    <a:pt x="0" y="168"/>
                  </a:lnTo>
                  <a:moveTo>
                    <a:pt x="2490" y="1640"/>
                  </a:moveTo>
                  <a:lnTo>
                    <a:pt x="2395" y="128"/>
                  </a:lnTo>
                  <a:lnTo>
                    <a:pt x="142" y="280"/>
                  </a:lnTo>
                  <a:lnTo>
                    <a:pt x="244" y="1796"/>
                  </a:lnTo>
                  <a:lnTo>
                    <a:pt x="2490" y="164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 name="Freeform 47">
              <a:extLst>
                <a:ext uri="{FF2B5EF4-FFF2-40B4-BE49-F238E27FC236}">
                  <a16:creationId xmlns:a16="http://schemas.microsoft.com/office/drawing/2014/main" xmlns="" id="{2009F3FB-7DF6-BD48-A754-B74390301F66}"/>
                </a:ext>
              </a:extLst>
            </p:cNvPr>
            <p:cNvSpPr>
              <a:spLocks noEditPoints="1"/>
            </p:cNvSpPr>
            <p:nvPr/>
          </p:nvSpPr>
          <p:spPr bwMode="auto">
            <a:xfrm rot="20973432">
              <a:off x="638666" y="507439"/>
              <a:ext cx="5695468" cy="4166571"/>
            </a:xfrm>
            <a:custGeom>
              <a:avLst/>
              <a:gdLst>
                <a:gd name="T0" fmla="*/ 0 w 2630"/>
                <a:gd name="T1" fmla="*/ 168 h 1924"/>
                <a:gd name="T2" fmla="*/ 2521 w 2630"/>
                <a:gd name="T3" fmla="*/ 0 h 1924"/>
                <a:gd name="T4" fmla="*/ 2630 w 2630"/>
                <a:gd name="T5" fmla="*/ 1749 h 1924"/>
                <a:gd name="T6" fmla="*/ 118 w 2630"/>
                <a:gd name="T7" fmla="*/ 1924 h 1924"/>
                <a:gd name="T8" fmla="*/ 0 w 2630"/>
                <a:gd name="T9" fmla="*/ 168 h 1924"/>
                <a:gd name="T10" fmla="*/ 2490 w 2630"/>
                <a:gd name="T11" fmla="*/ 1640 h 1924"/>
                <a:gd name="T12" fmla="*/ 2395 w 2630"/>
                <a:gd name="T13" fmla="*/ 128 h 1924"/>
                <a:gd name="T14" fmla="*/ 142 w 2630"/>
                <a:gd name="T15" fmla="*/ 280 h 1924"/>
                <a:gd name="T16" fmla="*/ 244 w 2630"/>
                <a:gd name="T17" fmla="*/ 1796 h 1924"/>
                <a:gd name="T18" fmla="*/ 2490 w 2630"/>
                <a:gd name="T19" fmla="*/ 1640 h 1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30" h="1924">
                  <a:moveTo>
                    <a:pt x="0" y="168"/>
                  </a:moveTo>
                  <a:lnTo>
                    <a:pt x="2521" y="0"/>
                  </a:lnTo>
                  <a:lnTo>
                    <a:pt x="2630" y="1749"/>
                  </a:lnTo>
                  <a:lnTo>
                    <a:pt x="118" y="1924"/>
                  </a:lnTo>
                  <a:lnTo>
                    <a:pt x="0" y="168"/>
                  </a:lnTo>
                  <a:close/>
                  <a:moveTo>
                    <a:pt x="2490" y="1640"/>
                  </a:moveTo>
                  <a:lnTo>
                    <a:pt x="2395" y="128"/>
                  </a:lnTo>
                  <a:lnTo>
                    <a:pt x="142" y="280"/>
                  </a:lnTo>
                  <a:lnTo>
                    <a:pt x="244" y="1796"/>
                  </a:lnTo>
                  <a:lnTo>
                    <a:pt x="2490" y="164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20" name="组合 19">
            <a:extLst>
              <a:ext uri="{FF2B5EF4-FFF2-40B4-BE49-F238E27FC236}">
                <a16:creationId xmlns:a16="http://schemas.microsoft.com/office/drawing/2014/main" xmlns="" id="{7168D1F2-CDD1-F946-A090-181759521C09}"/>
              </a:ext>
            </a:extLst>
          </p:cNvPr>
          <p:cNvGrpSpPr/>
          <p:nvPr/>
        </p:nvGrpSpPr>
        <p:grpSpPr>
          <a:xfrm rot="727474">
            <a:off x="4869656" y="898874"/>
            <a:ext cx="3480327" cy="3006802"/>
            <a:chOff x="259410" y="-64586"/>
            <a:chExt cx="6074724" cy="5259222"/>
          </a:xfrm>
        </p:grpSpPr>
        <p:sp>
          <p:nvSpPr>
            <p:cNvPr id="21" name="Freeform 59">
              <a:extLst>
                <a:ext uri="{FF2B5EF4-FFF2-40B4-BE49-F238E27FC236}">
                  <a16:creationId xmlns:a16="http://schemas.microsoft.com/office/drawing/2014/main" xmlns="" id="{F1A6D418-6806-D147-BBB1-9E3ADC0B2EEA}"/>
                </a:ext>
              </a:extLst>
            </p:cNvPr>
            <p:cNvSpPr>
              <a:spLocks noEditPoints="1"/>
            </p:cNvSpPr>
            <p:nvPr/>
          </p:nvSpPr>
          <p:spPr bwMode="auto">
            <a:xfrm rot="20973432">
              <a:off x="614913" y="702958"/>
              <a:ext cx="5632666" cy="4077781"/>
            </a:xfrm>
            <a:custGeom>
              <a:avLst/>
              <a:gdLst>
                <a:gd name="T0" fmla="*/ 215 w 2601"/>
                <a:gd name="T1" fmla="*/ 1757 h 1883"/>
                <a:gd name="T2" fmla="*/ 139 w 2601"/>
                <a:gd name="T3" fmla="*/ 238 h 1883"/>
                <a:gd name="T4" fmla="*/ 2394 w 2601"/>
                <a:gd name="T5" fmla="*/ 126 h 1883"/>
                <a:gd name="T6" fmla="*/ 2463 w 2601"/>
                <a:gd name="T7" fmla="*/ 1641 h 1883"/>
                <a:gd name="T8" fmla="*/ 215 w 2601"/>
                <a:gd name="T9" fmla="*/ 1757 h 1883"/>
                <a:gd name="T10" fmla="*/ 2522 w 2601"/>
                <a:gd name="T11" fmla="*/ 0 h 1883"/>
                <a:gd name="T12" fmla="*/ 0 w 2601"/>
                <a:gd name="T13" fmla="*/ 126 h 1883"/>
                <a:gd name="T14" fmla="*/ 85 w 2601"/>
                <a:gd name="T15" fmla="*/ 1883 h 1883"/>
                <a:gd name="T16" fmla="*/ 2601 w 2601"/>
                <a:gd name="T17" fmla="*/ 1753 h 1883"/>
                <a:gd name="T18" fmla="*/ 2522 w 2601"/>
                <a:gd name="T19" fmla="*/ 0 h 18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01" h="1883">
                  <a:moveTo>
                    <a:pt x="215" y="1757"/>
                  </a:moveTo>
                  <a:lnTo>
                    <a:pt x="139" y="238"/>
                  </a:lnTo>
                  <a:lnTo>
                    <a:pt x="2394" y="126"/>
                  </a:lnTo>
                  <a:lnTo>
                    <a:pt x="2463" y="1641"/>
                  </a:lnTo>
                  <a:lnTo>
                    <a:pt x="215" y="1757"/>
                  </a:lnTo>
                  <a:close/>
                  <a:moveTo>
                    <a:pt x="2522" y="0"/>
                  </a:moveTo>
                  <a:lnTo>
                    <a:pt x="0" y="126"/>
                  </a:lnTo>
                  <a:lnTo>
                    <a:pt x="85" y="1883"/>
                  </a:lnTo>
                  <a:lnTo>
                    <a:pt x="2601" y="1753"/>
                  </a:lnTo>
                  <a:lnTo>
                    <a:pt x="2522" y="0"/>
                  </a:lnTo>
                  <a:close/>
                </a:path>
              </a:pathLst>
            </a:custGeom>
            <a:solidFill>
              <a:schemeClr val="tx1">
                <a:lumMod val="50000"/>
                <a:lumOff val="50000"/>
                <a:alpha val="67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2" name="矩形 21">
              <a:extLst>
                <a:ext uri="{FF2B5EF4-FFF2-40B4-BE49-F238E27FC236}">
                  <a16:creationId xmlns:a16="http://schemas.microsoft.com/office/drawing/2014/main" xmlns="" id="{5B7B31C3-028B-1D46-859F-F4B1CAE732C2}"/>
                </a:ext>
              </a:extLst>
            </p:cNvPr>
            <p:cNvSpPr/>
            <p:nvPr/>
          </p:nvSpPr>
          <p:spPr>
            <a:xfrm rot="20740147">
              <a:off x="840291" y="950070"/>
              <a:ext cx="5098701" cy="3406777"/>
            </a:xfrm>
            <a:prstGeom prst="rect">
              <a:avLst/>
            </a:prstGeom>
            <a:blipFill dpi="0" rotWithShape="1">
              <a:blip r:embed="rId4"/>
              <a:srcRect/>
              <a:stretch>
                <a:fillRect l="12000" r="10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nvGrpSpPr>
            <p:cNvPr id="23" name="组合 22">
              <a:extLst>
                <a:ext uri="{FF2B5EF4-FFF2-40B4-BE49-F238E27FC236}">
                  <a16:creationId xmlns:a16="http://schemas.microsoft.com/office/drawing/2014/main" xmlns="" id="{96EADA92-43B4-0C44-A024-D02879799798}"/>
                </a:ext>
              </a:extLst>
            </p:cNvPr>
            <p:cNvGrpSpPr/>
            <p:nvPr/>
          </p:nvGrpSpPr>
          <p:grpSpPr>
            <a:xfrm rot="20797027">
              <a:off x="1931734" y="-64586"/>
              <a:ext cx="1962415" cy="875978"/>
              <a:chOff x="5170485" y="1440655"/>
              <a:chExt cx="1643063" cy="733426"/>
            </a:xfrm>
          </p:grpSpPr>
          <p:sp>
            <p:nvSpPr>
              <p:cNvPr id="30" name="椭圆 29">
                <a:extLst>
                  <a:ext uri="{FF2B5EF4-FFF2-40B4-BE49-F238E27FC236}">
                    <a16:creationId xmlns:a16="http://schemas.microsoft.com/office/drawing/2014/main" xmlns="" id="{9757B913-8AD1-764B-B409-BA12091E7750}"/>
                  </a:ext>
                </a:extLst>
              </p:cNvPr>
              <p:cNvSpPr/>
              <p:nvPr/>
            </p:nvSpPr>
            <p:spPr>
              <a:xfrm>
                <a:off x="5656265" y="1586159"/>
                <a:ext cx="295298" cy="128172"/>
              </a:xfrm>
              <a:prstGeom prst="ellipse">
                <a:avLst/>
              </a:prstGeom>
              <a:gradFill flip="none" rotWithShape="1">
                <a:gsLst>
                  <a:gs pos="4000">
                    <a:schemeClr val="bg1">
                      <a:lumMod val="65000"/>
                    </a:schemeClr>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nvGrpSpPr>
              <p:cNvPr id="31" name="Group 51">
                <a:extLst>
                  <a:ext uri="{FF2B5EF4-FFF2-40B4-BE49-F238E27FC236}">
                    <a16:creationId xmlns:a16="http://schemas.microsoft.com/office/drawing/2014/main" xmlns="" id="{FAA7230A-4217-C349-9BD9-9F7FAAE88ECB}"/>
                  </a:ext>
                </a:extLst>
              </p:cNvPr>
              <p:cNvGrpSpPr>
                <a:grpSpLocks noChangeAspect="1"/>
              </p:cNvGrpSpPr>
              <p:nvPr/>
            </p:nvGrpSpPr>
            <p:grpSpPr bwMode="auto">
              <a:xfrm>
                <a:off x="5170485" y="1440655"/>
                <a:ext cx="1643063" cy="733426"/>
                <a:chOff x="3307" y="1909"/>
                <a:chExt cx="1035" cy="462"/>
              </a:xfrm>
            </p:grpSpPr>
            <p:sp>
              <p:nvSpPr>
                <p:cNvPr id="32" name="Freeform 54">
                  <a:extLst>
                    <a:ext uri="{FF2B5EF4-FFF2-40B4-BE49-F238E27FC236}">
                      <a16:creationId xmlns:a16="http://schemas.microsoft.com/office/drawing/2014/main" xmlns="" id="{803B1017-1A58-E748-A5CD-D9A5DA07F13D}"/>
                    </a:ext>
                  </a:extLst>
                </p:cNvPr>
                <p:cNvSpPr/>
                <p:nvPr/>
              </p:nvSpPr>
              <p:spPr bwMode="auto">
                <a:xfrm>
                  <a:off x="3340" y="2014"/>
                  <a:ext cx="369" cy="357"/>
                </a:xfrm>
                <a:custGeom>
                  <a:avLst/>
                  <a:gdLst>
                    <a:gd name="T0" fmla="*/ 145 w 155"/>
                    <a:gd name="T1" fmla="*/ 2 h 148"/>
                    <a:gd name="T2" fmla="*/ 3 w 155"/>
                    <a:gd name="T3" fmla="*/ 144 h 148"/>
                    <a:gd name="T4" fmla="*/ 9 w 155"/>
                    <a:gd name="T5" fmla="*/ 146 h 148"/>
                    <a:gd name="T6" fmla="*/ 152 w 155"/>
                    <a:gd name="T7" fmla="*/ 3 h 148"/>
                    <a:gd name="T8" fmla="*/ 145 w 155"/>
                    <a:gd name="T9" fmla="*/ 2 h 148"/>
                  </a:gdLst>
                  <a:ahLst/>
                  <a:cxnLst>
                    <a:cxn ang="0">
                      <a:pos x="T0" y="T1"/>
                    </a:cxn>
                    <a:cxn ang="0">
                      <a:pos x="T2" y="T3"/>
                    </a:cxn>
                    <a:cxn ang="0">
                      <a:pos x="T4" y="T5"/>
                    </a:cxn>
                    <a:cxn ang="0">
                      <a:pos x="T6" y="T7"/>
                    </a:cxn>
                    <a:cxn ang="0">
                      <a:pos x="T8" y="T9"/>
                    </a:cxn>
                  </a:cxnLst>
                  <a:rect l="0" t="0" r="r" b="b"/>
                  <a:pathLst>
                    <a:path w="155" h="148">
                      <a:moveTo>
                        <a:pt x="145" y="2"/>
                      </a:moveTo>
                      <a:cubicBezTo>
                        <a:pt x="98" y="49"/>
                        <a:pt x="50" y="97"/>
                        <a:pt x="3" y="144"/>
                      </a:cubicBezTo>
                      <a:cubicBezTo>
                        <a:pt x="0" y="148"/>
                        <a:pt x="7" y="148"/>
                        <a:pt x="9" y="146"/>
                      </a:cubicBezTo>
                      <a:cubicBezTo>
                        <a:pt x="57" y="98"/>
                        <a:pt x="104" y="51"/>
                        <a:pt x="152" y="3"/>
                      </a:cubicBezTo>
                      <a:cubicBezTo>
                        <a:pt x="155" y="0"/>
                        <a:pt x="147" y="0"/>
                        <a:pt x="145" y="2"/>
                      </a:cubicBezTo>
                      <a:close/>
                    </a:path>
                  </a:pathLst>
                </a:custGeom>
                <a:solidFill>
                  <a:srgbClr val="807F8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3" name="Freeform 55">
                  <a:extLst>
                    <a:ext uri="{FF2B5EF4-FFF2-40B4-BE49-F238E27FC236}">
                      <a16:creationId xmlns:a16="http://schemas.microsoft.com/office/drawing/2014/main" xmlns="" id="{7EDAB52C-F210-194D-BF67-823205E720A6}"/>
                    </a:ext>
                  </a:extLst>
                </p:cNvPr>
                <p:cNvSpPr/>
                <p:nvPr/>
              </p:nvSpPr>
              <p:spPr bwMode="auto">
                <a:xfrm>
                  <a:off x="3707" y="2024"/>
                  <a:ext cx="635" cy="294"/>
                </a:xfrm>
                <a:custGeom>
                  <a:avLst/>
                  <a:gdLst>
                    <a:gd name="T0" fmla="*/ 3 w 267"/>
                    <a:gd name="T1" fmla="*/ 6 h 122"/>
                    <a:gd name="T2" fmla="*/ 257 w 267"/>
                    <a:gd name="T3" fmla="*/ 121 h 122"/>
                    <a:gd name="T4" fmla="*/ 263 w 267"/>
                    <a:gd name="T5" fmla="*/ 117 h 122"/>
                    <a:gd name="T6" fmla="*/ 10 w 267"/>
                    <a:gd name="T7" fmla="*/ 1 h 122"/>
                    <a:gd name="T8" fmla="*/ 3 w 267"/>
                    <a:gd name="T9" fmla="*/ 6 h 122"/>
                  </a:gdLst>
                  <a:ahLst/>
                  <a:cxnLst>
                    <a:cxn ang="0">
                      <a:pos x="T0" y="T1"/>
                    </a:cxn>
                    <a:cxn ang="0">
                      <a:pos x="T2" y="T3"/>
                    </a:cxn>
                    <a:cxn ang="0">
                      <a:pos x="T4" y="T5"/>
                    </a:cxn>
                    <a:cxn ang="0">
                      <a:pos x="T6" y="T7"/>
                    </a:cxn>
                    <a:cxn ang="0">
                      <a:pos x="T8" y="T9"/>
                    </a:cxn>
                  </a:cxnLst>
                  <a:rect l="0" t="0" r="r" b="b"/>
                  <a:pathLst>
                    <a:path w="267" h="122">
                      <a:moveTo>
                        <a:pt x="3" y="6"/>
                      </a:moveTo>
                      <a:cubicBezTo>
                        <a:pt x="89" y="43"/>
                        <a:pt x="172" y="83"/>
                        <a:pt x="257" y="121"/>
                      </a:cubicBezTo>
                      <a:cubicBezTo>
                        <a:pt x="260" y="122"/>
                        <a:pt x="267" y="118"/>
                        <a:pt x="263" y="117"/>
                      </a:cubicBezTo>
                      <a:cubicBezTo>
                        <a:pt x="178" y="79"/>
                        <a:pt x="95" y="39"/>
                        <a:pt x="10" y="1"/>
                      </a:cubicBezTo>
                      <a:cubicBezTo>
                        <a:pt x="7" y="0"/>
                        <a:pt x="0" y="4"/>
                        <a:pt x="3" y="6"/>
                      </a:cubicBezTo>
                      <a:close/>
                    </a:path>
                  </a:pathLst>
                </a:custGeom>
                <a:solidFill>
                  <a:schemeClr val="bg1">
                    <a:lumMod val="5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4" name="AutoShape 50">
                  <a:extLst>
                    <a:ext uri="{FF2B5EF4-FFF2-40B4-BE49-F238E27FC236}">
                      <a16:creationId xmlns:a16="http://schemas.microsoft.com/office/drawing/2014/main" xmlns="" id="{25DBB839-76DF-BC48-ABA2-5A2B9C8E6667}"/>
                    </a:ext>
                  </a:extLst>
                </p:cNvPr>
                <p:cNvSpPr>
                  <a:spLocks noChangeAspect="1" noChangeArrowheads="1" noTextEdit="1"/>
                </p:cNvSpPr>
                <p:nvPr/>
              </p:nvSpPr>
              <p:spPr bwMode="auto">
                <a:xfrm>
                  <a:off x="3307" y="1909"/>
                  <a:ext cx="986" cy="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5" name="Oval 52">
                  <a:extLst>
                    <a:ext uri="{FF2B5EF4-FFF2-40B4-BE49-F238E27FC236}">
                      <a16:creationId xmlns:a16="http://schemas.microsoft.com/office/drawing/2014/main" xmlns="" id="{D1B45317-D932-364D-B979-279A7FE04B94}"/>
                    </a:ext>
                  </a:extLst>
                </p:cNvPr>
                <p:cNvSpPr>
                  <a:spLocks noChangeArrowheads="1"/>
                </p:cNvSpPr>
                <p:nvPr/>
              </p:nvSpPr>
              <p:spPr bwMode="auto">
                <a:xfrm>
                  <a:off x="3676" y="1956"/>
                  <a:ext cx="85" cy="85"/>
                </a:xfrm>
                <a:prstGeom prst="ellipse">
                  <a:avLst/>
                </a:prstGeom>
                <a:solidFill>
                  <a:srgbClr val="5C5D5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6" name="Freeform 53">
                  <a:extLst>
                    <a:ext uri="{FF2B5EF4-FFF2-40B4-BE49-F238E27FC236}">
                      <a16:creationId xmlns:a16="http://schemas.microsoft.com/office/drawing/2014/main" xmlns="" id="{32E9B969-6101-0B4C-B3D1-4D90EA56B256}"/>
                    </a:ext>
                  </a:extLst>
                </p:cNvPr>
                <p:cNvSpPr>
                  <a:spLocks noEditPoints="1"/>
                </p:cNvSpPr>
                <p:nvPr/>
              </p:nvSpPr>
              <p:spPr bwMode="auto">
                <a:xfrm>
                  <a:off x="3676" y="1956"/>
                  <a:ext cx="85" cy="85"/>
                </a:xfrm>
                <a:custGeom>
                  <a:avLst/>
                  <a:gdLst>
                    <a:gd name="T0" fmla="*/ 16 w 36"/>
                    <a:gd name="T1" fmla="*/ 34 h 35"/>
                    <a:gd name="T2" fmla="*/ 22 w 36"/>
                    <a:gd name="T3" fmla="*/ 34 h 35"/>
                    <a:gd name="T4" fmla="*/ 25 w 36"/>
                    <a:gd name="T5" fmla="*/ 34 h 35"/>
                    <a:gd name="T6" fmla="*/ 28 w 36"/>
                    <a:gd name="T7" fmla="*/ 28 h 35"/>
                    <a:gd name="T8" fmla="*/ 33 w 36"/>
                    <a:gd name="T9" fmla="*/ 26 h 35"/>
                    <a:gd name="T10" fmla="*/ 35 w 36"/>
                    <a:gd name="T11" fmla="*/ 22 h 35"/>
                    <a:gd name="T12" fmla="*/ 36 w 36"/>
                    <a:gd name="T13" fmla="*/ 19 h 35"/>
                    <a:gd name="T14" fmla="*/ 33 w 36"/>
                    <a:gd name="T15" fmla="*/ 14 h 35"/>
                    <a:gd name="T16" fmla="*/ 30 w 36"/>
                    <a:gd name="T17" fmla="*/ 5 h 35"/>
                    <a:gd name="T18" fmla="*/ 28 w 36"/>
                    <a:gd name="T19" fmla="*/ 3 h 35"/>
                    <a:gd name="T20" fmla="*/ 23 w 36"/>
                    <a:gd name="T21" fmla="*/ 1 h 35"/>
                    <a:gd name="T22" fmla="*/ 13 w 36"/>
                    <a:gd name="T23" fmla="*/ 1 h 35"/>
                    <a:gd name="T24" fmla="*/ 8 w 36"/>
                    <a:gd name="T25" fmla="*/ 4 h 35"/>
                    <a:gd name="T26" fmla="*/ 2 w 36"/>
                    <a:gd name="T27" fmla="*/ 11 h 35"/>
                    <a:gd name="T28" fmla="*/ 0 w 36"/>
                    <a:gd name="T29" fmla="*/ 16 h 35"/>
                    <a:gd name="T30" fmla="*/ 1 w 36"/>
                    <a:gd name="T31" fmla="*/ 20 h 35"/>
                    <a:gd name="T32" fmla="*/ 8 w 36"/>
                    <a:gd name="T33" fmla="*/ 28 h 35"/>
                    <a:gd name="T34" fmla="*/ 11 w 36"/>
                    <a:gd name="T35" fmla="*/ 30 h 35"/>
                    <a:gd name="T36" fmla="*/ 25 w 36"/>
                    <a:gd name="T37" fmla="*/ 28 h 35"/>
                    <a:gd name="T38" fmla="*/ 25 w 36"/>
                    <a:gd name="T39" fmla="*/ 26 h 35"/>
                    <a:gd name="T40" fmla="*/ 13 w 36"/>
                    <a:gd name="T41" fmla="*/ 14 h 35"/>
                    <a:gd name="T42" fmla="*/ 13 w 36"/>
                    <a:gd name="T43" fmla="*/ 12 h 35"/>
                    <a:gd name="T44" fmla="*/ 19 w 36"/>
                    <a:gd name="T45" fmla="*/ 8 h 35"/>
                    <a:gd name="T46" fmla="*/ 16 w 36"/>
                    <a:gd name="T47" fmla="*/ 14 h 35"/>
                    <a:gd name="T48" fmla="*/ 16 w 36"/>
                    <a:gd name="T49" fmla="*/ 17 h 35"/>
                    <a:gd name="T50" fmla="*/ 13 w 36"/>
                    <a:gd name="T51" fmla="*/ 21 h 35"/>
                    <a:gd name="T52" fmla="*/ 13 w 36"/>
                    <a:gd name="T53" fmla="*/ 18 h 35"/>
                    <a:gd name="T54" fmla="*/ 19 w 36"/>
                    <a:gd name="T55" fmla="*/ 24 h 35"/>
                    <a:gd name="T56" fmla="*/ 30 w 36"/>
                    <a:gd name="T57" fmla="*/ 23 h 35"/>
                    <a:gd name="T58" fmla="*/ 28 w 36"/>
                    <a:gd name="T59" fmla="*/ 21 h 35"/>
                    <a:gd name="T60" fmla="*/ 22 w 36"/>
                    <a:gd name="T61" fmla="*/ 20 h 35"/>
                    <a:gd name="T62" fmla="*/ 25 w 36"/>
                    <a:gd name="T63" fmla="*/ 22 h 35"/>
                    <a:gd name="T64" fmla="*/ 28 w 36"/>
                    <a:gd name="T65" fmla="*/ 17 h 35"/>
                    <a:gd name="T66" fmla="*/ 25 w 36"/>
                    <a:gd name="T67" fmla="*/ 15 h 35"/>
                    <a:gd name="T68" fmla="*/ 25 w 36"/>
                    <a:gd name="T69" fmla="*/ 12 h 35"/>
                    <a:gd name="T70" fmla="*/ 30 w 36"/>
                    <a:gd name="T71" fmla="*/ 12 h 35"/>
                    <a:gd name="T72" fmla="*/ 30 w 36"/>
                    <a:gd name="T73" fmla="*/ 9 h 35"/>
                    <a:gd name="T74" fmla="*/ 22 w 36"/>
                    <a:gd name="T75" fmla="*/ 6 h 35"/>
                    <a:gd name="T76" fmla="*/ 16 w 36"/>
                    <a:gd name="T77" fmla="*/ 0 h 35"/>
                    <a:gd name="T78" fmla="*/ 16 w 36"/>
                    <a:gd name="T79" fmla="*/ 3 h 35"/>
                    <a:gd name="T80" fmla="*/ 13 w 36"/>
                    <a:gd name="T81" fmla="*/ 5 h 35"/>
                    <a:gd name="T82" fmla="*/ 11 w 36"/>
                    <a:gd name="T83" fmla="*/ 3 h 35"/>
                    <a:gd name="T84" fmla="*/ 8 w 36"/>
                    <a:gd name="T85" fmla="*/ 8 h 35"/>
                    <a:gd name="T86" fmla="*/ 5 w 36"/>
                    <a:gd name="T87" fmla="*/ 16 h 35"/>
                    <a:gd name="T88" fmla="*/ 8 w 36"/>
                    <a:gd name="T89" fmla="*/ 17 h 35"/>
                    <a:gd name="T90" fmla="*/ 5 w 36"/>
                    <a:gd name="T91" fmla="*/ 19 h 35"/>
                    <a:gd name="T92" fmla="*/ 5 w 36"/>
                    <a:gd name="T93" fmla="*/ 23 h 35"/>
                    <a:gd name="T94" fmla="*/ 13 w 36"/>
                    <a:gd name="T95" fmla="*/ 25 h 35"/>
                    <a:gd name="T96" fmla="*/ 16 w 36"/>
                    <a:gd name="T97" fmla="*/ 30 h 35"/>
                    <a:gd name="T98" fmla="*/ 19 w 36"/>
                    <a:gd name="T99" fmla="*/ 3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6" h="35">
                      <a:moveTo>
                        <a:pt x="13" y="34"/>
                      </a:moveTo>
                      <a:cubicBezTo>
                        <a:pt x="14" y="35"/>
                        <a:pt x="15" y="35"/>
                        <a:pt x="16" y="35"/>
                      </a:cubicBezTo>
                      <a:cubicBezTo>
                        <a:pt x="16" y="34"/>
                        <a:pt x="16" y="34"/>
                        <a:pt x="16" y="34"/>
                      </a:cubicBezTo>
                      <a:cubicBezTo>
                        <a:pt x="18" y="35"/>
                        <a:pt x="18" y="35"/>
                        <a:pt x="18" y="35"/>
                      </a:cubicBezTo>
                      <a:cubicBezTo>
                        <a:pt x="20" y="35"/>
                        <a:pt x="22" y="35"/>
                        <a:pt x="23" y="34"/>
                      </a:cubicBezTo>
                      <a:cubicBezTo>
                        <a:pt x="22" y="34"/>
                        <a:pt x="22" y="34"/>
                        <a:pt x="22" y="34"/>
                      </a:cubicBezTo>
                      <a:cubicBezTo>
                        <a:pt x="22" y="30"/>
                        <a:pt x="22" y="30"/>
                        <a:pt x="22" y="30"/>
                      </a:cubicBezTo>
                      <a:cubicBezTo>
                        <a:pt x="25" y="32"/>
                        <a:pt x="25" y="32"/>
                        <a:pt x="25" y="32"/>
                      </a:cubicBezTo>
                      <a:cubicBezTo>
                        <a:pt x="25" y="34"/>
                        <a:pt x="25" y="34"/>
                        <a:pt x="25" y="34"/>
                      </a:cubicBezTo>
                      <a:cubicBezTo>
                        <a:pt x="26" y="33"/>
                        <a:pt x="28" y="32"/>
                        <a:pt x="29" y="31"/>
                      </a:cubicBezTo>
                      <a:cubicBezTo>
                        <a:pt x="28" y="30"/>
                        <a:pt x="28" y="30"/>
                        <a:pt x="28" y="30"/>
                      </a:cubicBezTo>
                      <a:cubicBezTo>
                        <a:pt x="28" y="28"/>
                        <a:pt x="28" y="28"/>
                        <a:pt x="28" y="28"/>
                      </a:cubicBezTo>
                      <a:cubicBezTo>
                        <a:pt x="30" y="29"/>
                        <a:pt x="30" y="29"/>
                        <a:pt x="30" y="29"/>
                      </a:cubicBezTo>
                      <a:cubicBezTo>
                        <a:pt x="30" y="31"/>
                        <a:pt x="30" y="31"/>
                        <a:pt x="30" y="31"/>
                      </a:cubicBezTo>
                      <a:cubicBezTo>
                        <a:pt x="31" y="29"/>
                        <a:pt x="32" y="28"/>
                        <a:pt x="33" y="26"/>
                      </a:cubicBezTo>
                      <a:cubicBezTo>
                        <a:pt x="33" y="25"/>
                        <a:pt x="33" y="25"/>
                        <a:pt x="33" y="25"/>
                      </a:cubicBezTo>
                      <a:cubicBezTo>
                        <a:pt x="34" y="25"/>
                        <a:pt x="34" y="25"/>
                        <a:pt x="34" y="25"/>
                      </a:cubicBezTo>
                      <a:cubicBezTo>
                        <a:pt x="34" y="24"/>
                        <a:pt x="35" y="23"/>
                        <a:pt x="35" y="22"/>
                      </a:cubicBezTo>
                      <a:cubicBezTo>
                        <a:pt x="33" y="21"/>
                        <a:pt x="33" y="21"/>
                        <a:pt x="33" y="21"/>
                      </a:cubicBezTo>
                      <a:cubicBezTo>
                        <a:pt x="33" y="18"/>
                        <a:pt x="33" y="18"/>
                        <a:pt x="33" y="18"/>
                      </a:cubicBezTo>
                      <a:cubicBezTo>
                        <a:pt x="36" y="19"/>
                        <a:pt x="36" y="19"/>
                        <a:pt x="36" y="19"/>
                      </a:cubicBezTo>
                      <a:cubicBezTo>
                        <a:pt x="36" y="19"/>
                        <a:pt x="36" y="18"/>
                        <a:pt x="36" y="18"/>
                      </a:cubicBezTo>
                      <a:cubicBezTo>
                        <a:pt x="36" y="17"/>
                        <a:pt x="36" y="16"/>
                        <a:pt x="35" y="15"/>
                      </a:cubicBezTo>
                      <a:cubicBezTo>
                        <a:pt x="33" y="14"/>
                        <a:pt x="33" y="14"/>
                        <a:pt x="33" y="14"/>
                      </a:cubicBezTo>
                      <a:cubicBezTo>
                        <a:pt x="33" y="11"/>
                        <a:pt x="33" y="11"/>
                        <a:pt x="33" y="11"/>
                      </a:cubicBezTo>
                      <a:cubicBezTo>
                        <a:pt x="35" y="12"/>
                        <a:pt x="35" y="12"/>
                        <a:pt x="35" y="12"/>
                      </a:cubicBezTo>
                      <a:cubicBezTo>
                        <a:pt x="34" y="9"/>
                        <a:pt x="32" y="7"/>
                        <a:pt x="30" y="5"/>
                      </a:cubicBezTo>
                      <a:cubicBezTo>
                        <a:pt x="30" y="5"/>
                        <a:pt x="30" y="5"/>
                        <a:pt x="30" y="5"/>
                      </a:cubicBezTo>
                      <a:cubicBezTo>
                        <a:pt x="28" y="4"/>
                        <a:pt x="28" y="4"/>
                        <a:pt x="28" y="4"/>
                      </a:cubicBezTo>
                      <a:cubicBezTo>
                        <a:pt x="28" y="3"/>
                        <a:pt x="28" y="3"/>
                        <a:pt x="28" y="3"/>
                      </a:cubicBezTo>
                      <a:cubicBezTo>
                        <a:pt x="27" y="2"/>
                        <a:pt x="26" y="2"/>
                        <a:pt x="25" y="1"/>
                      </a:cubicBezTo>
                      <a:cubicBezTo>
                        <a:pt x="25" y="2"/>
                        <a:pt x="25" y="2"/>
                        <a:pt x="25" y="2"/>
                      </a:cubicBezTo>
                      <a:cubicBezTo>
                        <a:pt x="23" y="1"/>
                        <a:pt x="23" y="1"/>
                        <a:pt x="23" y="1"/>
                      </a:cubicBezTo>
                      <a:cubicBezTo>
                        <a:pt x="21" y="0"/>
                        <a:pt x="20" y="0"/>
                        <a:pt x="18" y="0"/>
                      </a:cubicBezTo>
                      <a:cubicBezTo>
                        <a:pt x="16" y="0"/>
                        <a:pt x="15" y="0"/>
                        <a:pt x="13" y="1"/>
                      </a:cubicBezTo>
                      <a:cubicBezTo>
                        <a:pt x="13" y="1"/>
                        <a:pt x="13" y="1"/>
                        <a:pt x="13" y="1"/>
                      </a:cubicBezTo>
                      <a:cubicBezTo>
                        <a:pt x="13" y="1"/>
                        <a:pt x="13" y="1"/>
                        <a:pt x="13" y="1"/>
                      </a:cubicBezTo>
                      <a:cubicBezTo>
                        <a:pt x="11" y="1"/>
                        <a:pt x="9" y="2"/>
                        <a:pt x="8" y="3"/>
                      </a:cubicBezTo>
                      <a:cubicBezTo>
                        <a:pt x="8" y="4"/>
                        <a:pt x="8" y="4"/>
                        <a:pt x="8" y="4"/>
                      </a:cubicBezTo>
                      <a:cubicBezTo>
                        <a:pt x="7" y="4"/>
                        <a:pt x="7" y="4"/>
                        <a:pt x="7" y="4"/>
                      </a:cubicBezTo>
                      <a:cubicBezTo>
                        <a:pt x="5" y="6"/>
                        <a:pt x="3" y="8"/>
                        <a:pt x="2" y="11"/>
                      </a:cubicBezTo>
                      <a:cubicBezTo>
                        <a:pt x="2" y="11"/>
                        <a:pt x="2" y="11"/>
                        <a:pt x="2" y="11"/>
                      </a:cubicBezTo>
                      <a:cubicBezTo>
                        <a:pt x="2" y="13"/>
                        <a:pt x="2" y="13"/>
                        <a:pt x="2" y="13"/>
                      </a:cubicBezTo>
                      <a:cubicBezTo>
                        <a:pt x="1" y="13"/>
                        <a:pt x="1" y="13"/>
                        <a:pt x="1" y="13"/>
                      </a:cubicBezTo>
                      <a:cubicBezTo>
                        <a:pt x="1" y="14"/>
                        <a:pt x="1" y="15"/>
                        <a:pt x="0" y="16"/>
                      </a:cubicBezTo>
                      <a:cubicBezTo>
                        <a:pt x="2" y="17"/>
                        <a:pt x="2" y="17"/>
                        <a:pt x="2" y="17"/>
                      </a:cubicBezTo>
                      <a:cubicBezTo>
                        <a:pt x="2" y="21"/>
                        <a:pt x="2" y="21"/>
                        <a:pt x="2" y="21"/>
                      </a:cubicBezTo>
                      <a:cubicBezTo>
                        <a:pt x="1" y="20"/>
                        <a:pt x="1" y="20"/>
                        <a:pt x="1" y="20"/>
                      </a:cubicBezTo>
                      <a:cubicBezTo>
                        <a:pt x="1" y="23"/>
                        <a:pt x="3" y="27"/>
                        <a:pt x="5" y="29"/>
                      </a:cubicBezTo>
                      <a:cubicBezTo>
                        <a:pt x="5" y="27"/>
                        <a:pt x="5" y="27"/>
                        <a:pt x="5" y="27"/>
                      </a:cubicBezTo>
                      <a:cubicBezTo>
                        <a:pt x="8" y="28"/>
                        <a:pt x="8" y="28"/>
                        <a:pt x="8" y="28"/>
                      </a:cubicBezTo>
                      <a:cubicBezTo>
                        <a:pt x="8" y="32"/>
                        <a:pt x="8" y="32"/>
                        <a:pt x="8" y="32"/>
                      </a:cubicBezTo>
                      <a:cubicBezTo>
                        <a:pt x="9" y="33"/>
                        <a:pt x="10" y="33"/>
                        <a:pt x="11" y="34"/>
                      </a:cubicBezTo>
                      <a:cubicBezTo>
                        <a:pt x="11" y="30"/>
                        <a:pt x="11" y="30"/>
                        <a:pt x="11" y="30"/>
                      </a:cubicBezTo>
                      <a:cubicBezTo>
                        <a:pt x="13" y="32"/>
                        <a:pt x="13" y="32"/>
                        <a:pt x="13" y="32"/>
                      </a:cubicBezTo>
                      <a:lnTo>
                        <a:pt x="13" y="34"/>
                      </a:lnTo>
                      <a:close/>
                      <a:moveTo>
                        <a:pt x="25" y="28"/>
                      </a:moveTo>
                      <a:cubicBezTo>
                        <a:pt x="22" y="26"/>
                        <a:pt x="22" y="26"/>
                        <a:pt x="22" y="26"/>
                      </a:cubicBezTo>
                      <a:cubicBezTo>
                        <a:pt x="22" y="24"/>
                        <a:pt x="22" y="24"/>
                        <a:pt x="22" y="24"/>
                      </a:cubicBezTo>
                      <a:cubicBezTo>
                        <a:pt x="25" y="26"/>
                        <a:pt x="25" y="26"/>
                        <a:pt x="25" y="26"/>
                      </a:cubicBezTo>
                      <a:lnTo>
                        <a:pt x="25" y="28"/>
                      </a:lnTo>
                      <a:close/>
                      <a:moveTo>
                        <a:pt x="13" y="12"/>
                      </a:moveTo>
                      <a:cubicBezTo>
                        <a:pt x="13" y="14"/>
                        <a:pt x="13" y="14"/>
                        <a:pt x="13" y="14"/>
                      </a:cubicBezTo>
                      <a:cubicBezTo>
                        <a:pt x="11" y="13"/>
                        <a:pt x="11" y="13"/>
                        <a:pt x="11" y="13"/>
                      </a:cubicBezTo>
                      <a:cubicBezTo>
                        <a:pt x="11" y="10"/>
                        <a:pt x="11" y="10"/>
                        <a:pt x="11" y="10"/>
                      </a:cubicBezTo>
                      <a:lnTo>
                        <a:pt x="13" y="12"/>
                      </a:lnTo>
                      <a:close/>
                      <a:moveTo>
                        <a:pt x="16" y="10"/>
                      </a:moveTo>
                      <a:cubicBezTo>
                        <a:pt x="16" y="7"/>
                        <a:pt x="16" y="7"/>
                        <a:pt x="16" y="7"/>
                      </a:cubicBezTo>
                      <a:cubicBezTo>
                        <a:pt x="19" y="8"/>
                        <a:pt x="19" y="8"/>
                        <a:pt x="19" y="8"/>
                      </a:cubicBezTo>
                      <a:cubicBezTo>
                        <a:pt x="19" y="11"/>
                        <a:pt x="19" y="11"/>
                        <a:pt x="19" y="11"/>
                      </a:cubicBezTo>
                      <a:lnTo>
                        <a:pt x="16" y="10"/>
                      </a:lnTo>
                      <a:close/>
                      <a:moveTo>
                        <a:pt x="16" y="14"/>
                      </a:moveTo>
                      <a:cubicBezTo>
                        <a:pt x="19" y="15"/>
                        <a:pt x="19" y="15"/>
                        <a:pt x="19" y="15"/>
                      </a:cubicBezTo>
                      <a:cubicBezTo>
                        <a:pt x="19" y="18"/>
                        <a:pt x="19" y="18"/>
                        <a:pt x="19" y="18"/>
                      </a:cubicBezTo>
                      <a:cubicBezTo>
                        <a:pt x="16" y="17"/>
                        <a:pt x="16" y="17"/>
                        <a:pt x="16" y="17"/>
                      </a:cubicBezTo>
                      <a:lnTo>
                        <a:pt x="16" y="14"/>
                      </a:lnTo>
                      <a:close/>
                      <a:moveTo>
                        <a:pt x="13" y="18"/>
                      </a:moveTo>
                      <a:cubicBezTo>
                        <a:pt x="13" y="21"/>
                        <a:pt x="13" y="21"/>
                        <a:pt x="13" y="21"/>
                      </a:cubicBezTo>
                      <a:cubicBezTo>
                        <a:pt x="11" y="19"/>
                        <a:pt x="11" y="19"/>
                        <a:pt x="11" y="19"/>
                      </a:cubicBezTo>
                      <a:cubicBezTo>
                        <a:pt x="11" y="17"/>
                        <a:pt x="11" y="17"/>
                        <a:pt x="11" y="17"/>
                      </a:cubicBezTo>
                      <a:lnTo>
                        <a:pt x="13" y="18"/>
                      </a:lnTo>
                      <a:close/>
                      <a:moveTo>
                        <a:pt x="16" y="20"/>
                      </a:moveTo>
                      <a:cubicBezTo>
                        <a:pt x="19" y="22"/>
                        <a:pt x="19" y="22"/>
                        <a:pt x="19" y="22"/>
                      </a:cubicBezTo>
                      <a:cubicBezTo>
                        <a:pt x="19" y="24"/>
                        <a:pt x="19" y="24"/>
                        <a:pt x="19" y="24"/>
                      </a:cubicBezTo>
                      <a:cubicBezTo>
                        <a:pt x="16" y="23"/>
                        <a:pt x="16" y="23"/>
                        <a:pt x="16" y="23"/>
                      </a:cubicBezTo>
                      <a:lnTo>
                        <a:pt x="16" y="20"/>
                      </a:lnTo>
                      <a:close/>
                      <a:moveTo>
                        <a:pt x="30" y="23"/>
                      </a:moveTo>
                      <a:cubicBezTo>
                        <a:pt x="30" y="25"/>
                        <a:pt x="30" y="25"/>
                        <a:pt x="30" y="25"/>
                      </a:cubicBezTo>
                      <a:cubicBezTo>
                        <a:pt x="28" y="24"/>
                        <a:pt x="28" y="24"/>
                        <a:pt x="28" y="24"/>
                      </a:cubicBezTo>
                      <a:cubicBezTo>
                        <a:pt x="28" y="21"/>
                        <a:pt x="28" y="21"/>
                        <a:pt x="28" y="21"/>
                      </a:cubicBezTo>
                      <a:lnTo>
                        <a:pt x="30" y="23"/>
                      </a:lnTo>
                      <a:close/>
                      <a:moveTo>
                        <a:pt x="25" y="22"/>
                      </a:moveTo>
                      <a:cubicBezTo>
                        <a:pt x="22" y="20"/>
                        <a:pt x="22" y="20"/>
                        <a:pt x="22" y="20"/>
                      </a:cubicBezTo>
                      <a:cubicBezTo>
                        <a:pt x="22" y="17"/>
                        <a:pt x="22" y="17"/>
                        <a:pt x="22" y="17"/>
                      </a:cubicBezTo>
                      <a:cubicBezTo>
                        <a:pt x="25" y="19"/>
                        <a:pt x="25" y="19"/>
                        <a:pt x="25" y="19"/>
                      </a:cubicBezTo>
                      <a:lnTo>
                        <a:pt x="25" y="22"/>
                      </a:lnTo>
                      <a:close/>
                      <a:moveTo>
                        <a:pt x="30" y="15"/>
                      </a:moveTo>
                      <a:cubicBezTo>
                        <a:pt x="30" y="19"/>
                        <a:pt x="30" y="19"/>
                        <a:pt x="30" y="19"/>
                      </a:cubicBezTo>
                      <a:cubicBezTo>
                        <a:pt x="28" y="17"/>
                        <a:pt x="28" y="17"/>
                        <a:pt x="28" y="17"/>
                      </a:cubicBezTo>
                      <a:cubicBezTo>
                        <a:pt x="28" y="14"/>
                        <a:pt x="28" y="14"/>
                        <a:pt x="28" y="14"/>
                      </a:cubicBezTo>
                      <a:lnTo>
                        <a:pt x="30" y="15"/>
                      </a:lnTo>
                      <a:close/>
                      <a:moveTo>
                        <a:pt x="25" y="15"/>
                      </a:moveTo>
                      <a:cubicBezTo>
                        <a:pt x="22" y="13"/>
                        <a:pt x="22" y="13"/>
                        <a:pt x="22" y="13"/>
                      </a:cubicBezTo>
                      <a:cubicBezTo>
                        <a:pt x="22" y="10"/>
                        <a:pt x="22" y="10"/>
                        <a:pt x="22" y="10"/>
                      </a:cubicBezTo>
                      <a:cubicBezTo>
                        <a:pt x="25" y="12"/>
                        <a:pt x="25" y="12"/>
                        <a:pt x="25" y="12"/>
                      </a:cubicBezTo>
                      <a:lnTo>
                        <a:pt x="25" y="15"/>
                      </a:lnTo>
                      <a:close/>
                      <a:moveTo>
                        <a:pt x="30" y="9"/>
                      </a:moveTo>
                      <a:cubicBezTo>
                        <a:pt x="30" y="12"/>
                        <a:pt x="30" y="12"/>
                        <a:pt x="30" y="12"/>
                      </a:cubicBezTo>
                      <a:cubicBezTo>
                        <a:pt x="28" y="10"/>
                        <a:pt x="28" y="10"/>
                        <a:pt x="28" y="10"/>
                      </a:cubicBezTo>
                      <a:cubicBezTo>
                        <a:pt x="28" y="8"/>
                        <a:pt x="28" y="8"/>
                        <a:pt x="28" y="8"/>
                      </a:cubicBezTo>
                      <a:lnTo>
                        <a:pt x="30" y="9"/>
                      </a:lnTo>
                      <a:close/>
                      <a:moveTo>
                        <a:pt x="25" y="6"/>
                      </a:moveTo>
                      <a:cubicBezTo>
                        <a:pt x="25" y="8"/>
                        <a:pt x="25" y="8"/>
                        <a:pt x="25" y="8"/>
                      </a:cubicBezTo>
                      <a:cubicBezTo>
                        <a:pt x="22" y="6"/>
                        <a:pt x="22" y="6"/>
                        <a:pt x="22" y="6"/>
                      </a:cubicBezTo>
                      <a:cubicBezTo>
                        <a:pt x="22" y="4"/>
                        <a:pt x="22" y="4"/>
                        <a:pt x="22" y="4"/>
                      </a:cubicBezTo>
                      <a:lnTo>
                        <a:pt x="25" y="6"/>
                      </a:lnTo>
                      <a:close/>
                      <a:moveTo>
                        <a:pt x="16" y="0"/>
                      </a:moveTo>
                      <a:cubicBezTo>
                        <a:pt x="19" y="2"/>
                        <a:pt x="19" y="2"/>
                        <a:pt x="19" y="2"/>
                      </a:cubicBezTo>
                      <a:cubicBezTo>
                        <a:pt x="19" y="4"/>
                        <a:pt x="19" y="4"/>
                        <a:pt x="19" y="4"/>
                      </a:cubicBezTo>
                      <a:cubicBezTo>
                        <a:pt x="16" y="3"/>
                        <a:pt x="16" y="3"/>
                        <a:pt x="16" y="3"/>
                      </a:cubicBezTo>
                      <a:lnTo>
                        <a:pt x="16" y="0"/>
                      </a:lnTo>
                      <a:close/>
                      <a:moveTo>
                        <a:pt x="11" y="3"/>
                      </a:moveTo>
                      <a:cubicBezTo>
                        <a:pt x="13" y="5"/>
                        <a:pt x="13" y="5"/>
                        <a:pt x="13" y="5"/>
                      </a:cubicBezTo>
                      <a:cubicBezTo>
                        <a:pt x="13" y="8"/>
                        <a:pt x="13" y="8"/>
                        <a:pt x="13" y="8"/>
                      </a:cubicBezTo>
                      <a:cubicBezTo>
                        <a:pt x="11" y="6"/>
                        <a:pt x="11" y="6"/>
                        <a:pt x="11" y="6"/>
                      </a:cubicBezTo>
                      <a:lnTo>
                        <a:pt x="11" y="3"/>
                      </a:lnTo>
                      <a:close/>
                      <a:moveTo>
                        <a:pt x="5" y="9"/>
                      </a:moveTo>
                      <a:cubicBezTo>
                        <a:pt x="5" y="6"/>
                        <a:pt x="5" y="6"/>
                        <a:pt x="5" y="6"/>
                      </a:cubicBezTo>
                      <a:cubicBezTo>
                        <a:pt x="8" y="8"/>
                        <a:pt x="8" y="8"/>
                        <a:pt x="8" y="8"/>
                      </a:cubicBezTo>
                      <a:cubicBezTo>
                        <a:pt x="8" y="11"/>
                        <a:pt x="8" y="11"/>
                        <a:pt x="8" y="11"/>
                      </a:cubicBezTo>
                      <a:lnTo>
                        <a:pt x="5" y="9"/>
                      </a:lnTo>
                      <a:close/>
                      <a:moveTo>
                        <a:pt x="5" y="16"/>
                      </a:moveTo>
                      <a:cubicBezTo>
                        <a:pt x="5" y="13"/>
                        <a:pt x="5" y="13"/>
                        <a:pt x="5" y="13"/>
                      </a:cubicBezTo>
                      <a:cubicBezTo>
                        <a:pt x="8" y="15"/>
                        <a:pt x="8" y="15"/>
                        <a:pt x="8" y="15"/>
                      </a:cubicBezTo>
                      <a:cubicBezTo>
                        <a:pt x="8" y="17"/>
                        <a:pt x="8" y="17"/>
                        <a:pt x="8" y="17"/>
                      </a:cubicBezTo>
                      <a:lnTo>
                        <a:pt x="5" y="16"/>
                      </a:lnTo>
                      <a:close/>
                      <a:moveTo>
                        <a:pt x="5" y="23"/>
                      </a:moveTo>
                      <a:cubicBezTo>
                        <a:pt x="5" y="19"/>
                        <a:pt x="5" y="19"/>
                        <a:pt x="5" y="19"/>
                      </a:cubicBezTo>
                      <a:cubicBezTo>
                        <a:pt x="8" y="21"/>
                        <a:pt x="8" y="21"/>
                        <a:pt x="8" y="21"/>
                      </a:cubicBezTo>
                      <a:cubicBezTo>
                        <a:pt x="8" y="25"/>
                        <a:pt x="8" y="25"/>
                        <a:pt x="8" y="25"/>
                      </a:cubicBezTo>
                      <a:lnTo>
                        <a:pt x="5" y="23"/>
                      </a:lnTo>
                      <a:close/>
                      <a:moveTo>
                        <a:pt x="11" y="27"/>
                      </a:moveTo>
                      <a:cubicBezTo>
                        <a:pt x="11" y="23"/>
                        <a:pt x="11" y="23"/>
                        <a:pt x="11" y="23"/>
                      </a:cubicBezTo>
                      <a:cubicBezTo>
                        <a:pt x="13" y="25"/>
                        <a:pt x="13" y="25"/>
                        <a:pt x="13" y="25"/>
                      </a:cubicBezTo>
                      <a:cubicBezTo>
                        <a:pt x="13" y="28"/>
                        <a:pt x="13" y="28"/>
                        <a:pt x="13" y="28"/>
                      </a:cubicBezTo>
                      <a:lnTo>
                        <a:pt x="11" y="27"/>
                      </a:lnTo>
                      <a:close/>
                      <a:moveTo>
                        <a:pt x="16" y="30"/>
                      </a:moveTo>
                      <a:cubicBezTo>
                        <a:pt x="16" y="27"/>
                        <a:pt x="16" y="27"/>
                        <a:pt x="16" y="27"/>
                      </a:cubicBezTo>
                      <a:cubicBezTo>
                        <a:pt x="19" y="28"/>
                        <a:pt x="19" y="28"/>
                        <a:pt x="19" y="28"/>
                      </a:cubicBezTo>
                      <a:cubicBezTo>
                        <a:pt x="19" y="31"/>
                        <a:pt x="19" y="31"/>
                        <a:pt x="19" y="31"/>
                      </a:cubicBezTo>
                      <a:lnTo>
                        <a:pt x="16" y="30"/>
                      </a:lnTo>
                      <a:close/>
                    </a:path>
                  </a:pathLst>
                </a:custGeom>
                <a:gradFill flip="none" rotWithShape="1">
                  <a:gsLst>
                    <a:gs pos="4000">
                      <a:schemeClr val="bg1">
                        <a:lumMod val="65000"/>
                      </a:schemeClr>
                    </a:gs>
                    <a:gs pos="100000">
                      <a:schemeClr val="bg1"/>
                    </a:gs>
                  </a:gsLst>
                  <a:lin ang="16200000" scaled="1"/>
                  <a:tileRect/>
                </a:gra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grpSp>
        <p:sp>
          <p:nvSpPr>
            <p:cNvPr id="24" name="Freeform 43">
              <a:extLst>
                <a:ext uri="{FF2B5EF4-FFF2-40B4-BE49-F238E27FC236}">
                  <a16:creationId xmlns:a16="http://schemas.microsoft.com/office/drawing/2014/main" xmlns="" id="{44CA54EB-7A77-9B46-A7DA-7E7370F4AD71}"/>
                </a:ext>
              </a:extLst>
            </p:cNvPr>
            <p:cNvSpPr/>
            <p:nvPr/>
          </p:nvSpPr>
          <p:spPr bwMode="auto">
            <a:xfrm rot="20973432">
              <a:off x="5631287" y="322715"/>
              <a:ext cx="322672" cy="3334989"/>
            </a:xfrm>
            <a:custGeom>
              <a:avLst/>
              <a:gdLst>
                <a:gd name="T0" fmla="*/ 149 w 149"/>
                <a:gd name="T1" fmla="*/ 1540 h 1540"/>
                <a:gd name="T2" fmla="*/ 94 w 149"/>
                <a:gd name="T3" fmla="*/ 1488 h 1540"/>
                <a:gd name="T4" fmla="*/ 0 w 149"/>
                <a:gd name="T5" fmla="*/ 0 h 1540"/>
                <a:gd name="T6" fmla="*/ 54 w 149"/>
                <a:gd name="T7" fmla="*/ 28 h 1540"/>
                <a:gd name="T8" fmla="*/ 149 w 149"/>
                <a:gd name="T9" fmla="*/ 1540 h 1540"/>
              </a:gdLst>
              <a:ahLst/>
              <a:cxnLst>
                <a:cxn ang="0">
                  <a:pos x="T0" y="T1"/>
                </a:cxn>
                <a:cxn ang="0">
                  <a:pos x="T2" y="T3"/>
                </a:cxn>
                <a:cxn ang="0">
                  <a:pos x="T4" y="T5"/>
                </a:cxn>
                <a:cxn ang="0">
                  <a:pos x="T6" y="T7"/>
                </a:cxn>
                <a:cxn ang="0">
                  <a:pos x="T8" y="T9"/>
                </a:cxn>
              </a:cxnLst>
              <a:rect l="0" t="0" r="r" b="b"/>
              <a:pathLst>
                <a:path w="149" h="1540">
                  <a:moveTo>
                    <a:pt x="149" y="1540"/>
                  </a:moveTo>
                  <a:lnTo>
                    <a:pt x="94" y="1488"/>
                  </a:lnTo>
                  <a:lnTo>
                    <a:pt x="0" y="0"/>
                  </a:lnTo>
                  <a:lnTo>
                    <a:pt x="54" y="28"/>
                  </a:lnTo>
                  <a:lnTo>
                    <a:pt x="149" y="1540"/>
                  </a:lnTo>
                  <a:close/>
                </a:path>
              </a:pathLst>
            </a:custGeom>
            <a:solidFill>
              <a:srgbClr val="B0B0B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5" name="Freeform 44">
              <a:extLst>
                <a:ext uri="{FF2B5EF4-FFF2-40B4-BE49-F238E27FC236}">
                  <a16:creationId xmlns:a16="http://schemas.microsoft.com/office/drawing/2014/main" xmlns="" id="{755F830F-423A-D442-83A3-EF8DC397975B}"/>
                </a:ext>
              </a:extLst>
            </p:cNvPr>
            <p:cNvSpPr/>
            <p:nvPr/>
          </p:nvSpPr>
          <p:spPr bwMode="auto">
            <a:xfrm rot="20973432">
              <a:off x="1409527" y="3930894"/>
              <a:ext cx="4905033" cy="450440"/>
            </a:xfrm>
            <a:custGeom>
              <a:avLst/>
              <a:gdLst>
                <a:gd name="T0" fmla="*/ 19 w 2265"/>
                <a:gd name="T1" fmla="*/ 208 h 208"/>
                <a:gd name="T2" fmla="*/ 0 w 2265"/>
                <a:gd name="T3" fmla="*/ 154 h 208"/>
                <a:gd name="T4" fmla="*/ 2210 w 2265"/>
                <a:gd name="T5" fmla="*/ 0 h 208"/>
                <a:gd name="T6" fmla="*/ 2265 w 2265"/>
                <a:gd name="T7" fmla="*/ 52 h 208"/>
                <a:gd name="T8" fmla="*/ 19 w 2265"/>
                <a:gd name="T9" fmla="*/ 208 h 208"/>
              </a:gdLst>
              <a:ahLst/>
              <a:cxnLst>
                <a:cxn ang="0">
                  <a:pos x="T0" y="T1"/>
                </a:cxn>
                <a:cxn ang="0">
                  <a:pos x="T2" y="T3"/>
                </a:cxn>
                <a:cxn ang="0">
                  <a:pos x="T4" y="T5"/>
                </a:cxn>
                <a:cxn ang="0">
                  <a:pos x="T6" y="T7"/>
                </a:cxn>
                <a:cxn ang="0">
                  <a:pos x="T8" y="T9"/>
                </a:cxn>
              </a:cxnLst>
              <a:rect l="0" t="0" r="r" b="b"/>
              <a:pathLst>
                <a:path w="2265" h="208">
                  <a:moveTo>
                    <a:pt x="19" y="208"/>
                  </a:moveTo>
                  <a:lnTo>
                    <a:pt x="0" y="154"/>
                  </a:lnTo>
                  <a:lnTo>
                    <a:pt x="2210" y="0"/>
                  </a:lnTo>
                  <a:lnTo>
                    <a:pt x="2265" y="52"/>
                  </a:lnTo>
                  <a:lnTo>
                    <a:pt x="19" y="208"/>
                  </a:lnTo>
                  <a:close/>
                </a:path>
              </a:pathLst>
            </a:custGeom>
            <a:solidFill>
              <a:srgbClr val="E9E9E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6" name="Freeform 45">
              <a:extLst>
                <a:ext uri="{FF2B5EF4-FFF2-40B4-BE49-F238E27FC236}">
                  <a16:creationId xmlns:a16="http://schemas.microsoft.com/office/drawing/2014/main" xmlns="" id="{35930AA8-3099-6F40-BF6E-1EA0DB04DF31}"/>
                </a:ext>
              </a:extLst>
            </p:cNvPr>
            <p:cNvSpPr/>
            <p:nvPr/>
          </p:nvSpPr>
          <p:spPr bwMode="auto">
            <a:xfrm rot="20973432">
              <a:off x="679719" y="1331246"/>
              <a:ext cx="285856" cy="3863390"/>
            </a:xfrm>
            <a:custGeom>
              <a:avLst/>
              <a:gdLst>
                <a:gd name="T0" fmla="*/ 132 w 132"/>
                <a:gd name="T1" fmla="*/ 1784 h 1784"/>
                <a:gd name="T2" fmla="*/ 116 w 132"/>
                <a:gd name="T3" fmla="*/ 1728 h 1784"/>
                <a:gd name="T4" fmla="*/ 0 w 132"/>
                <a:gd name="T5" fmla="*/ 0 h 1784"/>
                <a:gd name="T6" fmla="*/ 14 w 132"/>
                <a:gd name="T7" fmla="*/ 28 h 1784"/>
                <a:gd name="T8" fmla="*/ 132 w 132"/>
                <a:gd name="T9" fmla="*/ 1784 h 1784"/>
              </a:gdLst>
              <a:ahLst/>
              <a:cxnLst>
                <a:cxn ang="0">
                  <a:pos x="T0" y="T1"/>
                </a:cxn>
                <a:cxn ang="0">
                  <a:pos x="T2" y="T3"/>
                </a:cxn>
                <a:cxn ang="0">
                  <a:pos x="T4" y="T5"/>
                </a:cxn>
                <a:cxn ang="0">
                  <a:pos x="T6" y="T7"/>
                </a:cxn>
                <a:cxn ang="0">
                  <a:pos x="T8" y="T9"/>
                </a:cxn>
              </a:cxnLst>
              <a:rect l="0" t="0" r="r" b="b"/>
              <a:pathLst>
                <a:path w="132" h="1784">
                  <a:moveTo>
                    <a:pt x="132" y="1784"/>
                  </a:moveTo>
                  <a:lnTo>
                    <a:pt x="116" y="1728"/>
                  </a:lnTo>
                  <a:lnTo>
                    <a:pt x="0" y="0"/>
                  </a:lnTo>
                  <a:lnTo>
                    <a:pt x="14" y="28"/>
                  </a:lnTo>
                  <a:lnTo>
                    <a:pt x="132" y="1784"/>
                  </a:lnTo>
                  <a:close/>
                </a:path>
              </a:pathLst>
            </a:custGeom>
            <a:solidFill>
              <a:srgbClr val="80808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7" name="Freeform 46">
              <a:extLst>
                <a:ext uri="{FF2B5EF4-FFF2-40B4-BE49-F238E27FC236}">
                  <a16:creationId xmlns:a16="http://schemas.microsoft.com/office/drawing/2014/main" xmlns="" id="{4D3AE9BD-83BD-9043-B339-7C75299A933A}"/>
                </a:ext>
              </a:extLst>
            </p:cNvPr>
            <p:cNvSpPr/>
            <p:nvPr/>
          </p:nvSpPr>
          <p:spPr bwMode="auto">
            <a:xfrm rot="20973432">
              <a:off x="259410" y="534620"/>
              <a:ext cx="5489739" cy="420122"/>
            </a:xfrm>
            <a:custGeom>
              <a:avLst/>
              <a:gdLst>
                <a:gd name="T0" fmla="*/ 14 w 2535"/>
                <a:gd name="T1" fmla="*/ 194 h 194"/>
                <a:gd name="T2" fmla="*/ 0 w 2535"/>
                <a:gd name="T3" fmla="*/ 166 h 194"/>
                <a:gd name="T4" fmla="*/ 2480 w 2535"/>
                <a:gd name="T5" fmla="*/ 0 h 194"/>
                <a:gd name="T6" fmla="*/ 2535 w 2535"/>
                <a:gd name="T7" fmla="*/ 26 h 194"/>
                <a:gd name="T8" fmla="*/ 14 w 2535"/>
                <a:gd name="T9" fmla="*/ 194 h 194"/>
              </a:gdLst>
              <a:ahLst/>
              <a:cxnLst>
                <a:cxn ang="0">
                  <a:pos x="T0" y="T1"/>
                </a:cxn>
                <a:cxn ang="0">
                  <a:pos x="T2" y="T3"/>
                </a:cxn>
                <a:cxn ang="0">
                  <a:pos x="T4" y="T5"/>
                </a:cxn>
                <a:cxn ang="0">
                  <a:pos x="T6" y="T7"/>
                </a:cxn>
                <a:cxn ang="0">
                  <a:pos x="T8" y="T9"/>
                </a:cxn>
              </a:cxnLst>
              <a:rect l="0" t="0" r="r" b="b"/>
              <a:pathLst>
                <a:path w="2535" h="194">
                  <a:moveTo>
                    <a:pt x="14" y="194"/>
                  </a:moveTo>
                  <a:lnTo>
                    <a:pt x="0" y="166"/>
                  </a:lnTo>
                  <a:lnTo>
                    <a:pt x="2480" y="0"/>
                  </a:lnTo>
                  <a:lnTo>
                    <a:pt x="2535" y="26"/>
                  </a:lnTo>
                  <a:lnTo>
                    <a:pt x="14" y="194"/>
                  </a:lnTo>
                  <a:close/>
                </a:path>
              </a:pathLst>
            </a:custGeom>
            <a:solidFill>
              <a:srgbClr val="DFDFD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8" name="Freeform 48">
              <a:extLst>
                <a:ext uri="{FF2B5EF4-FFF2-40B4-BE49-F238E27FC236}">
                  <a16:creationId xmlns:a16="http://schemas.microsoft.com/office/drawing/2014/main" xmlns="" id="{C3B436BF-6E33-4F4E-B97E-CFBFFD2D0E49}"/>
                </a:ext>
              </a:extLst>
            </p:cNvPr>
            <p:cNvSpPr>
              <a:spLocks noEditPoints="1"/>
            </p:cNvSpPr>
            <p:nvPr/>
          </p:nvSpPr>
          <p:spPr bwMode="auto">
            <a:xfrm rot="20973432">
              <a:off x="637257" y="534825"/>
              <a:ext cx="5695468" cy="4166571"/>
            </a:xfrm>
            <a:custGeom>
              <a:avLst/>
              <a:gdLst>
                <a:gd name="T0" fmla="*/ 0 w 2630"/>
                <a:gd name="T1" fmla="*/ 168 h 1924"/>
                <a:gd name="T2" fmla="*/ 2521 w 2630"/>
                <a:gd name="T3" fmla="*/ 0 h 1924"/>
                <a:gd name="T4" fmla="*/ 2630 w 2630"/>
                <a:gd name="T5" fmla="*/ 1749 h 1924"/>
                <a:gd name="T6" fmla="*/ 118 w 2630"/>
                <a:gd name="T7" fmla="*/ 1924 h 1924"/>
                <a:gd name="T8" fmla="*/ 0 w 2630"/>
                <a:gd name="T9" fmla="*/ 168 h 1924"/>
                <a:gd name="T10" fmla="*/ 2490 w 2630"/>
                <a:gd name="T11" fmla="*/ 1640 h 1924"/>
                <a:gd name="T12" fmla="*/ 2395 w 2630"/>
                <a:gd name="T13" fmla="*/ 128 h 1924"/>
                <a:gd name="T14" fmla="*/ 142 w 2630"/>
                <a:gd name="T15" fmla="*/ 280 h 1924"/>
                <a:gd name="T16" fmla="*/ 244 w 2630"/>
                <a:gd name="T17" fmla="*/ 1796 h 1924"/>
                <a:gd name="T18" fmla="*/ 2490 w 2630"/>
                <a:gd name="T19" fmla="*/ 1640 h 1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30" h="1924">
                  <a:moveTo>
                    <a:pt x="0" y="168"/>
                  </a:moveTo>
                  <a:lnTo>
                    <a:pt x="2521" y="0"/>
                  </a:lnTo>
                  <a:lnTo>
                    <a:pt x="2630" y="1749"/>
                  </a:lnTo>
                  <a:lnTo>
                    <a:pt x="118" y="1924"/>
                  </a:lnTo>
                  <a:lnTo>
                    <a:pt x="0" y="168"/>
                  </a:lnTo>
                  <a:moveTo>
                    <a:pt x="2490" y="1640"/>
                  </a:moveTo>
                  <a:lnTo>
                    <a:pt x="2395" y="128"/>
                  </a:lnTo>
                  <a:lnTo>
                    <a:pt x="142" y="280"/>
                  </a:lnTo>
                  <a:lnTo>
                    <a:pt x="244" y="1796"/>
                  </a:lnTo>
                  <a:lnTo>
                    <a:pt x="2490" y="164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9" name="Freeform 47">
              <a:extLst>
                <a:ext uri="{FF2B5EF4-FFF2-40B4-BE49-F238E27FC236}">
                  <a16:creationId xmlns:a16="http://schemas.microsoft.com/office/drawing/2014/main" xmlns="" id="{587ED2E3-6A58-1B41-A430-1856754C3708}"/>
                </a:ext>
              </a:extLst>
            </p:cNvPr>
            <p:cNvSpPr>
              <a:spLocks noEditPoints="1"/>
            </p:cNvSpPr>
            <p:nvPr/>
          </p:nvSpPr>
          <p:spPr bwMode="auto">
            <a:xfrm rot="20973432">
              <a:off x="638666" y="507439"/>
              <a:ext cx="5695468" cy="4166571"/>
            </a:xfrm>
            <a:custGeom>
              <a:avLst/>
              <a:gdLst>
                <a:gd name="T0" fmla="*/ 0 w 2630"/>
                <a:gd name="T1" fmla="*/ 168 h 1924"/>
                <a:gd name="T2" fmla="*/ 2521 w 2630"/>
                <a:gd name="T3" fmla="*/ 0 h 1924"/>
                <a:gd name="T4" fmla="*/ 2630 w 2630"/>
                <a:gd name="T5" fmla="*/ 1749 h 1924"/>
                <a:gd name="T6" fmla="*/ 118 w 2630"/>
                <a:gd name="T7" fmla="*/ 1924 h 1924"/>
                <a:gd name="T8" fmla="*/ 0 w 2630"/>
                <a:gd name="T9" fmla="*/ 168 h 1924"/>
                <a:gd name="T10" fmla="*/ 2490 w 2630"/>
                <a:gd name="T11" fmla="*/ 1640 h 1924"/>
                <a:gd name="T12" fmla="*/ 2395 w 2630"/>
                <a:gd name="T13" fmla="*/ 128 h 1924"/>
                <a:gd name="T14" fmla="*/ 142 w 2630"/>
                <a:gd name="T15" fmla="*/ 280 h 1924"/>
                <a:gd name="T16" fmla="*/ 244 w 2630"/>
                <a:gd name="T17" fmla="*/ 1796 h 1924"/>
                <a:gd name="T18" fmla="*/ 2490 w 2630"/>
                <a:gd name="T19" fmla="*/ 1640 h 1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30" h="1924">
                  <a:moveTo>
                    <a:pt x="0" y="168"/>
                  </a:moveTo>
                  <a:lnTo>
                    <a:pt x="2521" y="0"/>
                  </a:lnTo>
                  <a:lnTo>
                    <a:pt x="2630" y="1749"/>
                  </a:lnTo>
                  <a:lnTo>
                    <a:pt x="118" y="1924"/>
                  </a:lnTo>
                  <a:lnTo>
                    <a:pt x="0" y="168"/>
                  </a:lnTo>
                  <a:close/>
                  <a:moveTo>
                    <a:pt x="2490" y="1640"/>
                  </a:moveTo>
                  <a:lnTo>
                    <a:pt x="2395" y="128"/>
                  </a:lnTo>
                  <a:lnTo>
                    <a:pt x="142" y="280"/>
                  </a:lnTo>
                  <a:lnTo>
                    <a:pt x="244" y="1796"/>
                  </a:lnTo>
                  <a:lnTo>
                    <a:pt x="2490" y="164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37" name="组合 36">
            <a:extLst>
              <a:ext uri="{FF2B5EF4-FFF2-40B4-BE49-F238E27FC236}">
                <a16:creationId xmlns:a16="http://schemas.microsoft.com/office/drawing/2014/main" xmlns="" id="{4C3A3AB1-0C70-374F-BE8C-8E2A8E3CBDF3}"/>
              </a:ext>
            </a:extLst>
          </p:cNvPr>
          <p:cNvGrpSpPr/>
          <p:nvPr/>
        </p:nvGrpSpPr>
        <p:grpSpPr>
          <a:xfrm>
            <a:off x="8687424" y="2270702"/>
            <a:ext cx="3292629" cy="2844642"/>
            <a:chOff x="259410" y="-64586"/>
            <a:chExt cx="6074724" cy="5259222"/>
          </a:xfrm>
        </p:grpSpPr>
        <p:sp>
          <p:nvSpPr>
            <p:cNvPr id="38" name="Freeform 59">
              <a:extLst>
                <a:ext uri="{FF2B5EF4-FFF2-40B4-BE49-F238E27FC236}">
                  <a16:creationId xmlns:a16="http://schemas.microsoft.com/office/drawing/2014/main" xmlns="" id="{94D1E57D-507C-A449-9439-AD23540E8A0E}"/>
                </a:ext>
              </a:extLst>
            </p:cNvPr>
            <p:cNvSpPr>
              <a:spLocks noEditPoints="1"/>
            </p:cNvSpPr>
            <p:nvPr/>
          </p:nvSpPr>
          <p:spPr bwMode="auto">
            <a:xfrm rot="20973432">
              <a:off x="614913" y="702958"/>
              <a:ext cx="5632666" cy="4077781"/>
            </a:xfrm>
            <a:custGeom>
              <a:avLst/>
              <a:gdLst>
                <a:gd name="T0" fmla="*/ 215 w 2601"/>
                <a:gd name="T1" fmla="*/ 1757 h 1883"/>
                <a:gd name="T2" fmla="*/ 139 w 2601"/>
                <a:gd name="T3" fmla="*/ 238 h 1883"/>
                <a:gd name="T4" fmla="*/ 2394 w 2601"/>
                <a:gd name="T5" fmla="*/ 126 h 1883"/>
                <a:gd name="T6" fmla="*/ 2463 w 2601"/>
                <a:gd name="T7" fmla="*/ 1641 h 1883"/>
                <a:gd name="T8" fmla="*/ 215 w 2601"/>
                <a:gd name="T9" fmla="*/ 1757 h 1883"/>
                <a:gd name="T10" fmla="*/ 2522 w 2601"/>
                <a:gd name="T11" fmla="*/ 0 h 1883"/>
                <a:gd name="T12" fmla="*/ 0 w 2601"/>
                <a:gd name="T13" fmla="*/ 126 h 1883"/>
                <a:gd name="T14" fmla="*/ 85 w 2601"/>
                <a:gd name="T15" fmla="*/ 1883 h 1883"/>
                <a:gd name="T16" fmla="*/ 2601 w 2601"/>
                <a:gd name="T17" fmla="*/ 1753 h 1883"/>
                <a:gd name="T18" fmla="*/ 2522 w 2601"/>
                <a:gd name="T19" fmla="*/ 0 h 18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01" h="1883">
                  <a:moveTo>
                    <a:pt x="215" y="1757"/>
                  </a:moveTo>
                  <a:lnTo>
                    <a:pt x="139" y="238"/>
                  </a:lnTo>
                  <a:lnTo>
                    <a:pt x="2394" y="126"/>
                  </a:lnTo>
                  <a:lnTo>
                    <a:pt x="2463" y="1641"/>
                  </a:lnTo>
                  <a:lnTo>
                    <a:pt x="215" y="1757"/>
                  </a:lnTo>
                  <a:close/>
                  <a:moveTo>
                    <a:pt x="2522" y="0"/>
                  </a:moveTo>
                  <a:lnTo>
                    <a:pt x="0" y="126"/>
                  </a:lnTo>
                  <a:lnTo>
                    <a:pt x="85" y="1883"/>
                  </a:lnTo>
                  <a:lnTo>
                    <a:pt x="2601" y="1753"/>
                  </a:lnTo>
                  <a:lnTo>
                    <a:pt x="2522" y="0"/>
                  </a:lnTo>
                  <a:close/>
                </a:path>
              </a:pathLst>
            </a:custGeom>
            <a:solidFill>
              <a:schemeClr val="tx1">
                <a:lumMod val="50000"/>
                <a:lumOff val="50000"/>
                <a:alpha val="67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9" name="矩形 38">
              <a:extLst>
                <a:ext uri="{FF2B5EF4-FFF2-40B4-BE49-F238E27FC236}">
                  <a16:creationId xmlns:a16="http://schemas.microsoft.com/office/drawing/2014/main" xmlns="" id="{5E396D15-F8E7-884D-9269-5C0D6521B685}"/>
                </a:ext>
              </a:extLst>
            </p:cNvPr>
            <p:cNvSpPr/>
            <p:nvPr/>
          </p:nvSpPr>
          <p:spPr>
            <a:xfrm rot="20740147">
              <a:off x="840291" y="950070"/>
              <a:ext cx="5098701" cy="3406777"/>
            </a:xfrm>
            <a:prstGeom prst="rect">
              <a:avLst/>
            </a:prstGeom>
            <a:blipFill dpi="0" rotWithShape="1">
              <a:blip r:embed="rId5"/>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nvGrpSpPr>
            <p:cNvPr id="40" name="组合 39">
              <a:extLst>
                <a:ext uri="{FF2B5EF4-FFF2-40B4-BE49-F238E27FC236}">
                  <a16:creationId xmlns:a16="http://schemas.microsoft.com/office/drawing/2014/main" xmlns="" id="{44BA8338-1FD2-E541-BBCE-DB6A3B76BC3F}"/>
                </a:ext>
              </a:extLst>
            </p:cNvPr>
            <p:cNvGrpSpPr/>
            <p:nvPr/>
          </p:nvGrpSpPr>
          <p:grpSpPr>
            <a:xfrm rot="20797027">
              <a:off x="1931734" y="-64586"/>
              <a:ext cx="1962415" cy="875978"/>
              <a:chOff x="5170485" y="1440655"/>
              <a:chExt cx="1643063" cy="733426"/>
            </a:xfrm>
          </p:grpSpPr>
          <p:sp>
            <p:nvSpPr>
              <p:cNvPr id="47" name="椭圆 46">
                <a:extLst>
                  <a:ext uri="{FF2B5EF4-FFF2-40B4-BE49-F238E27FC236}">
                    <a16:creationId xmlns:a16="http://schemas.microsoft.com/office/drawing/2014/main" xmlns="" id="{220D5D48-DB5B-F448-9250-DC096FBB6981}"/>
                  </a:ext>
                </a:extLst>
              </p:cNvPr>
              <p:cNvSpPr/>
              <p:nvPr/>
            </p:nvSpPr>
            <p:spPr>
              <a:xfrm>
                <a:off x="5656265" y="1586159"/>
                <a:ext cx="295298" cy="128172"/>
              </a:xfrm>
              <a:prstGeom prst="ellipse">
                <a:avLst/>
              </a:prstGeom>
              <a:gradFill flip="none" rotWithShape="1">
                <a:gsLst>
                  <a:gs pos="4000">
                    <a:schemeClr val="bg1">
                      <a:lumMod val="65000"/>
                    </a:schemeClr>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nvGrpSpPr>
              <p:cNvPr id="48" name="Group 51">
                <a:extLst>
                  <a:ext uri="{FF2B5EF4-FFF2-40B4-BE49-F238E27FC236}">
                    <a16:creationId xmlns:a16="http://schemas.microsoft.com/office/drawing/2014/main" xmlns="" id="{E87A80F7-4F8B-864F-AE3B-9491FA68EB1E}"/>
                  </a:ext>
                </a:extLst>
              </p:cNvPr>
              <p:cNvGrpSpPr>
                <a:grpSpLocks noChangeAspect="1"/>
              </p:cNvGrpSpPr>
              <p:nvPr/>
            </p:nvGrpSpPr>
            <p:grpSpPr bwMode="auto">
              <a:xfrm>
                <a:off x="5170485" y="1440655"/>
                <a:ext cx="1643063" cy="733426"/>
                <a:chOff x="3307" y="1909"/>
                <a:chExt cx="1035" cy="462"/>
              </a:xfrm>
            </p:grpSpPr>
            <p:sp>
              <p:nvSpPr>
                <p:cNvPr id="49" name="Freeform 54">
                  <a:extLst>
                    <a:ext uri="{FF2B5EF4-FFF2-40B4-BE49-F238E27FC236}">
                      <a16:creationId xmlns:a16="http://schemas.microsoft.com/office/drawing/2014/main" xmlns="" id="{D8C331E9-B76D-DD48-BC26-DBB46D09D981}"/>
                    </a:ext>
                  </a:extLst>
                </p:cNvPr>
                <p:cNvSpPr/>
                <p:nvPr/>
              </p:nvSpPr>
              <p:spPr bwMode="auto">
                <a:xfrm>
                  <a:off x="3340" y="2014"/>
                  <a:ext cx="369" cy="357"/>
                </a:xfrm>
                <a:custGeom>
                  <a:avLst/>
                  <a:gdLst>
                    <a:gd name="T0" fmla="*/ 145 w 155"/>
                    <a:gd name="T1" fmla="*/ 2 h 148"/>
                    <a:gd name="T2" fmla="*/ 3 w 155"/>
                    <a:gd name="T3" fmla="*/ 144 h 148"/>
                    <a:gd name="T4" fmla="*/ 9 w 155"/>
                    <a:gd name="T5" fmla="*/ 146 h 148"/>
                    <a:gd name="T6" fmla="*/ 152 w 155"/>
                    <a:gd name="T7" fmla="*/ 3 h 148"/>
                    <a:gd name="T8" fmla="*/ 145 w 155"/>
                    <a:gd name="T9" fmla="*/ 2 h 148"/>
                  </a:gdLst>
                  <a:ahLst/>
                  <a:cxnLst>
                    <a:cxn ang="0">
                      <a:pos x="T0" y="T1"/>
                    </a:cxn>
                    <a:cxn ang="0">
                      <a:pos x="T2" y="T3"/>
                    </a:cxn>
                    <a:cxn ang="0">
                      <a:pos x="T4" y="T5"/>
                    </a:cxn>
                    <a:cxn ang="0">
                      <a:pos x="T6" y="T7"/>
                    </a:cxn>
                    <a:cxn ang="0">
                      <a:pos x="T8" y="T9"/>
                    </a:cxn>
                  </a:cxnLst>
                  <a:rect l="0" t="0" r="r" b="b"/>
                  <a:pathLst>
                    <a:path w="155" h="148">
                      <a:moveTo>
                        <a:pt x="145" y="2"/>
                      </a:moveTo>
                      <a:cubicBezTo>
                        <a:pt x="98" y="49"/>
                        <a:pt x="50" y="97"/>
                        <a:pt x="3" y="144"/>
                      </a:cubicBezTo>
                      <a:cubicBezTo>
                        <a:pt x="0" y="148"/>
                        <a:pt x="7" y="148"/>
                        <a:pt x="9" y="146"/>
                      </a:cubicBezTo>
                      <a:cubicBezTo>
                        <a:pt x="57" y="98"/>
                        <a:pt x="104" y="51"/>
                        <a:pt x="152" y="3"/>
                      </a:cubicBezTo>
                      <a:cubicBezTo>
                        <a:pt x="155" y="0"/>
                        <a:pt x="147" y="0"/>
                        <a:pt x="145" y="2"/>
                      </a:cubicBezTo>
                      <a:close/>
                    </a:path>
                  </a:pathLst>
                </a:custGeom>
                <a:solidFill>
                  <a:srgbClr val="807F8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0" name="Freeform 55">
                  <a:extLst>
                    <a:ext uri="{FF2B5EF4-FFF2-40B4-BE49-F238E27FC236}">
                      <a16:creationId xmlns:a16="http://schemas.microsoft.com/office/drawing/2014/main" xmlns="" id="{614D4DD0-D123-E04D-9A2F-B97EDB891140}"/>
                    </a:ext>
                  </a:extLst>
                </p:cNvPr>
                <p:cNvSpPr/>
                <p:nvPr/>
              </p:nvSpPr>
              <p:spPr bwMode="auto">
                <a:xfrm>
                  <a:off x="3707" y="2024"/>
                  <a:ext cx="635" cy="294"/>
                </a:xfrm>
                <a:custGeom>
                  <a:avLst/>
                  <a:gdLst>
                    <a:gd name="T0" fmla="*/ 3 w 267"/>
                    <a:gd name="T1" fmla="*/ 6 h 122"/>
                    <a:gd name="T2" fmla="*/ 257 w 267"/>
                    <a:gd name="T3" fmla="*/ 121 h 122"/>
                    <a:gd name="T4" fmla="*/ 263 w 267"/>
                    <a:gd name="T5" fmla="*/ 117 h 122"/>
                    <a:gd name="T6" fmla="*/ 10 w 267"/>
                    <a:gd name="T7" fmla="*/ 1 h 122"/>
                    <a:gd name="T8" fmla="*/ 3 w 267"/>
                    <a:gd name="T9" fmla="*/ 6 h 122"/>
                  </a:gdLst>
                  <a:ahLst/>
                  <a:cxnLst>
                    <a:cxn ang="0">
                      <a:pos x="T0" y="T1"/>
                    </a:cxn>
                    <a:cxn ang="0">
                      <a:pos x="T2" y="T3"/>
                    </a:cxn>
                    <a:cxn ang="0">
                      <a:pos x="T4" y="T5"/>
                    </a:cxn>
                    <a:cxn ang="0">
                      <a:pos x="T6" y="T7"/>
                    </a:cxn>
                    <a:cxn ang="0">
                      <a:pos x="T8" y="T9"/>
                    </a:cxn>
                  </a:cxnLst>
                  <a:rect l="0" t="0" r="r" b="b"/>
                  <a:pathLst>
                    <a:path w="267" h="122">
                      <a:moveTo>
                        <a:pt x="3" y="6"/>
                      </a:moveTo>
                      <a:cubicBezTo>
                        <a:pt x="89" y="43"/>
                        <a:pt x="172" y="83"/>
                        <a:pt x="257" y="121"/>
                      </a:cubicBezTo>
                      <a:cubicBezTo>
                        <a:pt x="260" y="122"/>
                        <a:pt x="267" y="118"/>
                        <a:pt x="263" y="117"/>
                      </a:cubicBezTo>
                      <a:cubicBezTo>
                        <a:pt x="178" y="79"/>
                        <a:pt x="95" y="39"/>
                        <a:pt x="10" y="1"/>
                      </a:cubicBezTo>
                      <a:cubicBezTo>
                        <a:pt x="7" y="0"/>
                        <a:pt x="0" y="4"/>
                        <a:pt x="3" y="6"/>
                      </a:cubicBezTo>
                      <a:close/>
                    </a:path>
                  </a:pathLst>
                </a:custGeom>
                <a:solidFill>
                  <a:schemeClr val="bg1">
                    <a:lumMod val="5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1" name="AutoShape 50">
                  <a:extLst>
                    <a:ext uri="{FF2B5EF4-FFF2-40B4-BE49-F238E27FC236}">
                      <a16:creationId xmlns:a16="http://schemas.microsoft.com/office/drawing/2014/main" xmlns="" id="{D0E90311-E0B3-4E49-92FD-60856D5312F7}"/>
                    </a:ext>
                  </a:extLst>
                </p:cNvPr>
                <p:cNvSpPr>
                  <a:spLocks noChangeAspect="1" noChangeArrowheads="1" noTextEdit="1"/>
                </p:cNvSpPr>
                <p:nvPr/>
              </p:nvSpPr>
              <p:spPr bwMode="auto">
                <a:xfrm>
                  <a:off x="3307" y="1909"/>
                  <a:ext cx="986" cy="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2" name="Oval 52">
                  <a:extLst>
                    <a:ext uri="{FF2B5EF4-FFF2-40B4-BE49-F238E27FC236}">
                      <a16:creationId xmlns:a16="http://schemas.microsoft.com/office/drawing/2014/main" xmlns="" id="{77D8F383-24C7-604A-9EDF-D7A155F01439}"/>
                    </a:ext>
                  </a:extLst>
                </p:cNvPr>
                <p:cNvSpPr>
                  <a:spLocks noChangeArrowheads="1"/>
                </p:cNvSpPr>
                <p:nvPr/>
              </p:nvSpPr>
              <p:spPr bwMode="auto">
                <a:xfrm>
                  <a:off x="3676" y="1956"/>
                  <a:ext cx="85" cy="85"/>
                </a:xfrm>
                <a:prstGeom prst="ellipse">
                  <a:avLst/>
                </a:prstGeom>
                <a:solidFill>
                  <a:srgbClr val="5C5D5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3" name="Freeform 53">
                  <a:extLst>
                    <a:ext uri="{FF2B5EF4-FFF2-40B4-BE49-F238E27FC236}">
                      <a16:creationId xmlns:a16="http://schemas.microsoft.com/office/drawing/2014/main" xmlns="" id="{5198DCB7-2E69-1F41-A17A-1191A8245115}"/>
                    </a:ext>
                  </a:extLst>
                </p:cNvPr>
                <p:cNvSpPr>
                  <a:spLocks noEditPoints="1"/>
                </p:cNvSpPr>
                <p:nvPr/>
              </p:nvSpPr>
              <p:spPr bwMode="auto">
                <a:xfrm>
                  <a:off x="3676" y="1956"/>
                  <a:ext cx="85" cy="85"/>
                </a:xfrm>
                <a:custGeom>
                  <a:avLst/>
                  <a:gdLst>
                    <a:gd name="T0" fmla="*/ 16 w 36"/>
                    <a:gd name="T1" fmla="*/ 34 h 35"/>
                    <a:gd name="T2" fmla="*/ 22 w 36"/>
                    <a:gd name="T3" fmla="*/ 34 h 35"/>
                    <a:gd name="T4" fmla="*/ 25 w 36"/>
                    <a:gd name="T5" fmla="*/ 34 h 35"/>
                    <a:gd name="T6" fmla="*/ 28 w 36"/>
                    <a:gd name="T7" fmla="*/ 28 h 35"/>
                    <a:gd name="T8" fmla="*/ 33 w 36"/>
                    <a:gd name="T9" fmla="*/ 26 h 35"/>
                    <a:gd name="T10" fmla="*/ 35 w 36"/>
                    <a:gd name="T11" fmla="*/ 22 h 35"/>
                    <a:gd name="T12" fmla="*/ 36 w 36"/>
                    <a:gd name="T13" fmla="*/ 19 h 35"/>
                    <a:gd name="T14" fmla="*/ 33 w 36"/>
                    <a:gd name="T15" fmla="*/ 14 h 35"/>
                    <a:gd name="T16" fmla="*/ 30 w 36"/>
                    <a:gd name="T17" fmla="*/ 5 h 35"/>
                    <a:gd name="T18" fmla="*/ 28 w 36"/>
                    <a:gd name="T19" fmla="*/ 3 h 35"/>
                    <a:gd name="T20" fmla="*/ 23 w 36"/>
                    <a:gd name="T21" fmla="*/ 1 h 35"/>
                    <a:gd name="T22" fmla="*/ 13 w 36"/>
                    <a:gd name="T23" fmla="*/ 1 h 35"/>
                    <a:gd name="T24" fmla="*/ 8 w 36"/>
                    <a:gd name="T25" fmla="*/ 4 h 35"/>
                    <a:gd name="T26" fmla="*/ 2 w 36"/>
                    <a:gd name="T27" fmla="*/ 11 h 35"/>
                    <a:gd name="T28" fmla="*/ 0 w 36"/>
                    <a:gd name="T29" fmla="*/ 16 h 35"/>
                    <a:gd name="T30" fmla="*/ 1 w 36"/>
                    <a:gd name="T31" fmla="*/ 20 h 35"/>
                    <a:gd name="T32" fmla="*/ 8 w 36"/>
                    <a:gd name="T33" fmla="*/ 28 h 35"/>
                    <a:gd name="T34" fmla="*/ 11 w 36"/>
                    <a:gd name="T35" fmla="*/ 30 h 35"/>
                    <a:gd name="T36" fmla="*/ 25 w 36"/>
                    <a:gd name="T37" fmla="*/ 28 h 35"/>
                    <a:gd name="T38" fmla="*/ 25 w 36"/>
                    <a:gd name="T39" fmla="*/ 26 h 35"/>
                    <a:gd name="T40" fmla="*/ 13 w 36"/>
                    <a:gd name="T41" fmla="*/ 14 h 35"/>
                    <a:gd name="T42" fmla="*/ 13 w 36"/>
                    <a:gd name="T43" fmla="*/ 12 h 35"/>
                    <a:gd name="T44" fmla="*/ 19 w 36"/>
                    <a:gd name="T45" fmla="*/ 8 h 35"/>
                    <a:gd name="T46" fmla="*/ 16 w 36"/>
                    <a:gd name="T47" fmla="*/ 14 h 35"/>
                    <a:gd name="T48" fmla="*/ 16 w 36"/>
                    <a:gd name="T49" fmla="*/ 17 h 35"/>
                    <a:gd name="T50" fmla="*/ 13 w 36"/>
                    <a:gd name="T51" fmla="*/ 21 h 35"/>
                    <a:gd name="T52" fmla="*/ 13 w 36"/>
                    <a:gd name="T53" fmla="*/ 18 h 35"/>
                    <a:gd name="T54" fmla="*/ 19 w 36"/>
                    <a:gd name="T55" fmla="*/ 24 h 35"/>
                    <a:gd name="T56" fmla="*/ 30 w 36"/>
                    <a:gd name="T57" fmla="*/ 23 h 35"/>
                    <a:gd name="T58" fmla="*/ 28 w 36"/>
                    <a:gd name="T59" fmla="*/ 21 h 35"/>
                    <a:gd name="T60" fmla="*/ 22 w 36"/>
                    <a:gd name="T61" fmla="*/ 20 h 35"/>
                    <a:gd name="T62" fmla="*/ 25 w 36"/>
                    <a:gd name="T63" fmla="*/ 22 h 35"/>
                    <a:gd name="T64" fmla="*/ 28 w 36"/>
                    <a:gd name="T65" fmla="*/ 17 h 35"/>
                    <a:gd name="T66" fmla="*/ 25 w 36"/>
                    <a:gd name="T67" fmla="*/ 15 h 35"/>
                    <a:gd name="T68" fmla="*/ 25 w 36"/>
                    <a:gd name="T69" fmla="*/ 12 h 35"/>
                    <a:gd name="T70" fmla="*/ 30 w 36"/>
                    <a:gd name="T71" fmla="*/ 12 h 35"/>
                    <a:gd name="T72" fmla="*/ 30 w 36"/>
                    <a:gd name="T73" fmla="*/ 9 h 35"/>
                    <a:gd name="T74" fmla="*/ 22 w 36"/>
                    <a:gd name="T75" fmla="*/ 6 h 35"/>
                    <a:gd name="T76" fmla="*/ 16 w 36"/>
                    <a:gd name="T77" fmla="*/ 0 h 35"/>
                    <a:gd name="T78" fmla="*/ 16 w 36"/>
                    <a:gd name="T79" fmla="*/ 3 h 35"/>
                    <a:gd name="T80" fmla="*/ 13 w 36"/>
                    <a:gd name="T81" fmla="*/ 5 h 35"/>
                    <a:gd name="T82" fmla="*/ 11 w 36"/>
                    <a:gd name="T83" fmla="*/ 3 h 35"/>
                    <a:gd name="T84" fmla="*/ 8 w 36"/>
                    <a:gd name="T85" fmla="*/ 8 h 35"/>
                    <a:gd name="T86" fmla="*/ 5 w 36"/>
                    <a:gd name="T87" fmla="*/ 16 h 35"/>
                    <a:gd name="T88" fmla="*/ 8 w 36"/>
                    <a:gd name="T89" fmla="*/ 17 h 35"/>
                    <a:gd name="T90" fmla="*/ 5 w 36"/>
                    <a:gd name="T91" fmla="*/ 19 h 35"/>
                    <a:gd name="T92" fmla="*/ 5 w 36"/>
                    <a:gd name="T93" fmla="*/ 23 h 35"/>
                    <a:gd name="T94" fmla="*/ 13 w 36"/>
                    <a:gd name="T95" fmla="*/ 25 h 35"/>
                    <a:gd name="T96" fmla="*/ 16 w 36"/>
                    <a:gd name="T97" fmla="*/ 30 h 35"/>
                    <a:gd name="T98" fmla="*/ 19 w 36"/>
                    <a:gd name="T99" fmla="*/ 3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6" h="35">
                      <a:moveTo>
                        <a:pt x="13" y="34"/>
                      </a:moveTo>
                      <a:cubicBezTo>
                        <a:pt x="14" y="35"/>
                        <a:pt x="15" y="35"/>
                        <a:pt x="16" y="35"/>
                      </a:cubicBezTo>
                      <a:cubicBezTo>
                        <a:pt x="16" y="34"/>
                        <a:pt x="16" y="34"/>
                        <a:pt x="16" y="34"/>
                      </a:cubicBezTo>
                      <a:cubicBezTo>
                        <a:pt x="18" y="35"/>
                        <a:pt x="18" y="35"/>
                        <a:pt x="18" y="35"/>
                      </a:cubicBezTo>
                      <a:cubicBezTo>
                        <a:pt x="20" y="35"/>
                        <a:pt x="22" y="35"/>
                        <a:pt x="23" y="34"/>
                      </a:cubicBezTo>
                      <a:cubicBezTo>
                        <a:pt x="22" y="34"/>
                        <a:pt x="22" y="34"/>
                        <a:pt x="22" y="34"/>
                      </a:cubicBezTo>
                      <a:cubicBezTo>
                        <a:pt x="22" y="30"/>
                        <a:pt x="22" y="30"/>
                        <a:pt x="22" y="30"/>
                      </a:cubicBezTo>
                      <a:cubicBezTo>
                        <a:pt x="25" y="32"/>
                        <a:pt x="25" y="32"/>
                        <a:pt x="25" y="32"/>
                      </a:cubicBezTo>
                      <a:cubicBezTo>
                        <a:pt x="25" y="34"/>
                        <a:pt x="25" y="34"/>
                        <a:pt x="25" y="34"/>
                      </a:cubicBezTo>
                      <a:cubicBezTo>
                        <a:pt x="26" y="33"/>
                        <a:pt x="28" y="32"/>
                        <a:pt x="29" y="31"/>
                      </a:cubicBezTo>
                      <a:cubicBezTo>
                        <a:pt x="28" y="30"/>
                        <a:pt x="28" y="30"/>
                        <a:pt x="28" y="30"/>
                      </a:cubicBezTo>
                      <a:cubicBezTo>
                        <a:pt x="28" y="28"/>
                        <a:pt x="28" y="28"/>
                        <a:pt x="28" y="28"/>
                      </a:cubicBezTo>
                      <a:cubicBezTo>
                        <a:pt x="30" y="29"/>
                        <a:pt x="30" y="29"/>
                        <a:pt x="30" y="29"/>
                      </a:cubicBezTo>
                      <a:cubicBezTo>
                        <a:pt x="30" y="31"/>
                        <a:pt x="30" y="31"/>
                        <a:pt x="30" y="31"/>
                      </a:cubicBezTo>
                      <a:cubicBezTo>
                        <a:pt x="31" y="29"/>
                        <a:pt x="32" y="28"/>
                        <a:pt x="33" y="26"/>
                      </a:cubicBezTo>
                      <a:cubicBezTo>
                        <a:pt x="33" y="25"/>
                        <a:pt x="33" y="25"/>
                        <a:pt x="33" y="25"/>
                      </a:cubicBezTo>
                      <a:cubicBezTo>
                        <a:pt x="34" y="25"/>
                        <a:pt x="34" y="25"/>
                        <a:pt x="34" y="25"/>
                      </a:cubicBezTo>
                      <a:cubicBezTo>
                        <a:pt x="34" y="24"/>
                        <a:pt x="35" y="23"/>
                        <a:pt x="35" y="22"/>
                      </a:cubicBezTo>
                      <a:cubicBezTo>
                        <a:pt x="33" y="21"/>
                        <a:pt x="33" y="21"/>
                        <a:pt x="33" y="21"/>
                      </a:cubicBezTo>
                      <a:cubicBezTo>
                        <a:pt x="33" y="18"/>
                        <a:pt x="33" y="18"/>
                        <a:pt x="33" y="18"/>
                      </a:cubicBezTo>
                      <a:cubicBezTo>
                        <a:pt x="36" y="19"/>
                        <a:pt x="36" y="19"/>
                        <a:pt x="36" y="19"/>
                      </a:cubicBezTo>
                      <a:cubicBezTo>
                        <a:pt x="36" y="19"/>
                        <a:pt x="36" y="18"/>
                        <a:pt x="36" y="18"/>
                      </a:cubicBezTo>
                      <a:cubicBezTo>
                        <a:pt x="36" y="17"/>
                        <a:pt x="36" y="16"/>
                        <a:pt x="35" y="15"/>
                      </a:cubicBezTo>
                      <a:cubicBezTo>
                        <a:pt x="33" y="14"/>
                        <a:pt x="33" y="14"/>
                        <a:pt x="33" y="14"/>
                      </a:cubicBezTo>
                      <a:cubicBezTo>
                        <a:pt x="33" y="11"/>
                        <a:pt x="33" y="11"/>
                        <a:pt x="33" y="11"/>
                      </a:cubicBezTo>
                      <a:cubicBezTo>
                        <a:pt x="35" y="12"/>
                        <a:pt x="35" y="12"/>
                        <a:pt x="35" y="12"/>
                      </a:cubicBezTo>
                      <a:cubicBezTo>
                        <a:pt x="34" y="9"/>
                        <a:pt x="32" y="7"/>
                        <a:pt x="30" y="5"/>
                      </a:cubicBezTo>
                      <a:cubicBezTo>
                        <a:pt x="30" y="5"/>
                        <a:pt x="30" y="5"/>
                        <a:pt x="30" y="5"/>
                      </a:cubicBezTo>
                      <a:cubicBezTo>
                        <a:pt x="28" y="4"/>
                        <a:pt x="28" y="4"/>
                        <a:pt x="28" y="4"/>
                      </a:cubicBezTo>
                      <a:cubicBezTo>
                        <a:pt x="28" y="3"/>
                        <a:pt x="28" y="3"/>
                        <a:pt x="28" y="3"/>
                      </a:cubicBezTo>
                      <a:cubicBezTo>
                        <a:pt x="27" y="2"/>
                        <a:pt x="26" y="2"/>
                        <a:pt x="25" y="1"/>
                      </a:cubicBezTo>
                      <a:cubicBezTo>
                        <a:pt x="25" y="2"/>
                        <a:pt x="25" y="2"/>
                        <a:pt x="25" y="2"/>
                      </a:cubicBezTo>
                      <a:cubicBezTo>
                        <a:pt x="23" y="1"/>
                        <a:pt x="23" y="1"/>
                        <a:pt x="23" y="1"/>
                      </a:cubicBezTo>
                      <a:cubicBezTo>
                        <a:pt x="21" y="0"/>
                        <a:pt x="20" y="0"/>
                        <a:pt x="18" y="0"/>
                      </a:cubicBezTo>
                      <a:cubicBezTo>
                        <a:pt x="16" y="0"/>
                        <a:pt x="15" y="0"/>
                        <a:pt x="13" y="1"/>
                      </a:cubicBezTo>
                      <a:cubicBezTo>
                        <a:pt x="13" y="1"/>
                        <a:pt x="13" y="1"/>
                        <a:pt x="13" y="1"/>
                      </a:cubicBezTo>
                      <a:cubicBezTo>
                        <a:pt x="13" y="1"/>
                        <a:pt x="13" y="1"/>
                        <a:pt x="13" y="1"/>
                      </a:cubicBezTo>
                      <a:cubicBezTo>
                        <a:pt x="11" y="1"/>
                        <a:pt x="9" y="2"/>
                        <a:pt x="8" y="3"/>
                      </a:cubicBezTo>
                      <a:cubicBezTo>
                        <a:pt x="8" y="4"/>
                        <a:pt x="8" y="4"/>
                        <a:pt x="8" y="4"/>
                      </a:cubicBezTo>
                      <a:cubicBezTo>
                        <a:pt x="7" y="4"/>
                        <a:pt x="7" y="4"/>
                        <a:pt x="7" y="4"/>
                      </a:cubicBezTo>
                      <a:cubicBezTo>
                        <a:pt x="5" y="6"/>
                        <a:pt x="3" y="8"/>
                        <a:pt x="2" y="11"/>
                      </a:cubicBezTo>
                      <a:cubicBezTo>
                        <a:pt x="2" y="11"/>
                        <a:pt x="2" y="11"/>
                        <a:pt x="2" y="11"/>
                      </a:cubicBezTo>
                      <a:cubicBezTo>
                        <a:pt x="2" y="13"/>
                        <a:pt x="2" y="13"/>
                        <a:pt x="2" y="13"/>
                      </a:cubicBezTo>
                      <a:cubicBezTo>
                        <a:pt x="1" y="13"/>
                        <a:pt x="1" y="13"/>
                        <a:pt x="1" y="13"/>
                      </a:cubicBezTo>
                      <a:cubicBezTo>
                        <a:pt x="1" y="14"/>
                        <a:pt x="1" y="15"/>
                        <a:pt x="0" y="16"/>
                      </a:cubicBezTo>
                      <a:cubicBezTo>
                        <a:pt x="2" y="17"/>
                        <a:pt x="2" y="17"/>
                        <a:pt x="2" y="17"/>
                      </a:cubicBezTo>
                      <a:cubicBezTo>
                        <a:pt x="2" y="21"/>
                        <a:pt x="2" y="21"/>
                        <a:pt x="2" y="21"/>
                      </a:cubicBezTo>
                      <a:cubicBezTo>
                        <a:pt x="1" y="20"/>
                        <a:pt x="1" y="20"/>
                        <a:pt x="1" y="20"/>
                      </a:cubicBezTo>
                      <a:cubicBezTo>
                        <a:pt x="1" y="23"/>
                        <a:pt x="3" y="27"/>
                        <a:pt x="5" y="29"/>
                      </a:cubicBezTo>
                      <a:cubicBezTo>
                        <a:pt x="5" y="27"/>
                        <a:pt x="5" y="27"/>
                        <a:pt x="5" y="27"/>
                      </a:cubicBezTo>
                      <a:cubicBezTo>
                        <a:pt x="8" y="28"/>
                        <a:pt x="8" y="28"/>
                        <a:pt x="8" y="28"/>
                      </a:cubicBezTo>
                      <a:cubicBezTo>
                        <a:pt x="8" y="32"/>
                        <a:pt x="8" y="32"/>
                        <a:pt x="8" y="32"/>
                      </a:cubicBezTo>
                      <a:cubicBezTo>
                        <a:pt x="9" y="33"/>
                        <a:pt x="10" y="33"/>
                        <a:pt x="11" y="34"/>
                      </a:cubicBezTo>
                      <a:cubicBezTo>
                        <a:pt x="11" y="30"/>
                        <a:pt x="11" y="30"/>
                        <a:pt x="11" y="30"/>
                      </a:cubicBezTo>
                      <a:cubicBezTo>
                        <a:pt x="13" y="32"/>
                        <a:pt x="13" y="32"/>
                        <a:pt x="13" y="32"/>
                      </a:cubicBezTo>
                      <a:lnTo>
                        <a:pt x="13" y="34"/>
                      </a:lnTo>
                      <a:close/>
                      <a:moveTo>
                        <a:pt x="25" y="28"/>
                      </a:moveTo>
                      <a:cubicBezTo>
                        <a:pt x="22" y="26"/>
                        <a:pt x="22" y="26"/>
                        <a:pt x="22" y="26"/>
                      </a:cubicBezTo>
                      <a:cubicBezTo>
                        <a:pt x="22" y="24"/>
                        <a:pt x="22" y="24"/>
                        <a:pt x="22" y="24"/>
                      </a:cubicBezTo>
                      <a:cubicBezTo>
                        <a:pt x="25" y="26"/>
                        <a:pt x="25" y="26"/>
                        <a:pt x="25" y="26"/>
                      </a:cubicBezTo>
                      <a:lnTo>
                        <a:pt x="25" y="28"/>
                      </a:lnTo>
                      <a:close/>
                      <a:moveTo>
                        <a:pt x="13" y="12"/>
                      </a:moveTo>
                      <a:cubicBezTo>
                        <a:pt x="13" y="14"/>
                        <a:pt x="13" y="14"/>
                        <a:pt x="13" y="14"/>
                      </a:cubicBezTo>
                      <a:cubicBezTo>
                        <a:pt x="11" y="13"/>
                        <a:pt x="11" y="13"/>
                        <a:pt x="11" y="13"/>
                      </a:cubicBezTo>
                      <a:cubicBezTo>
                        <a:pt x="11" y="10"/>
                        <a:pt x="11" y="10"/>
                        <a:pt x="11" y="10"/>
                      </a:cubicBezTo>
                      <a:lnTo>
                        <a:pt x="13" y="12"/>
                      </a:lnTo>
                      <a:close/>
                      <a:moveTo>
                        <a:pt x="16" y="10"/>
                      </a:moveTo>
                      <a:cubicBezTo>
                        <a:pt x="16" y="7"/>
                        <a:pt x="16" y="7"/>
                        <a:pt x="16" y="7"/>
                      </a:cubicBezTo>
                      <a:cubicBezTo>
                        <a:pt x="19" y="8"/>
                        <a:pt x="19" y="8"/>
                        <a:pt x="19" y="8"/>
                      </a:cubicBezTo>
                      <a:cubicBezTo>
                        <a:pt x="19" y="11"/>
                        <a:pt x="19" y="11"/>
                        <a:pt x="19" y="11"/>
                      </a:cubicBezTo>
                      <a:lnTo>
                        <a:pt x="16" y="10"/>
                      </a:lnTo>
                      <a:close/>
                      <a:moveTo>
                        <a:pt x="16" y="14"/>
                      </a:moveTo>
                      <a:cubicBezTo>
                        <a:pt x="19" y="15"/>
                        <a:pt x="19" y="15"/>
                        <a:pt x="19" y="15"/>
                      </a:cubicBezTo>
                      <a:cubicBezTo>
                        <a:pt x="19" y="18"/>
                        <a:pt x="19" y="18"/>
                        <a:pt x="19" y="18"/>
                      </a:cubicBezTo>
                      <a:cubicBezTo>
                        <a:pt x="16" y="17"/>
                        <a:pt x="16" y="17"/>
                        <a:pt x="16" y="17"/>
                      </a:cubicBezTo>
                      <a:lnTo>
                        <a:pt x="16" y="14"/>
                      </a:lnTo>
                      <a:close/>
                      <a:moveTo>
                        <a:pt x="13" y="18"/>
                      </a:moveTo>
                      <a:cubicBezTo>
                        <a:pt x="13" y="21"/>
                        <a:pt x="13" y="21"/>
                        <a:pt x="13" y="21"/>
                      </a:cubicBezTo>
                      <a:cubicBezTo>
                        <a:pt x="11" y="19"/>
                        <a:pt x="11" y="19"/>
                        <a:pt x="11" y="19"/>
                      </a:cubicBezTo>
                      <a:cubicBezTo>
                        <a:pt x="11" y="17"/>
                        <a:pt x="11" y="17"/>
                        <a:pt x="11" y="17"/>
                      </a:cubicBezTo>
                      <a:lnTo>
                        <a:pt x="13" y="18"/>
                      </a:lnTo>
                      <a:close/>
                      <a:moveTo>
                        <a:pt x="16" y="20"/>
                      </a:moveTo>
                      <a:cubicBezTo>
                        <a:pt x="19" y="22"/>
                        <a:pt x="19" y="22"/>
                        <a:pt x="19" y="22"/>
                      </a:cubicBezTo>
                      <a:cubicBezTo>
                        <a:pt x="19" y="24"/>
                        <a:pt x="19" y="24"/>
                        <a:pt x="19" y="24"/>
                      </a:cubicBezTo>
                      <a:cubicBezTo>
                        <a:pt x="16" y="23"/>
                        <a:pt x="16" y="23"/>
                        <a:pt x="16" y="23"/>
                      </a:cubicBezTo>
                      <a:lnTo>
                        <a:pt x="16" y="20"/>
                      </a:lnTo>
                      <a:close/>
                      <a:moveTo>
                        <a:pt x="30" y="23"/>
                      </a:moveTo>
                      <a:cubicBezTo>
                        <a:pt x="30" y="25"/>
                        <a:pt x="30" y="25"/>
                        <a:pt x="30" y="25"/>
                      </a:cubicBezTo>
                      <a:cubicBezTo>
                        <a:pt x="28" y="24"/>
                        <a:pt x="28" y="24"/>
                        <a:pt x="28" y="24"/>
                      </a:cubicBezTo>
                      <a:cubicBezTo>
                        <a:pt x="28" y="21"/>
                        <a:pt x="28" y="21"/>
                        <a:pt x="28" y="21"/>
                      </a:cubicBezTo>
                      <a:lnTo>
                        <a:pt x="30" y="23"/>
                      </a:lnTo>
                      <a:close/>
                      <a:moveTo>
                        <a:pt x="25" y="22"/>
                      </a:moveTo>
                      <a:cubicBezTo>
                        <a:pt x="22" y="20"/>
                        <a:pt x="22" y="20"/>
                        <a:pt x="22" y="20"/>
                      </a:cubicBezTo>
                      <a:cubicBezTo>
                        <a:pt x="22" y="17"/>
                        <a:pt x="22" y="17"/>
                        <a:pt x="22" y="17"/>
                      </a:cubicBezTo>
                      <a:cubicBezTo>
                        <a:pt x="25" y="19"/>
                        <a:pt x="25" y="19"/>
                        <a:pt x="25" y="19"/>
                      </a:cubicBezTo>
                      <a:lnTo>
                        <a:pt x="25" y="22"/>
                      </a:lnTo>
                      <a:close/>
                      <a:moveTo>
                        <a:pt x="30" y="15"/>
                      </a:moveTo>
                      <a:cubicBezTo>
                        <a:pt x="30" y="19"/>
                        <a:pt x="30" y="19"/>
                        <a:pt x="30" y="19"/>
                      </a:cubicBezTo>
                      <a:cubicBezTo>
                        <a:pt x="28" y="17"/>
                        <a:pt x="28" y="17"/>
                        <a:pt x="28" y="17"/>
                      </a:cubicBezTo>
                      <a:cubicBezTo>
                        <a:pt x="28" y="14"/>
                        <a:pt x="28" y="14"/>
                        <a:pt x="28" y="14"/>
                      </a:cubicBezTo>
                      <a:lnTo>
                        <a:pt x="30" y="15"/>
                      </a:lnTo>
                      <a:close/>
                      <a:moveTo>
                        <a:pt x="25" y="15"/>
                      </a:moveTo>
                      <a:cubicBezTo>
                        <a:pt x="22" y="13"/>
                        <a:pt x="22" y="13"/>
                        <a:pt x="22" y="13"/>
                      </a:cubicBezTo>
                      <a:cubicBezTo>
                        <a:pt x="22" y="10"/>
                        <a:pt x="22" y="10"/>
                        <a:pt x="22" y="10"/>
                      </a:cubicBezTo>
                      <a:cubicBezTo>
                        <a:pt x="25" y="12"/>
                        <a:pt x="25" y="12"/>
                        <a:pt x="25" y="12"/>
                      </a:cubicBezTo>
                      <a:lnTo>
                        <a:pt x="25" y="15"/>
                      </a:lnTo>
                      <a:close/>
                      <a:moveTo>
                        <a:pt x="30" y="9"/>
                      </a:moveTo>
                      <a:cubicBezTo>
                        <a:pt x="30" y="12"/>
                        <a:pt x="30" y="12"/>
                        <a:pt x="30" y="12"/>
                      </a:cubicBezTo>
                      <a:cubicBezTo>
                        <a:pt x="28" y="10"/>
                        <a:pt x="28" y="10"/>
                        <a:pt x="28" y="10"/>
                      </a:cubicBezTo>
                      <a:cubicBezTo>
                        <a:pt x="28" y="8"/>
                        <a:pt x="28" y="8"/>
                        <a:pt x="28" y="8"/>
                      </a:cubicBezTo>
                      <a:lnTo>
                        <a:pt x="30" y="9"/>
                      </a:lnTo>
                      <a:close/>
                      <a:moveTo>
                        <a:pt x="25" y="6"/>
                      </a:moveTo>
                      <a:cubicBezTo>
                        <a:pt x="25" y="8"/>
                        <a:pt x="25" y="8"/>
                        <a:pt x="25" y="8"/>
                      </a:cubicBezTo>
                      <a:cubicBezTo>
                        <a:pt x="22" y="6"/>
                        <a:pt x="22" y="6"/>
                        <a:pt x="22" y="6"/>
                      </a:cubicBezTo>
                      <a:cubicBezTo>
                        <a:pt x="22" y="4"/>
                        <a:pt x="22" y="4"/>
                        <a:pt x="22" y="4"/>
                      </a:cubicBezTo>
                      <a:lnTo>
                        <a:pt x="25" y="6"/>
                      </a:lnTo>
                      <a:close/>
                      <a:moveTo>
                        <a:pt x="16" y="0"/>
                      </a:moveTo>
                      <a:cubicBezTo>
                        <a:pt x="19" y="2"/>
                        <a:pt x="19" y="2"/>
                        <a:pt x="19" y="2"/>
                      </a:cubicBezTo>
                      <a:cubicBezTo>
                        <a:pt x="19" y="4"/>
                        <a:pt x="19" y="4"/>
                        <a:pt x="19" y="4"/>
                      </a:cubicBezTo>
                      <a:cubicBezTo>
                        <a:pt x="16" y="3"/>
                        <a:pt x="16" y="3"/>
                        <a:pt x="16" y="3"/>
                      </a:cubicBezTo>
                      <a:lnTo>
                        <a:pt x="16" y="0"/>
                      </a:lnTo>
                      <a:close/>
                      <a:moveTo>
                        <a:pt x="11" y="3"/>
                      </a:moveTo>
                      <a:cubicBezTo>
                        <a:pt x="13" y="5"/>
                        <a:pt x="13" y="5"/>
                        <a:pt x="13" y="5"/>
                      </a:cubicBezTo>
                      <a:cubicBezTo>
                        <a:pt x="13" y="8"/>
                        <a:pt x="13" y="8"/>
                        <a:pt x="13" y="8"/>
                      </a:cubicBezTo>
                      <a:cubicBezTo>
                        <a:pt x="11" y="6"/>
                        <a:pt x="11" y="6"/>
                        <a:pt x="11" y="6"/>
                      </a:cubicBezTo>
                      <a:lnTo>
                        <a:pt x="11" y="3"/>
                      </a:lnTo>
                      <a:close/>
                      <a:moveTo>
                        <a:pt x="5" y="9"/>
                      </a:moveTo>
                      <a:cubicBezTo>
                        <a:pt x="5" y="6"/>
                        <a:pt x="5" y="6"/>
                        <a:pt x="5" y="6"/>
                      </a:cubicBezTo>
                      <a:cubicBezTo>
                        <a:pt x="8" y="8"/>
                        <a:pt x="8" y="8"/>
                        <a:pt x="8" y="8"/>
                      </a:cubicBezTo>
                      <a:cubicBezTo>
                        <a:pt x="8" y="11"/>
                        <a:pt x="8" y="11"/>
                        <a:pt x="8" y="11"/>
                      </a:cubicBezTo>
                      <a:lnTo>
                        <a:pt x="5" y="9"/>
                      </a:lnTo>
                      <a:close/>
                      <a:moveTo>
                        <a:pt x="5" y="16"/>
                      </a:moveTo>
                      <a:cubicBezTo>
                        <a:pt x="5" y="13"/>
                        <a:pt x="5" y="13"/>
                        <a:pt x="5" y="13"/>
                      </a:cubicBezTo>
                      <a:cubicBezTo>
                        <a:pt x="8" y="15"/>
                        <a:pt x="8" y="15"/>
                        <a:pt x="8" y="15"/>
                      </a:cubicBezTo>
                      <a:cubicBezTo>
                        <a:pt x="8" y="17"/>
                        <a:pt x="8" y="17"/>
                        <a:pt x="8" y="17"/>
                      </a:cubicBezTo>
                      <a:lnTo>
                        <a:pt x="5" y="16"/>
                      </a:lnTo>
                      <a:close/>
                      <a:moveTo>
                        <a:pt x="5" y="23"/>
                      </a:moveTo>
                      <a:cubicBezTo>
                        <a:pt x="5" y="19"/>
                        <a:pt x="5" y="19"/>
                        <a:pt x="5" y="19"/>
                      </a:cubicBezTo>
                      <a:cubicBezTo>
                        <a:pt x="8" y="21"/>
                        <a:pt x="8" y="21"/>
                        <a:pt x="8" y="21"/>
                      </a:cubicBezTo>
                      <a:cubicBezTo>
                        <a:pt x="8" y="25"/>
                        <a:pt x="8" y="25"/>
                        <a:pt x="8" y="25"/>
                      </a:cubicBezTo>
                      <a:lnTo>
                        <a:pt x="5" y="23"/>
                      </a:lnTo>
                      <a:close/>
                      <a:moveTo>
                        <a:pt x="11" y="27"/>
                      </a:moveTo>
                      <a:cubicBezTo>
                        <a:pt x="11" y="23"/>
                        <a:pt x="11" y="23"/>
                        <a:pt x="11" y="23"/>
                      </a:cubicBezTo>
                      <a:cubicBezTo>
                        <a:pt x="13" y="25"/>
                        <a:pt x="13" y="25"/>
                        <a:pt x="13" y="25"/>
                      </a:cubicBezTo>
                      <a:cubicBezTo>
                        <a:pt x="13" y="28"/>
                        <a:pt x="13" y="28"/>
                        <a:pt x="13" y="28"/>
                      </a:cubicBezTo>
                      <a:lnTo>
                        <a:pt x="11" y="27"/>
                      </a:lnTo>
                      <a:close/>
                      <a:moveTo>
                        <a:pt x="16" y="30"/>
                      </a:moveTo>
                      <a:cubicBezTo>
                        <a:pt x="16" y="27"/>
                        <a:pt x="16" y="27"/>
                        <a:pt x="16" y="27"/>
                      </a:cubicBezTo>
                      <a:cubicBezTo>
                        <a:pt x="19" y="28"/>
                        <a:pt x="19" y="28"/>
                        <a:pt x="19" y="28"/>
                      </a:cubicBezTo>
                      <a:cubicBezTo>
                        <a:pt x="19" y="31"/>
                        <a:pt x="19" y="31"/>
                        <a:pt x="19" y="31"/>
                      </a:cubicBezTo>
                      <a:lnTo>
                        <a:pt x="16" y="30"/>
                      </a:lnTo>
                      <a:close/>
                    </a:path>
                  </a:pathLst>
                </a:custGeom>
                <a:gradFill flip="none" rotWithShape="1">
                  <a:gsLst>
                    <a:gs pos="4000">
                      <a:schemeClr val="bg1">
                        <a:lumMod val="65000"/>
                      </a:schemeClr>
                    </a:gs>
                    <a:gs pos="100000">
                      <a:schemeClr val="bg1"/>
                    </a:gs>
                  </a:gsLst>
                  <a:lin ang="16200000" scaled="1"/>
                  <a:tileRect/>
                </a:gra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grpSp>
        <p:sp>
          <p:nvSpPr>
            <p:cNvPr id="41" name="Freeform 43">
              <a:extLst>
                <a:ext uri="{FF2B5EF4-FFF2-40B4-BE49-F238E27FC236}">
                  <a16:creationId xmlns:a16="http://schemas.microsoft.com/office/drawing/2014/main" xmlns="" id="{DCBB4610-32EC-BA4C-BC9C-0939F7035D6A}"/>
                </a:ext>
              </a:extLst>
            </p:cNvPr>
            <p:cNvSpPr/>
            <p:nvPr/>
          </p:nvSpPr>
          <p:spPr bwMode="auto">
            <a:xfrm rot="20973432">
              <a:off x="5631287" y="322715"/>
              <a:ext cx="322672" cy="3334989"/>
            </a:xfrm>
            <a:custGeom>
              <a:avLst/>
              <a:gdLst>
                <a:gd name="T0" fmla="*/ 149 w 149"/>
                <a:gd name="T1" fmla="*/ 1540 h 1540"/>
                <a:gd name="T2" fmla="*/ 94 w 149"/>
                <a:gd name="T3" fmla="*/ 1488 h 1540"/>
                <a:gd name="T4" fmla="*/ 0 w 149"/>
                <a:gd name="T5" fmla="*/ 0 h 1540"/>
                <a:gd name="T6" fmla="*/ 54 w 149"/>
                <a:gd name="T7" fmla="*/ 28 h 1540"/>
                <a:gd name="T8" fmla="*/ 149 w 149"/>
                <a:gd name="T9" fmla="*/ 1540 h 1540"/>
              </a:gdLst>
              <a:ahLst/>
              <a:cxnLst>
                <a:cxn ang="0">
                  <a:pos x="T0" y="T1"/>
                </a:cxn>
                <a:cxn ang="0">
                  <a:pos x="T2" y="T3"/>
                </a:cxn>
                <a:cxn ang="0">
                  <a:pos x="T4" y="T5"/>
                </a:cxn>
                <a:cxn ang="0">
                  <a:pos x="T6" y="T7"/>
                </a:cxn>
                <a:cxn ang="0">
                  <a:pos x="T8" y="T9"/>
                </a:cxn>
              </a:cxnLst>
              <a:rect l="0" t="0" r="r" b="b"/>
              <a:pathLst>
                <a:path w="149" h="1540">
                  <a:moveTo>
                    <a:pt x="149" y="1540"/>
                  </a:moveTo>
                  <a:lnTo>
                    <a:pt x="94" y="1488"/>
                  </a:lnTo>
                  <a:lnTo>
                    <a:pt x="0" y="0"/>
                  </a:lnTo>
                  <a:lnTo>
                    <a:pt x="54" y="28"/>
                  </a:lnTo>
                  <a:lnTo>
                    <a:pt x="149" y="1540"/>
                  </a:lnTo>
                  <a:close/>
                </a:path>
              </a:pathLst>
            </a:custGeom>
            <a:solidFill>
              <a:srgbClr val="B0B0B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2" name="Freeform 44">
              <a:extLst>
                <a:ext uri="{FF2B5EF4-FFF2-40B4-BE49-F238E27FC236}">
                  <a16:creationId xmlns:a16="http://schemas.microsoft.com/office/drawing/2014/main" xmlns="" id="{3C46670F-9DAD-B346-909D-57D0C3B4B5BB}"/>
                </a:ext>
              </a:extLst>
            </p:cNvPr>
            <p:cNvSpPr/>
            <p:nvPr/>
          </p:nvSpPr>
          <p:spPr bwMode="auto">
            <a:xfrm rot="20973432">
              <a:off x="1409527" y="3930894"/>
              <a:ext cx="4905033" cy="450440"/>
            </a:xfrm>
            <a:custGeom>
              <a:avLst/>
              <a:gdLst>
                <a:gd name="T0" fmla="*/ 19 w 2265"/>
                <a:gd name="T1" fmla="*/ 208 h 208"/>
                <a:gd name="T2" fmla="*/ 0 w 2265"/>
                <a:gd name="T3" fmla="*/ 154 h 208"/>
                <a:gd name="T4" fmla="*/ 2210 w 2265"/>
                <a:gd name="T5" fmla="*/ 0 h 208"/>
                <a:gd name="T6" fmla="*/ 2265 w 2265"/>
                <a:gd name="T7" fmla="*/ 52 h 208"/>
                <a:gd name="T8" fmla="*/ 19 w 2265"/>
                <a:gd name="T9" fmla="*/ 208 h 208"/>
              </a:gdLst>
              <a:ahLst/>
              <a:cxnLst>
                <a:cxn ang="0">
                  <a:pos x="T0" y="T1"/>
                </a:cxn>
                <a:cxn ang="0">
                  <a:pos x="T2" y="T3"/>
                </a:cxn>
                <a:cxn ang="0">
                  <a:pos x="T4" y="T5"/>
                </a:cxn>
                <a:cxn ang="0">
                  <a:pos x="T6" y="T7"/>
                </a:cxn>
                <a:cxn ang="0">
                  <a:pos x="T8" y="T9"/>
                </a:cxn>
              </a:cxnLst>
              <a:rect l="0" t="0" r="r" b="b"/>
              <a:pathLst>
                <a:path w="2265" h="208">
                  <a:moveTo>
                    <a:pt x="19" y="208"/>
                  </a:moveTo>
                  <a:lnTo>
                    <a:pt x="0" y="154"/>
                  </a:lnTo>
                  <a:lnTo>
                    <a:pt x="2210" y="0"/>
                  </a:lnTo>
                  <a:lnTo>
                    <a:pt x="2265" y="52"/>
                  </a:lnTo>
                  <a:lnTo>
                    <a:pt x="19" y="208"/>
                  </a:lnTo>
                  <a:close/>
                </a:path>
              </a:pathLst>
            </a:custGeom>
            <a:solidFill>
              <a:srgbClr val="E9E9E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3" name="Freeform 45">
              <a:extLst>
                <a:ext uri="{FF2B5EF4-FFF2-40B4-BE49-F238E27FC236}">
                  <a16:creationId xmlns:a16="http://schemas.microsoft.com/office/drawing/2014/main" xmlns="" id="{56FEB60E-98FA-7A49-973E-C6C564EA8454}"/>
                </a:ext>
              </a:extLst>
            </p:cNvPr>
            <p:cNvSpPr/>
            <p:nvPr/>
          </p:nvSpPr>
          <p:spPr bwMode="auto">
            <a:xfrm rot="20973432">
              <a:off x="679719" y="1331246"/>
              <a:ext cx="285856" cy="3863390"/>
            </a:xfrm>
            <a:custGeom>
              <a:avLst/>
              <a:gdLst>
                <a:gd name="T0" fmla="*/ 132 w 132"/>
                <a:gd name="T1" fmla="*/ 1784 h 1784"/>
                <a:gd name="T2" fmla="*/ 116 w 132"/>
                <a:gd name="T3" fmla="*/ 1728 h 1784"/>
                <a:gd name="T4" fmla="*/ 0 w 132"/>
                <a:gd name="T5" fmla="*/ 0 h 1784"/>
                <a:gd name="T6" fmla="*/ 14 w 132"/>
                <a:gd name="T7" fmla="*/ 28 h 1784"/>
                <a:gd name="T8" fmla="*/ 132 w 132"/>
                <a:gd name="T9" fmla="*/ 1784 h 1784"/>
              </a:gdLst>
              <a:ahLst/>
              <a:cxnLst>
                <a:cxn ang="0">
                  <a:pos x="T0" y="T1"/>
                </a:cxn>
                <a:cxn ang="0">
                  <a:pos x="T2" y="T3"/>
                </a:cxn>
                <a:cxn ang="0">
                  <a:pos x="T4" y="T5"/>
                </a:cxn>
                <a:cxn ang="0">
                  <a:pos x="T6" y="T7"/>
                </a:cxn>
                <a:cxn ang="0">
                  <a:pos x="T8" y="T9"/>
                </a:cxn>
              </a:cxnLst>
              <a:rect l="0" t="0" r="r" b="b"/>
              <a:pathLst>
                <a:path w="132" h="1784">
                  <a:moveTo>
                    <a:pt x="132" y="1784"/>
                  </a:moveTo>
                  <a:lnTo>
                    <a:pt x="116" y="1728"/>
                  </a:lnTo>
                  <a:lnTo>
                    <a:pt x="0" y="0"/>
                  </a:lnTo>
                  <a:lnTo>
                    <a:pt x="14" y="28"/>
                  </a:lnTo>
                  <a:lnTo>
                    <a:pt x="132" y="1784"/>
                  </a:lnTo>
                  <a:close/>
                </a:path>
              </a:pathLst>
            </a:custGeom>
            <a:solidFill>
              <a:srgbClr val="80808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4" name="Freeform 46">
              <a:extLst>
                <a:ext uri="{FF2B5EF4-FFF2-40B4-BE49-F238E27FC236}">
                  <a16:creationId xmlns:a16="http://schemas.microsoft.com/office/drawing/2014/main" xmlns="" id="{6F79C49D-27A0-FE4D-9E49-463D27E660C5}"/>
                </a:ext>
              </a:extLst>
            </p:cNvPr>
            <p:cNvSpPr/>
            <p:nvPr/>
          </p:nvSpPr>
          <p:spPr bwMode="auto">
            <a:xfrm rot="20973432">
              <a:off x="259410" y="534620"/>
              <a:ext cx="5489739" cy="420122"/>
            </a:xfrm>
            <a:custGeom>
              <a:avLst/>
              <a:gdLst>
                <a:gd name="T0" fmla="*/ 14 w 2535"/>
                <a:gd name="T1" fmla="*/ 194 h 194"/>
                <a:gd name="T2" fmla="*/ 0 w 2535"/>
                <a:gd name="T3" fmla="*/ 166 h 194"/>
                <a:gd name="T4" fmla="*/ 2480 w 2535"/>
                <a:gd name="T5" fmla="*/ 0 h 194"/>
                <a:gd name="T6" fmla="*/ 2535 w 2535"/>
                <a:gd name="T7" fmla="*/ 26 h 194"/>
                <a:gd name="T8" fmla="*/ 14 w 2535"/>
                <a:gd name="T9" fmla="*/ 194 h 194"/>
              </a:gdLst>
              <a:ahLst/>
              <a:cxnLst>
                <a:cxn ang="0">
                  <a:pos x="T0" y="T1"/>
                </a:cxn>
                <a:cxn ang="0">
                  <a:pos x="T2" y="T3"/>
                </a:cxn>
                <a:cxn ang="0">
                  <a:pos x="T4" y="T5"/>
                </a:cxn>
                <a:cxn ang="0">
                  <a:pos x="T6" y="T7"/>
                </a:cxn>
                <a:cxn ang="0">
                  <a:pos x="T8" y="T9"/>
                </a:cxn>
              </a:cxnLst>
              <a:rect l="0" t="0" r="r" b="b"/>
              <a:pathLst>
                <a:path w="2535" h="194">
                  <a:moveTo>
                    <a:pt x="14" y="194"/>
                  </a:moveTo>
                  <a:lnTo>
                    <a:pt x="0" y="166"/>
                  </a:lnTo>
                  <a:lnTo>
                    <a:pt x="2480" y="0"/>
                  </a:lnTo>
                  <a:lnTo>
                    <a:pt x="2535" y="26"/>
                  </a:lnTo>
                  <a:lnTo>
                    <a:pt x="14" y="194"/>
                  </a:lnTo>
                  <a:close/>
                </a:path>
              </a:pathLst>
            </a:custGeom>
            <a:solidFill>
              <a:srgbClr val="DFDFD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5" name="Freeform 48">
              <a:extLst>
                <a:ext uri="{FF2B5EF4-FFF2-40B4-BE49-F238E27FC236}">
                  <a16:creationId xmlns:a16="http://schemas.microsoft.com/office/drawing/2014/main" xmlns="" id="{5354D8DD-8C22-824E-8C17-CD49A51AEEF1}"/>
                </a:ext>
              </a:extLst>
            </p:cNvPr>
            <p:cNvSpPr>
              <a:spLocks noEditPoints="1"/>
            </p:cNvSpPr>
            <p:nvPr/>
          </p:nvSpPr>
          <p:spPr bwMode="auto">
            <a:xfrm rot="20973432">
              <a:off x="637257" y="534825"/>
              <a:ext cx="5695468" cy="4166571"/>
            </a:xfrm>
            <a:custGeom>
              <a:avLst/>
              <a:gdLst>
                <a:gd name="T0" fmla="*/ 0 w 2630"/>
                <a:gd name="T1" fmla="*/ 168 h 1924"/>
                <a:gd name="T2" fmla="*/ 2521 w 2630"/>
                <a:gd name="T3" fmla="*/ 0 h 1924"/>
                <a:gd name="T4" fmla="*/ 2630 w 2630"/>
                <a:gd name="T5" fmla="*/ 1749 h 1924"/>
                <a:gd name="T6" fmla="*/ 118 w 2630"/>
                <a:gd name="T7" fmla="*/ 1924 h 1924"/>
                <a:gd name="T8" fmla="*/ 0 w 2630"/>
                <a:gd name="T9" fmla="*/ 168 h 1924"/>
                <a:gd name="T10" fmla="*/ 2490 w 2630"/>
                <a:gd name="T11" fmla="*/ 1640 h 1924"/>
                <a:gd name="T12" fmla="*/ 2395 w 2630"/>
                <a:gd name="T13" fmla="*/ 128 h 1924"/>
                <a:gd name="T14" fmla="*/ 142 w 2630"/>
                <a:gd name="T15" fmla="*/ 280 h 1924"/>
                <a:gd name="T16" fmla="*/ 244 w 2630"/>
                <a:gd name="T17" fmla="*/ 1796 h 1924"/>
                <a:gd name="T18" fmla="*/ 2490 w 2630"/>
                <a:gd name="T19" fmla="*/ 1640 h 1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30" h="1924">
                  <a:moveTo>
                    <a:pt x="0" y="168"/>
                  </a:moveTo>
                  <a:lnTo>
                    <a:pt x="2521" y="0"/>
                  </a:lnTo>
                  <a:lnTo>
                    <a:pt x="2630" y="1749"/>
                  </a:lnTo>
                  <a:lnTo>
                    <a:pt x="118" y="1924"/>
                  </a:lnTo>
                  <a:lnTo>
                    <a:pt x="0" y="168"/>
                  </a:lnTo>
                  <a:moveTo>
                    <a:pt x="2490" y="1640"/>
                  </a:moveTo>
                  <a:lnTo>
                    <a:pt x="2395" y="128"/>
                  </a:lnTo>
                  <a:lnTo>
                    <a:pt x="142" y="280"/>
                  </a:lnTo>
                  <a:lnTo>
                    <a:pt x="244" y="1796"/>
                  </a:lnTo>
                  <a:lnTo>
                    <a:pt x="2490" y="164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6" name="Freeform 47">
              <a:extLst>
                <a:ext uri="{FF2B5EF4-FFF2-40B4-BE49-F238E27FC236}">
                  <a16:creationId xmlns:a16="http://schemas.microsoft.com/office/drawing/2014/main" xmlns="" id="{1AABC4CC-0E61-B24D-B09D-ED1FE78E0BF3}"/>
                </a:ext>
              </a:extLst>
            </p:cNvPr>
            <p:cNvSpPr>
              <a:spLocks noEditPoints="1"/>
            </p:cNvSpPr>
            <p:nvPr/>
          </p:nvSpPr>
          <p:spPr bwMode="auto">
            <a:xfrm rot="20973432">
              <a:off x="638666" y="507439"/>
              <a:ext cx="5695468" cy="4166571"/>
            </a:xfrm>
            <a:custGeom>
              <a:avLst/>
              <a:gdLst>
                <a:gd name="T0" fmla="*/ 0 w 2630"/>
                <a:gd name="T1" fmla="*/ 168 h 1924"/>
                <a:gd name="T2" fmla="*/ 2521 w 2630"/>
                <a:gd name="T3" fmla="*/ 0 h 1924"/>
                <a:gd name="T4" fmla="*/ 2630 w 2630"/>
                <a:gd name="T5" fmla="*/ 1749 h 1924"/>
                <a:gd name="T6" fmla="*/ 118 w 2630"/>
                <a:gd name="T7" fmla="*/ 1924 h 1924"/>
                <a:gd name="T8" fmla="*/ 0 w 2630"/>
                <a:gd name="T9" fmla="*/ 168 h 1924"/>
                <a:gd name="T10" fmla="*/ 2490 w 2630"/>
                <a:gd name="T11" fmla="*/ 1640 h 1924"/>
                <a:gd name="T12" fmla="*/ 2395 w 2630"/>
                <a:gd name="T13" fmla="*/ 128 h 1924"/>
                <a:gd name="T14" fmla="*/ 142 w 2630"/>
                <a:gd name="T15" fmla="*/ 280 h 1924"/>
                <a:gd name="T16" fmla="*/ 244 w 2630"/>
                <a:gd name="T17" fmla="*/ 1796 h 1924"/>
                <a:gd name="T18" fmla="*/ 2490 w 2630"/>
                <a:gd name="T19" fmla="*/ 1640 h 1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30" h="1924">
                  <a:moveTo>
                    <a:pt x="0" y="168"/>
                  </a:moveTo>
                  <a:lnTo>
                    <a:pt x="2521" y="0"/>
                  </a:lnTo>
                  <a:lnTo>
                    <a:pt x="2630" y="1749"/>
                  </a:lnTo>
                  <a:lnTo>
                    <a:pt x="118" y="1924"/>
                  </a:lnTo>
                  <a:lnTo>
                    <a:pt x="0" y="168"/>
                  </a:lnTo>
                  <a:close/>
                  <a:moveTo>
                    <a:pt x="2490" y="1640"/>
                  </a:moveTo>
                  <a:lnTo>
                    <a:pt x="2395" y="128"/>
                  </a:lnTo>
                  <a:lnTo>
                    <a:pt x="142" y="280"/>
                  </a:lnTo>
                  <a:lnTo>
                    <a:pt x="244" y="1796"/>
                  </a:lnTo>
                  <a:lnTo>
                    <a:pt x="2490" y="164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54" name="组合 53">
            <a:extLst>
              <a:ext uri="{FF2B5EF4-FFF2-40B4-BE49-F238E27FC236}">
                <a16:creationId xmlns:a16="http://schemas.microsoft.com/office/drawing/2014/main" xmlns="" id="{F7DD76AB-AF3B-FB4F-9637-834C23F535D5}"/>
              </a:ext>
            </a:extLst>
          </p:cNvPr>
          <p:cNvGrpSpPr/>
          <p:nvPr/>
        </p:nvGrpSpPr>
        <p:grpSpPr>
          <a:xfrm>
            <a:off x="5282736" y="3799176"/>
            <a:ext cx="2916668" cy="2525120"/>
            <a:chOff x="259410" y="-64586"/>
            <a:chExt cx="6074724" cy="5259222"/>
          </a:xfrm>
        </p:grpSpPr>
        <p:sp>
          <p:nvSpPr>
            <p:cNvPr id="55" name="Freeform 59">
              <a:extLst>
                <a:ext uri="{FF2B5EF4-FFF2-40B4-BE49-F238E27FC236}">
                  <a16:creationId xmlns:a16="http://schemas.microsoft.com/office/drawing/2014/main" xmlns="" id="{7AC5A7FD-4CF7-3440-8A64-AAE3BE5584D0}"/>
                </a:ext>
              </a:extLst>
            </p:cNvPr>
            <p:cNvSpPr>
              <a:spLocks noEditPoints="1"/>
            </p:cNvSpPr>
            <p:nvPr/>
          </p:nvSpPr>
          <p:spPr bwMode="auto">
            <a:xfrm rot="20973432">
              <a:off x="614913" y="702958"/>
              <a:ext cx="5632666" cy="4077781"/>
            </a:xfrm>
            <a:custGeom>
              <a:avLst/>
              <a:gdLst>
                <a:gd name="T0" fmla="*/ 215 w 2601"/>
                <a:gd name="T1" fmla="*/ 1757 h 1883"/>
                <a:gd name="T2" fmla="*/ 139 w 2601"/>
                <a:gd name="T3" fmla="*/ 238 h 1883"/>
                <a:gd name="T4" fmla="*/ 2394 w 2601"/>
                <a:gd name="T5" fmla="*/ 126 h 1883"/>
                <a:gd name="T6" fmla="*/ 2463 w 2601"/>
                <a:gd name="T7" fmla="*/ 1641 h 1883"/>
                <a:gd name="T8" fmla="*/ 215 w 2601"/>
                <a:gd name="T9" fmla="*/ 1757 h 1883"/>
                <a:gd name="T10" fmla="*/ 2522 w 2601"/>
                <a:gd name="T11" fmla="*/ 0 h 1883"/>
                <a:gd name="T12" fmla="*/ 0 w 2601"/>
                <a:gd name="T13" fmla="*/ 126 h 1883"/>
                <a:gd name="T14" fmla="*/ 85 w 2601"/>
                <a:gd name="T15" fmla="*/ 1883 h 1883"/>
                <a:gd name="T16" fmla="*/ 2601 w 2601"/>
                <a:gd name="T17" fmla="*/ 1753 h 1883"/>
                <a:gd name="T18" fmla="*/ 2522 w 2601"/>
                <a:gd name="T19" fmla="*/ 0 h 18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01" h="1883">
                  <a:moveTo>
                    <a:pt x="215" y="1757"/>
                  </a:moveTo>
                  <a:lnTo>
                    <a:pt x="139" y="238"/>
                  </a:lnTo>
                  <a:lnTo>
                    <a:pt x="2394" y="126"/>
                  </a:lnTo>
                  <a:lnTo>
                    <a:pt x="2463" y="1641"/>
                  </a:lnTo>
                  <a:lnTo>
                    <a:pt x="215" y="1757"/>
                  </a:lnTo>
                  <a:close/>
                  <a:moveTo>
                    <a:pt x="2522" y="0"/>
                  </a:moveTo>
                  <a:lnTo>
                    <a:pt x="0" y="126"/>
                  </a:lnTo>
                  <a:lnTo>
                    <a:pt x="85" y="1883"/>
                  </a:lnTo>
                  <a:lnTo>
                    <a:pt x="2601" y="1753"/>
                  </a:lnTo>
                  <a:lnTo>
                    <a:pt x="2522" y="0"/>
                  </a:lnTo>
                  <a:close/>
                </a:path>
              </a:pathLst>
            </a:custGeom>
            <a:solidFill>
              <a:schemeClr val="tx1">
                <a:lumMod val="50000"/>
                <a:lumOff val="50000"/>
                <a:alpha val="67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6" name="矩形 55">
              <a:extLst>
                <a:ext uri="{FF2B5EF4-FFF2-40B4-BE49-F238E27FC236}">
                  <a16:creationId xmlns:a16="http://schemas.microsoft.com/office/drawing/2014/main" xmlns="" id="{CC7FB148-AA12-5A47-B66D-FF6A6C296332}"/>
                </a:ext>
              </a:extLst>
            </p:cNvPr>
            <p:cNvSpPr/>
            <p:nvPr/>
          </p:nvSpPr>
          <p:spPr>
            <a:xfrm rot="20740147">
              <a:off x="840291" y="950070"/>
              <a:ext cx="5098701" cy="3406777"/>
            </a:xfrm>
            <a:prstGeom prst="rect">
              <a:avLst/>
            </a:prstGeom>
            <a:blipFill dpi="0" rotWithShape="1">
              <a:blip r:embed="rId6"/>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nvGrpSpPr>
            <p:cNvPr id="57" name="组合 56">
              <a:extLst>
                <a:ext uri="{FF2B5EF4-FFF2-40B4-BE49-F238E27FC236}">
                  <a16:creationId xmlns:a16="http://schemas.microsoft.com/office/drawing/2014/main" xmlns="" id="{32502AF4-6311-154F-9142-473337A48632}"/>
                </a:ext>
              </a:extLst>
            </p:cNvPr>
            <p:cNvGrpSpPr/>
            <p:nvPr/>
          </p:nvGrpSpPr>
          <p:grpSpPr>
            <a:xfrm rot="20797027">
              <a:off x="1931734" y="-64586"/>
              <a:ext cx="1962415" cy="875978"/>
              <a:chOff x="5170485" y="1440655"/>
              <a:chExt cx="1643063" cy="733426"/>
            </a:xfrm>
          </p:grpSpPr>
          <p:sp>
            <p:nvSpPr>
              <p:cNvPr id="64" name="椭圆 63">
                <a:extLst>
                  <a:ext uri="{FF2B5EF4-FFF2-40B4-BE49-F238E27FC236}">
                    <a16:creationId xmlns:a16="http://schemas.microsoft.com/office/drawing/2014/main" xmlns="" id="{0075827C-2A9E-AC4E-A353-7EFAF172137B}"/>
                  </a:ext>
                </a:extLst>
              </p:cNvPr>
              <p:cNvSpPr/>
              <p:nvPr/>
            </p:nvSpPr>
            <p:spPr>
              <a:xfrm>
                <a:off x="5656265" y="1586159"/>
                <a:ext cx="295298" cy="128172"/>
              </a:xfrm>
              <a:prstGeom prst="ellipse">
                <a:avLst/>
              </a:prstGeom>
              <a:gradFill flip="none" rotWithShape="1">
                <a:gsLst>
                  <a:gs pos="4000">
                    <a:schemeClr val="bg1">
                      <a:lumMod val="65000"/>
                    </a:schemeClr>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nvGrpSpPr>
              <p:cNvPr id="65" name="Group 51">
                <a:extLst>
                  <a:ext uri="{FF2B5EF4-FFF2-40B4-BE49-F238E27FC236}">
                    <a16:creationId xmlns:a16="http://schemas.microsoft.com/office/drawing/2014/main" xmlns="" id="{0FA2F8E2-65E0-3347-9CBB-32C0E17A4C86}"/>
                  </a:ext>
                </a:extLst>
              </p:cNvPr>
              <p:cNvGrpSpPr>
                <a:grpSpLocks noChangeAspect="1"/>
              </p:cNvGrpSpPr>
              <p:nvPr/>
            </p:nvGrpSpPr>
            <p:grpSpPr bwMode="auto">
              <a:xfrm>
                <a:off x="5170485" y="1440655"/>
                <a:ext cx="1643063" cy="733426"/>
                <a:chOff x="3307" y="1909"/>
                <a:chExt cx="1035" cy="462"/>
              </a:xfrm>
            </p:grpSpPr>
            <p:sp>
              <p:nvSpPr>
                <p:cNvPr id="66" name="Freeform 54">
                  <a:extLst>
                    <a:ext uri="{FF2B5EF4-FFF2-40B4-BE49-F238E27FC236}">
                      <a16:creationId xmlns:a16="http://schemas.microsoft.com/office/drawing/2014/main" xmlns="" id="{B7DF10CD-845F-8C41-9176-C9F3DAF49BD0}"/>
                    </a:ext>
                  </a:extLst>
                </p:cNvPr>
                <p:cNvSpPr/>
                <p:nvPr/>
              </p:nvSpPr>
              <p:spPr bwMode="auto">
                <a:xfrm>
                  <a:off x="3340" y="2014"/>
                  <a:ext cx="369" cy="357"/>
                </a:xfrm>
                <a:custGeom>
                  <a:avLst/>
                  <a:gdLst>
                    <a:gd name="T0" fmla="*/ 145 w 155"/>
                    <a:gd name="T1" fmla="*/ 2 h 148"/>
                    <a:gd name="T2" fmla="*/ 3 w 155"/>
                    <a:gd name="T3" fmla="*/ 144 h 148"/>
                    <a:gd name="T4" fmla="*/ 9 w 155"/>
                    <a:gd name="T5" fmla="*/ 146 h 148"/>
                    <a:gd name="T6" fmla="*/ 152 w 155"/>
                    <a:gd name="T7" fmla="*/ 3 h 148"/>
                    <a:gd name="T8" fmla="*/ 145 w 155"/>
                    <a:gd name="T9" fmla="*/ 2 h 148"/>
                  </a:gdLst>
                  <a:ahLst/>
                  <a:cxnLst>
                    <a:cxn ang="0">
                      <a:pos x="T0" y="T1"/>
                    </a:cxn>
                    <a:cxn ang="0">
                      <a:pos x="T2" y="T3"/>
                    </a:cxn>
                    <a:cxn ang="0">
                      <a:pos x="T4" y="T5"/>
                    </a:cxn>
                    <a:cxn ang="0">
                      <a:pos x="T6" y="T7"/>
                    </a:cxn>
                    <a:cxn ang="0">
                      <a:pos x="T8" y="T9"/>
                    </a:cxn>
                  </a:cxnLst>
                  <a:rect l="0" t="0" r="r" b="b"/>
                  <a:pathLst>
                    <a:path w="155" h="148">
                      <a:moveTo>
                        <a:pt x="145" y="2"/>
                      </a:moveTo>
                      <a:cubicBezTo>
                        <a:pt x="98" y="49"/>
                        <a:pt x="50" y="97"/>
                        <a:pt x="3" y="144"/>
                      </a:cubicBezTo>
                      <a:cubicBezTo>
                        <a:pt x="0" y="148"/>
                        <a:pt x="7" y="148"/>
                        <a:pt x="9" y="146"/>
                      </a:cubicBezTo>
                      <a:cubicBezTo>
                        <a:pt x="57" y="98"/>
                        <a:pt x="104" y="51"/>
                        <a:pt x="152" y="3"/>
                      </a:cubicBezTo>
                      <a:cubicBezTo>
                        <a:pt x="155" y="0"/>
                        <a:pt x="147" y="0"/>
                        <a:pt x="145" y="2"/>
                      </a:cubicBezTo>
                      <a:close/>
                    </a:path>
                  </a:pathLst>
                </a:custGeom>
                <a:solidFill>
                  <a:srgbClr val="807F8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7" name="Freeform 55">
                  <a:extLst>
                    <a:ext uri="{FF2B5EF4-FFF2-40B4-BE49-F238E27FC236}">
                      <a16:creationId xmlns:a16="http://schemas.microsoft.com/office/drawing/2014/main" xmlns="" id="{A49072E5-BBE6-0C45-A3DC-5B068F1EF0F1}"/>
                    </a:ext>
                  </a:extLst>
                </p:cNvPr>
                <p:cNvSpPr/>
                <p:nvPr/>
              </p:nvSpPr>
              <p:spPr bwMode="auto">
                <a:xfrm>
                  <a:off x="3707" y="2024"/>
                  <a:ext cx="635" cy="294"/>
                </a:xfrm>
                <a:custGeom>
                  <a:avLst/>
                  <a:gdLst>
                    <a:gd name="T0" fmla="*/ 3 w 267"/>
                    <a:gd name="T1" fmla="*/ 6 h 122"/>
                    <a:gd name="T2" fmla="*/ 257 w 267"/>
                    <a:gd name="T3" fmla="*/ 121 h 122"/>
                    <a:gd name="T4" fmla="*/ 263 w 267"/>
                    <a:gd name="T5" fmla="*/ 117 h 122"/>
                    <a:gd name="T6" fmla="*/ 10 w 267"/>
                    <a:gd name="T7" fmla="*/ 1 h 122"/>
                    <a:gd name="T8" fmla="*/ 3 w 267"/>
                    <a:gd name="T9" fmla="*/ 6 h 122"/>
                  </a:gdLst>
                  <a:ahLst/>
                  <a:cxnLst>
                    <a:cxn ang="0">
                      <a:pos x="T0" y="T1"/>
                    </a:cxn>
                    <a:cxn ang="0">
                      <a:pos x="T2" y="T3"/>
                    </a:cxn>
                    <a:cxn ang="0">
                      <a:pos x="T4" y="T5"/>
                    </a:cxn>
                    <a:cxn ang="0">
                      <a:pos x="T6" y="T7"/>
                    </a:cxn>
                    <a:cxn ang="0">
                      <a:pos x="T8" y="T9"/>
                    </a:cxn>
                  </a:cxnLst>
                  <a:rect l="0" t="0" r="r" b="b"/>
                  <a:pathLst>
                    <a:path w="267" h="122">
                      <a:moveTo>
                        <a:pt x="3" y="6"/>
                      </a:moveTo>
                      <a:cubicBezTo>
                        <a:pt x="89" y="43"/>
                        <a:pt x="172" y="83"/>
                        <a:pt x="257" y="121"/>
                      </a:cubicBezTo>
                      <a:cubicBezTo>
                        <a:pt x="260" y="122"/>
                        <a:pt x="267" y="118"/>
                        <a:pt x="263" y="117"/>
                      </a:cubicBezTo>
                      <a:cubicBezTo>
                        <a:pt x="178" y="79"/>
                        <a:pt x="95" y="39"/>
                        <a:pt x="10" y="1"/>
                      </a:cubicBezTo>
                      <a:cubicBezTo>
                        <a:pt x="7" y="0"/>
                        <a:pt x="0" y="4"/>
                        <a:pt x="3" y="6"/>
                      </a:cubicBezTo>
                      <a:close/>
                    </a:path>
                  </a:pathLst>
                </a:custGeom>
                <a:solidFill>
                  <a:schemeClr val="bg1">
                    <a:lumMod val="5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8" name="AutoShape 50">
                  <a:extLst>
                    <a:ext uri="{FF2B5EF4-FFF2-40B4-BE49-F238E27FC236}">
                      <a16:creationId xmlns:a16="http://schemas.microsoft.com/office/drawing/2014/main" xmlns="" id="{8BCDE2CC-C916-5F41-96B7-C5176F9F326E}"/>
                    </a:ext>
                  </a:extLst>
                </p:cNvPr>
                <p:cNvSpPr>
                  <a:spLocks noChangeAspect="1" noChangeArrowheads="1" noTextEdit="1"/>
                </p:cNvSpPr>
                <p:nvPr/>
              </p:nvSpPr>
              <p:spPr bwMode="auto">
                <a:xfrm>
                  <a:off x="3307" y="1909"/>
                  <a:ext cx="986" cy="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9" name="Oval 52">
                  <a:extLst>
                    <a:ext uri="{FF2B5EF4-FFF2-40B4-BE49-F238E27FC236}">
                      <a16:creationId xmlns:a16="http://schemas.microsoft.com/office/drawing/2014/main" xmlns="" id="{2E50B4EE-8E97-8A45-A652-60FA0D47D45C}"/>
                    </a:ext>
                  </a:extLst>
                </p:cNvPr>
                <p:cNvSpPr>
                  <a:spLocks noChangeArrowheads="1"/>
                </p:cNvSpPr>
                <p:nvPr/>
              </p:nvSpPr>
              <p:spPr bwMode="auto">
                <a:xfrm>
                  <a:off x="3676" y="1956"/>
                  <a:ext cx="85" cy="85"/>
                </a:xfrm>
                <a:prstGeom prst="ellipse">
                  <a:avLst/>
                </a:prstGeom>
                <a:solidFill>
                  <a:srgbClr val="5C5D5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0" name="Freeform 53">
                  <a:extLst>
                    <a:ext uri="{FF2B5EF4-FFF2-40B4-BE49-F238E27FC236}">
                      <a16:creationId xmlns:a16="http://schemas.microsoft.com/office/drawing/2014/main" xmlns="" id="{5EC58AF6-2359-6C4E-9533-41A077DC512A}"/>
                    </a:ext>
                  </a:extLst>
                </p:cNvPr>
                <p:cNvSpPr>
                  <a:spLocks noEditPoints="1"/>
                </p:cNvSpPr>
                <p:nvPr/>
              </p:nvSpPr>
              <p:spPr bwMode="auto">
                <a:xfrm>
                  <a:off x="3676" y="1956"/>
                  <a:ext cx="85" cy="85"/>
                </a:xfrm>
                <a:custGeom>
                  <a:avLst/>
                  <a:gdLst>
                    <a:gd name="T0" fmla="*/ 16 w 36"/>
                    <a:gd name="T1" fmla="*/ 34 h 35"/>
                    <a:gd name="T2" fmla="*/ 22 w 36"/>
                    <a:gd name="T3" fmla="*/ 34 h 35"/>
                    <a:gd name="T4" fmla="*/ 25 w 36"/>
                    <a:gd name="T5" fmla="*/ 34 h 35"/>
                    <a:gd name="T6" fmla="*/ 28 w 36"/>
                    <a:gd name="T7" fmla="*/ 28 h 35"/>
                    <a:gd name="T8" fmla="*/ 33 w 36"/>
                    <a:gd name="T9" fmla="*/ 26 h 35"/>
                    <a:gd name="T10" fmla="*/ 35 w 36"/>
                    <a:gd name="T11" fmla="*/ 22 h 35"/>
                    <a:gd name="T12" fmla="*/ 36 w 36"/>
                    <a:gd name="T13" fmla="*/ 19 h 35"/>
                    <a:gd name="T14" fmla="*/ 33 w 36"/>
                    <a:gd name="T15" fmla="*/ 14 h 35"/>
                    <a:gd name="T16" fmla="*/ 30 w 36"/>
                    <a:gd name="T17" fmla="*/ 5 h 35"/>
                    <a:gd name="T18" fmla="*/ 28 w 36"/>
                    <a:gd name="T19" fmla="*/ 3 h 35"/>
                    <a:gd name="T20" fmla="*/ 23 w 36"/>
                    <a:gd name="T21" fmla="*/ 1 h 35"/>
                    <a:gd name="T22" fmla="*/ 13 w 36"/>
                    <a:gd name="T23" fmla="*/ 1 h 35"/>
                    <a:gd name="T24" fmla="*/ 8 w 36"/>
                    <a:gd name="T25" fmla="*/ 4 h 35"/>
                    <a:gd name="T26" fmla="*/ 2 w 36"/>
                    <a:gd name="T27" fmla="*/ 11 h 35"/>
                    <a:gd name="T28" fmla="*/ 0 w 36"/>
                    <a:gd name="T29" fmla="*/ 16 h 35"/>
                    <a:gd name="T30" fmla="*/ 1 w 36"/>
                    <a:gd name="T31" fmla="*/ 20 h 35"/>
                    <a:gd name="T32" fmla="*/ 8 w 36"/>
                    <a:gd name="T33" fmla="*/ 28 h 35"/>
                    <a:gd name="T34" fmla="*/ 11 w 36"/>
                    <a:gd name="T35" fmla="*/ 30 h 35"/>
                    <a:gd name="T36" fmla="*/ 25 w 36"/>
                    <a:gd name="T37" fmla="*/ 28 h 35"/>
                    <a:gd name="T38" fmla="*/ 25 w 36"/>
                    <a:gd name="T39" fmla="*/ 26 h 35"/>
                    <a:gd name="T40" fmla="*/ 13 w 36"/>
                    <a:gd name="T41" fmla="*/ 14 h 35"/>
                    <a:gd name="T42" fmla="*/ 13 w 36"/>
                    <a:gd name="T43" fmla="*/ 12 h 35"/>
                    <a:gd name="T44" fmla="*/ 19 w 36"/>
                    <a:gd name="T45" fmla="*/ 8 h 35"/>
                    <a:gd name="T46" fmla="*/ 16 w 36"/>
                    <a:gd name="T47" fmla="*/ 14 h 35"/>
                    <a:gd name="T48" fmla="*/ 16 w 36"/>
                    <a:gd name="T49" fmla="*/ 17 h 35"/>
                    <a:gd name="T50" fmla="*/ 13 w 36"/>
                    <a:gd name="T51" fmla="*/ 21 h 35"/>
                    <a:gd name="T52" fmla="*/ 13 w 36"/>
                    <a:gd name="T53" fmla="*/ 18 h 35"/>
                    <a:gd name="T54" fmla="*/ 19 w 36"/>
                    <a:gd name="T55" fmla="*/ 24 h 35"/>
                    <a:gd name="T56" fmla="*/ 30 w 36"/>
                    <a:gd name="T57" fmla="*/ 23 h 35"/>
                    <a:gd name="T58" fmla="*/ 28 w 36"/>
                    <a:gd name="T59" fmla="*/ 21 h 35"/>
                    <a:gd name="T60" fmla="*/ 22 w 36"/>
                    <a:gd name="T61" fmla="*/ 20 h 35"/>
                    <a:gd name="T62" fmla="*/ 25 w 36"/>
                    <a:gd name="T63" fmla="*/ 22 h 35"/>
                    <a:gd name="T64" fmla="*/ 28 w 36"/>
                    <a:gd name="T65" fmla="*/ 17 h 35"/>
                    <a:gd name="T66" fmla="*/ 25 w 36"/>
                    <a:gd name="T67" fmla="*/ 15 h 35"/>
                    <a:gd name="T68" fmla="*/ 25 w 36"/>
                    <a:gd name="T69" fmla="*/ 12 h 35"/>
                    <a:gd name="T70" fmla="*/ 30 w 36"/>
                    <a:gd name="T71" fmla="*/ 12 h 35"/>
                    <a:gd name="T72" fmla="*/ 30 w 36"/>
                    <a:gd name="T73" fmla="*/ 9 h 35"/>
                    <a:gd name="T74" fmla="*/ 22 w 36"/>
                    <a:gd name="T75" fmla="*/ 6 h 35"/>
                    <a:gd name="T76" fmla="*/ 16 w 36"/>
                    <a:gd name="T77" fmla="*/ 0 h 35"/>
                    <a:gd name="T78" fmla="*/ 16 w 36"/>
                    <a:gd name="T79" fmla="*/ 3 h 35"/>
                    <a:gd name="T80" fmla="*/ 13 w 36"/>
                    <a:gd name="T81" fmla="*/ 5 h 35"/>
                    <a:gd name="T82" fmla="*/ 11 w 36"/>
                    <a:gd name="T83" fmla="*/ 3 h 35"/>
                    <a:gd name="T84" fmla="*/ 8 w 36"/>
                    <a:gd name="T85" fmla="*/ 8 h 35"/>
                    <a:gd name="T86" fmla="*/ 5 w 36"/>
                    <a:gd name="T87" fmla="*/ 16 h 35"/>
                    <a:gd name="T88" fmla="*/ 8 w 36"/>
                    <a:gd name="T89" fmla="*/ 17 h 35"/>
                    <a:gd name="T90" fmla="*/ 5 w 36"/>
                    <a:gd name="T91" fmla="*/ 19 h 35"/>
                    <a:gd name="T92" fmla="*/ 5 w 36"/>
                    <a:gd name="T93" fmla="*/ 23 h 35"/>
                    <a:gd name="T94" fmla="*/ 13 w 36"/>
                    <a:gd name="T95" fmla="*/ 25 h 35"/>
                    <a:gd name="T96" fmla="*/ 16 w 36"/>
                    <a:gd name="T97" fmla="*/ 30 h 35"/>
                    <a:gd name="T98" fmla="*/ 19 w 36"/>
                    <a:gd name="T99" fmla="*/ 3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6" h="35">
                      <a:moveTo>
                        <a:pt x="13" y="34"/>
                      </a:moveTo>
                      <a:cubicBezTo>
                        <a:pt x="14" y="35"/>
                        <a:pt x="15" y="35"/>
                        <a:pt x="16" y="35"/>
                      </a:cubicBezTo>
                      <a:cubicBezTo>
                        <a:pt x="16" y="34"/>
                        <a:pt x="16" y="34"/>
                        <a:pt x="16" y="34"/>
                      </a:cubicBezTo>
                      <a:cubicBezTo>
                        <a:pt x="18" y="35"/>
                        <a:pt x="18" y="35"/>
                        <a:pt x="18" y="35"/>
                      </a:cubicBezTo>
                      <a:cubicBezTo>
                        <a:pt x="20" y="35"/>
                        <a:pt x="22" y="35"/>
                        <a:pt x="23" y="34"/>
                      </a:cubicBezTo>
                      <a:cubicBezTo>
                        <a:pt x="22" y="34"/>
                        <a:pt x="22" y="34"/>
                        <a:pt x="22" y="34"/>
                      </a:cubicBezTo>
                      <a:cubicBezTo>
                        <a:pt x="22" y="30"/>
                        <a:pt x="22" y="30"/>
                        <a:pt x="22" y="30"/>
                      </a:cubicBezTo>
                      <a:cubicBezTo>
                        <a:pt x="25" y="32"/>
                        <a:pt x="25" y="32"/>
                        <a:pt x="25" y="32"/>
                      </a:cubicBezTo>
                      <a:cubicBezTo>
                        <a:pt x="25" y="34"/>
                        <a:pt x="25" y="34"/>
                        <a:pt x="25" y="34"/>
                      </a:cubicBezTo>
                      <a:cubicBezTo>
                        <a:pt x="26" y="33"/>
                        <a:pt x="28" y="32"/>
                        <a:pt x="29" y="31"/>
                      </a:cubicBezTo>
                      <a:cubicBezTo>
                        <a:pt x="28" y="30"/>
                        <a:pt x="28" y="30"/>
                        <a:pt x="28" y="30"/>
                      </a:cubicBezTo>
                      <a:cubicBezTo>
                        <a:pt x="28" y="28"/>
                        <a:pt x="28" y="28"/>
                        <a:pt x="28" y="28"/>
                      </a:cubicBezTo>
                      <a:cubicBezTo>
                        <a:pt x="30" y="29"/>
                        <a:pt x="30" y="29"/>
                        <a:pt x="30" y="29"/>
                      </a:cubicBezTo>
                      <a:cubicBezTo>
                        <a:pt x="30" y="31"/>
                        <a:pt x="30" y="31"/>
                        <a:pt x="30" y="31"/>
                      </a:cubicBezTo>
                      <a:cubicBezTo>
                        <a:pt x="31" y="29"/>
                        <a:pt x="32" y="28"/>
                        <a:pt x="33" y="26"/>
                      </a:cubicBezTo>
                      <a:cubicBezTo>
                        <a:pt x="33" y="25"/>
                        <a:pt x="33" y="25"/>
                        <a:pt x="33" y="25"/>
                      </a:cubicBezTo>
                      <a:cubicBezTo>
                        <a:pt x="34" y="25"/>
                        <a:pt x="34" y="25"/>
                        <a:pt x="34" y="25"/>
                      </a:cubicBezTo>
                      <a:cubicBezTo>
                        <a:pt x="34" y="24"/>
                        <a:pt x="35" y="23"/>
                        <a:pt x="35" y="22"/>
                      </a:cubicBezTo>
                      <a:cubicBezTo>
                        <a:pt x="33" y="21"/>
                        <a:pt x="33" y="21"/>
                        <a:pt x="33" y="21"/>
                      </a:cubicBezTo>
                      <a:cubicBezTo>
                        <a:pt x="33" y="18"/>
                        <a:pt x="33" y="18"/>
                        <a:pt x="33" y="18"/>
                      </a:cubicBezTo>
                      <a:cubicBezTo>
                        <a:pt x="36" y="19"/>
                        <a:pt x="36" y="19"/>
                        <a:pt x="36" y="19"/>
                      </a:cubicBezTo>
                      <a:cubicBezTo>
                        <a:pt x="36" y="19"/>
                        <a:pt x="36" y="18"/>
                        <a:pt x="36" y="18"/>
                      </a:cubicBezTo>
                      <a:cubicBezTo>
                        <a:pt x="36" y="17"/>
                        <a:pt x="36" y="16"/>
                        <a:pt x="35" y="15"/>
                      </a:cubicBezTo>
                      <a:cubicBezTo>
                        <a:pt x="33" y="14"/>
                        <a:pt x="33" y="14"/>
                        <a:pt x="33" y="14"/>
                      </a:cubicBezTo>
                      <a:cubicBezTo>
                        <a:pt x="33" y="11"/>
                        <a:pt x="33" y="11"/>
                        <a:pt x="33" y="11"/>
                      </a:cubicBezTo>
                      <a:cubicBezTo>
                        <a:pt x="35" y="12"/>
                        <a:pt x="35" y="12"/>
                        <a:pt x="35" y="12"/>
                      </a:cubicBezTo>
                      <a:cubicBezTo>
                        <a:pt x="34" y="9"/>
                        <a:pt x="32" y="7"/>
                        <a:pt x="30" y="5"/>
                      </a:cubicBezTo>
                      <a:cubicBezTo>
                        <a:pt x="30" y="5"/>
                        <a:pt x="30" y="5"/>
                        <a:pt x="30" y="5"/>
                      </a:cubicBezTo>
                      <a:cubicBezTo>
                        <a:pt x="28" y="4"/>
                        <a:pt x="28" y="4"/>
                        <a:pt x="28" y="4"/>
                      </a:cubicBezTo>
                      <a:cubicBezTo>
                        <a:pt x="28" y="3"/>
                        <a:pt x="28" y="3"/>
                        <a:pt x="28" y="3"/>
                      </a:cubicBezTo>
                      <a:cubicBezTo>
                        <a:pt x="27" y="2"/>
                        <a:pt x="26" y="2"/>
                        <a:pt x="25" y="1"/>
                      </a:cubicBezTo>
                      <a:cubicBezTo>
                        <a:pt x="25" y="2"/>
                        <a:pt x="25" y="2"/>
                        <a:pt x="25" y="2"/>
                      </a:cubicBezTo>
                      <a:cubicBezTo>
                        <a:pt x="23" y="1"/>
                        <a:pt x="23" y="1"/>
                        <a:pt x="23" y="1"/>
                      </a:cubicBezTo>
                      <a:cubicBezTo>
                        <a:pt x="21" y="0"/>
                        <a:pt x="20" y="0"/>
                        <a:pt x="18" y="0"/>
                      </a:cubicBezTo>
                      <a:cubicBezTo>
                        <a:pt x="16" y="0"/>
                        <a:pt x="15" y="0"/>
                        <a:pt x="13" y="1"/>
                      </a:cubicBezTo>
                      <a:cubicBezTo>
                        <a:pt x="13" y="1"/>
                        <a:pt x="13" y="1"/>
                        <a:pt x="13" y="1"/>
                      </a:cubicBezTo>
                      <a:cubicBezTo>
                        <a:pt x="13" y="1"/>
                        <a:pt x="13" y="1"/>
                        <a:pt x="13" y="1"/>
                      </a:cubicBezTo>
                      <a:cubicBezTo>
                        <a:pt x="11" y="1"/>
                        <a:pt x="9" y="2"/>
                        <a:pt x="8" y="3"/>
                      </a:cubicBezTo>
                      <a:cubicBezTo>
                        <a:pt x="8" y="4"/>
                        <a:pt x="8" y="4"/>
                        <a:pt x="8" y="4"/>
                      </a:cubicBezTo>
                      <a:cubicBezTo>
                        <a:pt x="7" y="4"/>
                        <a:pt x="7" y="4"/>
                        <a:pt x="7" y="4"/>
                      </a:cubicBezTo>
                      <a:cubicBezTo>
                        <a:pt x="5" y="6"/>
                        <a:pt x="3" y="8"/>
                        <a:pt x="2" y="11"/>
                      </a:cubicBezTo>
                      <a:cubicBezTo>
                        <a:pt x="2" y="11"/>
                        <a:pt x="2" y="11"/>
                        <a:pt x="2" y="11"/>
                      </a:cubicBezTo>
                      <a:cubicBezTo>
                        <a:pt x="2" y="13"/>
                        <a:pt x="2" y="13"/>
                        <a:pt x="2" y="13"/>
                      </a:cubicBezTo>
                      <a:cubicBezTo>
                        <a:pt x="1" y="13"/>
                        <a:pt x="1" y="13"/>
                        <a:pt x="1" y="13"/>
                      </a:cubicBezTo>
                      <a:cubicBezTo>
                        <a:pt x="1" y="14"/>
                        <a:pt x="1" y="15"/>
                        <a:pt x="0" y="16"/>
                      </a:cubicBezTo>
                      <a:cubicBezTo>
                        <a:pt x="2" y="17"/>
                        <a:pt x="2" y="17"/>
                        <a:pt x="2" y="17"/>
                      </a:cubicBezTo>
                      <a:cubicBezTo>
                        <a:pt x="2" y="21"/>
                        <a:pt x="2" y="21"/>
                        <a:pt x="2" y="21"/>
                      </a:cubicBezTo>
                      <a:cubicBezTo>
                        <a:pt x="1" y="20"/>
                        <a:pt x="1" y="20"/>
                        <a:pt x="1" y="20"/>
                      </a:cubicBezTo>
                      <a:cubicBezTo>
                        <a:pt x="1" y="23"/>
                        <a:pt x="3" y="27"/>
                        <a:pt x="5" y="29"/>
                      </a:cubicBezTo>
                      <a:cubicBezTo>
                        <a:pt x="5" y="27"/>
                        <a:pt x="5" y="27"/>
                        <a:pt x="5" y="27"/>
                      </a:cubicBezTo>
                      <a:cubicBezTo>
                        <a:pt x="8" y="28"/>
                        <a:pt x="8" y="28"/>
                        <a:pt x="8" y="28"/>
                      </a:cubicBezTo>
                      <a:cubicBezTo>
                        <a:pt x="8" y="32"/>
                        <a:pt x="8" y="32"/>
                        <a:pt x="8" y="32"/>
                      </a:cubicBezTo>
                      <a:cubicBezTo>
                        <a:pt x="9" y="33"/>
                        <a:pt x="10" y="33"/>
                        <a:pt x="11" y="34"/>
                      </a:cubicBezTo>
                      <a:cubicBezTo>
                        <a:pt x="11" y="30"/>
                        <a:pt x="11" y="30"/>
                        <a:pt x="11" y="30"/>
                      </a:cubicBezTo>
                      <a:cubicBezTo>
                        <a:pt x="13" y="32"/>
                        <a:pt x="13" y="32"/>
                        <a:pt x="13" y="32"/>
                      </a:cubicBezTo>
                      <a:lnTo>
                        <a:pt x="13" y="34"/>
                      </a:lnTo>
                      <a:close/>
                      <a:moveTo>
                        <a:pt x="25" y="28"/>
                      </a:moveTo>
                      <a:cubicBezTo>
                        <a:pt x="22" y="26"/>
                        <a:pt x="22" y="26"/>
                        <a:pt x="22" y="26"/>
                      </a:cubicBezTo>
                      <a:cubicBezTo>
                        <a:pt x="22" y="24"/>
                        <a:pt x="22" y="24"/>
                        <a:pt x="22" y="24"/>
                      </a:cubicBezTo>
                      <a:cubicBezTo>
                        <a:pt x="25" y="26"/>
                        <a:pt x="25" y="26"/>
                        <a:pt x="25" y="26"/>
                      </a:cubicBezTo>
                      <a:lnTo>
                        <a:pt x="25" y="28"/>
                      </a:lnTo>
                      <a:close/>
                      <a:moveTo>
                        <a:pt x="13" y="12"/>
                      </a:moveTo>
                      <a:cubicBezTo>
                        <a:pt x="13" y="14"/>
                        <a:pt x="13" y="14"/>
                        <a:pt x="13" y="14"/>
                      </a:cubicBezTo>
                      <a:cubicBezTo>
                        <a:pt x="11" y="13"/>
                        <a:pt x="11" y="13"/>
                        <a:pt x="11" y="13"/>
                      </a:cubicBezTo>
                      <a:cubicBezTo>
                        <a:pt x="11" y="10"/>
                        <a:pt x="11" y="10"/>
                        <a:pt x="11" y="10"/>
                      </a:cubicBezTo>
                      <a:lnTo>
                        <a:pt x="13" y="12"/>
                      </a:lnTo>
                      <a:close/>
                      <a:moveTo>
                        <a:pt x="16" y="10"/>
                      </a:moveTo>
                      <a:cubicBezTo>
                        <a:pt x="16" y="7"/>
                        <a:pt x="16" y="7"/>
                        <a:pt x="16" y="7"/>
                      </a:cubicBezTo>
                      <a:cubicBezTo>
                        <a:pt x="19" y="8"/>
                        <a:pt x="19" y="8"/>
                        <a:pt x="19" y="8"/>
                      </a:cubicBezTo>
                      <a:cubicBezTo>
                        <a:pt x="19" y="11"/>
                        <a:pt x="19" y="11"/>
                        <a:pt x="19" y="11"/>
                      </a:cubicBezTo>
                      <a:lnTo>
                        <a:pt x="16" y="10"/>
                      </a:lnTo>
                      <a:close/>
                      <a:moveTo>
                        <a:pt x="16" y="14"/>
                      </a:moveTo>
                      <a:cubicBezTo>
                        <a:pt x="19" y="15"/>
                        <a:pt x="19" y="15"/>
                        <a:pt x="19" y="15"/>
                      </a:cubicBezTo>
                      <a:cubicBezTo>
                        <a:pt x="19" y="18"/>
                        <a:pt x="19" y="18"/>
                        <a:pt x="19" y="18"/>
                      </a:cubicBezTo>
                      <a:cubicBezTo>
                        <a:pt x="16" y="17"/>
                        <a:pt x="16" y="17"/>
                        <a:pt x="16" y="17"/>
                      </a:cubicBezTo>
                      <a:lnTo>
                        <a:pt x="16" y="14"/>
                      </a:lnTo>
                      <a:close/>
                      <a:moveTo>
                        <a:pt x="13" y="18"/>
                      </a:moveTo>
                      <a:cubicBezTo>
                        <a:pt x="13" y="21"/>
                        <a:pt x="13" y="21"/>
                        <a:pt x="13" y="21"/>
                      </a:cubicBezTo>
                      <a:cubicBezTo>
                        <a:pt x="11" y="19"/>
                        <a:pt x="11" y="19"/>
                        <a:pt x="11" y="19"/>
                      </a:cubicBezTo>
                      <a:cubicBezTo>
                        <a:pt x="11" y="17"/>
                        <a:pt x="11" y="17"/>
                        <a:pt x="11" y="17"/>
                      </a:cubicBezTo>
                      <a:lnTo>
                        <a:pt x="13" y="18"/>
                      </a:lnTo>
                      <a:close/>
                      <a:moveTo>
                        <a:pt x="16" y="20"/>
                      </a:moveTo>
                      <a:cubicBezTo>
                        <a:pt x="19" y="22"/>
                        <a:pt x="19" y="22"/>
                        <a:pt x="19" y="22"/>
                      </a:cubicBezTo>
                      <a:cubicBezTo>
                        <a:pt x="19" y="24"/>
                        <a:pt x="19" y="24"/>
                        <a:pt x="19" y="24"/>
                      </a:cubicBezTo>
                      <a:cubicBezTo>
                        <a:pt x="16" y="23"/>
                        <a:pt x="16" y="23"/>
                        <a:pt x="16" y="23"/>
                      </a:cubicBezTo>
                      <a:lnTo>
                        <a:pt x="16" y="20"/>
                      </a:lnTo>
                      <a:close/>
                      <a:moveTo>
                        <a:pt x="30" y="23"/>
                      </a:moveTo>
                      <a:cubicBezTo>
                        <a:pt x="30" y="25"/>
                        <a:pt x="30" y="25"/>
                        <a:pt x="30" y="25"/>
                      </a:cubicBezTo>
                      <a:cubicBezTo>
                        <a:pt x="28" y="24"/>
                        <a:pt x="28" y="24"/>
                        <a:pt x="28" y="24"/>
                      </a:cubicBezTo>
                      <a:cubicBezTo>
                        <a:pt x="28" y="21"/>
                        <a:pt x="28" y="21"/>
                        <a:pt x="28" y="21"/>
                      </a:cubicBezTo>
                      <a:lnTo>
                        <a:pt x="30" y="23"/>
                      </a:lnTo>
                      <a:close/>
                      <a:moveTo>
                        <a:pt x="25" y="22"/>
                      </a:moveTo>
                      <a:cubicBezTo>
                        <a:pt x="22" y="20"/>
                        <a:pt x="22" y="20"/>
                        <a:pt x="22" y="20"/>
                      </a:cubicBezTo>
                      <a:cubicBezTo>
                        <a:pt x="22" y="17"/>
                        <a:pt x="22" y="17"/>
                        <a:pt x="22" y="17"/>
                      </a:cubicBezTo>
                      <a:cubicBezTo>
                        <a:pt x="25" y="19"/>
                        <a:pt x="25" y="19"/>
                        <a:pt x="25" y="19"/>
                      </a:cubicBezTo>
                      <a:lnTo>
                        <a:pt x="25" y="22"/>
                      </a:lnTo>
                      <a:close/>
                      <a:moveTo>
                        <a:pt x="30" y="15"/>
                      </a:moveTo>
                      <a:cubicBezTo>
                        <a:pt x="30" y="19"/>
                        <a:pt x="30" y="19"/>
                        <a:pt x="30" y="19"/>
                      </a:cubicBezTo>
                      <a:cubicBezTo>
                        <a:pt x="28" y="17"/>
                        <a:pt x="28" y="17"/>
                        <a:pt x="28" y="17"/>
                      </a:cubicBezTo>
                      <a:cubicBezTo>
                        <a:pt x="28" y="14"/>
                        <a:pt x="28" y="14"/>
                        <a:pt x="28" y="14"/>
                      </a:cubicBezTo>
                      <a:lnTo>
                        <a:pt x="30" y="15"/>
                      </a:lnTo>
                      <a:close/>
                      <a:moveTo>
                        <a:pt x="25" y="15"/>
                      </a:moveTo>
                      <a:cubicBezTo>
                        <a:pt x="22" y="13"/>
                        <a:pt x="22" y="13"/>
                        <a:pt x="22" y="13"/>
                      </a:cubicBezTo>
                      <a:cubicBezTo>
                        <a:pt x="22" y="10"/>
                        <a:pt x="22" y="10"/>
                        <a:pt x="22" y="10"/>
                      </a:cubicBezTo>
                      <a:cubicBezTo>
                        <a:pt x="25" y="12"/>
                        <a:pt x="25" y="12"/>
                        <a:pt x="25" y="12"/>
                      </a:cubicBezTo>
                      <a:lnTo>
                        <a:pt x="25" y="15"/>
                      </a:lnTo>
                      <a:close/>
                      <a:moveTo>
                        <a:pt x="30" y="9"/>
                      </a:moveTo>
                      <a:cubicBezTo>
                        <a:pt x="30" y="12"/>
                        <a:pt x="30" y="12"/>
                        <a:pt x="30" y="12"/>
                      </a:cubicBezTo>
                      <a:cubicBezTo>
                        <a:pt x="28" y="10"/>
                        <a:pt x="28" y="10"/>
                        <a:pt x="28" y="10"/>
                      </a:cubicBezTo>
                      <a:cubicBezTo>
                        <a:pt x="28" y="8"/>
                        <a:pt x="28" y="8"/>
                        <a:pt x="28" y="8"/>
                      </a:cubicBezTo>
                      <a:lnTo>
                        <a:pt x="30" y="9"/>
                      </a:lnTo>
                      <a:close/>
                      <a:moveTo>
                        <a:pt x="25" y="6"/>
                      </a:moveTo>
                      <a:cubicBezTo>
                        <a:pt x="25" y="8"/>
                        <a:pt x="25" y="8"/>
                        <a:pt x="25" y="8"/>
                      </a:cubicBezTo>
                      <a:cubicBezTo>
                        <a:pt x="22" y="6"/>
                        <a:pt x="22" y="6"/>
                        <a:pt x="22" y="6"/>
                      </a:cubicBezTo>
                      <a:cubicBezTo>
                        <a:pt x="22" y="4"/>
                        <a:pt x="22" y="4"/>
                        <a:pt x="22" y="4"/>
                      </a:cubicBezTo>
                      <a:lnTo>
                        <a:pt x="25" y="6"/>
                      </a:lnTo>
                      <a:close/>
                      <a:moveTo>
                        <a:pt x="16" y="0"/>
                      </a:moveTo>
                      <a:cubicBezTo>
                        <a:pt x="19" y="2"/>
                        <a:pt x="19" y="2"/>
                        <a:pt x="19" y="2"/>
                      </a:cubicBezTo>
                      <a:cubicBezTo>
                        <a:pt x="19" y="4"/>
                        <a:pt x="19" y="4"/>
                        <a:pt x="19" y="4"/>
                      </a:cubicBezTo>
                      <a:cubicBezTo>
                        <a:pt x="16" y="3"/>
                        <a:pt x="16" y="3"/>
                        <a:pt x="16" y="3"/>
                      </a:cubicBezTo>
                      <a:lnTo>
                        <a:pt x="16" y="0"/>
                      </a:lnTo>
                      <a:close/>
                      <a:moveTo>
                        <a:pt x="11" y="3"/>
                      </a:moveTo>
                      <a:cubicBezTo>
                        <a:pt x="13" y="5"/>
                        <a:pt x="13" y="5"/>
                        <a:pt x="13" y="5"/>
                      </a:cubicBezTo>
                      <a:cubicBezTo>
                        <a:pt x="13" y="8"/>
                        <a:pt x="13" y="8"/>
                        <a:pt x="13" y="8"/>
                      </a:cubicBezTo>
                      <a:cubicBezTo>
                        <a:pt x="11" y="6"/>
                        <a:pt x="11" y="6"/>
                        <a:pt x="11" y="6"/>
                      </a:cubicBezTo>
                      <a:lnTo>
                        <a:pt x="11" y="3"/>
                      </a:lnTo>
                      <a:close/>
                      <a:moveTo>
                        <a:pt x="5" y="9"/>
                      </a:moveTo>
                      <a:cubicBezTo>
                        <a:pt x="5" y="6"/>
                        <a:pt x="5" y="6"/>
                        <a:pt x="5" y="6"/>
                      </a:cubicBezTo>
                      <a:cubicBezTo>
                        <a:pt x="8" y="8"/>
                        <a:pt x="8" y="8"/>
                        <a:pt x="8" y="8"/>
                      </a:cubicBezTo>
                      <a:cubicBezTo>
                        <a:pt x="8" y="11"/>
                        <a:pt x="8" y="11"/>
                        <a:pt x="8" y="11"/>
                      </a:cubicBezTo>
                      <a:lnTo>
                        <a:pt x="5" y="9"/>
                      </a:lnTo>
                      <a:close/>
                      <a:moveTo>
                        <a:pt x="5" y="16"/>
                      </a:moveTo>
                      <a:cubicBezTo>
                        <a:pt x="5" y="13"/>
                        <a:pt x="5" y="13"/>
                        <a:pt x="5" y="13"/>
                      </a:cubicBezTo>
                      <a:cubicBezTo>
                        <a:pt x="8" y="15"/>
                        <a:pt x="8" y="15"/>
                        <a:pt x="8" y="15"/>
                      </a:cubicBezTo>
                      <a:cubicBezTo>
                        <a:pt x="8" y="17"/>
                        <a:pt x="8" y="17"/>
                        <a:pt x="8" y="17"/>
                      </a:cubicBezTo>
                      <a:lnTo>
                        <a:pt x="5" y="16"/>
                      </a:lnTo>
                      <a:close/>
                      <a:moveTo>
                        <a:pt x="5" y="23"/>
                      </a:moveTo>
                      <a:cubicBezTo>
                        <a:pt x="5" y="19"/>
                        <a:pt x="5" y="19"/>
                        <a:pt x="5" y="19"/>
                      </a:cubicBezTo>
                      <a:cubicBezTo>
                        <a:pt x="8" y="21"/>
                        <a:pt x="8" y="21"/>
                        <a:pt x="8" y="21"/>
                      </a:cubicBezTo>
                      <a:cubicBezTo>
                        <a:pt x="8" y="25"/>
                        <a:pt x="8" y="25"/>
                        <a:pt x="8" y="25"/>
                      </a:cubicBezTo>
                      <a:lnTo>
                        <a:pt x="5" y="23"/>
                      </a:lnTo>
                      <a:close/>
                      <a:moveTo>
                        <a:pt x="11" y="27"/>
                      </a:moveTo>
                      <a:cubicBezTo>
                        <a:pt x="11" y="23"/>
                        <a:pt x="11" y="23"/>
                        <a:pt x="11" y="23"/>
                      </a:cubicBezTo>
                      <a:cubicBezTo>
                        <a:pt x="13" y="25"/>
                        <a:pt x="13" y="25"/>
                        <a:pt x="13" y="25"/>
                      </a:cubicBezTo>
                      <a:cubicBezTo>
                        <a:pt x="13" y="28"/>
                        <a:pt x="13" y="28"/>
                        <a:pt x="13" y="28"/>
                      </a:cubicBezTo>
                      <a:lnTo>
                        <a:pt x="11" y="27"/>
                      </a:lnTo>
                      <a:close/>
                      <a:moveTo>
                        <a:pt x="16" y="30"/>
                      </a:moveTo>
                      <a:cubicBezTo>
                        <a:pt x="16" y="27"/>
                        <a:pt x="16" y="27"/>
                        <a:pt x="16" y="27"/>
                      </a:cubicBezTo>
                      <a:cubicBezTo>
                        <a:pt x="19" y="28"/>
                        <a:pt x="19" y="28"/>
                        <a:pt x="19" y="28"/>
                      </a:cubicBezTo>
                      <a:cubicBezTo>
                        <a:pt x="19" y="31"/>
                        <a:pt x="19" y="31"/>
                        <a:pt x="19" y="31"/>
                      </a:cubicBezTo>
                      <a:lnTo>
                        <a:pt x="16" y="30"/>
                      </a:lnTo>
                      <a:close/>
                    </a:path>
                  </a:pathLst>
                </a:custGeom>
                <a:gradFill flip="none" rotWithShape="1">
                  <a:gsLst>
                    <a:gs pos="4000">
                      <a:schemeClr val="bg1">
                        <a:lumMod val="65000"/>
                      </a:schemeClr>
                    </a:gs>
                    <a:gs pos="100000">
                      <a:schemeClr val="bg1"/>
                    </a:gs>
                  </a:gsLst>
                  <a:lin ang="16200000" scaled="1"/>
                  <a:tileRect/>
                </a:gra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grpSp>
        <p:sp>
          <p:nvSpPr>
            <p:cNvPr id="58" name="Freeform 43">
              <a:extLst>
                <a:ext uri="{FF2B5EF4-FFF2-40B4-BE49-F238E27FC236}">
                  <a16:creationId xmlns:a16="http://schemas.microsoft.com/office/drawing/2014/main" xmlns="" id="{561400C0-7DCC-604B-84D2-F27B9B69D691}"/>
                </a:ext>
              </a:extLst>
            </p:cNvPr>
            <p:cNvSpPr/>
            <p:nvPr/>
          </p:nvSpPr>
          <p:spPr bwMode="auto">
            <a:xfrm rot="20973432">
              <a:off x="5631287" y="322715"/>
              <a:ext cx="322672" cy="3334989"/>
            </a:xfrm>
            <a:custGeom>
              <a:avLst/>
              <a:gdLst>
                <a:gd name="T0" fmla="*/ 149 w 149"/>
                <a:gd name="T1" fmla="*/ 1540 h 1540"/>
                <a:gd name="T2" fmla="*/ 94 w 149"/>
                <a:gd name="T3" fmla="*/ 1488 h 1540"/>
                <a:gd name="T4" fmla="*/ 0 w 149"/>
                <a:gd name="T5" fmla="*/ 0 h 1540"/>
                <a:gd name="T6" fmla="*/ 54 w 149"/>
                <a:gd name="T7" fmla="*/ 28 h 1540"/>
                <a:gd name="T8" fmla="*/ 149 w 149"/>
                <a:gd name="T9" fmla="*/ 1540 h 1540"/>
              </a:gdLst>
              <a:ahLst/>
              <a:cxnLst>
                <a:cxn ang="0">
                  <a:pos x="T0" y="T1"/>
                </a:cxn>
                <a:cxn ang="0">
                  <a:pos x="T2" y="T3"/>
                </a:cxn>
                <a:cxn ang="0">
                  <a:pos x="T4" y="T5"/>
                </a:cxn>
                <a:cxn ang="0">
                  <a:pos x="T6" y="T7"/>
                </a:cxn>
                <a:cxn ang="0">
                  <a:pos x="T8" y="T9"/>
                </a:cxn>
              </a:cxnLst>
              <a:rect l="0" t="0" r="r" b="b"/>
              <a:pathLst>
                <a:path w="149" h="1540">
                  <a:moveTo>
                    <a:pt x="149" y="1540"/>
                  </a:moveTo>
                  <a:lnTo>
                    <a:pt x="94" y="1488"/>
                  </a:lnTo>
                  <a:lnTo>
                    <a:pt x="0" y="0"/>
                  </a:lnTo>
                  <a:lnTo>
                    <a:pt x="54" y="28"/>
                  </a:lnTo>
                  <a:lnTo>
                    <a:pt x="149" y="1540"/>
                  </a:lnTo>
                  <a:close/>
                </a:path>
              </a:pathLst>
            </a:custGeom>
            <a:solidFill>
              <a:srgbClr val="B0B0B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9" name="Freeform 44">
              <a:extLst>
                <a:ext uri="{FF2B5EF4-FFF2-40B4-BE49-F238E27FC236}">
                  <a16:creationId xmlns:a16="http://schemas.microsoft.com/office/drawing/2014/main" xmlns="" id="{98F2EFE8-C08B-EF48-B047-87852CF193D0}"/>
                </a:ext>
              </a:extLst>
            </p:cNvPr>
            <p:cNvSpPr/>
            <p:nvPr/>
          </p:nvSpPr>
          <p:spPr bwMode="auto">
            <a:xfrm rot="20973432">
              <a:off x="1409527" y="3930894"/>
              <a:ext cx="4905033" cy="450440"/>
            </a:xfrm>
            <a:custGeom>
              <a:avLst/>
              <a:gdLst>
                <a:gd name="T0" fmla="*/ 19 w 2265"/>
                <a:gd name="T1" fmla="*/ 208 h 208"/>
                <a:gd name="T2" fmla="*/ 0 w 2265"/>
                <a:gd name="T3" fmla="*/ 154 h 208"/>
                <a:gd name="T4" fmla="*/ 2210 w 2265"/>
                <a:gd name="T5" fmla="*/ 0 h 208"/>
                <a:gd name="T6" fmla="*/ 2265 w 2265"/>
                <a:gd name="T7" fmla="*/ 52 h 208"/>
                <a:gd name="T8" fmla="*/ 19 w 2265"/>
                <a:gd name="T9" fmla="*/ 208 h 208"/>
              </a:gdLst>
              <a:ahLst/>
              <a:cxnLst>
                <a:cxn ang="0">
                  <a:pos x="T0" y="T1"/>
                </a:cxn>
                <a:cxn ang="0">
                  <a:pos x="T2" y="T3"/>
                </a:cxn>
                <a:cxn ang="0">
                  <a:pos x="T4" y="T5"/>
                </a:cxn>
                <a:cxn ang="0">
                  <a:pos x="T6" y="T7"/>
                </a:cxn>
                <a:cxn ang="0">
                  <a:pos x="T8" y="T9"/>
                </a:cxn>
              </a:cxnLst>
              <a:rect l="0" t="0" r="r" b="b"/>
              <a:pathLst>
                <a:path w="2265" h="208">
                  <a:moveTo>
                    <a:pt x="19" y="208"/>
                  </a:moveTo>
                  <a:lnTo>
                    <a:pt x="0" y="154"/>
                  </a:lnTo>
                  <a:lnTo>
                    <a:pt x="2210" y="0"/>
                  </a:lnTo>
                  <a:lnTo>
                    <a:pt x="2265" y="52"/>
                  </a:lnTo>
                  <a:lnTo>
                    <a:pt x="19" y="208"/>
                  </a:lnTo>
                  <a:close/>
                </a:path>
              </a:pathLst>
            </a:custGeom>
            <a:solidFill>
              <a:srgbClr val="E9E9E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0" name="Freeform 45">
              <a:extLst>
                <a:ext uri="{FF2B5EF4-FFF2-40B4-BE49-F238E27FC236}">
                  <a16:creationId xmlns:a16="http://schemas.microsoft.com/office/drawing/2014/main" xmlns="" id="{3D2353D3-FB1D-3440-88C5-D4C4E4180A25}"/>
                </a:ext>
              </a:extLst>
            </p:cNvPr>
            <p:cNvSpPr/>
            <p:nvPr/>
          </p:nvSpPr>
          <p:spPr bwMode="auto">
            <a:xfrm rot="20973432">
              <a:off x="679719" y="1331246"/>
              <a:ext cx="285856" cy="3863390"/>
            </a:xfrm>
            <a:custGeom>
              <a:avLst/>
              <a:gdLst>
                <a:gd name="T0" fmla="*/ 132 w 132"/>
                <a:gd name="T1" fmla="*/ 1784 h 1784"/>
                <a:gd name="T2" fmla="*/ 116 w 132"/>
                <a:gd name="T3" fmla="*/ 1728 h 1784"/>
                <a:gd name="T4" fmla="*/ 0 w 132"/>
                <a:gd name="T5" fmla="*/ 0 h 1784"/>
                <a:gd name="T6" fmla="*/ 14 w 132"/>
                <a:gd name="T7" fmla="*/ 28 h 1784"/>
                <a:gd name="T8" fmla="*/ 132 w 132"/>
                <a:gd name="T9" fmla="*/ 1784 h 1784"/>
              </a:gdLst>
              <a:ahLst/>
              <a:cxnLst>
                <a:cxn ang="0">
                  <a:pos x="T0" y="T1"/>
                </a:cxn>
                <a:cxn ang="0">
                  <a:pos x="T2" y="T3"/>
                </a:cxn>
                <a:cxn ang="0">
                  <a:pos x="T4" y="T5"/>
                </a:cxn>
                <a:cxn ang="0">
                  <a:pos x="T6" y="T7"/>
                </a:cxn>
                <a:cxn ang="0">
                  <a:pos x="T8" y="T9"/>
                </a:cxn>
              </a:cxnLst>
              <a:rect l="0" t="0" r="r" b="b"/>
              <a:pathLst>
                <a:path w="132" h="1784">
                  <a:moveTo>
                    <a:pt x="132" y="1784"/>
                  </a:moveTo>
                  <a:lnTo>
                    <a:pt x="116" y="1728"/>
                  </a:lnTo>
                  <a:lnTo>
                    <a:pt x="0" y="0"/>
                  </a:lnTo>
                  <a:lnTo>
                    <a:pt x="14" y="28"/>
                  </a:lnTo>
                  <a:lnTo>
                    <a:pt x="132" y="1784"/>
                  </a:lnTo>
                  <a:close/>
                </a:path>
              </a:pathLst>
            </a:custGeom>
            <a:solidFill>
              <a:srgbClr val="80808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1" name="Freeform 46">
              <a:extLst>
                <a:ext uri="{FF2B5EF4-FFF2-40B4-BE49-F238E27FC236}">
                  <a16:creationId xmlns:a16="http://schemas.microsoft.com/office/drawing/2014/main" xmlns="" id="{361C715C-5BB5-D449-AB3F-8820537DE565}"/>
                </a:ext>
              </a:extLst>
            </p:cNvPr>
            <p:cNvSpPr/>
            <p:nvPr/>
          </p:nvSpPr>
          <p:spPr bwMode="auto">
            <a:xfrm rot="20973432">
              <a:off x="259410" y="534620"/>
              <a:ext cx="5489739" cy="420122"/>
            </a:xfrm>
            <a:custGeom>
              <a:avLst/>
              <a:gdLst>
                <a:gd name="T0" fmla="*/ 14 w 2535"/>
                <a:gd name="T1" fmla="*/ 194 h 194"/>
                <a:gd name="T2" fmla="*/ 0 w 2535"/>
                <a:gd name="T3" fmla="*/ 166 h 194"/>
                <a:gd name="T4" fmla="*/ 2480 w 2535"/>
                <a:gd name="T5" fmla="*/ 0 h 194"/>
                <a:gd name="T6" fmla="*/ 2535 w 2535"/>
                <a:gd name="T7" fmla="*/ 26 h 194"/>
                <a:gd name="T8" fmla="*/ 14 w 2535"/>
                <a:gd name="T9" fmla="*/ 194 h 194"/>
              </a:gdLst>
              <a:ahLst/>
              <a:cxnLst>
                <a:cxn ang="0">
                  <a:pos x="T0" y="T1"/>
                </a:cxn>
                <a:cxn ang="0">
                  <a:pos x="T2" y="T3"/>
                </a:cxn>
                <a:cxn ang="0">
                  <a:pos x="T4" y="T5"/>
                </a:cxn>
                <a:cxn ang="0">
                  <a:pos x="T6" y="T7"/>
                </a:cxn>
                <a:cxn ang="0">
                  <a:pos x="T8" y="T9"/>
                </a:cxn>
              </a:cxnLst>
              <a:rect l="0" t="0" r="r" b="b"/>
              <a:pathLst>
                <a:path w="2535" h="194">
                  <a:moveTo>
                    <a:pt x="14" y="194"/>
                  </a:moveTo>
                  <a:lnTo>
                    <a:pt x="0" y="166"/>
                  </a:lnTo>
                  <a:lnTo>
                    <a:pt x="2480" y="0"/>
                  </a:lnTo>
                  <a:lnTo>
                    <a:pt x="2535" y="26"/>
                  </a:lnTo>
                  <a:lnTo>
                    <a:pt x="14" y="194"/>
                  </a:lnTo>
                  <a:close/>
                </a:path>
              </a:pathLst>
            </a:custGeom>
            <a:solidFill>
              <a:srgbClr val="DFDFD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2" name="Freeform 48">
              <a:extLst>
                <a:ext uri="{FF2B5EF4-FFF2-40B4-BE49-F238E27FC236}">
                  <a16:creationId xmlns:a16="http://schemas.microsoft.com/office/drawing/2014/main" xmlns="" id="{8A11B44F-F0FD-CD43-B86D-55F2628CF3FD}"/>
                </a:ext>
              </a:extLst>
            </p:cNvPr>
            <p:cNvSpPr>
              <a:spLocks noEditPoints="1"/>
            </p:cNvSpPr>
            <p:nvPr/>
          </p:nvSpPr>
          <p:spPr bwMode="auto">
            <a:xfrm rot="20973432">
              <a:off x="637257" y="534825"/>
              <a:ext cx="5695468" cy="4166571"/>
            </a:xfrm>
            <a:custGeom>
              <a:avLst/>
              <a:gdLst>
                <a:gd name="T0" fmla="*/ 0 w 2630"/>
                <a:gd name="T1" fmla="*/ 168 h 1924"/>
                <a:gd name="T2" fmla="*/ 2521 w 2630"/>
                <a:gd name="T3" fmla="*/ 0 h 1924"/>
                <a:gd name="T4" fmla="*/ 2630 w 2630"/>
                <a:gd name="T5" fmla="*/ 1749 h 1924"/>
                <a:gd name="T6" fmla="*/ 118 w 2630"/>
                <a:gd name="T7" fmla="*/ 1924 h 1924"/>
                <a:gd name="T8" fmla="*/ 0 w 2630"/>
                <a:gd name="T9" fmla="*/ 168 h 1924"/>
                <a:gd name="T10" fmla="*/ 2490 w 2630"/>
                <a:gd name="T11" fmla="*/ 1640 h 1924"/>
                <a:gd name="T12" fmla="*/ 2395 w 2630"/>
                <a:gd name="T13" fmla="*/ 128 h 1924"/>
                <a:gd name="T14" fmla="*/ 142 w 2630"/>
                <a:gd name="T15" fmla="*/ 280 h 1924"/>
                <a:gd name="T16" fmla="*/ 244 w 2630"/>
                <a:gd name="T17" fmla="*/ 1796 h 1924"/>
                <a:gd name="T18" fmla="*/ 2490 w 2630"/>
                <a:gd name="T19" fmla="*/ 1640 h 1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30" h="1924">
                  <a:moveTo>
                    <a:pt x="0" y="168"/>
                  </a:moveTo>
                  <a:lnTo>
                    <a:pt x="2521" y="0"/>
                  </a:lnTo>
                  <a:lnTo>
                    <a:pt x="2630" y="1749"/>
                  </a:lnTo>
                  <a:lnTo>
                    <a:pt x="118" y="1924"/>
                  </a:lnTo>
                  <a:lnTo>
                    <a:pt x="0" y="168"/>
                  </a:lnTo>
                  <a:moveTo>
                    <a:pt x="2490" y="1640"/>
                  </a:moveTo>
                  <a:lnTo>
                    <a:pt x="2395" y="128"/>
                  </a:lnTo>
                  <a:lnTo>
                    <a:pt x="142" y="280"/>
                  </a:lnTo>
                  <a:lnTo>
                    <a:pt x="244" y="1796"/>
                  </a:lnTo>
                  <a:lnTo>
                    <a:pt x="2490" y="164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3" name="Freeform 47">
              <a:extLst>
                <a:ext uri="{FF2B5EF4-FFF2-40B4-BE49-F238E27FC236}">
                  <a16:creationId xmlns:a16="http://schemas.microsoft.com/office/drawing/2014/main" xmlns="" id="{C1193327-4C5C-5045-9174-339F37FAF6D2}"/>
                </a:ext>
              </a:extLst>
            </p:cNvPr>
            <p:cNvSpPr>
              <a:spLocks noEditPoints="1"/>
            </p:cNvSpPr>
            <p:nvPr/>
          </p:nvSpPr>
          <p:spPr bwMode="auto">
            <a:xfrm rot="20973432">
              <a:off x="638666" y="507439"/>
              <a:ext cx="5695468" cy="4166571"/>
            </a:xfrm>
            <a:custGeom>
              <a:avLst/>
              <a:gdLst>
                <a:gd name="T0" fmla="*/ 0 w 2630"/>
                <a:gd name="T1" fmla="*/ 168 h 1924"/>
                <a:gd name="T2" fmla="*/ 2521 w 2630"/>
                <a:gd name="T3" fmla="*/ 0 h 1924"/>
                <a:gd name="T4" fmla="*/ 2630 w 2630"/>
                <a:gd name="T5" fmla="*/ 1749 h 1924"/>
                <a:gd name="T6" fmla="*/ 118 w 2630"/>
                <a:gd name="T7" fmla="*/ 1924 h 1924"/>
                <a:gd name="T8" fmla="*/ 0 w 2630"/>
                <a:gd name="T9" fmla="*/ 168 h 1924"/>
                <a:gd name="T10" fmla="*/ 2490 w 2630"/>
                <a:gd name="T11" fmla="*/ 1640 h 1924"/>
                <a:gd name="T12" fmla="*/ 2395 w 2630"/>
                <a:gd name="T13" fmla="*/ 128 h 1924"/>
                <a:gd name="T14" fmla="*/ 142 w 2630"/>
                <a:gd name="T15" fmla="*/ 280 h 1924"/>
                <a:gd name="T16" fmla="*/ 244 w 2630"/>
                <a:gd name="T17" fmla="*/ 1796 h 1924"/>
                <a:gd name="T18" fmla="*/ 2490 w 2630"/>
                <a:gd name="T19" fmla="*/ 1640 h 1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30" h="1924">
                  <a:moveTo>
                    <a:pt x="0" y="168"/>
                  </a:moveTo>
                  <a:lnTo>
                    <a:pt x="2521" y="0"/>
                  </a:lnTo>
                  <a:lnTo>
                    <a:pt x="2630" y="1749"/>
                  </a:lnTo>
                  <a:lnTo>
                    <a:pt x="118" y="1924"/>
                  </a:lnTo>
                  <a:lnTo>
                    <a:pt x="0" y="168"/>
                  </a:lnTo>
                  <a:close/>
                  <a:moveTo>
                    <a:pt x="2490" y="1640"/>
                  </a:moveTo>
                  <a:lnTo>
                    <a:pt x="2395" y="128"/>
                  </a:lnTo>
                  <a:lnTo>
                    <a:pt x="142" y="280"/>
                  </a:lnTo>
                  <a:lnTo>
                    <a:pt x="244" y="1796"/>
                  </a:lnTo>
                  <a:lnTo>
                    <a:pt x="2490" y="164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pic>
        <p:nvPicPr>
          <p:cNvPr id="71" name="图片 70">
            <a:extLst>
              <a:ext uri="{FF2B5EF4-FFF2-40B4-BE49-F238E27FC236}">
                <a16:creationId xmlns:a16="http://schemas.microsoft.com/office/drawing/2014/main" xmlns="" id="{74344DEE-7709-3F42-8DCB-6FB1496A2FA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84486" y="868585"/>
            <a:ext cx="1320502" cy="1207316"/>
          </a:xfrm>
          <a:prstGeom prst="rect">
            <a:avLst/>
          </a:prstGeom>
        </p:spPr>
      </p:pic>
      <p:sp>
        <p:nvSpPr>
          <p:cNvPr id="72" name="TextBox 71"/>
          <p:cNvSpPr txBox="1"/>
          <p:nvPr/>
        </p:nvSpPr>
        <p:spPr>
          <a:xfrm>
            <a:off x="7206434" y="2361666"/>
            <a:ext cx="511679" cy="369332"/>
          </a:xfrm>
          <a:prstGeom prst="rect">
            <a:avLst/>
          </a:prstGeom>
          <a:noFill/>
        </p:spPr>
        <p:txBody>
          <a:bodyPr wrap="none" rtlCol="0">
            <a:spAutoFit/>
          </a:bodyPr>
          <a:lstStyle/>
          <a:p>
            <a:r>
              <a:rPr lang="en-US" dirty="0" err="1" smtClean="0">
                <a:solidFill>
                  <a:schemeClr val="bg1"/>
                </a:solidFill>
              </a:rPr>
              <a:t>Vạc</a:t>
            </a:r>
            <a:endParaRPr lang="en-US" dirty="0">
              <a:solidFill>
                <a:schemeClr val="bg1"/>
              </a:solidFill>
            </a:endParaRPr>
          </a:p>
        </p:txBody>
      </p:sp>
      <p:sp>
        <p:nvSpPr>
          <p:cNvPr id="73" name="TextBox 72"/>
          <p:cNvSpPr txBox="1"/>
          <p:nvPr/>
        </p:nvSpPr>
        <p:spPr>
          <a:xfrm>
            <a:off x="2083882" y="4717891"/>
            <a:ext cx="429926" cy="369332"/>
          </a:xfrm>
          <a:prstGeom prst="rect">
            <a:avLst/>
          </a:prstGeom>
          <a:noFill/>
        </p:spPr>
        <p:txBody>
          <a:bodyPr wrap="none" rtlCol="0">
            <a:spAutoFit/>
          </a:bodyPr>
          <a:lstStyle/>
          <a:p>
            <a:r>
              <a:rPr lang="en-US" dirty="0" err="1" smtClean="0">
                <a:solidFill>
                  <a:schemeClr val="bg1"/>
                </a:solidFill>
              </a:rPr>
              <a:t>Cò</a:t>
            </a:r>
            <a:endParaRPr lang="en-US" dirty="0">
              <a:solidFill>
                <a:schemeClr val="bg1"/>
              </a:solidFill>
            </a:endParaRPr>
          </a:p>
        </p:txBody>
      </p:sp>
      <p:sp>
        <p:nvSpPr>
          <p:cNvPr id="74" name="TextBox 73"/>
          <p:cNvSpPr txBox="1"/>
          <p:nvPr/>
        </p:nvSpPr>
        <p:spPr>
          <a:xfrm>
            <a:off x="11065498" y="3803398"/>
            <a:ext cx="593432" cy="369332"/>
          </a:xfrm>
          <a:prstGeom prst="rect">
            <a:avLst/>
          </a:prstGeom>
          <a:noFill/>
        </p:spPr>
        <p:txBody>
          <a:bodyPr wrap="none" rtlCol="0">
            <a:spAutoFit/>
          </a:bodyPr>
          <a:lstStyle/>
          <a:p>
            <a:r>
              <a:rPr lang="en-US" dirty="0" err="1" smtClean="0">
                <a:solidFill>
                  <a:schemeClr val="bg1"/>
                </a:solidFill>
              </a:rPr>
              <a:t>Diệc</a:t>
            </a:r>
            <a:endParaRPr lang="en-US" dirty="0">
              <a:solidFill>
                <a:schemeClr val="bg1"/>
              </a:solidFill>
            </a:endParaRPr>
          </a:p>
        </p:txBody>
      </p:sp>
      <p:sp>
        <p:nvSpPr>
          <p:cNvPr id="75" name="TextBox 74"/>
          <p:cNvSpPr txBox="1"/>
          <p:nvPr/>
        </p:nvSpPr>
        <p:spPr>
          <a:xfrm>
            <a:off x="5744572" y="5522819"/>
            <a:ext cx="958917" cy="369332"/>
          </a:xfrm>
          <a:prstGeom prst="rect">
            <a:avLst/>
          </a:prstGeom>
          <a:noFill/>
        </p:spPr>
        <p:txBody>
          <a:bodyPr wrap="none" rtlCol="0">
            <a:spAutoFit/>
          </a:bodyPr>
          <a:lstStyle/>
          <a:p>
            <a:r>
              <a:rPr lang="en-US" dirty="0" err="1" smtClean="0">
                <a:solidFill>
                  <a:schemeClr val="bg1"/>
                </a:solidFill>
              </a:rPr>
              <a:t>Bồ</a:t>
            </a:r>
            <a:r>
              <a:rPr lang="en-US" dirty="0" smtClean="0">
                <a:solidFill>
                  <a:schemeClr val="bg1"/>
                </a:solidFill>
              </a:rPr>
              <a:t> </a:t>
            </a:r>
            <a:r>
              <a:rPr lang="en-US" dirty="0" err="1" smtClean="0">
                <a:solidFill>
                  <a:schemeClr val="bg1"/>
                </a:solidFill>
              </a:rPr>
              <a:t>nông</a:t>
            </a:r>
            <a:endParaRPr lang="en-US" dirty="0">
              <a:solidFill>
                <a:schemeClr val="bg1"/>
              </a:solidFill>
            </a:endParaRPr>
          </a:p>
        </p:txBody>
      </p:sp>
    </p:spTree>
    <p:extLst>
      <p:ext uri="{BB962C8B-B14F-4D97-AF65-F5344CB8AC3E}">
        <p14:creationId xmlns:p14="http://schemas.microsoft.com/office/powerpoint/2010/main" val="3402620166"/>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cTn>
                              </p:par>
                              <p:par>
                                <p:cTn id="11" presetID="1" presetClass="entr" presetSubtype="0" fill="hold" grpId="0" nodeType="withEffect">
                                  <p:stCondLst>
                                    <p:cond delay="0"/>
                                  </p:stCondLst>
                                  <p:childTnLst>
                                    <p:set>
                                      <p:cBhvr>
                                        <p:cTn id="12" dur="1" fill="hold">
                                          <p:stCondLst>
                                            <p:cond delay="0"/>
                                          </p:stCondLst>
                                        </p:cTn>
                                        <p:tgtEl>
                                          <p:spTgt spid="73"/>
                                        </p:tgtEl>
                                        <p:attrNameLst>
                                          <p:attrName>style.visibility</p:attrName>
                                        </p:attrNameLst>
                                      </p:cBhvr>
                                      <p:to>
                                        <p:strVal val="visible"/>
                                      </p:to>
                                    </p:set>
                                  </p:childTnLst>
                                </p:cTn>
                              </p:par>
                            </p:childTnLst>
                          </p:cTn>
                        </p:par>
                        <p:par>
                          <p:cTn id="13" fill="hold">
                            <p:stCondLst>
                              <p:cond delay="500"/>
                            </p:stCondLst>
                            <p:childTnLst>
                              <p:par>
                                <p:cTn id="14" presetID="49" presetClass="entr" presetSubtype="0" decel="100000" fill="hold" nodeType="after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p:cTn id="16" dur="500" fill="hold"/>
                                        <p:tgtEl>
                                          <p:spTgt spid="20"/>
                                        </p:tgtEl>
                                        <p:attrNameLst>
                                          <p:attrName>ppt_w</p:attrName>
                                        </p:attrNameLst>
                                      </p:cBhvr>
                                      <p:tavLst>
                                        <p:tav tm="0">
                                          <p:val>
                                            <p:fltVal val="0"/>
                                          </p:val>
                                        </p:tav>
                                        <p:tav tm="100000">
                                          <p:val>
                                            <p:strVal val="#ppt_w"/>
                                          </p:val>
                                        </p:tav>
                                      </p:tavLst>
                                    </p:anim>
                                    <p:anim calcmode="lin" valueType="num">
                                      <p:cBhvr>
                                        <p:cTn id="17" dur="500" fill="hold"/>
                                        <p:tgtEl>
                                          <p:spTgt spid="20"/>
                                        </p:tgtEl>
                                        <p:attrNameLst>
                                          <p:attrName>ppt_h</p:attrName>
                                        </p:attrNameLst>
                                      </p:cBhvr>
                                      <p:tavLst>
                                        <p:tav tm="0">
                                          <p:val>
                                            <p:fltVal val="0"/>
                                          </p:val>
                                        </p:tav>
                                        <p:tav tm="100000">
                                          <p:val>
                                            <p:strVal val="#ppt_h"/>
                                          </p:val>
                                        </p:tav>
                                      </p:tavLst>
                                    </p:anim>
                                    <p:anim calcmode="lin" valueType="num">
                                      <p:cBhvr>
                                        <p:cTn id="18" dur="500" fill="hold"/>
                                        <p:tgtEl>
                                          <p:spTgt spid="20"/>
                                        </p:tgtEl>
                                        <p:attrNameLst>
                                          <p:attrName>style.rotation</p:attrName>
                                        </p:attrNameLst>
                                      </p:cBhvr>
                                      <p:tavLst>
                                        <p:tav tm="0">
                                          <p:val>
                                            <p:fltVal val="360"/>
                                          </p:val>
                                        </p:tav>
                                        <p:tav tm="100000">
                                          <p:val>
                                            <p:fltVal val="0"/>
                                          </p:val>
                                        </p:tav>
                                      </p:tavLst>
                                    </p:anim>
                                    <p:animEffect transition="in" filter="fade">
                                      <p:cBhvr>
                                        <p:cTn id="19" dur="500"/>
                                        <p:tgtEl>
                                          <p:spTgt spid="2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2"/>
                                        </p:tgtEl>
                                        <p:attrNameLst>
                                          <p:attrName>style.visibility</p:attrName>
                                        </p:attrNameLst>
                                      </p:cBhvr>
                                      <p:to>
                                        <p:strVal val="visible"/>
                                      </p:to>
                                    </p:set>
                                    <p:animEffect transition="in" filter="fade">
                                      <p:cBhvr>
                                        <p:cTn id="22" dur="500"/>
                                        <p:tgtEl>
                                          <p:spTgt spid="72"/>
                                        </p:tgtEl>
                                      </p:cBhvr>
                                    </p:animEffect>
                                  </p:childTnLst>
                                </p:cTn>
                              </p:par>
                            </p:childTnLst>
                          </p:cTn>
                        </p:par>
                        <p:par>
                          <p:cTn id="23" fill="hold">
                            <p:stCondLst>
                              <p:cond delay="1000"/>
                            </p:stCondLst>
                            <p:childTnLst>
                              <p:par>
                                <p:cTn id="24" presetID="49" presetClass="entr" presetSubtype="0" decel="100000" fill="hold" nodeType="afterEffect">
                                  <p:stCondLst>
                                    <p:cond delay="0"/>
                                  </p:stCondLst>
                                  <p:childTnLst>
                                    <p:set>
                                      <p:cBhvr>
                                        <p:cTn id="25" dur="1" fill="hold">
                                          <p:stCondLst>
                                            <p:cond delay="0"/>
                                          </p:stCondLst>
                                        </p:cTn>
                                        <p:tgtEl>
                                          <p:spTgt spid="37"/>
                                        </p:tgtEl>
                                        <p:attrNameLst>
                                          <p:attrName>style.visibility</p:attrName>
                                        </p:attrNameLst>
                                      </p:cBhvr>
                                      <p:to>
                                        <p:strVal val="visible"/>
                                      </p:to>
                                    </p:set>
                                    <p:anim calcmode="lin" valueType="num">
                                      <p:cBhvr>
                                        <p:cTn id="26" dur="500" fill="hold"/>
                                        <p:tgtEl>
                                          <p:spTgt spid="37"/>
                                        </p:tgtEl>
                                        <p:attrNameLst>
                                          <p:attrName>ppt_w</p:attrName>
                                        </p:attrNameLst>
                                      </p:cBhvr>
                                      <p:tavLst>
                                        <p:tav tm="0">
                                          <p:val>
                                            <p:fltVal val="0"/>
                                          </p:val>
                                        </p:tav>
                                        <p:tav tm="100000">
                                          <p:val>
                                            <p:strVal val="#ppt_w"/>
                                          </p:val>
                                        </p:tav>
                                      </p:tavLst>
                                    </p:anim>
                                    <p:anim calcmode="lin" valueType="num">
                                      <p:cBhvr>
                                        <p:cTn id="27" dur="500" fill="hold"/>
                                        <p:tgtEl>
                                          <p:spTgt spid="37"/>
                                        </p:tgtEl>
                                        <p:attrNameLst>
                                          <p:attrName>ppt_h</p:attrName>
                                        </p:attrNameLst>
                                      </p:cBhvr>
                                      <p:tavLst>
                                        <p:tav tm="0">
                                          <p:val>
                                            <p:fltVal val="0"/>
                                          </p:val>
                                        </p:tav>
                                        <p:tav tm="100000">
                                          <p:val>
                                            <p:strVal val="#ppt_h"/>
                                          </p:val>
                                        </p:tav>
                                      </p:tavLst>
                                    </p:anim>
                                    <p:anim calcmode="lin" valueType="num">
                                      <p:cBhvr>
                                        <p:cTn id="28" dur="500" fill="hold"/>
                                        <p:tgtEl>
                                          <p:spTgt spid="37"/>
                                        </p:tgtEl>
                                        <p:attrNameLst>
                                          <p:attrName>style.rotation</p:attrName>
                                        </p:attrNameLst>
                                      </p:cBhvr>
                                      <p:tavLst>
                                        <p:tav tm="0">
                                          <p:val>
                                            <p:fltVal val="360"/>
                                          </p:val>
                                        </p:tav>
                                        <p:tav tm="100000">
                                          <p:val>
                                            <p:fltVal val="0"/>
                                          </p:val>
                                        </p:tav>
                                      </p:tavLst>
                                    </p:anim>
                                    <p:animEffect transition="in" filter="fade">
                                      <p:cBhvr>
                                        <p:cTn id="29" dur="500"/>
                                        <p:tgtEl>
                                          <p:spTgt spid="3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74"/>
                                        </p:tgtEl>
                                        <p:attrNameLst>
                                          <p:attrName>style.visibility</p:attrName>
                                        </p:attrNameLst>
                                      </p:cBhvr>
                                      <p:to>
                                        <p:strVal val="visible"/>
                                      </p:to>
                                    </p:set>
                                    <p:animEffect transition="in" filter="fade">
                                      <p:cBhvr>
                                        <p:cTn id="32" dur="500"/>
                                        <p:tgtEl>
                                          <p:spTgt spid="74"/>
                                        </p:tgtEl>
                                      </p:cBhvr>
                                    </p:animEffect>
                                  </p:childTnLst>
                                </p:cTn>
                              </p:par>
                            </p:childTnLst>
                          </p:cTn>
                        </p:par>
                        <p:par>
                          <p:cTn id="33" fill="hold">
                            <p:stCondLst>
                              <p:cond delay="1500"/>
                            </p:stCondLst>
                            <p:childTnLst>
                              <p:par>
                                <p:cTn id="34" presetID="49" presetClass="entr" presetSubtype="0" decel="100000" fill="hold" nodeType="afterEffect">
                                  <p:stCondLst>
                                    <p:cond delay="0"/>
                                  </p:stCondLst>
                                  <p:childTnLst>
                                    <p:set>
                                      <p:cBhvr>
                                        <p:cTn id="35" dur="1" fill="hold">
                                          <p:stCondLst>
                                            <p:cond delay="0"/>
                                          </p:stCondLst>
                                        </p:cTn>
                                        <p:tgtEl>
                                          <p:spTgt spid="54"/>
                                        </p:tgtEl>
                                        <p:attrNameLst>
                                          <p:attrName>style.visibility</p:attrName>
                                        </p:attrNameLst>
                                      </p:cBhvr>
                                      <p:to>
                                        <p:strVal val="visible"/>
                                      </p:to>
                                    </p:set>
                                    <p:anim calcmode="lin" valueType="num">
                                      <p:cBhvr>
                                        <p:cTn id="36" dur="500" fill="hold"/>
                                        <p:tgtEl>
                                          <p:spTgt spid="54"/>
                                        </p:tgtEl>
                                        <p:attrNameLst>
                                          <p:attrName>ppt_w</p:attrName>
                                        </p:attrNameLst>
                                      </p:cBhvr>
                                      <p:tavLst>
                                        <p:tav tm="0">
                                          <p:val>
                                            <p:fltVal val="0"/>
                                          </p:val>
                                        </p:tav>
                                        <p:tav tm="100000">
                                          <p:val>
                                            <p:strVal val="#ppt_w"/>
                                          </p:val>
                                        </p:tav>
                                      </p:tavLst>
                                    </p:anim>
                                    <p:anim calcmode="lin" valueType="num">
                                      <p:cBhvr>
                                        <p:cTn id="37" dur="500" fill="hold"/>
                                        <p:tgtEl>
                                          <p:spTgt spid="54"/>
                                        </p:tgtEl>
                                        <p:attrNameLst>
                                          <p:attrName>ppt_h</p:attrName>
                                        </p:attrNameLst>
                                      </p:cBhvr>
                                      <p:tavLst>
                                        <p:tav tm="0">
                                          <p:val>
                                            <p:fltVal val="0"/>
                                          </p:val>
                                        </p:tav>
                                        <p:tav tm="100000">
                                          <p:val>
                                            <p:strVal val="#ppt_h"/>
                                          </p:val>
                                        </p:tav>
                                      </p:tavLst>
                                    </p:anim>
                                    <p:anim calcmode="lin" valueType="num">
                                      <p:cBhvr>
                                        <p:cTn id="38" dur="500" fill="hold"/>
                                        <p:tgtEl>
                                          <p:spTgt spid="54"/>
                                        </p:tgtEl>
                                        <p:attrNameLst>
                                          <p:attrName>style.rotation</p:attrName>
                                        </p:attrNameLst>
                                      </p:cBhvr>
                                      <p:tavLst>
                                        <p:tav tm="0">
                                          <p:val>
                                            <p:fltVal val="360"/>
                                          </p:val>
                                        </p:tav>
                                        <p:tav tm="100000">
                                          <p:val>
                                            <p:fltVal val="0"/>
                                          </p:val>
                                        </p:tav>
                                      </p:tavLst>
                                    </p:anim>
                                    <p:animEffect transition="in" filter="fade">
                                      <p:cBhvr>
                                        <p:cTn id="39" dur="500"/>
                                        <p:tgtEl>
                                          <p:spTgt spid="54"/>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75"/>
                                        </p:tgtEl>
                                        <p:attrNameLst>
                                          <p:attrName>style.visibility</p:attrName>
                                        </p:attrNameLst>
                                      </p:cBhvr>
                                      <p:to>
                                        <p:strVal val="visible"/>
                                      </p:to>
                                    </p:set>
                                    <p:animEffect transition="in" filter="fade">
                                      <p:cBhvr>
                                        <p:cTn id="42" dur="500"/>
                                        <p:tgtEl>
                                          <p:spTgt spid="75"/>
                                        </p:tgtEl>
                                      </p:cBhvr>
                                    </p:animEffect>
                                  </p:childTnLst>
                                </p:cTn>
                              </p:par>
                              <p:par>
                                <p:cTn id="43" presetID="2" presetClass="entr" presetSubtype="2" fill="hold" nodeType="withEffect">
                                  <p:stCondLst>
                                    <p:cond delay="250"/>
                                  </p:stCondLst>
                                  <p:childTnLst>
                                    <p:set>
                                      <p:cBhvr>
                                        <p:cTn id="44" dur="1" fill="hold">
                                          <p:stCondLst>
                                            <p:cond delay="0"/>
                                          </p:stCondLst>
                                        </p:cTn>
                                        <p:tgtEl>
                                          <p:spTgt spid="71"/>
                                        </p:tgtEl>
                                        <p:attrNameLst>
                                          <p:attrName>style.visibility</p:attrName>
                                        </p:attrNameLst>
                                      </p:cBhvr>
                                      <p:to>
                                        <p:strVal val="visible"/>
                                      </p:to>
                                    </p:set>
                                    <p:anim calcmode="lin" valueType="num">
                                      <p:cBhvr additive="base">
                                        <p:cTn id="45" dur="1250" fill="hold"/>
                                        <p:tgtEl>
                                          <p:spTgt spid="71"/>
                                        </p:tgtEl>
                                        <p:attrNameLst>
                                          <p:attrName>ppt_x</p:attrName>
                                        </p:attrNameLst>
                                      </p:cBhvr>
                                      <p:tavLst>
                                        <p:tav tm="0">
                                          <p:val>
                                            <p:strVal val="1+#ppt_w/2"/>
                                          </p:val>
                                        </p:tav>
                                        <p:tav tm="100000">
                                          <p:val>
                                            <p:strVal val="#ppt_x"/>
                                          </p:val>
                                        </p:tav>
                                      </p:tavLst>
                                    </p:anim>
                                    <p:anim calcmode="lin" valueType="num">
                                      <p:cBhvr additive="base">
                                        <p:cTn id="46" dur="1250" fill="hold"/>
                                        <p:tgtEl>
                                          <p:spTgt spid="7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p:bldP spid="73" grpId="0"/>
      <p:bldP spid="74" grpId="0"/>
      <p:bldP spid="75"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图片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8590" y="-1"/>
            <a:ext cx="7205487" cy="1207011"/>
          </a:xfrm>
          <a:prstGeom prst="rect">
            <a:avLst/>
          </a:prstGeom>
        </p:spPr>
      </p:pic>
      <p:sp>
        <p:nvSpPr>
          <p:cNvPr id="14" name="文本框 1">
            <a:extLst>
              <a:ext uri="{FF2B5EF4-FFF2-40B4-BE49-F238E27FC236}">
                <a16:creationId xmlns:a16="http://schemas.microsoft.com/office/drawing/2014/main" xmlns="" id="{EAB42A08-89EA-4C0D-9BBC-187DB03E9AE8}"/>
              </a:ext>
            </a:extLst>
          </p:cNvPr>
          <p:cNvSpPr txBox="1"/>
          <p:nvPr/>
        </p:nvSpPr>
        <p:spPr>
          <a:xfrm>
            <a:off x="1735364" y="-120915"/>
            <a:ext cx="2151551" cy="1200329"/>
          </a:xfrm>
          <a:prstGeom prst="rect">
            <a:avLst/>
          </a:prstGeom>
          <a:noFill/>
        </p:spPr>
        <p:txBody>
          <a:bodyPr wrap="none" rtlCol="0">
            <a:spAutoFit/>
          </a:bodyPr>
          <a:lstStyle/>
          <a:p>
            <a:pPr>
              <a:spcBef>
                <a:spcPts val="600"/>
              </a:spcBef>
            </a:pPr>
            <a:r>
              <a:rPr lang="en-US" altLang="zh-CN" sz="7200" b="1" dirty="0" err="1" smtClean="0">
                <a:ln w="28575">
                  <a:solidFill>
                    <a:schemeClr val="bg1"/>
                  </a:solidFill>
                </a:ln>
                <a:solidFill>
                  <a:srgbClr val="E51674"/>
                </a:solidFill>
                <a:effectLst>
                  <a:outerShdw blurRad="38100" dist="38100" dir="2700000" algn="tl">
                    <a:srgbClr val="000000">
                      <a:alpha val="43137"/>
                    </a:srgbClr>
                  </a:outerShdw>
                </a:effectLst>
                <a:latin typeface="UTM Ong Do Gia" pitchFamily="18" charset="0"/>
                <a:ea typeface="inpin heiti" panose="00000500000000000000" pitchFamily="2" charset="-122"/>
                <a:sym typeface="inpin heiti" panose="00000500000000000000" pitchFamily="2" charset="-122"/>
              </a:rPr>
              <a:t>Bài</a:t>
            </a:r>
            <a:r>
              <a:rPr lang="en-US" altLang="zh-CN" sz="7200" b="1" dirty="0" smtClean="0">
                <a:ln w="28575">
                  <a:solidFill>
                    <a:schemeClr val="bg1"/>
                  </a:solidFill>
                </a:ln>
                <a:solidFill>
                  <a:srgbClr val="E51674"/>
                </a:solidFill>
                <a:effectLst>
                  <a:outerShdw blurRad="38100" dist="38100" dir="2700000" algn="tl">
                    <a:srgbClr val="000000">
                      <a:alpha val="43137"/>
                    </a:srgbClr>
                  </a:outerShdw>
                </a:effectLst>
                <a:latin typeface="UTM Ong Do Gia" pitchFamily="18" charset="0"/>
                <a:ea typeface="inpin heiti" panose="00000500000000000000" pitchFamily="2" charset="-122"/>
                <a:sym typeface="inpin heiti" panose="00000500000000000000" pitchFamily="2" charset="-122"/>
              </a:rPr>
              <a:t> 3:</a:t>
            </a:r>
            <a:endParaRPr lang="zh-CN" altLang="en-US" sz="7200" b="1" dirty="0">
              <a:ln w="28575">
                <a:solidFill>
                  <a:schemeClr val="bg1"/>
                </a:solidFill>
              </a:ln>
              <a:solidFill>
                <a:srgbClr val="E51674"/>
              </a:solidFill>
              <a:effectLst>
                <a:outerShdw blurRad="38100" dist="38100" dir="2700000" algn="tl">
                  <a:srgbClr val="000000">
                    <a:alpha val="43137"/>
                  </a:srgbClr>
                </a:outerShdw>
              </a:effectLst>
              <a:latin typeface="UTM Ong Do Gia" pitchFamily="18" charset="0"/>
              <a:ea typeface="inpin heiti" panose="00000500000000000000" pitchFamily="2" charset="-122"/>
              <a:sym typeface="inpin heiti" panose="00000500000000000000" pitchFamily="2" charset="-122"/>
            </a:endParaRPr>
          </a:p>
        </p:txBody>
      </p:sp>
      <p:sp>
        <p:nvSpPr>
          <p:cNvPr id="10" name="Rounded Rectangle 9"/>
          <p:cNvSpPr/>
          <p:nvPr/>
        </p:nvSpPr>
        <p:spPr>
          <a:xfrm>
            <a:off x="1132289" y="731100"/>
            <a:ext cx="10547491" cy="5701485"/>
          </a:xfrm>
          <a:prstGeom prst="roundRect">
            <a:avLst/>
          </a:prstGeom>
          <a:solidFill>
            <a:schemeClr val="bg1">
              <a:alpha val="84000"/>
            </a:schemeClr>
          </a:solidFill>
          <a:ln w="28575">
            <a:prstDash val="sysDash"/>
          </a:ln>
          <a:effectLst/>
        </p:spPr>
        <p:style>
          <a:lnRef idx="2">
            <a:schemeClr val="accent5"/>
          </a:lnRef>
          <a:fillRef idx="1">
            <a:schemeClr val="lt1"/>
          </a:fillRef>
          <a:effectRef idx="0">
            <a:schemeClr val="accent5"/>
          </a:effectRef>
          <a:fontRef idx="minor">
            <a:schemeClr val="dk1"/>
          </a:fontRef>
        </p:style>
        <p:txBody>
          <a:bodyPr rtlCol="0" anchor="ctr"/>
          <a:lstStyle/>
          <a:p>
            <a:pPr algn="ctr"/>
            <a:endParaRPr lang="en-US">
              <a:latin typeface="UTM Neo Sans Intel" pitchFamily="18" charset="0"/>
            </a:endParaRPr>
          </a:p>
        </p:txBody>
      </p:sp>
      <p:sp>
        <p:nvSpPr>
          <p:cNvPr id="9" name="Text Box 20"/>
          <p:cNvSpPr txBox="1">
            <a:spLocks noChangeArrowheads="1"/>
          </p:cNvSpPr>
          <p:nvPr/>
        </p:nvSpPr>
        <p:spPr bwMode="auto">
          <a:xfrm>
            <a:off x="1665046" y="960714"/>
            <a:ext cx="9488507"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spcBef>
                <a:spcPct val="50000"/>
              </a:spcBef>
            </a:pPr>
            <a:r>
              <a:rPr lang="en-US" altLang="en-US" sz="2800" b="1" i="1" dirty="0" err="1">
                <a:solidFill>
                  <a:srgbClr val="0070C0"/>
                </a:solidFill>
                <a:effectLst>
                  <a:outerShdw blurRad="38100" dist="38100" dir="2700000" algn="tl">
                    <a:srgbClr val="000000">
                      <a:alpha val="43137"/>
                    </a:srgbClr>
                  </a:outerShdw>
                </a:effectLst>
                <a:latin typeface="UTM Neo Sans Intel" pitchFamily="18" charset="0"/>
              </a:rPr>
              <a:t>Dùng</a:t>
            </a:r>
            <a:r>
              <a:rPr lang="en-US" altLang="en-US" sz="2800" b="1" i="1" dirty="0">
                <a:solidFill>
                  <a:srgbClr val="0070C0"/>
                </a:solidFill>
                <a:effectLst>
                  <a:outerShdw blurRad="38100" dist="38100" dir="2700000" algn="tl">
                    <a:srgbClr val="000000">
                      <a:alpha val="43137"/>
                    </a:srgbClr>
                  </a:outerShdw>
                </a:effectLst>
                <a:latin typeface="UTM Neo Sans Intel" pitchFamily="18" charset="0"/>
              </a:rPr>
              <a:t> </a:t>
            </a:r>
            <a:r>
              <a:rPr lang="en-US" altLang="en-US" sz="2800" b="1" i="1" dirty="0" err="1">
                <a:solidFill>
                  <a:srgbClr val="0070C0"/>
                </a:solidFill>
                <a:effectLst>
                  <a:outerShdw blurRad="38100" dist="38100" dir="2700000" algn="tl">
                    <a:srgbClr val="000000">
                      <a:alpha val="43137"/>
                    </a:srgbClr>
                  </a:outerShdw>
                </a:effectLst>
                <a:latin typeface="UTM Neo Sans Intel" pitchFamily="18" charset="0"/>
              </a:rPr>
              <a:t>đại</a:t>
            </a:r>
            <a:r>
              <a:rPr lang="en-US" altLang="en-US" sz="2800" b="1" i="1" dirty="0">
                <a:solidFill>
                  <a:srgbClr val="0070C0"/>
                </a:solidFill>
                <a:effectLst>
                  <a:outerShdw blurRad="38100" dist="38100" dir="2700000" algn="tl">
                    <a:srgbClr val="000000">
                      <a:alpha val="43137"/>
                    </a:srgbClr>
                  </a:outerShdw>
                </a:effectLst>
                <a:latin typeface="UTM Neo Sans Intel" pitchFamily="18" charset="0"/>
              </a:rPr>
              <a:t> </a:t>
            </a:r>
            <a:r>
              <a:rPr lang="en-US" altLang="en-US" sz="2800" b="1" i="1" dirty="0" err="1">
                <a:solidFill>
                  <a:srgbClr val="0070C0"/>
                </a:solidFill>
                <a:effectLst>
                  <a:outerShdw blurRad="38100" dist="38100" dir="2700000" algn="tl">
                    <a:srgbClr val="000000">
                      <a:alpha val="43137"/>
                    </a:srgbClr>
                  </a:outerShdw>
                </a:effectLst>
                <a:latin typeface="UTM Neo Sans Intel" pitchFamily="18" charset="0"/>
              </a:rPr>
              <a:t>từ</a:t>
            </a:r>
            <a:r>
              <a:rPr lang="en-US" altLang="en-US" sz="2800" b="1" i="1" dirty="0">
                <a:solidFill>
                  <a:srgbClr val="0070C0"/>
                </a:solidFill>
                <a:effectLst>
                  <a:outerShdw blurRad="38100" dist="38100" dir="2700000" algn="tl">
                    <a:srgbClr val="000000">
                      <a:alpha val="43137"/>
                    </a:srgbClr>
                  </a:outerShdw>
                </a:effectLst>
                <a:latin typeface="UTM Neo Sans Intel" pitchFamily="18" charset="0"/>
              </a:rPr>
              <a:t> ở </a:t>
            </a:r>
            <a:r>
              <a:rPr lang="en-US" altLang="en-US" sz="2800" b="1" i="1" dirty="0" err="1">
                <a:solidFill>
                  <a:srgbClr val="0070C0"/>
                </a:solidFill>
                <a:effectLst>
                  <a:outerShdw blurRad="38100" dist="38100" dir="2700000" algn="tl">
                    <a:srgbClr val="000000">
                      <a:alpha val="43137"/>
                    </a:srgbClr>
                  </a:outerShdw>
                </a:effectLst>
                <a:latin typeface="UTM Neo Sans Intel" pitchFamily="18" charset="0"/>
              </a:rPr>
              <a:t>những</a:t>
            </a:r>
            <a:r>
              <a:rPr lang="en-US" altLang="en-US" sz="2800" b="1" i="1" dirty="0">
                <a:solidFill>
                  <a:srgbClr val="0070C0"/>
                </a:solidFill>
                <a:effectLst>
                  <a:outerShdw blurRad="38100" dist="38100" dir="2700000" algn="tl">
                    <a:srgbClr val="000000">
                      <a:alpha val="43137"/>
                    </a:srgbClr>
                  </a:outerShdw>
                </a:effectLst>
                <a:latin typeface="UTM Neo Sans Intel" pitchFamily="18" charset="0"/>
              </a:rPr>
              <a:t> </a:t>
            </a:r>
            <a:r>
              <a:rPr lang="en-US" altLang="en-US" sz="2800" b="1" i="1" dirty="0" err="1">
                <a:solidFill>
                  <a:srgbClr val="0070C0"/>
                </a:solidFill>
                <a:effectLst>
                  <a:outerShdw blurRad="38100" dist="38100" dir="2700000" algn="tl">
                    <a:srgbClr val="000000">
                      <a:alpha val="43137"/>
                    </a:srgbClr>
                  </a:outerShdw>
                </a:effectLst>
                <a:latin typeface="UTM Neo Sans Intel" pitchFamily="18" charset="0"/>
              </a:rPr>
              <a:t>chỗ</a:t>
            </a:r>
            <a:r>
              <a:rPr lang="en-US" altLang="en-US" sz="2800" b="1" i="1" dirty="0">
                <a:solidFill>
                  <a:srgbClr val="0070C0"/>
                </a:solidFill>
                <a:effectLst>
                  <a:outerShdw blurRad="38100" dist="38100" dir="2700000" algn="tl">
                    <a:srgbClr val="000000">
                      <a:alpha val="43137"/>
                    </a:srgbClr>
                  </a:outerShdw>
                </a:effectLst>
                <a:latin typeface="UTM Neo Sans Intel" pitchFamily="18" charset="0"/>
              </a:rPr>
              <a:t> </a:t>
            </a:r>
            <a:r>
              <a:rPr lang="en-US" altLang="en-US" sz="2800" b="1" i="1" dirty="0" err="1">
                <a:solidFill>
                  <a:srgbClr val="0070C0"/>
                </a:solidFill>
                <a:effectLst>
                  <a:outerShdw blurRad="38100" dist="38100" dir="2700000" algn="tl">
                    <a:srgbClr val="000000">
                      <a:alpha val="43137"/>
                    </a:srgbClr>
                  </a:outerShdw>
                </a:effectLst>
                <a:latin typeface="UTM Neo Sans Intel" pitchFamily="18" charset="0"/>
              </a:rPr>
              <a:t>thích</a:t>
            </a:r>
            <a:r>
              <a:rPr lang="en-US" altLang="en-US" sz="2800" b="1" i="1" dirty="0">
                <a:solidFill>
                  <a:srgbClr val="0070C0"/>
                </a:solidFill>
                <a:effectLst>
                  <a:outerShdw blurRad="38100" dist="38100" dir="2700000" algn="tl">
                    <a:srgbClr val="000000">
                      <a:alpha val="43137"/>
                    </a:srgbClr>
                  </a:outerShdw>
                </a:effectLst>
                <a:latin typeface="UTM Neo Sans Intel" pitchFamily="18" charset="0"/>
              </a:rPr>
              <a:t> </a:t>
            </a:r>
            <a:r>
              <a:rPr lang="en-US" altLang="en-US" sz="2800" b="1" i="1" dirty="0" err="1">
                <a:solidFill>
                  <a:srgbClr val="0070C0"/>
                </a:solidFill>
                <a:effectLst>
                  <a:outerShdw blurRad="38100" dist="38100" dir="2700000" algn="tl">
                    <a:srgbClr val="000000">
                      <a:alpha val="43137"/>
                    </a:srgbClr>
                  </a:outerShdw>
                </a:effectLst>
                <a:latin typeface="UTM Neo Sans Intel" pitchFamily="18" charset="0"/>
              </a:rPr>
              <a:t>hợp</a:t>
            </a:r>
            <a:r>
              <a:rPr lang="en-US" altLang="en-US" sz="2800" b="1" i="1" dirty="0">
                <a:solidFill>
                  <a:srgbClr val="0070C0"/>
                </a:solidFill>
                <a:effectLst>
                  <a:outerShdw blurRad="38100" dist="38100" dir="2700000" algn="tl">
                    <a:srgbClr val="000000">
                      <a:alpha val="43137"/>
                    </a:srgbClr>
                  </a:outerShdw>
                </a:effectLst>
                <a:latin typeface="UTM Neo Sans Intel" pitchFamily="18" charset="0"/>
              </a:rPr>
              <a:t> </a:t>
            </a:r>
            <a:r>
              <a:rPr lang="en-US" altLang="en-US" sz="2800" b="1" i="1" dirty="0" err="1">
                <a:solidFill>
                  <a:srgbClr val="0070C0"/>
                </a:solidFill>
                <a:effectLst>
                  <a:outerShdw blurRad="38100" dist="38100" dir="2700000" algn="tl">
                    <a:srgbClr val="000000">
                      <a:alpha val="43137"/>
                    </a:srgbClr>
                  </a:outerShdw>
                </a:effectLst>
                <a:latin typeface="UTM Neo Sans Intel" pitchFamily="18" charset="0"/>
              </a:rPr>
              <a:t>để</a:t>
            </a:r>
            <a:r>
              <a:rPr lang="en-US" altLang="en-US" sz="2800" b="1" i="1" dirty="0">
                <a:solidFill>
                  <a:srgbClr val="0070C0"/>
                </a:solidFill>
                <a:effectLst>
                  <a:outerShdw blurRad="38100" dist="38100" dir="2700000" algn="tl">
                    <a:srgbClr val="000000">
                      <a:alpha val="43137"/>
                    </a:srgbClr>
                  </a:outerShdw>
                </a:effectLst>
                <a:latin typeface="UTM Neo Sans Intel" pitchFamily="18" charset="0"/>
              </a:rPr>
              <a:t> </a:t>
            </a:r>
            <a:r>
              <a:rPr lang="en-US" altLang="en-US" sz="2800" b="1" i="1" dirty="0" err="1">
                <a:solidFill>
                  <a:srgbClr val="0070C0"/>
                </a:solidFill>
                <a:effectLst>
                  <a:outerShdw blurRad="38100" dist="38100" dir="2700000" algn="tl">
                    <a:srgbClr val="000000">
                      <a:alpha val="43137"/>
                    </a:srgbClr>
                  </a:outerShdw>
                </a:effectLst>
                <a:latin typeface="UTM Neo Sans Intel" pitchFamily="18" charset="0"/>
              </a:rPr>
              <a:t>thay</a:t>
            </a:r>
            <a:r>
              <a:rPr lang="en-US" altLang="en-US" sz="2800" b="1" i="1" dirty="0">
                <a:solidFill>
                  <a:srgbClr val="0070C0"/>
                </a:solidFill>
                <a:effectLst>
                  <a:outerShdw blurRad="38100" dist="38100" dir="2700000" algn="tl">
                    <a:srgbClr val="000000">
                      <a:alpha val="43137"/>
                    </a:srgbClr>
                  </a:outerShdw>
                </a:effectLst>
                <a:latin typeface="UTM Neo Sans Intel" pitchFamily="18" charset="0"/>
              </a:rPr>
              <a:t> </a:t>
            </a:r>
            <a:r>
              <a:rPr lang="en-US" altLang="en-US" sz="2800" b="1" i="1" dirty="0" err="1">
                <a:solidFill>
                  <a:srgbClr val="0070C0"/>
                </a:solidFill>
                <a:effectLst>
                  <a:outerShdw blurRad="38100" dist="38100" dir="2700000" algn="tl">
                    <a:srgbClr val="000000">
                      <a:alpha val="43137"/>
                    </a:srgbClr>
                  </a:outerShdw>
                </a:effectLst>
                <a:latin typeface="UTM Neo Sans Intel" pitchFamily="18" charset="0"/>
              </a:rPr>
              <a:t>thế</a:t>
            </a:r>
            <a:r>
              <a:rPr lang="en-US" altLang="en-US" sz="2800" b="1" i="1" dirty="0">
                <a:solidFill>
                  <a:srgbClr val="0070C0"/>
                </a:solidFill>
                <a:effectLst>
                  <a:outerShdw blurRad="38100" dist="38100" dir="2700000" algn="tl">
                    <a:srgbClr val="000000">
                      <a:alpha val="43137"/>
                    </a:srgbClr>
                  </a:outerShdw>
                </a:effectLst>
                <a:latin typeface="UTM Neo Sans Intel" pitchFamily="18" charset="0"/>
              </a:rPr>
              <a:t> </a:t>
            </a:r>
            <a:r>
              <a:rPr lang="en-US" altLang="en-US" sz="2800" b="1" i="1" dirty="0" err="1">
                <a:solidFill>
                  <a:srgbClr val="0070C0"/>
                </a:solidFill>
                <a:effectLst>
                  <a:outerShdw blurRad="38100" dist="38100" dir="2700000" algn="tl">
                    <a:srgbClr val="000000">
                      <a:alpha val="43137"/>
                    </a:srgbClr>
                  </a:outerShdw>
                </a:effectLst>
                <a:latin typeface="UTM Neo Sans Intel" pitchFamily="18" charset="0"/>
              </a:rPr>
              <a:t>cho</a:t>
            </a:r>
            <a:r>
              <a:rPr lang="en-US" altLang="en-US" sz="2800" b="1" i="1" dirty="0">
                <a:solidFill>
                  <a:srgbClr val="0070C0"/>
                </a:solidFill>
                <a:effectLst>
                  <a:outerShdw blurRad="38100" dist="38100" dir="2700000" algn="tl">
                    <a:srgbClr val="000000">
                      <a:alpha val="43137"/>
                    </a:srgbClr>
                  </a:outerShdw>
                </a:effectLst>
                <a:latin typeface="UTM Neo Sans Intel" pitchFamily="18" charset="0"/>
              </a:rPr>
              <a:t> </a:t>
            </a:r>
            <a:r>
              <a:rPr lang="en-US" altLang="en-US" sz="2800" b="1" i="1" dirty="0" err="1">
                <a:solidFill>
                  <a:srgbClr val="0070C0"/>
                </a:solidFill>
                <a:effectLst>
                  <a:outerShdw blurRad="38100" dist="38100" dir="2700000" algn="tl">
                    <a:srgbClr val="000000">
                      <a:alpha val="43137"/>
                    </a:srgbClr>
                  </a:outerShdw>
                </a:effectLst>
                <a:latin typeface="UTM Neo Sans Intel" pitchFamily="18" charset="0"/>
              </a:rPr>
              <a:t>danh</a:t>
            </a:r>
            <a:r>
              <a:rPr lang="en-US" altLang="en-US" sz="2800" b="1" i="1" dirty="0">
                <a:solidFill>
                  <a:srgbClr val="0070C0"/>
                </a:solidFill>
                <a:effectLst>
                  <a:outerShdw blurRad="38100" dist="38100" dir="2700000" algn="tl">
                    <a:srgbClr val="000000">
                      <a:alpha val="43137"/>
                    </a:srgbClr>
                  </a:outerShdw>
                </a:effectLst>
                <a:latin typeface="UTM Neo Sans Intel" pitchFamily="18" charset="0"/>
              </a:rPr>
              <a:t> </a:t>
            </a:r>
            <a:r>
              <a:rPr lang="en-US" altLang="en-US" sz="2800" b="1" i="1" dirty="0" err="1">
                <a:solidFill>
                  <a:srgbClr val="0070C0"/>
                </a:solidFill>
                <a:effectLst>
                  <a:outerShdw blurRad="38100" dist="38100" dir="2700000" algn="tl">
                    <a:srgbClr val="000000">
                      <a:alpha val="43137"/>
                    </a:srgbClr>
                  </a:outerShdw>
                </a:effectLst>
                <a:latin typeface="UTM Neo Sans Intel" pitchFamily="18" charset="0"/>
              </a:rPr>
              <a:t>từ</a:t>
            </a:r>
            <a:r>
              <a:rPr lang="en-US" altLang="en-US" sz="2800" b="1" i="1" dirty="0">
                <a:solidFill>
                  <a:srgbClr val="0070C0"/>
                </a:solidFill>
                <a:effectLst>
                  <a:outerShdw blurRad="38100" dist="38100" dir="2700000" algn="tl">
                    <a:srgbClr val="000000">
                      <a:alpha val="43137"/>
                    </a:srgbClr>
                  </a:outerShdw>
                </a:effectLst>
                <a:latin typeface="UTM Neo Sans Intel" pitchFamily="18" charset="0"/>
              </a:rPr>
              <a:t> </a:t>
            </a:r>
            <a:r>
              <a:rPr lang="en-US" altLang="en-US" sz="2800" b="1" i="1" dirty="0" err="1">
                <a:solidFill>
                  <a:srgbClr val="0070C0"/>
                </a:solidFill>
                <a:effectLst>
                  <a:outerShdw blurRad="38100" dist="38100" dir="2700000" algn="tl">
                    <a:srgbClr val="000000">
                      <a:alpha val="43137"/>
                    </a:srgbClr>
                  </a:outerShdw>
                </a:effectLst>
                <a:latin typeface="UTM Neo Sans Intel" pitchFamily="18" charset="0"/>
              </a:rPr>
              <a:t>bị</a:t>
            </a:r>
            <a:r>
              <a:rPr lang="en-US" altLang="en-US" sz="2800" b="1" i="1" dirty="0">
                <a:solidFill>
                  <a:srgbClr val="0070C0"/>
                </a:solidFill>
                <a:effectLst>
                  <a:outerShdw blurRad="38100" dist="38100" dir="2700000" algn="tl">
                    <a:srgbClr val="000000">
                      <a:alpha val="43137"/>
                    </a:srgbClr>
                  </a:outerShdw>
                </a:effectLst>
                <a:latin typeface="UTM Neo Sans Intel" pitchFamily="18" charset="0"/>
              </a:rPr>
              <a:t> </a:t>
            </a:r>
            <a:r>
              <a:rPr lang="en-US" altLang="en-US" sz="2800" b="1" i="1" dirty="0" err="1">
                <a:solidFill>
                  <a:srgbClr val="0070C0"/>
                </a:solidFill>
                <a:effectLst>
                  <a:outerShdw blurRad="38100" dist="38100" dir="2700000" algn="tl">
                    <a:srgbClr val="000000">
                      <a:alpha val="43137"/>
                    </a:srgbClr>
                  </a:outerShdw>
                </a:effectLst>
                <a:latin typeface="UTM Neo Sans Intel" pitchFamily="18" charset="0"/>
              </a:rPr>
              <a:t>lặp</a:t>
            </a:r>
            <a:r>
              <a:rPr lang="en-US" altLang="en-US" sz="2800" b="1" i="1" dirty="0">
                <a:solidFill>
                  <a:srgbClr val="0070C0"/>
                </a:solidFill>
                <a:effectLst>
                  <a:outerShdw blurRad="38100" dist="38100" dir="2700000" algn="tl">
                    <a:srgbClr val="000000">
                      <a:alpha val="43137"/>
                    </a:srgbClr>
                  </a:outerShdw>
                </a:effectLst>
                <a:latin typeface="UTM Neo Sans Intel" pitchFamily="18" charset="0"/>
              </a:rPr>
              <a:t> </a:t>
            </a:r>
            <a:r>
              <a:rPr lang="en-US" altLang="en-US" sz="2800" b="1" i="1" dirty="0" err="1">
                <a:solidFill>
                  <a:srgbClr val="0070C0"/>
                </a:solidFill>
                <a:effectLst>
                  <a:outerShdw blurRad="38100" dist="38100" dir="2700000" algn="tl">
                    <a:srgbClr val="000000">
                      <a:alpha val="43137"/>
                    </a:srgbClr>
                  </a:outerShdw>
                </a:effectLst>
                <a:latin typeface="UTM Neo Sans Intel" pitchFamily="18" charset="0"/>
              </a:rPr>
              <a:t>lại</a:t>
            </a:r>
            <a:r>
              <a:rPr lang="en-US" altLang="en-US" sz="2800" b="1" i="1" dirty="0">
                <a:solidFill>
                  <a:srgbClr val="0070C0"/>
                </a:solidFill>
                <a:effectLst>
                  <a:outerShdw blurRad="38100" dist="38100" dir="2700000" algn="tl">
                    <a:srgbClr val="000000">
                      <a:alpha val="43137"/>
                    </a:srgbClr>
                  </a:outerShdw>
                </a:effectLst>
                <a:latin typeface="UTM Neo Sans Intel" pitchFamily="18" charset="0"/>
              </a:rPr>
              <a:t> </a:t>
            </a:r>
            <a:r>
              <a:rPr lang="en-US" altLang="en-US" sz="2800" b="1" i="1" dirty="0" err="1">
                <a:solidFill>
                  <a:srgbClr val="0070C0"/>
                </a:solidFill>
                <a:effectLst>
                  <a:outerShdw blurRad="38100" dist="38100" dir="2700000" algn="tl">
                    <a:srgbClr val="000000">
                      <a:alpha val="43137"/>
                    </a:srgbClr>
                  </a:outerShdw>
                </a:effectLst>
                <a:latin typeface="UTM Neo Sans Intel" pitchFamily="18" charset="0"/>
              </a:rPr>
              <a:t>nhiều</a:t>
            </a:r>
            <a:r>
              <a:rPr lang="en-US" altLang="en-US" sz="2800" b="1" i="1" dirty="0">
                <a:solidFill>
                  <a:srgbClr val="0070C0"/>
                </a:solidFill>
                <a:effectLst>
                  <a:outerShdw blurRad="38100" dist="38100" dir="2700000" algn="tl">
                    <a:srgbClr val="000000">
                      <a:alpha val="43137"/>
                    </a:srgbClr>
                  </a:outerShdw>
                </a:effectLst>
                <a:latin typeface="UTM Neo Sans Intel" pitchFamily="18" charset="0"/>
              </a:rPr>
              <a:t> </a:t>
            </a:r>
            <a:r>
              <a:rPr lang="en-US" altLang="en-US" sz="2800" b="1" i="1" dirty="0" err="1">
                <a:solidFill>
                  <a:srgbClr val="0070C0"/>
                </a:solidFill>
                <a:effectLst>
                  <a:outerShdw blurRad="38100" dist="38100" dir="2700000" algn="tl">
                    <a:srgbClr val="000000">
                      <a:alpha val="43137"/>
                    </a:srgbClr>
                  </a:outerShdw>
                </a:effectLst>
                <a:latin typeface="UTM Neo Sans Intel" pitchFamily="18" charset="0"/>
              </a:rPr>
              <a:t>lần</a:t>
            </a:r>
            <a:r>
              <a:rPr lang="en-US" altLang="en-US" sz="2800" b="1" i="1" dirty="0">
                <a:solidFill>
                  <a:srgbClr val="0070C0"/>
                </a:solidFill>
                <a:effectLst>
                  <a:outerShdw blurRad="38100" dist="38100" dir="2700000" algn="tl">
                    <a:srgbClr val="000000">
                      <a:alpha val="43137"/>
                    </a:srgbClr>
                  </a:outerShdw>
                </a:effectLst>
                <a:latin typeface="UTM Neo Sans Intel" pitchFamily="18" charset="0"/>
              </a:rPr>
              <a:t> </a:t>
            </a:r>
            <a:r>
              <a:rPr lang="en-US" altLang="en-US" sz="2800" b="1" i="1" dirty="0" err="1">
                <a:solidFill>
                  <a:srgbClr val="0070C0"/>
                </a:solidFill>
                <a:effectLst>
                  <a:outerShdw blurRad="38100" dist="38100" dir="2700000" algn="tl">
                    <a:srgbClr val="000000">
                      <a:alpha val="43137"/>
                    </a:srgbClr>
                  </a:outerShdw>
                </a:effectLst>
                <a:latin typeface="UTM Neo Sans Intel" pitchFamily="18" charset="0"/>
              </a:rPr>
              <a:t>trong</a:t>
            </a:r>
            <a:r>
              <a:rPr lang="en-US" altLang="en-US" sz="2800" b="1" i="1" dirty="0">
                <a:solidFill>
                  <a:srgbClr val="0070C0"/>
                </a:solidFill>
                <a:effectLst>
                  <a:outerShdw blurRad="38100" dist="38100" dir="2700000" algn="tl">
                    <a:srgbClr val="000000">
                      <a:alpha val="43137"/>
                    </a:srgbClr>
                  </a:outerShdw>
                </a:effectLst>
                <a:latin typeface="UTM Neo Sans Intel" pitchFamily="18" charset="0"/>
              </a:rPr>
              <a:t> </a:t>
            </a:r>
            <a:r>
              <a:rPr lang="en-US" altLang="en-US" sz="2800" b="1" i="1" dirty="0" err="1">
                <a:solidFill>
                  <a:srgbClr val="0070C0"/>
                </a:solidFill>
                <a:effectLst>
                  <a:outerShdw blurRad="38100" dist="38100" dir="2700000" algn="tl">
                    <a:srgbClr val="000000">
                      <a:alpha val="43137"/>
                    </a:srgbClr>
                  </a:outerShdw>
                </a:effectLst>
                <a:latin typeface="UTM Neo Sans Intel" pitchFamily="18" charset="0"/>
              </a:rPr>
              <a:t>mẩu</a:t>
            </a:r>
            <a:r>
              <a:rPr lang="en-US" altLang="en-US" sz="2800" b="1" i="1" dirty="0">
                <a:solidFill>
                  <a:srgbClr val="0070C0"/>
                </a:solidFill>
                <a:effectLst>
                  <a:outerShdw blurRad="38100" dist="38100" dir="2700000" algn="tl">
                    <a:srgbClr val="000000">
                      <a:alpha val="43137"/>
                    </a:srgbClr>
                  </a:outerShdw>
                </a:effectLst>
                <a:latin typeface="UTM Neo Sans Intel" pitchFamily="18" charset="0"/>
              </a:rPr>
              <a:t> </a:t>
            </a:r>
            <a:r>
              <a:rPr lang="en-US" altLang="en-US" sz="2800" b="1" i="1" dirty="0" err="1">
                <a:solidFill>
                  <a:srgbClr val="0070C0"/>
                </a:solidFill>
                <a:effectLst>
                  <a:outerShdw blurRad="38100" dist="38100" dir="2700000" algn="tl">
                    <a:srgbClr val="000000">
                      <a:alpha val="43137"/>
                    </a:srgbClr>
                  </a:outerShdw>
                </a:effectLst>
                <a:latin typeface="UTM Neo Sans Intel" pitchFamily="18" charset="0"/>
              </a:rPr>
              <a:t>chuyện</a:t>
            </a:r>
            <a:r>
              <a:rPr lang="en-US" altLang="en-US" sz="2800" b="1" i="1" dirty="0">
                <a:solidFill>
                  <a:srgbClr val="0070C0"/>
                </a:solidFill>
                <a:effectLst>
                  <a:outerShdw blurRad="38100" dist="38100" dir="2700000" algn="tl">
                    <a:srgbClr val="000000">
                      <a:alpha val="43137"/>
                    </a:srgbClr>
                  </a:outerShdw>
                </a:effectLst>
                <a:latin typeface="UTM Neo Sans Intel" pitchFamily="18" charset="0"/>
              </a:rPr>
              <a:t> </a:t>
            </a:r>
            <a:r>
              <a:rPr lang="en-US" altLang="en-US" sz="2800" b="1" i="1" dirty="0" err="1">
                <a:solidFill>
                  <a:srgbClr val="0070C0"/>
                </a:solidFill>
                <a:effectLst>
                  <a:outerShdw blurRad="38100" dist="38100" dir="2700000" algn="tl">
                    <a:srgbClr val="000000">
                      <a:alpha val="43137"/>
                    </a:srgbClr>
                  </a:outerShdw>
                </a:effectLst>
                <a:latin typeface="UTM Neo Sans Intel" pitchFamily="18" charset="0"/>
              </a:rPr>
              <a:t>sau</a:t>
            </a:r>
            <a:r>
              <a:rPr lang="vi-VN" altLang="en-US" sz="2800" b="1" i="1" dirty="0">
                <a:solidFill>
                  <a:srgbClr val="0070C0"/>
                </a:solidFill>
                <a:effectLst>
                  <a:outerShdw blurRad="38100" dist="38100" dir="2700000" algn="tl">
                    <a:srgbClr val="000000">
                      <a:alpha val="43137"/>
                    </a:srgbClr>
                  </a:outerShdw>
                </a:effectLst>
                <a:latin typeface="Times New Roman" pitchFamily="18" charset="0"/>
              </a:rPr>
              <a:t>:</a:t>
            </a:r>
            <a:endParaRPr lang="en-US" altLang="en-US" sz="2800" b="1" i="1" dirty="0">
              <a:solidFill>
                <a:srgbClr val="0070C0"/>
              </a:solidFill>
              <a:effectLst>
                <a:outerShdw blurRad="38100" dist="38100" dir="2700000" algn="tl">
                  <a:srgbClr val="000000">
                    <a:alpha val="43137"/>
                  </a:srgbClr>
                </a:outerShdw>
              </a:effectLst>
              <a:latin typeface="UTM Neo Sans Intel" pitchFamily="18" charset="0"/>
            </a:endParaRPr>
          </a:p>
        </p:txBody>
      </p:sp>
      <p:sp>
        <p:nvSpPr>
          <p:cNvPr id="15" name="Text Box 14"/>
          <p:cNvSpPr txBox="1">
            <a:spLocks noChangeArrowheads="1"/>
          </p:cNvSpPr>
          <p:nvPr/>
        </p:nvSpPr>
        <p:spPr bwMode="auto">
          <a:xfrm>
            <a:off x="1665046" y="1965064"/>
            <a:ext cx="9630840" cy="4090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ctr">
              <a:lnSpc>
                <a:spcPct val="150000"/>
              </a:lnSpc>
              <a:spcBef>
                <a:spcPct val="50000"/>
              </a:spcBef>
            </a:pPr>
            <a:r>
              <a:rPr lang="vi-VN" altLang="en-US" sz="2800" b="1" dirty="0">
                <a:solidFill>
                  <a:srgbClr val="000000"/>
                </a:solidFill>
                <a:effectLst>
                  <a:outerShdw blurRad="38100" dist="38100" dir="2700000" algn="tl">
                    <a:srgbClr val="000000">
                      <a:alpha val="43137"/>
                    </a:srgbClr>
                  </a:outerShdw>
                </a:effectLst>
                <a:latin typeface="UTM Neo Sans Intel" pitchFamily="18" charset="0"/>
              </a:rPr>
              <a:t>Con chuột tham lam</a:t>
            </a:r>
            <a:r>
              <a:rPr lang="en-US" altLang="en-US" sz="2800" b="1" dirty="0">
                <a:solidFill>
                  <a:srgbClr val="000000"/>
                </a:solidFill>
                <a:effectLst>
                  <a:outerShdw blurRad="38100" dist="38100" dir="2700000" algn="tl">
                    <a:srgbClr val="000000">
                      <a:alpha val="43137"/>
                    </a:srgbClr>
                  </a:outerShdw>
                </a:effectLst>
                <a:latin typeface="UTM Neo Sans Intel" pitchFamily="18" charset="0"/>
              </a:rPr>
              <a:t>  </a:t>
            </a:r>
            <a:r>
              <a:rPr lang="en-US" altLang="en-US" sz="2800" dirty="0">
                <a:solidFill>
                  <a:srgbClr val="000000"/>
                </a:solidFill>
                <a:effectLst>
                  <a:outerShdw blurRad="38100" dist="38100" dir="2700000" algn="tl">
                    <a:srgbClr val="000000">
                      <a:alpha val="43137"/>
                    </a:srgbClr>
                  </a:outerShdw>
                </a:effectLst>
                <a:latin typeface="UTM Neo Sans Intel" pitchFamily="18" charset="0"/>
              </a:rPr>
              <a:t>    </a:t>
            </a:r>
          </a:p>
          <a:p>
            <a:pPr algn="just">
              <a:lnSpc>
                <a:spcPct val="150000"/>
              </a:lnSpc>
              <a:spcBef>
                <a:spcPct val="50000"/>
              </a:spcBef>
            </a:pPr>
            <a:r>
              <a:rPr lang="en-US" altLang="en-US" sz="2800" dirty="0">
                <a:solidFill>
                  <a:srgbClr val="000000"/>
                </a:solidFill>
                <a:effectLst>
                  <a:outerShdw blurRad="38100" dist="38100" dir="2700000" algn="tl">
                    <a:srgbClr val="000000">
                      <a:alpha val="43137"/>
                    </a:srgbClr>
                  </a:outerShdw>
                </a:effectLst>
                <a:latin typeface="UTM Neo Sans Intel" pitchFamily="18" charset="0"/>
              </a:rPr>
              <a:t>    </a:t>
            </a:r>
            <a:r>
              <a:rPr lang="vi-VN" altLang="en-US" sz="2800" dirty="0">
                <a:solidFill>
                  <a:srgbClr val="000000"/>
                </a:solidFill>
                <a:effectLst>
                  <a:outerShdw blurRad="38100" dist="38100" dir="2700000" algn="tl">
                    <a:srgbClr val="000000">
                      <a:alpha val="43137"/>
                    </a:srgbClr>
                  </a:outerShdw>
                </a:effectLst>
                <a:latin typeface="UTM Neo Sans Intel" pitchFamily="18" charset="0"/>
              </a:rPr>
              <a:t>Chuột ta gặm vách nhà. Một cái khe hở hiện ra. Chuột chui qua khe và tìm được rất nhiều thức ăn. Là một con chuột tham lam nên chuột ăn nhiều quá, nhiều đến mức bụng chuột </a:t>
            </a:r>
            <a:r>
              <a:rPr lang="en-US" altLang="en-US" sz="2800" dirty="0">
                <a:solidFill>
                  <a:srgbClr val="000000"/>
                </a:solidFill>
                <a:effectLst>
                  <a:outerShdw blurRad="38100" dist="38100" dir="2700000" algn="tl">
                    <a:srgbClr val="000000">
                      <a:alpha val="43137"/>
                    </a:srgbClr>
                  </a:outerShdw>
                </a:effectLst>
                <a:latin typeface="UTM Neo Sans Intel" pitchFamily="18" charset="0"/>
              </a:rPr>
              <a:t> </a:t>
            </a:r>
            <a:r>
              <a:rPr lang="vi-VN" altLang="en-US" sz="2800" dirty="0">
                <a:solidFill>
                  <a:srgbClr val="000000"/>
                </a:solidFill>
                <a:effectLst>
                  <a:outerShdw blurRad="38100" dist="38100" dir="2700000" algn="tl">
                    <a:srgbClr val="000000">
                      <a:alpha val="43137"/>
                    </a:srgbClr>
                  </a:outerShdw>
                </a:effectLst>
                <a:latin typeface="UTM Neo Sans Intel" pitchFamily="18" charset="0"/>
              </a:rPr>
              <a:t>phình to ra. Đến sáng, chuột tìm đường trở về ổ, nhưng bụng to quá, chuột không sao lách qua khe hở được</a:t>
            </a:r>
            <a:endParaRPr lang="en-US" altLang="en-US" sz="2800" dirty="0">
              <a:solidFill>
                <a:srgbClr val="000000"/>
              </a:solidFill>
              <a:effectLst>
                <a:outerShdw blurRad="38100" dist="38100" dir="2700000" algn="tl">
                  <a:srgbClr val="000000">
                    <a:alpha val="43137"/>
                  </a:srgbClr>
                </a:outerShdw>
              </a:effectLst>
              <a:latin typeface="UTM Neo Sans Intel" pitchFamily="18" charset="0"/>
            </a:endParaRPr>
          </a:p>
        </p:txBody>
      </p:sp>
      <p:cxnSp>
        <p:nvCxnSpPr>
          <p:cNvPr id="21" name="Straight Connector 20"/>
          <p:cNvCxnSpPr/>
          <p:nvPr/>
        </p:nvCxnSpPr>
        <p:spPr>
          <a:xfrm>
            <a:off x="2077493" y="3469756"/>
            <a:ext cx="899623" cy="0"/>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16" name="Straight Connector 15"/>
          <p:cNvCxnSpPr/>
          <p:nvPr/>
        </p:nvCxnSpPr>
        <p:spPr>
          <a:xfrm>
            <a:off x="9619521" y="3469756"/>
            <a:ext cx="899623" cy="0"/>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17" name="Straight Connector 16"/>
          <p:cNvCxnSpPr/>
          <p:nvPr/>
        </p:nvCxnSpPr>
        <p:spPr>
          <a:xfrm>
            <a:off x="9461728" y="4128974"/>
            <a:ext cx="899623" cy="0"/>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18" name="Straight Connector 17"/>
          <p:cNvCxnSpPr/>
          <p:nvPr/>
        </p:nvCxnSpPr>
        <p:spPr>
          <a:xfrm>
            <a:off x="3051837" y="4781100"/>
            <a:ext cx="899623" cy="0"/>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20" name="Straight Connector 19"/>
          <p:cNvCxnSpPr/>
          <p:nvPr/>
        </p:nvCxnSpPr>
        <p:spPr>
          <a:xfrm>
            <a:off x="9339223" y="4781100"/>
            <a:ext cx="899623" cy="0"/>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25" name="Straight Connector 24"/>
          <p:cNvCxnSpPr/>
          <p:nvPr/>
        </p:nvCxnSpPr>
        <p:spPr>
          <a:xfrm>
            <a:off x="4224962" y="5411965"/>
            <a:ext cx="899623" cy="0"/>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26" name="Straight Connector 25"/>
          <p:cNvCxnSpPr/>
          <p:nvPr/>
        </p:nvCxnSpPr>
        <p:spPr>
          <a:xfrm>
            <a:off x="1735364" y="6076352"/>
            <a:ext cx="899623" cy="0"/>
          </a:xfrm>
          <a:prstGeom prst="line">
            <a:avLst/>
          </a:prstGeom>
          <a:ln w="38100"/>
        </p:spPr>
        <p:style>
          <a:lnRef idx="3">
            <a:schemeClr val="accent2"/>
          </a:lnRef>
          <a:fillRef idx="0">
            <a:schemeClr val="accent2"/>
          </a:fillRef>
          <a:effectRef idx="2">
            <a:schemeClr val="accent2"/>
          </a:effectRef>
          <a:fontRef idx="minor">
            <a:schemeClr val="tx1"/>
          </a:fontRef>
        </p:style>
      </p:cxnSp>
      <p:sp>
        <p:nvSpPr>
          <p:cNvPr id="4" name="TextBox 3"/>
          <p:cNvSpPr txBox="1"/>
          <p:nvPr/>
        </p:nvSpPr>
        <p:spPr>
          <a:xfrm>
            <a:off x="3019648" y="4226896"/>
            <a:ext cx="931812" cy="523220"/>
          </a:xfrm>
          <a:prstGeom prst="rect">
            <a:avLst/>
          </a:prstGeom>
          <a:solidFill>
            <a:schemeClr val="bg1"/>
          </a:solidFill>
        </p:spPr>
        <p:txBody>
          <a:bodyPr wrap="square" rtlCol="0">
            <a:spAutoFit/>
          </a:bodyPr>
          <a:lstStyle/>
          <a:p>
            <a:pPr algn="ctr"/>
            <a:r>
              <a:rPr lang="en-US" sz="2800" dirty="0" err="1">
                <a:solidFill>
                  <a:srgbClr val="FF0000"/>
                </a:solidFill>
                <a:effectLst>
                  <a:outerShdw blurRad="38100" dist="38100" dir="2700000" algn="tl">
                    <a:srgbClr val="000000">
                      <a:alpha val="43137"/>
                    </a:srgbClr>
                  </a:outerShdw>
                </a:effectLst>
                <a:latin typeface="UTM Neo Sans Intel" pitchFamily="18" charset="0"/>
              </a:rPr>
              <a:t>nó</a:t>
            </a:r>
            <a:endParaRPr lang="en-US" sz="2800" dirty="0">
              <a:solidFill>
                <a:srgbClr val="FF0000"/>
              </a:solidFill>
              <a:effectLst>
                <a:outerShdw blurRad="38100" dist="38100" dir="2700000" algn="tl">
                  <a:srgbClr val="000000">
                    <a:alpha val="43137"/>
                  </a:srgbClr>
                </a:outerShdw>
              </a:effectLst>
              <a:latin typeface="UTM Neo Sans Intel" pitchFamily="18" charset="0"/>
            </a:endParaRPr>
          </a:p>
        </p:txBody>
      </p:sp>
      <p:sp>
        <p:nvSpPr>
          <p:cNvPr id="27" name="TextBox 26"/>
          <p:cNvSpPr txBox="1"/>
          <p:nvPr/>
        </p:nvSpPr>
        <p:spPr>
          <a:xfrm>
            <a:off x="9319324" y="4214943"/>
            <a:ext cx="944034" cy="523220"/>
          </a:xfrm>
          <a:prstGeom prst="rect">
            <a:avLst/>
          </a:prstGeom>
          <a:solidFill>
            <a:schemeClr val="bg1"/>
          </a:solidFill>
        </p:spPr>
        <p:txBody>
          <a:bodyPr wrap="square" rtlCol="0">
            <a:spAutoFit/>
          </a:bodyPr>
          <a:lstStyle/>
          <a:p>
            <a:pPr algn="ctr"/>
            <a:r>
              <a:rPr lang="en-US" sz="2800" dirty="0" err="1">
                <a:solidFill>
                  <a:srgbClr val="FF0000"/>
                </a:solidFill>
                <a:effectLst>
                  <a:outerShdw blurRad="38100" dist="38100" dir="2700000" algn="tl">
                    <a:srgbClr val="000000">
                      <a:alpha val="43137"/>
                    </a:srgbClr>
                  </a:outerShdw>
                </a:effectLst>
                <a:latin typeface="UTM Neo Sans Intel" pitchFamily="18" charset="0"/>
              </a:rPr>
              <a:t>nó</a:t>
            </a:r>
            <a:endParaRPr lang="en-US" sz="2800" dirty="0">
              <a:solidFill>
                <a:srgbClr val="FF0000"/>
              </a:solidFill>
              <a:effectLst>
                <a:outerShdw blurRad="38100" dist="38100" dir="2700000" algn="tl">
                  <a:srgbClr val="000000">
                    <a:alpha val="43137"/>
                  </a:srgbClr>
                </a:outerShdw>
              </a:effectLst>
              <a:latin typeface="UTM Neo Sans Intel" pitchFamily="18" charset="0"/>
            </a:endParaRPr>
          </a:p>
        </p:txBody>
      </p:sp>
      <p:sp>
        <p:nvSpPr>
          <p:cNvPr id="28" name="TextBox 27"/>
          <p:cNvSpPr txBox="1"/>
          <p:nvPr/>
        </p:nvSpPr>
        <p:spPr>
          <a:xfrm>
            <a:off x="1696945" y="5518295"/>
            <a:ext cx="944034" cy="523220"/>
          </a:xfrm>
          <a:prstGeom prst="rect">
            <a:avLst/>
          </a:prstGeom>
          <a:solidFill>
            <a:schemeClr val="bg1"/>
          </a:solidFill>
        </p:spPr>
        <p:txBody>
          <a:bodyPr wrap="square" rtlCol="0">
            <a:spAutoFit/>
          </a:bodyPr>
          <a:lstStyle/>
          <a:p>
            <a:pPr algn="ctr"/>
            <a:r>
              <a:rPr lang="en-US" sz="2800" dirty="0" err="1">
                <a:solidFill>
                  <a:srgbClr val="FF0000"/>
                </a:solidFill>
                <a:effectLst>
                  <a:outerShdw blurRad="38100" dist="38100" dir="2700000" algn="tl">
                    <a:srgbClr val="000000">
                      <a:alpha val="43137"/>
                    </a:srgbClr>
                  </a:outerShdw>
                </a:effectLst>
                <a:latin typeface="UTM Neo Sans Intel" pitchFamily="18" charset="0"/>
              </a:rPr>
              <a:t>nó</a:t>
            </a:r>
            <a:endParaRPr lang="en-US" sz="2800" dirty="0">
              <a:solidFill>
                <a:srgbClr val="FF0000"/>
              </a:solidFill>
              <a:effectLst>
                <a:outerShdw blurRad="38100" dist="38100" dir="2700000" algn="tl">
                  <a:srgbClr val="000000">
                    <a:alpha val="43137"/>
                  </a:srgbClr>
                </a:outerShdw>
              </a:effectLst>
              <a:latin typeface="UTM Neo Sans Intel" pitchFamily="18" charset="0"/>
            </a:endParaRPr>
          </a:p>
        </p:txBody>
      </p:sp>
    </p:spTree>
    <p:extLst>
      <p:ext uri="{BB962C8B-B14F-4D97-AF65-F5344CB8AC3E}">
        <p14:creationId xmlns:p14="http://schemas.microsoft.com/office/powerpoint/2010/main" val="1533779255"/>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4"/>
                                        </p:tgtEl>
                                        <p:attrNameLst>
                                          <p:attrName>ppt_y</p:attrName>
                                        </p:attrNameLst>
                                      </p:cBhvr>
                                      <p:tavLst>
                                        <p:tav tm="0">
                                          <p:val>
                                            <p:strVal val="#ppt_y"/>
                                          </p:val>
                                        </p:tav>
                                        <p:tav tm="100000">
                                          <p:val>
                                            <p:strVal val="#ppt_y"/>
                                          </p:val>
                                        </p:tav>
                                      </p:tavLst>
                                    </p:anim>
                                    <p:anim calcmode="lin" valueType="num">
                                      <p:cBhvr>
                                        <p:cTn id="9" dur="50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4"/>
                                        </p:tgtEl>
                                      </p:cBhvr>
                                    </p:animEffect>
                                  </p:childTnLst>
                                </p:cTn>
                              </p:par>
                            </p:childTnLst>
                          </p:cTn>
                        </p:par>
                        <p:par>
                          <p:cTn id="12" fill="hold">
                            <p:stCondLst>
                              <p:cond delay="700"/>
                            </p:stCondLst>
                            <p:childTnLst>
                              <p:par>
                                <p:cTn id="13" presetID="22" presetClass="entr" presetSubtype="8"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47"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1000"/>
                                        <p:tgtEl>
                                          <p:spTgt spid="15"/>
                                        </p:tgtEl>
                                      </p:cBhvr>
                                    </p:animEffect>
                                    <p:anim calcmode="lin" valueType="num">
                                      <p:cBhvr>
                                        <p:cTn id="26" dur="1000" fill="hold"/>
                                        <p:tgtEl>
                                          <p:spTgt spid="15"/>
                                        </p:tgtEl>
                                        <p:attrNameLst>
                                          <p:attrName>ppt_x</p:attrName>
                                        </p:attrNameLst>
                                      </p:cBhvr>
                                      <p:tavLst>
                                        <p:tav tm="0">
                                          <p:val>
                                            <p:strVal val="#ppt_x"/>
                                          </p:val>
                                        </p:tav>
                                        <p:tav tm="100000">
                                          <p:val>
                                            <p:strVal val="#ppt_x"/>
                                          </p:val>
                                        </p:tav>
                                      </p:tavLst>
                                    </p:anim>
                                    <p:anim calcmode="lin" valueType="num">
                                      <p:cBhvr>
                                        <p:cTn id="2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wipe(left)">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left)">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ipe(left)">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left)">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wipe(left)">
                                      <p:cBhvr>
                                        <p:cTn id="52" dur="500"/>
                                        <p:tgtEl>
                                          <p:spTgt spid="20"/>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wipe(left)">
                                      <p:cBhvr>
                                        <p:cTn id="57" dur="500"/>
                                        <p:tgtEl>
                                          <p:spTgt spid="25"/>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26"/>
                                        </p:tgtEl>
                                        <p:attrNameLst>
                                          <p:attrName>style.visibility</p:attrName>
                                        </p:attrNameLst>
                                      </p:cBhvr>
                                      <p:to>
                                        <p:strVal val="visible"/>
                                      </p:to>
                                    </p:set>
                                    <p:animEffect transition="in" filter="wipe(left)">
                                      <p:cBhvr>
                                        <p:cTn id="62" dur="500"/>
                                        <p:tgtEl>
                                          <p:spTgt spid="26"/>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4"/>
                                        </p:tgtEl>
                                        <p:attrNameLst>
                                          <p:attrName>style.visibility</p:attrName>
                                        </p:attrNameLst>
                                      </p:cBhvr>
                                      <p:to>
                                        <p:strVal val="visible"/>
                                      </p:to>
                                    </p:set>
                                    <p:animEffect transition="in" filter="wipe(left)">
                                      <p:cBhvr>
                                        <p:cTn id="67" dur="500"/>
                                        <p:tgtEl>
                                          <p:spTgt spid="4"/>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27"/>
                                        </p:tgtEl>
                                        <p:attrNameLst>
                                          <p:attrName>style.visibility</p:attrName>
                                        </p:attrNameLst>
                                      </p:cBhvr>
                                      <p:to>
                                        <p:strVal val="visible"/>
                                      </p:to>
                                    </p:set>
                                    <p:animEffect transition="in" filter="wipe(left)">
                                      <p:cBhvr>
                                        <p:cTn id="72" dur="500"/>
                                        <p:tgtEl>
                                          <p:spTgt spid="27"/>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28"/>
                                        </p:tgtEl>
                                        <p:attrNameLst>
                                          <p:attrName>style.visibility</p:attrName>
                                        </p:attrNameLst>
                                      </p:cBhvr>
                                      <p:to>
                                        <p:strVal val="visible"/>
                                      </p:to>
                                    </p:set>
                                    <p:animEffect transition="in" filter="wipe(left)">
                                      <p:cBhvr>
                                        <p:cTn id="7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9" grpId="0"/>
      <p:bldP spid="15" grpId="0"/>
      <p:bldP spid="4" grpId="0" animBg="1"/>
      <p:bldP spid="27" grpId="0" animBg="1"/>
      <p:bldP spid="2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2793365"/>
          </a:xfrm>
          <a:prstGeom prst="rect">
            <a:avLst/>
          </a:prstGeom>
        </p:spPr>
      </p:pic>
      <p:pic>
        <p:nvPicPr>
          <p:cNvPr id="12" name="图片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49713" y="3641468"/>
            <a:ext cx="7205487" cy="1207011"/>
          </a:xfrm>
          <a:prstGeom prst="rect">
            <a:avLst/>
          </a:prstGeom>
        </p:spPr>
      </p:pic>
      <p:pic>
        <p:nvPicPr>
          <p:cNvPr id="35" name="图片 3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776435" flipH="1">
            <a:off x="9975773" y="2877305"/>
            <a:ext cx="717325" cy="636625"/>
          </a:xfrm>
          <a:prstGeom prst="rect">
            <a:avLst/>
          </a:prstGeom>
        </p:spPr>
      </p:pic>
      <p:sp>
        <p:nvSpPr>
          <p:cNvPr id="2" name="文本框 1">
            <a:extLst>
              <a:ext uri="{FF2B5EF4-FFF2-40B4-BE49-F238E27FC236}">
                <a16:creationId xmlns:a16="http://schemas.microsoft.com/office/drawing/2014/main" xmlns="" id="{EAB42A08-89EA-4C0D-9BBC-187DB03E9AE8}"/>
              </a:ext>
            </a:extLst>
          </p:cNvPr>
          <p:cNvSpPr txBox="1"/>
          <p:nvPr/>
        </p:nvSpPr>
        <p:spPr>
          <a:xfrm>
            <a:off x="4471097" y="2433173"/>
            <a:ext cx="4382354" cy="1569660"/>
          </a:xfrm>
          <a:prstGeom prst="rect">
            <a:avLst/>
          </a:prstGeom>
          <a:noFill/>
        </p:spPr>
        <p:txBody>
          <a:bodyPr wrap="none" rtlCol="0">
            <a:spAutoFit/>
          </a:bodyPr>
          <a:lstStyle/>
          <a:p>
            <a:pPr>
              <a:spcBef>
                <a:spcPts val="600"/>
              </a:spcBef>
            </a:pPr>
            <a:r>
              <a:rPr lang="en-US" altLang="zh-CN" sz="9600" b="1" dirty="0" err="1" smtClean="0">
                <a:ln w="28575">
                  <a:solidFill>
                    <a:schemeClr val="bg1"/>
                  </a:solidFill>
                </a:ln>
                <a:solidFill>
                  <a:srgbClr val="E51674"/>
                </a:solidFill>
                <a:effectLst>
                  <a:outerShdw blurRad="38100" dist="38100" dir="2700000" algn="tl">
                    <a:srgbClr val="000000">
                      <a:alpha val="43137"/>
                    </a:srgbClr>
                  </a:outerShdw>
                </a:effectLst>
                <a:latin typeface="UTM Scriptina KT" pitchFamily="2" charset="0"/>
                <a:ea typeface="inpin heiti" panose="00000500000000000000" pitchFamily="2" charset="-122"/>
                <a:sym typeface="inpin heiti" panose="00000500000000000000" pitchFamily="2" charset="-122"/>
              </a:rPr>
              <a:t>Củng</a:t>
            </a:r>
            <a:r>
              <a:rPr lang="en-US" altLang="zh-CN" sz="9600" b="1" dirty="0" smtClean="0">
                <a:ln w="28575">
                  <a:solidFill>
                    <a:schemeClr val="bg1"/>
                  </a:solidFill>
                </a:ln>
                <a:solidFill>
                  <a:srgbClr val="E51674"/>
                </a:solidFill>
                <a:effectLst>
                  <a:outerShdw blurRad="38100" dist="38100" dir="2700000" algn="tl">
                    <a:srgbClr val="000000">
                      <a:alpha val="43137"/>
                    </a:srgbClr>
                  </a:outerShdw>
                </a:effectLst>
                <a:latin typeface="UTM Scriptina KT" pitchFamily="2" charset="0"/>
                <a:ea typeface="inpin heiti" panose="00000500000000000000" pitchFamily="2" charset="-122"/>
                <a:sym typeface="inpin heiti" panose="00000500000000000000" pitchFamily="2" charset="-122"/>
              </a:rPr>
              <a:t> </a:t>
            </a:r>
            <a:r>
              <a:rPr lang="en-US" altLang="zh-CN" sz="9600" b="1" dirty="0" err="1" smtClean="0">
                <a:ln w="28575">
                  <a:solidFill>
                    <a:schemeClr val="bg1"/>
                  </a:solidFill>
                </a:ln>
                <a:solidFill>
                  <a:srgbClr val="E51674"/>
                </a:solidFill>
                <a:effectLst>
                  <a:outerShdw blurRad="38100" dist="38100" dir="2700000" algn="tl">
                    <a:srgbClr val="000000">
                      <a:alpha val="43137"/>
                    </a:srgbClr>
                  </a:outerShdw>
                </a:effectLst>
                <a:latin typeface="UTM Scriptina KT" pitchFamily="2" charset="0"/>
                <a:ea typeface="inpin heiti" panose="00000500000000000000" pitchFamily="2" charset="-122"/>
                <a:sym typeface="inpin heiti" panose="00000500000000000000" pitchFamily="2" charset="-122"/>
              </a:rPr>
              <a:t>cố</a:t>
            </a:r>
            <a:endParaRPr lang="zh-CN" altLang="en-US" sz="9600" b="1" dirty="0">
              <a:ln w="28575">
                <a:solidFill>
                  <a:schemeClr val="bg1"/>
                </a:solidFill>
              </a:ln>
              <a:solidFill>
                <a:srgbClr val="E51674"/>
              </a:solidFill>
              <a:effectLst>
                <a:outerShdw blurRad="38100" dist="38100" dir="2700000" algn="tl">
                  <a:srgbClr val="000000">
                    <a:alpha val="43137"/>
                  </a:srgbClr>
                </a:outerShdw>
              </a:effectLst>
              <a:latin typeface="UTM Scriptina KT" pitchFamily="2" charset="0"/>
              <a:ea typeface="inpin heiti" panose="00000500000000000000" pitchFamily="2" charset="-122"/>
              <a:sym typeface="inpin heiti" panose="00000500000000000000" pitchFamily="2" charset="-122"/>
            </a:endParaRPr>
          </a:p>
        </p:txBody>
      </p:sp>
      <p:pic>
        <p:nvPicPr>
          <p:cNvPr id="9" name="图片 8">
            <a:extLst>
              <a:ext uri="{FF2B5EF4-FFF2-40B4-BE49-F238E27FC236}">
                <a16:creationId xmlns:a16="http://schemas.microsoft.com/office/drawing/2014/main" xmlns="" id="{541D1B3B-1084-4F77-83C7-BDD379413AF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104" y="0"/>
            <a:ext cx="12208104" cy="1643762"/>
          </a:xfrm>
          <a:prstGeom prst="rect">
            <a:avLst/>
          </a:prstGeom>
        </p:spPr>
      </p:pic>
    </p:spTree>
    <p:extLst>
      <p:ext uri="{BB962C8B-B14F-4D97-AF65-F5344CB8AC3E}">
        <p14:creationId xmlns:p14="http://schemas.microsoft.com/office/powerpoint/2010/main" val="306020122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1" presetClass="entr" presetSubtype="0" fill="hold" grpId="0" nodeType="clickEffect">
                                  <p:stCondLst>
                                    <p:cond delay="0"/>
                                  </p:stCondLst>
                                  <p:iterate type="lt">
                                    <p:tmPct val="10000"/>
                                  </p:iterate>
                                  <p:childTnLst>
                                    <p:set>
                                      <p:cBhvr>
                                        <p:cTn id="23" dur="1" fill="hold">
                                          <p:stCondLst>
                                            <p:cond delay="0"/>
                                          </p:stCondLst>
                                        </p:cTn>
                                        <p:tgtEl>
                                          <p:spTgt spid="2"/>
                                        </p:tgtEl>
                                        <p:attrNameLst>
                                          <p:attrName>style.visibility</p:attrName>
                                        </p:attrNameLst>
                                      </p:cBhvr>
                                      <p:to>
                                        <p:strVal val="visible"/>
                                      </p:to>
                                    </p:set>
                                    <p:anim calcmode="lin" valueType="num">
                                      <p:cBhvr>
                                        <p:cTn id="24"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25" dur="500" fill="hold"/>
                                        <p:tgtEl>
                                          <p:spTgt spid="2"/>
                                        </p:tgtEl>
                                        <p:attrNameLst>
                                          <p:attrName>ppt_y</p:attrName>
                                        </p:attrNameLst>
                                      </p:cBhvr>
                                      <p:tavLst>
                                        <p:tav tm="0">
                                          <p:val>
                                            <p:strVal val="#ppt_y"/>
                                          </p:val>
                                        </p:tav>
                                        <p:tav tm="100000">
                                          <p:val>
                                            <p:strVal val="#ppt_y"/>
                                          </p:val>
                                        </p:tav>
                                      </p:tavLst>
                                    </p:anim>
                                    <p:anim calcmode="lin" valueType="num">
                                      <p:cBhvr>
                                        <p:cTn id="26"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27"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28" dur="500" tmFilter="0,0; .5, 1; 1, 1"/>
                                        <p:tgtEl>
                                          <p:spTgt spid="2"/>
                                        </p:tgtEl>
                                      </p:cBhvr>
                                    </p:animEffect>
                                  </p:childTnLst>
                                </p:cTn>
                              </p:par>
                            </p:childTnLst>
                          </p:cTn>
                        </p:par>
                        <p:par>
                          <p:cTn id="29" fill="hold">
                            <p:stCondLst>
                              <p:cond delay="750"/>
                            </p:stCondLst>
                            <p:childTnLst>
                              <p:par>
                                <p:cTn id="30" presetID="22" presetClass="entr" presetSubtype="8" fill="hold" nodeType="after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left)">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1" name="图片 9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04" y="0"/>
            <a:ext cx="12208104" cy="1643762"/>
          </a:xfrm>
          <a:prstGeom prst="rect">
            <a:avLst/>
          </a:prstGeom>
        </p:spPr>
      </p:pic>
      <p:pic>
        <p:nvPicPr>
          <p:cNvPr id="2" name="Picture 4" descr="E:\丫头\png\对话框\ds.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05589" y="460463"/>
            <a:ext cx="11210223" cy="622741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descr="E:\丫头\png\小人\卡通类素材\dgy.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1408447">
            <a:off x="133523" y="4240904"/>
            <a:ext cx="3971708" cy="2508447"/>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4">
            <a:extLst>
              <a:ext uri="{FF2B5EF4-FFF2-40B4-BE49-F238E27FC236}">
                <a16:creationId xmlns:a16="http://schemas.microsoft.com/office/drawing/2014/main" xmlns="" id="{BCE54842-1DBD-4642-AE91-6B9AA6C7572B}"/>
              </a:ext>
            </a:extLst>
          </p:cNvPr>
          <p:cNvSpPr/>
          <p:nvPr/>
        </p:nvSpPr>
        <p:spPr>
          <a:xfrm>
            <a:off x="3223061" y="1719084"/>
            <a:ext cx="6994827" cy="2308324"/>
          </a:xfrm>
          <a:prstGeom prst="rect">
            <a:avLst/>
          </a:prstGeom>
        </p:spPr>
        <p:txBody>
          <a:bodyPr wrap="square">
            <a:spAutoFit/>
          </a:bodyPr>
          <a:lstStyle/>
          <a:p>
            <a:pPr algn="just"/>
            <a:r>
              <a:rPr lang="en-US" sz="3600" b="1" dirty="0" err="1">
                <a:latin typeface="UTM Beautiful Caps" pitchFamily="18" charset="0"/>
              </a:rPr>
              <a:t>Đại</a:t>
            </a:r>
            <a:r>
              <a:rPr lang="en-US" sz="3600" b="1" dirty="0">
                <a:latin typeface="UTM Beautiful Caps" pitchFamily="18" charset="0"/>
              </a:rPr>
              <a:t> </a:t>
            </a:r>
            <a:r>
              <a:rPr lang="en-US" sz="3600" b="1" dirty="0" err="1">
                <a:latin typeface="UTM Beautiful Caps" pitchFamily="18" charset="0"/>
              </a:rPr>
              <a:t>từ</a:t>
            </a:r>
            <a:r>
              <a:rPr lang="en-US" sz="3600" b="1" dirty="0">
                <a:latin typeface="UTM Beautiful Caps" pitchFamily="18" charset="0"/>
              </a:rPr>
              <a:t> </a:t>
            </a:r>
            <a:r>
              <a:rPr lang="en-US" sz="3600" dirty="0" err="1">
                <a:latin typeface="UTM Beautiful Caps" pitchFamily="18" charset="0"/>
              </a:rPr>
              <a:t>là</a:t>
            </a:r>
            <a:r>
              <a:rPr lang="en-US" sz="3600" dirty="0">
                <a:latin typeface="UTM Beautiful Caps" pitchFamily="18" charset="0"/>
              </a:rPr>
              <a:t> </a:t>
            </a:r>
            <a:r>
              <a:rPr lang="en-US" sz="3600" dirty="0" err="1">
                <a:latin typeface="UTM Beautiful Caps" pitchFamily="18" charset="0"/>
              </a:rPr>
              <a:t>từ</a:t>
            </a:r>
            <a:r>
              <a:rPr lang="en-US" sz="3600" dirty="0">
                <a:latin typeface="UTM Beautiful Caps" pitchFamily="18" charset="0"/>
              </a:rPr>
              <a:t> </a:t>
            </a:r>
            <a:r>
              <a:rPr lang="en-US" sz="3600" dirty="0" err="1">
                <a:latin typeface="UTM Beautiful Caps" pitchFamily="18" charset="0"/>
              </a:rPr>
              <a:t>dùng</a:t>
            </a:r>
            <a:r>
              <a:rPr lang="en-US" sz="3600" dirty="0">
                <a:latin typeface="UTM Beautiful Caps" pitchFamily="18" charset="0"/>
              </a:rPr>
              <a:t> </a:t>
            </a:r>
            <a:r>
              <a:rPr lang="en-US" sz="3600" dirty="0" err="1">
                <a:latin typeface="UTM Beautiful Caps" pitchFamily="18" charset="0"/>
              </a:rPr>
              <a:t>để</a:t>
            </a:r>
            <a:r>
              <a:rPr lang="en-US" sz="3600" dirty="0">
                <a:latin typeface="UTM Beautiful Caps" pitchFamily="18" charset="0"/>
              </a:rPr>
              <a:t> </a:t>
            </a:r>
            <a:r>
              <a:rPr lang="en-US" sz="3600" b="1" dirty="0" err="1">
                <a:latin typeface="UTM Beautiful Caps" pitchFamily="18" charset="0"/>
              </a:rPr>
              <a:t>xưng</a:t>
            </a:r>
            <a:r>
              <a:rPr lang="en-US" sz="3600" b="1" dirty="0">
                <a:latin typeface="UTM Beautiful Caps" pitchFamily="18" charset="0"/>
              </a:rPr>
              <a:t> </a:t>
            </a:r>
            <a:r>
              <a:rPr lang="en-US" sz="3600" b="1" dirty="0" err="1">
                <a:latin typeface="UTM Beautiful Caps" pitchFamily="18" charset="0"/>
              </a:rPr>
              <a:t>hô</a:t>
            </a:r>
            <a:r>
              <a:rPr lang="en-US" sz="3600" dirty="0">
                <a:latin typeface="UTM Beautiful Caps" pitchFamily="18" charset="0"/>
              </a:rPr>
              <a:t> hay </a:t>
            </a:r>
            <a:r>
              <a:rPr lang="en-US" sz="3600" dirty="0" err="1">
                <a:latin typeface="UTM Beautiful Caps" pitchFamily="18" charset="0"/>
              </a:rPr>
              <a:t>để</a:t>
            </a:r>
            <a:r>
              <a:rPr lang="en-US" sz="3600" dirty="0">
                <a:latin typeface="UTM Beautiful Caps" pitchFamily="18" charset="0"/>
              </a:rPr>
              <a:t> </a:t>
            </a:r>
            <a:r>
              <a:rPr lang="en-US" sz="3600" b="1" dirty="0" err="1">
                <a:latin typeface="UTM Beautiful Caps" pitchFamily="18" charset="0"/>
              </a:rPr>
              <a:t>thay</a:t>
            </a:r>
            <a:r>
              <a:rPr lang="en-US" sz="3600" b="1" dirty="0">
                <a:latin typeface="UTM Beautiful Caps" pitchFamily="18" charset="0"/>
              </a:rPr>
              <a:t> </a:t>
            </a:r>
            <a:r>
              <a:rPr lang="en-US" sz="3600" b="1" dirty="0" err="1">
                <a:latin typeface="UTM Beautiful Caps" pitchFamily="18" charset="0"/>
              </a:rPr>
              <a:t>thế</a:t>
            </a:r>
            <a:r>
              <a:rPr lang="en-US" sz="3600" b="1" dirty="0">
                <a:latin typeface="UTM Beautiful Caps" pitchFamily="18" charset="0"/>
              </a:rPr>
              <a:t> </a:t>
            </a:r>
            <a:r>
              <a:rPr lang="en-US" sz="3600" dirty="0" err="1">
                <a:latin typeface="UTM Beautiful Caps" pitchFamily="18" charset="0"/>
              </a:rPr>
              <a:t>danh</a:t>
            </a:r>
            <a:r>
              <a:rPr lang="en-US" sz="3600" dirty="0">
                <a:latin typeface="UTM Beautiful Caps" pitchFamily="18" charset="0"/>
              </a:rPr>
              <a:t> </a:t>
            </a:r>
            <a:r>
              <a:rPr lang="en-US" sz="3600" dirty="0" err="1">
                <a:latin typeface="UTM Beautiful Caps" pitchFamily="18" charset="0"/>
              </a:rPr>
              <a:t>từ</a:t>
            </a:r>
            <a:r>
              <a:rPr lang="en-US" sz="3600" dirty="0">
                <a:latin typeface="UTM Beautiful Caps" pitchFamily="18" charset="0"/>
              </a:rPr>
              <a:t>, </a:t>
            </a:r>
            <a:r>
              <a:rPr lang="en-US" sz="3600" dirty="0" err="1">
                <a:latin typeface="UTM Beautiful Caps" pitchFamily="18" charset="0"/>
              </a:rPr>
              <a:t>động</a:t>
            </a:r>
            <a:r>
              <a:rPr lang="en-US" sz="3600" dirty="0">
                <a:latin typeface="UTM Beautiful Caps" pitchFamily="18" charset="0"/>
              </a:rPr>
              <a:t> </a:t>
            </a:r>
            <a:r>
              <a:rPr lang="en-US" sz="3600" dirty="0" err="1">
                <a:latin typeface="UTM Beautiful Caps" pitchFamily="18" charset="0"/>
              </a:rPr>
              <a:t>từ</a:t>
            </a:r>
            <a:r>
              <a:rPr lang="en-US" sz="3600" dirty="0">
                <a:latin typeface="UTM Beautiful Caps" pitchFamily="18" charset="0"/>
              </a:rPr>
              <a:t>, </a:t>
            </a:r>
            <a:r>
              <a:rPr lang="en-US" sz="3600" dirty="0" err="1">
                <a:latin typeface="UTM Beautiful Caps" pitchFamily="18" charset="0"/>
              </a:rPr>
              <a:t>tính</a:t>
            </a:r>
            <a:r>
              <a:rPr lang="en-US" sz="3600" dirty="0">
                <a:latin typeface="UTM Beautiful Caps" pitchFamily="18" charset="0"/>
              </a:rPr>
              <a:t> </a:t>
            </a:r>
            <a:r>
              <a:rPr lang="en-US" sz="3600" dirty="0" err="1">
                <a:latin typeface="UTM Beautiful Caps" pitchFamily="18" charset="0"/>
              </a:rPr>
              <a:t>từ</a:t>
            </a:r>
            <a:r>
              <a:rPr lang="en-US" sz="3600" dirty="0">
                <a:latin typeface="UTM Beautiful Caps" pitchFamily="18" charset="0"/>
              </a:rPr>
              <a:t> (</a:t>
            </a:r>
            <a:r>
              <a:rPr lang="en-US" sz="3600" dirty="0" err="1">
                <a:latin typeface="UTM Beautiful Caps" pitchFamily="18" charset="0"/>
              </a:rPr>
              <a:t>hoặc</a:t>
            </a:r>
            <a:r>
              <a:rPr lang="en-US" sz="3600" dirty="0">
                <a:latin typeface="UTM Beautiful Caps" pitchFamily="18" charset="0"/>
              </a:rPr>
              <a:t> </a:t>
            </a:r>
            <a:r>
              <a:rPr lang="en-US" sz="3600" dirty="0" err="1">
                <a:latin typeface="UTM Beautiful Caps" pitchFamily="18" charset="0"/>
              </a:rPr>
              <a:t>cụm</a:t>
            </a:r>
            <a:r>
              <a:rPr lang="en-US" sz="3600" dirty="0">
                <a:latin typeface="UTM Beautiful Caps" pitchFamily="18" charset="0"/>
              </a:rPr>
              <a:t> </a:t>
            </a:r>
            <a:r>
              <a:rPr lang="en-US" sz="3600" dirty="0" err="1">
                <a:latin typeface="UTM Beautiful Caps" pitchFamily="18" charset="0"/>
              </a:rPr>
              <a:t>danh</a:t>
            </a:r>
            <a:r>
              <a:rPr lang="en-US" sz="3600" dirty="0">
                <a:latin typeface="UTM Beautiful Caps" pitchFamily="18" charset="0"/>
              </a:rPr>
              <a:t> </a:t>
            </a:r>
            <a:r>
              <a:rPr lang="en-US" sz="3600" dirty="0" err="1">
                <a:latin typeface="UTM Beautiful Caps" pitchFamily="18" charset="0"/>
              </a:rPr>
              <a:t>từ</a:t>
            </a:r>
            <a:r>
              <a:rPr lang="en-US" sz="3600" dirty="0">
                <a:latin typeface="UTM Beautiful Caps" pitchFamily="18" charset="0"/>
              </a:rPr>
              <a:t>, </a:t>
            </a:r>
            <a:r>
              <a:rPr lang="en-US" sz="3600" dirty="0" err="1">
                <a:latin typeface="UTM Beautiful Caps" pitchFamily="18" charset="0"/>
              </a:rPr>
              <a:t>cụm</a:t>
            </a:r>
            <a:r>
              <a:rPr lang="en-US" sz="3600" dirty="0">
                <a:latin typeface="UTM Beautiful Caps" pitchFamily="18" charset="0"/>
              </a:rPr>
              <a:t> </a:t>
            </a:r>
            <a:r>
              <a:rPr lang="en-US" sz="3600" dirty="0" err="1">
                <a:latin typeface="UTM Beautiful Caps" pitchFamily="18" charset="0"/>
              </a:rPr>
              <a:t>động</a:t>
            </a:r>
            <a:r>
              <a:rPr lang="en-US" sz="3600" dirty="0">
                <a:latin typeface="UTM Beautiful Caps" pitchFamily="18" charset="0"/>
              </a:rPr>
              <a:t> </a:t>
            </a:r>
            <a:r>
              <a:rPr lang="en-US" sz="3600" dirty="0" err="1">
                <a:latin typeface="UTM Beautiful Caps" pitchFamily="18" charset="0"/>
              </a:rPr>
              <a:t>từ</a:t>
            </a:r>
            <a:r>
              <a:rPr lang="en-US" sz="3600" dirty="0">
                <a:latin typeface="UTM Beautiful Caps" pitchFamily="18" charset="0"/>
              </a:rPr>
              <a:t>, </a:t>
            </a:r>
            <a:r>
              <a:rPr lang="en-US" sz="3600" dirty="0" err="1">
                <a:latin typeface="UTM Beautiful Caps" pitchFamily="18" charset="0"/>
              </a:rPr>
              <a:t>cụm</a:t>
            </a:r>
            <a:r>
              <a:rPr lang="en-US" sz="3600" dirty="0">
                <a:latin typeface="UTM Beautiful Caps" pitchFamily="18" charset="0"/>
              </a:rPr>
              <a:t> </a:t>
            </a:r>
            <a:r>
              <a:rPr lang="en-US" sz="3600" dirty="0" err="1">
                <a:latin typeface="UTM Beautiful Caps" pitchFamily="18" charset="0"/>
              </a:rPr>
              <a:t>tính</a:t>
            </a:r>
            <a:r>
              <a:rPr lang="en-US" sz="3600" dirty="0">
                <a:latin typeface="UTM Beautiful Caps" pitchFamily="18" charset="0"/>
              </a:rPr>
              <a:t> </a:t>
            </a:r>
            <a:r>
              <a:rPr lang="en-US" sz="3600" dirty="0" err="1">
                <a:latin typeface="UTM Beautiful Caps" pitchFamily="18" charset="0"/>
              </a:rPr>
              <a:t>từ</a:t>
            </a:r>
            <a:r>
              <a:rPr lang="en-US" sz="3600" dirty="0">
                <a:latin typeface="UTM Beautiful Caps" pitchFamily="18" charset="0"/>
              </a:rPr>
              <a:t>) </a:t>
            </a:r>
            <a:r>
              <a:rPr lang="en-US" sz="3600" dirty="0" err="1">
                <a:latin typeface="UTM Beautiful Caps" pitchFamily="18" charset="0"/>
              </a:rPr>
              <a:t>trong</a:t>
            </a:r>
            <a:r>
              <a:rPr lang="en-US" sz="3600" dirty="0">
                <a:latin typeface="UTM Beautiful Caps" pitchFamily="18" charset="0"/>
              </a:rPr>
              <a:t> </a:t>
            </a:r>
            <a:r>
              <a:rPr lang="en-US" sz="3600" dirty="0" err="1">
                <a:latin typeface="UTM Beautiful Caps" pitchFamily="18" charset="0"/>
              </a:rPr>
              <a:t>câu</a:t>
            </a:r>
            <a:r>
              <a:rPr lang="en-US" sz="3600" dirty="0">
                <a:latin typeface="UTM Beautiful Caps" pitchFamily="18" charset="0"/>
              </a:rPr>
              <a:t> </a:t>
            </a:r>
            <a:r>
              <a:rPr lang="en-US" sz="3600" dirty="0" err="1">
                <a:latin typeface="UTM Beautiful Caps" pitchFamily="18" charset="0"/>
              </a:rPr>
              <a:t>cho</a:t>
            </a:r>
            <a:r>
              <a:rPr lang="en-US" sz="3600" dirty="0">
                <a:latin typeface="UTM Beautiful Caps" pitchFamily="18" charset="0"/>
              </a:rPr>
              <a:t> </a:t>
            </a:r>
            <a:r>
              <a:rPr lang="en-US" sz="3600" b="1" dirty="0" err="1">
                <a:latin typeface="UTM Beautiful Caps" pitchFamily="18" charset="0"/>
              </a:rPr>
              <a:t>khỏi</a:t>
            </a:r>
            <a:r>
              <a:rPr lang="en-US" sz="3600" b="1" dirty="0">
                <a:latin typeface="UTM Beautiful Caps" pitchFamily="18" charset="0"/>
              </a:rPr>
              <a:t> </a:t>
            </a:r>
            <a:r>
              <a:rPr lang="en-US" sz="3600" b="1" dirty="0" err="1">
                <a:latin typeface="UTM Beautiful Caps" pitchFamily="18" charset="0"/>
              </a:rPr>
              <a:t>lặp</a:t>
            </a:r>
            <a:r>
              <a:rPr lang="en-US" sz="3600" b="1" dirty="0">
                <a:latin typeface="UTM Beautiful Caps" pitchFamily="18" charset="0"/>
              </a:rPr>
              <a:t> </a:t>
            </a:r>
            <a:r>
              <a:rPr lang="en-US" sz="3600" b="1" dirty="0" err="1">
                <a:latin typeface="UTM Beautiful Caps" pitchFamily="18" charset="0"/>
              </a:rPr>
              <a:t>lại</a:t>
            </a:r>
            <a:r>
              <a:rPr lang="en-US" sz="3600" b="1" dirty="0">
                <a:latin typeface="UTM Beautiful Caps" pitchFamily="18" charset="0"/>
              </a:rPr>
              <a:t> </a:t>
            </a:r>
            <a:r>
              <a:rPr lang="en-US" sz="3600" dirty="0" err="1">
                <a:latin typeface="UTM Beautiful Caps" pitchFamily="18" charset="0"/>
              </a:rPr>
              <a:t>các</a:t>
            </a:r>
            <a:r>
              <a:rPr lang="en-US" sz="3600" dirty="0">
                <a:latin typeface="UTM Beautiful Caps" pitchFamily="18" charset="0"/>
              </a:rPr>
              <a:t> </a:t>
            </a:r>
            <a:r>
              <a:rPr lang="en-US" sz="3600" dirty="0" err="1">
                <a:latin typeface="UTM Beautiful Caps" pitchFamily="18" charset="0"/>
              </a:rPr>
              <a:t>từ</a:t>
            </a:r>
            <a:r>
              <a:rPr lang="en-US" sz="3600" dirty="0">
                <a:latin typeface="UTM Beautiful Caps" pitchFamily="18" charset="0"/>
              </a:rPr>
              <a:t> </a:t>
            </a:r>
            <a:r>
              <a:rPr lang="en-US" sz="3600" dirty="0" err="1">
                <a:latin typeface="UTM Beautiful Caps" pitchFamily="18" charset="0"/>
              </a:rPr>
              <a:t>ngữ</a:t>
            </a:r>
            <a:r>
              <a:rPr lang="en-US" sz="3600" dirty="0">
                <a:latin typeface="UTM Beautiful Caps" pitchFamily="18" charset="0"/>
              </a:rPr>
              <a:t> </a:t>
            </a:r>
            <a:r>
              <a:rPr lang="en-US" sz="3600" dirty="0" err="1">
                <a:latin typeface="UTM Beautiful Caps" pitchFamily="18" charset="0"/>
              </a:rPr>
              <a:t>ấy</a:t>
            </a:r>
            <a:r>
              <a:rPr lang="en-US" sz="3600" dirty="0">
                <a:latin typeface="UTM Beautiful Caps" pitchFamily="18" charset="0"/>
              </a:rPr>
              <a:t>.</a:t>
            </a:r>
          </a:p>
        </p:txBody>
      </p:sp>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91"/>
                                        </p:tgtEl>
                                        <p:attrNameLst>
                                          <p:attrName>style.visibility</p:attrName>
                                        </p:attrNameLst>
                                      </p:cBhvr>
                                      <p:to>
                                        <p:strVal val="visible"/>
                                      </p:to>
                                    </p:set>
                                    <p:animEffect transition="in" filter="fade">
                                      <p:cBhvr>
                                        <p:cTn id="7" dur="2000"/>
                                        <p:tgtEl>
                                          <p:spTgt spid="91"/>
                                        </p:tgtEl>
                                      </p:cBhvr>
                                    </p:animEffect>
                                    <p:anim calcmode="lin" valueType="num">
                                      <p:cBhvr>
                                        <p:cTn id="8" dur="2000" fill="hold"/>
                                        <p:tgtEl>
                                          <p:spTgt spid="91"/>
                                        </p:tgtEl>
                                        <p:attrNameLst>
                                          <p:attrName>ppt_x</p:attrName>
                                        </p:attrNameLst>
                                      </p:cBhvr>
                                      <p:tavLst>
                                        <p:tav tm="0">
                                          <p:val>
                                            <p:strVal val="#ppt_x"/>
                                          </p:val>
                                        </p:tav>
                                        <p:tav tm="100000">
                                          <p:val>
                                            <p:strVal val="#ppt_x"/>
                                          </p:val>
                                        </p:tav>
                                      </p:tavLst>
                                    </p:anim>
                                    <p:anim calcmode="lin" valueType="num">
                                      <p:cBhvr>
                                        <p:cTn id="9" dur="2000" fill="hold"/>
                                        <p:tgtEl>
                                          <p:spTgt spid="91"/>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53" presetClass="entr" presetSubtype="16"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par>
                          <p:cTn id="16" fill="hold">
                            <p:stCondLst>
                              <p:cond delay="2500"/>
                            </p:stCondLst>
                            <p:childTnLst>
                              <p:par>
                                <p:cTn id="17" presetID="37" presetClass="entr" presetSubtype="0"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900" decel="100000" fill="hold"/>
                                        <p:tgtEl>
                                          <p:spTgt spid="2"/>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left)">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 name="图片 10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771859" y="4106206"/>
            <a:ext cx="3636211" cy="2904431"/>
          </a:xfrm>
          <a:prstGeom prst="rect">
            <a:avLst/>
          </a:prstGeom>
        </p:spPr>
      </p:pic>
      <p:pic>
        <p:nvPicPr>
          <p:cNvPr id="49" name="图片 4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104" y="0"/>
            <a:ext cx="12208104" cy="1643762"/>
          </a:xfrm>
          <a:prstGeom prst="rect">
            <a:avLst/>
          </a:prstGeom>
        </p:spPr>
      </p:pic>
      <p:sp>
        <p:nvSpPr>
          <p:cNvPr id="51" name="文本框 50">
            <a:extLst>
              <a:ext uri="{FF2B5EF4-FFF2-40B4-BE49-F238E27FC236}">
                <a16:creationId xmlns:a16="http://schemas.microsoft.com/office/drawing/2014/main" xmlns="" id="{A75A5127-8F0E-4D2C-92E3-FCCC00C3FB3F}"/>
              </a:ext>
            </a:extLst>
          </p:cNvPr>
          <p:cNvSpPr txBox="1"/>
          <p:nvPr/>
        </p:nvSpPr>
        <p:spPr>
          <a:xfrm>
            <a:off x="3397867" y="2001870"/>
            <a:ext cx="7513996" cy="2677656"/>
          </a:xfrm>
          <a:prstGeom prst="rect">
            <a:avLst/>
          </a:prstGeom>
          <a:noFill/>
        </p:spPr>
        <p:txBody>
          <a:bodyPr wrap="square" rtlCol="0">
            <a:spAutoFit/>
          </a:bodyPr>
          <a:lstStyle/>
          <a:p>
            <a:pPr marL="571500" indent="-571500">
              <a:lnSpc>
                <a:spcPct val="150000"/>
              </a:lnSpc>
              <a:buFont typeface="Wingdings" panose="05000000000000000000" pitchFamily="2" charset="2"/>
              <a:buChar char="ü"/>
            </a:pPr>
            <a:r>
              <a:rPr lang="en-US" altLang="zh-CN" sz="2800" dirty="0" err="1" smtClean="0">
                <a:solidFill>
                  <a:srgbClr val="7030A0"/>
                </a:solidFill>
                <a:latin typeface="UTM Neo Sans Intel" pitchFamily="18" charset="0"/>
                <a:ea typeface="inpin heiti" panose="00000500000000000000" pitchFamily="2" charset="-122"/>
                <a:sym typeface="inpin heiti" panose="00000500000000000000" pitchFamily="2" charset="-122"/>
              </a:rPr>
              <a:t>Dùng</a:t>
            </a:r>
            <a:r>
              <a:rPr lang="en-US" altLang="zh-CN" sz="2800" dirty="0" smtClean="0">
                <a:solidFill>
                  <a:srgbClr val="7030A0"/>
                </a:solidFill>
                <a:latin typeface="UTM Neo Sans Intel" pitchFamily="18" charset="0"/>
                <a:ea typeface="inpin heiti" panose="00000500000000000000" pitchFamily="2" charset="-122"/>
                <a:sym typeface="inpin heiti" panose="00000500000000000000" pitchFamily="2" charset="-122"/>
              </a:rPr>
              <a:t> </a:t>
            </a:r>
            <a:r>
              <a:rPr lang="en-US" altLang="zh-CN" sz="2800" dirty="0" err="1" smtClean="0">
                <a:solidFill>
                  <a:srgbClr val="7030A0"/>
                </a:solidFill>
                <a:latin typeface="UTM Neo Sans Intel" pitchFamily="18" charset="0"/>
                <a:ea typeface="inpin heiti" panose="00000500000000000000" pitchFamily="2" charset="-122"/>
                <a:sym typeface="inpin heiti" panose="00000500000000000000" pitchFamily="2" charset="-122"/>
              </a:rPr>
              <a:t>để</a:t>
            </a:r>
            <a:r>
              <a:rPr lang="en-US" altLang="zh-CN" sz="2800" dirty="0" smtClean="0">
                <a:solidFill>
                  <a:srgbClr val="7030A0"/>
                </a:solidFill>
                <a:latin typeface="UTM Neo Sans Intel" pitchFamily="18" charset="0"/>
                <a:ea typeface="inpin heiti" panose="00000500000000000000" pitchFamily="2" charset="-122"/>
                <a:sym typeface="inpin heiti" panose="00000500000000000000" pitchFamily="2" charset="-122"/>
              </a:rPr>
              <a:t> </a:t>
            </a:r>
            <a:r>
              <a:rPr lang="en-US" altLang="zh-CN" sz="2800" dirty="0" err="1" smtClean="0">
                <a:solidFill>
                  <a:srgbClr val="7030A0"/>
                </a:solidFill>
                <a:latin typeface="UTM Neo Sans Intel" pitchFamily="18" charset="0"/>
                <a:ea typeface="inpin heiti" panose="00000500000000000000" pitchFamily="2" charset="-122"/>
                <a:sym typeface="inpin heiti" panose="00000500000000000000" pitchFamily="2" charset="-122"/>
              </a:rPr>
              <a:t>xưng</a:t>
            </a:r>
            <a:r>
              <a:rPr lang="en-US" altLang="zh-CN" sz="2800" dirty="0" smtClean="0">
                <a:solidFill>
                  <a:srgbClr val="7030A0"/>
                </a:solidFill>
                <a:latin typeface="UTM Neo Sans Intel" pitchFamily="18" charset="0"/>
                <a:ea typeface="inpin heiti" panose="00000500000000000000" pitchFamily="2" charset="-122"/>
                <a:sym typeface="inpin heiti" panose="00000500000000000000" pitchFamily="2" charset="-122"/>
              </a:rPr>
              <a:t> </a:t>
            </a:r>
            <a:r>
              <a:rPr lang="en-US" altLang="zh-CN" sz="2800" dirty="0" err="1" smtClean="0">
                <a:solidFill>
                  <a:srgbClr val="7030A0"/>
                </a:solidFill>
                <a:latin typeface="UTM Neo Sans Intel" pitchFamily="18" charset="0"/>
                <a:ea typeface="inpin heiti" panose="00000500000000000000" pitchFamily="2" charset="-122"/>
                <a:sym typeface="inpin heiti" panose="00000500000000000000" pitchFamily="2" charset="-122"/>
              </a:rPr>
              <a:t>hô</a:t>
            </a:r>
            <a:endParaRPr lang="en-US" altLang="zh-CN" sz="2800" dirty="0">
              <a:solidFill>
                <a:srgbClr val="7030A0"/>
              </a:solidFill>
              <a:latin typeface="UTM Neo Sans Intel" pitchFamily="18" charset="0"/>
              <a:ea typeface="inpin heiti" panose="00000500000000000000" pitchFamily="2" charset="-122"/>
              <a:sym typeface="inpin heiti" panose="00000500000000000000" pitchFamily="2" charset="-122"/>
            </a:endParaRPr>
          </a:p>
          <a:p>
            <a:pPr marL="571500" indent="-571500">
              <a:lnSpc>
                <a:spcPct val="150000"/>
              </a:lnSpc>
              <a:buFont typeface="Wingdings" panose="05000000000000000000" pitchFamily="2" charset="2"/>
              <a:buChar char="ü"/>
            </a:pPr>
            <a:r>
              <a:rPr lang="en-US" altLang="zh-CN" sz="2800" dirty="0" err="1" smtClean="0">
                <a:solidFill>
                  <a:srgbClr val="C00000"/>
                </a:solidFill>
                <a:latin typeface="UTM Neo Sans Intel" pitchFamily="18" charset="0"/>
                <a:ea typeface="inpin heiti" panose="00000500000000000000" pitchFamily="2" charset="-122"/>
                <a:sym typeface="inpin heiti" panose="00000500000000000000" pitchFamily="2" charset="-122"/>
              </a:rPr>
              <a:t>Dùng</a:t>
            </a:r>
            <a:r>
              <a:rPr lang="en-US" altLang="zh-CN" sz="2800" dirty="0" smtClean="0">
                <a:solidFill>
                  <a:srgbClr val="C00000"/>
                </a:solidFill>
                <a:latin typeface="UTM Neo Sans Intel" pitchFamily="18" charset="0"/>
                <a:ea typeface="inpin heiti" panose="00000500000000000000" pitchFamily="2" charset="-122"/>
                <a:sym typeface="inpin heiti" panose="00000500000000000000" pitchFamily="2" charset="-122"/>
              </a:rPr>
              <a:t> </a:t>
            </a:r>
            <a:r>
              <a:rPr lang="en-US" altLang="zh-CN" sz="2800" dirty="0" err="1" smtClean="0">
                <a:solidFill>
                  <a:srgbClr val="C00000"/>
                </a:solidFill>
                <a:latin typeface="UTM Neo Sans Intel" pitchFamily="18" charset="0"/>
                <a:ea typeface="inpin heiti" panose="00000500000000000000" pitchFamily="2" charset="-122"/>
                <a:sym typeface="inpin heiti" panose="00000500000000000000" pitchFamily="2" charset="-122"/>
              </a:rPr>
              <a:t>để</a:t>
            </a:r>
            <a:r>
              <a:rPr lang="en-US" altLang="zh-CN" sz="2800" dirty="0" smtClean="0">
                <a:solidFill>
                  <a:srgbClr val="C00000"/>
                </a:solidFill>
                <a:latin typeface="UTM Neo Sans Intel" pitchFamily="18" charset="0"/>
                <a:ea typeface="inpin heiti" panose="00000500000000000000" pitchFamily="2" charset="-122"/>
                <a:sym typeface="inpin heiti" panose="00000500000000000000" pitchFamily="2" charset="-122"/>
              </a:rPr>
              <a:t> </a:t>
            </a:r>
            <a:r>
              <a:rPr lang="en-US" altLang="zh-CN" sz="2800" dirty="0" err="1" smtClean="0">
                <a:solidFill>
                  <a:srgbClr val="C00000"/>
                </a:solidFill>
                <a:latin typeface="UTM Neo Sans Intel" pitchFamily="18" charset="0"/>
                <a:ea typeface="inpin heiti" panose="00000500000000000000" pitchFamily="2" charset="-122"/>
                <a:sym typeface="inpin heiti" panose="00000500000000000000" pitchFamily="2" charset="-122"/>
              </a:rPr>
              <a:t>thay</a:t>
            </a:r>
            <a:r>
              <a:rPr lang="en-US" altLang="zh-CN" sz="2800" dirty="0" smtClean="0">
                <a:solidFill>
                  <a:srgbClr val="C00000"/>
                </a:solidFill>
                <a:latin typeface="UTM Neo Sans Intel" pitchFamily="18" charset="0"/>
                <a:ea typeface="inpin heiti" panose="00000500000000000000" pitchFamily="2" charset="-122"/>
                <a:sym typeface="inpin heiti" panose="00000500000000000000" pitchFamily="2" charset="-122"/>
              </a:rPr>
              <a:t> </a:t>
            </a:r>
            <a:r>
              <a:rPr lang="en-US" altLang="zh-CN" sz="2800" dirty="0" err="1" smtClean="0">
                <a:solidFill>
                  <a:srgbClr val="C00000"/>
                </a:solidFill>
                <a:latin typeface="UTM Neo Sans Intel" pitchFamily="18" charset="0"/>
                <a:ea typeface="inpin heiti" panose="00000500000000000000" pitchFamily="2" charset="-122"/>
                <a:sym typeface="inpin heiti" panose="00000500000000000000" pitchFamily="2" charset="-122"/>
              </a:rPr>
              <a:t>thế</a:t>
            </a:r>
            <a:r>
              <a:rPr lang="en-US" altLang="zh-CN" sz="2800" dirty="0" smtClean="0">
                <a:solidFill>
                  <a:srgbClr val="C00000"/>
                </a:solidFill>
                <a:latin typeface="UTM Neo Sans Intel" pitchFamily="18" charset="0"/>
                <a:ea typeface="inpin heiti" panose="00000500000000000000" pitchFamily="2" charset="-122"/>
                <a:sym typeface="inpin heiti" panose="00000500000000000000" pitchFamily="2" charset="-122"/>
              </a:rPr>
              <a:t> </a:t>
            </a:r>
            <a:r>
              <a:rPr lang="en-US" altLang="zh-CN" sz="2800" dirty="0" err="1" smtClean="0">
                <a:solidFill>
                  <a:srgbClr val="C00000"/>
                </a:solidFill>
                <a:latin typeface="UTM Neo Sans Intel" pitchFamily="18" charset="0"/>
                <a:ea typeface="inpin heiti" panose="00000500000000000000" pitchFamily="2" charset="-122"/>
                <a:sym typeface="inpin heiti" panose="00000500000000000000" pitchFamily="2" charset="-122"/>
              </a:rPr>
              <a:t>danh</a:t>
            </a:r>
            <a:r>
              <a:rPr lang="en-US" altLang="zh-CN" sz="2800" dirty="0" smtClean="0">
                <a:solidFill>
                  <a:srgbClr val="C00000"/>
                </a:solidFill>
                <a:latin typeface="UTM Neo Sans Intel" pitchFamily="18" charset="0"/>
                <a:ea typeface="inpin heiti" panose="00000500000000000000" pitchFamily="2" charset="-122"/>
                <a:sym typeface="inpin heiti" panose="00000500000000000000" pitchFamily="2" charset="-122"/>
              </a:rPr>
              <a:t> </a:t>
            </a:r>
            <a:r>
              <a:rPr lang="en-US" altLang="zh-CN" sz="2800" dirty="0" err="1" smtClean="0">
                <a:solidFill>
                  <a:srgbClr val="C00000"/>
                </a:solidFill>
                <a:latin typeface="UTM Neo Sans Intel" pitchFamily="18" charset="0"/>
                <a:ea typeface="inpin heiti" panose="00000500000000000000" pitchFamily="2" charset="-122"/>
                <a:sym typeface="inpin heiti" panose="00000500000000000000" pitchFamily="2" charset="-122"/>
              </a:rPr>
              <a:t>từ</a:t>
            </a:r>
            <a:r>
              <a:rPr lang="en-US" altLang="zh-CN" sz="2800" dirty="0" smtClean="0">
                <a:solidFill>
                  <a:srgbClr val="C00000"/>
                </a:solidFill>
                <a:latin typeface="UTM Neo Sans Intel" pitchFamily="18" charset="0"/>
                <a:ea typeface="inpin heiti" panose="00000500000000000000" pitchFamily="2" charset="-122"/>
                <a:sym typeface="inpin heiti" panose="00000500000000000000" pitchFamily="2" charset="-122"/>
              </a:rPr>
              <a:t>, </a:t>
            </a:r>
            <a:r>
              <a:rPr lang="en-US" altLang="zh-CN" sz="2800" dirty="0" err="1" smtClean="0">
                <a:solidFill>
                  <a:srgbClr val="C00000"/>
                </a:solidFill>
                <a:latin typeface="UTM Neo Sans Intel" pitchFamily="18" charset="0"/>
                <a:ea typeface="inpin heiti" panose="00000500000000000000" pitchFamily="2" charset="-122"/>
                <a:sym typeface="inpin heiti" panose="00000500000000000000" pitchFamily="2" charset="-122"/>
              </a:rPr>
              <a:t>động</a:t>
            </a:r>
            <a:r>
              <a:rPr lang="en-US" altLang="zh-CN" sz="2800" dirty="0" smtClean="0">
                <a:solidFill>
                  <a:srgbClr val="C00000"/>
                </a:solidFill>
                <a:latin typeface="UTM Neo Sans Intel" pitchFamily="18" charset="0"/>
                <a:ea typeface="inpin heiti" panose="00000500000000000000" pitchFamily="2" charset="-122"/>
                <a:sym typeface="inpin heiti" panose="00000500000000000000" pitchFamily="2" charset="-122"/>
              </a:rPr>
              <a:t> </a:t>
            </a:r>
            <a:r>
              <a:rPr lang="en-US" altLang="zh-CN" sz="2800" dirty="0" err="1" smtClean="0">
                <a:solidFill>
                  <a:srgbClr val="C00000"/>
                </a:solidFill>
                <a:latin typeface="UTM Neo Sans Intel" pitchFamily="18" charset="0"/>
                <a:ea typeface="inpin heiti" panose="00000500000000000000" pitchFamily="2" charset="-122"/>
                <a:sym typeface="inpin heiti" panose="00000500000000000000" pitchFamily="2" charset="-122"/>
              </a:rPr>
              <a:t>từ</a:t>
            </a:r>
            <a:r>
              <a:rPr lang="en-US" altLang="zh-CN" sz="2800" dirty="0" smtClean="0">
                <a:solidFill>
                  <a:srgbClr val="C00000"/>
                </a:solidFill>
                <a:latin typeface="UTM Neo Sans Intel" pitchFamily="18" charset="0"/>
                <a:ea typeface="inpin heiti" panose="00000500000000000000" pitchFamily="2" charset="-122"/>
                <a:sym typeface="inpin heiti" panose="00000500000000000000" pitchFamily="2" charset="-122"/>
              </a:rPr>
              <a:t>, </a:t>
            </a:r>
            <a:r>
              <a:rPr lang="en-US" altLang="zh-CN" sz="2800" dirty="0" err="1" smtClean="0">
                <a:solidFill>
                  <a:srgbClr val="C00000"/>
                </a:solidFill>
                <a:latin typeface="UTM Neo Sans Intel" pitchFamily="18" charset="0"/>
                <a:ea typeface="inpin heiti" panose="00000500000000000000" pitchFamily="2" charset="-122"/>
                <a:sym typeface="inpin heiti" panose="00000500000000000000" pitchFamily="2" charset="-122"/>
              </a:rPr>
              <a:t>tính</a:t>
            </a:r>
            <a:r>
              <a:rPr lang="en-US" altLang="zh-CN" sz="2800" dirty="0" smtClean="0">
                <a:solidFill>
                  <a:srgbClr val="C00000"/>
                </a:solidFill>
                <a:latin typeface="UTM Neo Sans Intel" pitchFamily="18" charset="0"/>
                <a:ea typeface="inpin heiti" panose="00000500000000000000" pitchFamily="2" charset="-122"/>
                <a:sym typeface="inpin heiti" panose="00000500000000000000" pitchFamily="2" charset="-122"/>
              </a:rPr>
              <a:t> </a:t>
            </a:r>
            <a:r>
              <a:rPr lang="en-US" altLang="zh-CN" sz="2800" dirty="0" err="1" smtClean="0">
                <a:solidFill>
                  <a:srgbClr val="C00000"/>
                </a:solidFill>
                <a:latin typeface="UTM Neo Sans Intel" pitchFamily="18" charset="0"/>
                <a:ea typeface="inpin heiti" panose="00000500000000000000" pitchFamily="2" charset="-122"/>
                <a:sym typeface="inpin heiti" panose="00000500000000000000" pitchFamily="2" charset="-122"/>
              </a:rPr>
              <a:t>từ</a:t>
            </a:r>
            <a:r>
              <a:rPr lang="en-US" altLang="zh-CN" sz="2800" dirty="0" smtClean="0">
                <a:solidFill>
                  <a:srgbClr val="C00000"/>
                </a:solidFill>
                <a:latin typeface="UTM Neo Sans Intel" pitchFamily="18" charset="0"/>
                <a:ea typeface="inpin heiti" panose="00000500000000000000" pitchFamily="2" charset="-122"/>
                <a:sym typeface="inpin heiti" panose="00000500000000000000" pitchFamily="2" charset="-122"/>
              </a:rPr>
              <a:t> (</a:t>
            </a:r>
            <a:r>
              <a:rPr lang="en-US" altLang="zh-CN" sz="2800" dirty="0" err="1" smtClean="0">
                <a:solidFill>
                  <a:srgbClr val="C00000"/>
                </a:solidFill>
                <a:latin typeface="UTM Neo Sans Intel" pitchFamily="18" charset="0"/>
                <a:ea typeface="inpin heiti" panose="00000500000000000000" pitchFamily="2" charset="-122"/>
                <a:sym typeface="inpin heiti" panose="00000500000000000000" pitchFamily="2" charset="-122"/>
              </a:rPr>
              <a:t>hoặc</a:t>
            </a:r>
            <a:r>
              <a:rPr lang="en-US" altLang="zh-CN" sz="2800" dirty="0" smtClean="0">
                <a:solidFill>
                  <a:srgbClr val="C00000"/>
                </a:solidFill>
                <a:latin typeface="UTM Neo Sans Intel" pitchFamily="18" charset="0"/>
                <a:ea typeface="inpin heiti" panose="00000500000000000000" pitchFamily="2" charset="-122"/>
                <a:sym typeface="inpin heiti" panose="00000500000000000000" pitchFamily="2" charset="-122"/>
              </a:rPr>
              <a:t> </a:t>
            </a:r>
            <a:r>
              <a:rPr lang="en-US" altLang="zh-CN" sz="2800" dirty="0" err="1" smtClean="0">
                <a:solidFill>
                  <a:srgbClr val="C00000"/>
                </a:solidFill>
                <a:latin typeface="UTM Neo Sans Intel" pitchFamily="18" charset="0"/>
                <a:ea typeface="inpin heiti" panose="00000500000000000000" pitchFamily="2" charset="-122"/>
                <a:sym typeface="inpin heiti" panose="00000500000000000000" pitchFamily="2" charset="-122"/>
              </a:rPr>
              <a:t>cụm</a:t>
            </a:r>
            <a:r>
              <a:rPr lang="en-US" altLang="zh-CN" sz="2800" dirty="0" smtClean="0">
                <a:solidFill>
                  <a:srgbClr val="C00000"/>
                </a:solidFill>
                <a:latin typeface="UTM Neo Sans Intel" pitchFamily="18" charset="0"/>
                <a:ea typeface="inpin heiti" panose="00000500000000000000" pitchFamily="2" charset="-122"/>
                <a:sym typeface="inpin heiti" panose="00000500000000000000" pitchFamily="2" charset="-122"/>
              </a:rPr>
              <a:t> </a:t>
            </a:r>
            <a:r>
              <a:rPr lang="en-US" altLang="zh-CN" sz="2800" dirty="0" err="1" smtClean="0">
                <a:solidFill>
                  <a:srgbClr val="C00000"/>
                </a:solidFill>
                <a:latin typeface="UTM Neo Sans Intel" pitchFamily="18" charset="0"/>
                <a:ea typeface="inpin heiti" panose="00000500000000000000" pitchFamily="2" charset="-122"/>
                <a:sym typeface="inpin heiti" panose="00000500000000000000" pitchFamily="2" charset="-122"/>
              </a:rPr>
              <a:t>danh</a:t>
            </a:r>
            <a:r>
              <a:rPr lang="en-US" altLang="zh-CN" sz="2800" dirty="0" smtClean="0">
                <a:solidFill>
                  <a:srgbClr val="C00000"/>
                </a:solidFill>
                <a:latin typeface="UTM Neo Sans Intel" pitchFamily="18" charset="0"/>
                <a:ea typeface="inpin heiti" panose="00000500000000000000" pitchFamily="2" charset="-122"/>
                <a:sym typeface="inpin heiti" panose="00000500000000000000" pitchFamily="2" charset="-122"/>
              </a:rPr>
              <a:t> </a:t>
            </a:r>
            <a:r>
              <a:rPr lang="en-US" altLang="zh-CN" sz="2800" dirty="0" err="1" smtClean="0">
                <a:solidFill>
                  <a:srgbClr val="C00000"/>
                </a:solidFill>
                <a:latin typeface="UTM Neo Sans Intel" pitchFamily="18" charset="0"/>
                <a:ea typeface="inpin heiti" panose="00000500000000000000" pitchFamily="2" charset="-122"/>
                <a:sym typeface="inpin heiti" panose="00000500000000000000" pitchFamily="2" charset="-122"/>
              </a:rPr>
              <a:t>từ</a:t>
            </a:r>
            <a:r>
              <a:rPr lang="en-US" altLang="zh-CN" sz="2800" dirty="0" smtClean="0">
                <a:solidFill>
                  <a:srgbClr val="C00000"/>
                </a:solidFill>
                <a:latin typeface="UTM Neo Sans Intel" pitchFamily="18" charset="0"/>
                <a:ea typeface="inpin heiti" panose="00000500000000000000" pitchFamily="2" charset="-122"/>
                <a:sym typeface="inpin heiti" panose="00000500000000000000" pitchFamily="2" charset="-122"/>
              </a:rPr>
              <a:t>, </a:t>
            </a:r>
            <a:r>
              <a:rPr lang="en-US" altLang="zh-CN" sz="2800" dirty="0" err="1" smtClean="0">
                <a:solidFill>
                  <a:srgbClr val="C00000"/>
                </a:solidFill>
                <a:latin typeface="UTM Neo Sans Intel" pitchFamily="18" charset="0"/>
                <a:ea typeface="inpin heiti" panose="00000500000000000000" pitchFamily="2" charset="-122"/>
                <a:sym typeface="inpin heiti" panose="00000500000000000000" pitchFamily="2" charset="-122"/>
              </a:rPr>
              <a:t>cụm</a:t>
            </a:r>
            <a:r>
              <a:rPr lang="en-US" altLang="zh-CN" sz="2800" dirty="0" smtClean="0">
                <a:solidFill>
                  <a:srgbClr val="C00000"/>
                </a:solidFill>
                <a:latin typeface="UTM Neo Sans Intel" pitchFamily="18" charset="0"/>
                <a:ea typeface="inpin heiti" panose="00000500000000000000" pitchFamily="2" charset="-122"/>
                <a:sym typeface="inpin heiti" panose="00000500000000000000" pitchFamily="2" charset="-122"/>
              </a:rPr>
              <a:t> </a:t>
            </a:r>
            <a:r>
              <a:rPr lang="en-US" altLang="zh-CN" sz="2800" dirty="0" err="1" smtClean="0">
                <a:solidFill>
                  <a:srgbClr val="C00000"/>
                </a:solidFill>
                <a:latin typeface="UTM Neo Sans Intel" pitchFamily="18" charset="0"/>
                <a:ea typeface="inpin heiti" panose="00000500000000000000" pitchFamily="2" charset="-122"/>
                <a:sym typeface="inpin heiti" panose="00000500000000000000" pitchFamily="2" charset="-122"/>
              </a:rPr>
              <a:t>động</a:t>
            </a:r>
            <a:r>
              <a:rPr lang="en-US" altLang="zh-CN" sz="2800" dirty="0" smtClean="0">
                <a:solidFill>
                  <a:srgbClr val="C00000"/>
                </a:solidFill>
                <a:latin typeface="UTM Neo Sans Intel" pitchFamily="18" charset="0"/>
                <a:ea typeface="inpin heiti" panose="00000500000000000000" pitchFamily="2" charset="-122"/>
                <a:sym typeface="inpin heiti" panose="00000500000000000000" pitchFamily="2" charset="-122"/>
              </a:rPr>
              <a:t> </a:t>
            </a:r>
            <a:r>
              <a:rPr lang="en-US" altLang="zh-CN" sz="2800" dirty="0" err="1" smtClean="0">
                <a:solidFill>
                  <a:srgbClr val="C00000"/>
                </a:solidFill>
                <a:latin typeface="UTM Neo Sans Intel" pitchFamily="18" charset="0"/>
                <a:ea typeface="inpin heiti" panose="00000500000000000000" pitchFamily="2" charset="-122"/>
                <a:sym typeface="inpin heiti" panose="00000500000000000000" pitchFamily="2" charset="-122"/>
              </a:rPr>
              <a:t>từ</a:t>
            </a:r>
            <a:r>
              <a:rPr lang="en-US" altLang="zh-CN" sz="2800" dirty="0" smtClean="0">
                <a:solidFill>
                  <a:srgbClr val="C00000"/>
                </a:solidFill>
                <a:latin typeface="UTM Neo Sans Intel" pitchFamily="18" charset="0"/>
                <a:ea typeface="inpin heiti" panose="00000500000000000000" pitchFamily="2" charset="-122"/>
                <a:sym typeface="inpin heiti" panose="00000500000000000000" pitchFamily="2" charset="-122"/>
              </a:rPr>
              <a:t>, </a:t>
            </a:r>
            <a:r>
              <a:rPr lang="en-US" altLang="zh-CN" sz="2800" dirty="0" err="1" smtClean="0">
                <a:solidFill>
                  <a:srgbClr val="C00000"/>
                </a:solidFill>
                <a:latin typeface="UTM Neo Sans Intel" pitchFamily="18" charset="0"/>
                <a:ea typeface="inpin heiti" panose="00000500000000000000" pitchFamily="2" charset="-122"/>
                <a:sym typeface="inpin heiti" panose="00000500000000000000" pitchFamily="2" charset="-122"/>
              </a:rPr>
              <a:t>cụm</a:t>
            </a:r>
            <a:r>
              <a:rPr lang="en-US" altLang="zh-CN" sz="2800" dirty="0" smtClean="0">
                <a:solidFill>
                  <a:srgbClr val="C00000"/>
                </a:solidFill>
                <a:latin typeface="UTM Neo Sans Intel" pitchFamily="18" charset="0"/>
                <a:ea typeface="inpin heiti" panose="00000500000000000000" pitchFamily="2" charset="-122"/>
                <a:sym typeface="inpin heiti" panose="00000500000000000000" pitchFamily="2" charset="-122"/>
              </a:rPr>
              <a:t> </a:t>
            </a:r>
            <a:r>
              <a:rPr lang="en-US" altLang="zh-CN" sz="2800" dirty="0" err="1" smtClean="0">
                <a:solidFill>
                  <a:srgbClr val="C00000"/>
                </a:solidFill>
                <a:latin typeface="UTM Neo Sans Intel" pitchFamily="18" charset="0"/>
                <a:ea typeface="inpin heiti" panose="00000500000000000000" pitchFamily="2" charset="-122"/>
                <a:sym typeface="inpin heiti" panose="00000500000000000000" pitchFamily="2" charset="-122"/>
              </a:rPr>
              <a:t>tính</a:t>
            </a:r>
            <a:r>
              <a:rPr lang="en-US" altLang="zh-CN" sz="2800" dirty="0" smtClean="0">
                <a:solidFill>
                  <a:srgbClr val="C00000"/>
                </a:solidFill>
                <a:latin typeface="UTM Neo Sans Intel" pitchFamily="18" charset="0"/>
                <a:ea typeface="inpin heiti" panose="00000500000000000000" pitchFamily="2" charset="-122"/>
                <a:sym typeface="inpin heiti" panose="00000500000000000000" pitchFamily="2" charset="-122"/>
              </a:rPr>
              <a:t> </a:t>
            </a:r>
            <a:r>
              <a:rPr lang="en-US" altLang="zh-CN" sz="2800" dirty="0" err="1" smtClean="0">
                <a:solidFill>
                  <a:srgbClr val="C00000"/>
                </a:solidFill>
                <a:latin typeface="UTM Neo Sans Intel" pitchFamily="18" charset="0"/>
                <a:ea typeface="inpin heiti" panose="00000500000000000000" pitchFamily="2" charset="-122"/>
                <a:sym typeface="inpin heiti" panose="00000500000000000000" pitchFamily="2" charset="-122"/>
              </a:rPr>
              <a:t>từ</a:t>
            </a:r>
            <a:r>
              <a:rPr lang="en-US" altLang="zh-CN" sz="2800" dirty="0" smtClean="0">
                <a:solidFill>
                  <a:srgbClr val="C00000"/>
                </a:solidFill>
                <a:latin typeface="UTM Neo Sans Intel" pitchFamily="18" charset="0"/>
                <a:ea typeface="inpin heiti" panose="00000500000000000000" pitchFamily="2" charset="-122"/>
                <a:sym typeface="inpin heiti" panose="00000500000000000000" pitchFamily="2" charset="-122"/>
              </a:rPr>
              <a:t>)</a:t>
            </a:r>
            <a:endParaRPr lang="en-US" altLang="zh-CN" sz="2800" dirty="0">
              <a:solidFill>
                <a:srgbClr val="C00000"/>
              </a:solidFill>
              <a:latin typeface="UTM Neo Sans Intel" pitchFamily="18" charset="0"/>
              <a:ea typeface="inpin heiti" panose="00000500000000000000" pitchFamily="2" charset="-122"/>
              <a:sym typeface="inpin heiti" panose="00000500000000000000" pitchFamily="2" charset="-122"/>
            </a:endParaRPr>
          </a:p>
          <a:p>
            <a:pPr marL="571500" indent="-571500">
              <a:lnSpc>
                <a:spcPct val="150000"/>
              </a:lnSpc>
              <a:buFont typeface="Wingdings" panose="05000000000000000000" pitchFamily="2" charset="2"/>
              <a:buChar char="ü"/>
            </a:pPr>
            <a:r>
              <a:rPr lang="en-US" altLang="zh-CN" sz="2800" dirty="0" err="1" smtClean="0">
                <a:solidFill>
                  <a:srgbClr val="0070C0"/>
                </a:solidFill>
                <a:latin typeface="UTM Neo Sans Intel" pitchFamily="18" charset="0"/>
                <a:ea typeface="inpin heiti" panose="00000500000000000000" pitchFamily="2" charset="-122"/>
                <a:sym typeface="inpin heiti" panose="00000500000000000000" pitchFamily="2" charset="-122"/>
              </a:rPr>
              <a:t>Nhằm</a:t>
            </a:r>
            <a:r>
              <a:rPr lang="en-US" altLang="zh-CN" sz="2800" dirty="0" smtClean="0">
                <a:solidFill>
                  <a:srgbClr val="0070C0"/>
                </a:solidFill>
                <a:latin typeface="UTM Neo Sans Intel" pitchFamily="18" charset="0"/>
                <a:ea typeface="inpin heiti" panose="00000500000000000000" pitchFamily="2" charset="-122"/>
                <a:sym typeface="inpin heiti" panose="00000500000000000000" pitchFamily="2" charset="-122"/>
              </a:rPr>
              <a:t> </a:t>
            </a:r>
            <a:r>
              <a:rPr lang="en-US" altLang="zh-CN" sz="2800" dirty="0" err="1" smtClean="0">
                <a:solidFill>
                  <a:srgbClr val="0070C0"/>
                </a:solidFill>
                <a:latin typeface="UTM Neo Sans Intel" pitchFamily="18" charset="0"/>
                <a:ea typeface="inpin heiti" panose="00000500000000000000" pitchFamily="2" charset="-122"/>
                <a:sym typeface="inpin heiti" panose="00000500000000000000" pitchFamily="2" charset="-122"/>
              </a:rPr>
              <a:t>để</a:t>
            </a:r>
            <a:r>
              <a:rPr lang="en-US" altLang="zh-CN" sz="2800" dirty="0" smtClean="0">
                <a:solidFill>
                  <a:srgbClr val="0070C0"/>
                </a:solidFill>
                <a:latin typeface="UTM Neo Sans Intel" pitchFamily="18" charset="0"/>
                <a:ea typeface="inpin heiti" panose="00000500000000000000" pitchFamily="2" charset="-122"/>
                <a:sym typeface="inpin heiti" panose="00000500000000000000" pitchFamily="2" charset="-122"/>
              </a:rPr>
              <a:t> </a:t>
            </a:r>
            <a:r>
              <a:rPr lang="en-US" altLang="zh-CN" sz="2800" dirty="0" err="1" smtClean="0">
                <a:solidFill>
                  <a:srgbClr val="0070C0"/>
                </a:solidFill>
                <a:latin typeface="UTM Neo Sans Intel" pitchFamily="18" charset="0"/>
                <a:ea typeface="inpin heiti" panose="00000500000000000000" pitchFamily="2" charset="-122"/>
                <a:sym typeface="inpin heiti" panose="00000500000000000000" pitchFamily="2" charset="-122"/>
              </a:rPr>
              <a:t>khỏi</a:t>
            </a:r>
            <a:r>
              <a:rPr lang="en-US" altLang="zh-CN" sz="2800" dirty="0" smtClean="0">
                <a:solidFill>
                  <a:srgbClr val="0070C0"/>
                </a:solidFill>
                <a:latin typeface="UTM Neo Sans Intel" pitchFamily="18" charset="0"/>
                <a:ea typeface="inpin heiti" panose="00000500000000000000" pitchFamily="2" charset="-122"/>
                <a:sym typeface="inpin heiti" panose="00000500000000000000" pitchFamily="2" charset="-122"/>
              </a:rPr>
              <a:t> </a:t>
            </a:r>
            <a:r>
              <a:rPr lang="en-US" altLang="zh-CN" sz="2800" dirty="0" err="1" smtClean="0">
                <a:solidFill>
                  <a:srgbClr val="0070C0"/>
                </a:solidFill>
                <a:latin typeface="UTM Neo Sans Intel" pitchFamily="18" charset="0"/>
                <a:ea typeface="inpin heiti" panose="00000500000000000000" pitchFamily="2" charset="-122"/>
                <a:sym typeface="inpin heiti" panose="00000500000000000000" pitchFamily="2" charset="-122"/>
              </a:rPr>
              <a:t>lặp</a:t>
            </a:r>
            <a:r>
              <a:rPr lang="en-US" altLang="zh-CN" sz="2800" dirty="0" smtClean="0">
                <a:solidFill>
                  <a:srgbClr val="0070C0"/>
                </a:solidFill>
                <a:latin typeface="UTM Neo Sans Intel" pitchFamily="18" charset="0"/>
                <a:ea typeface="inpin heiti" panose="00000500000000000000" pitchFamily="2" charset="-122"/>
                <a:sym typeface="inpin heiti" panose="00000500000000000000" pitchFamily="2" charset="-122"/>
              </a:rPr>
              <a:t> </a:t>
            </a:r>
            <a:r>
              <a:rPr lang="en-US" altLang="zh-CN" sz="2800" dirty="0" err="1" smtClean="0">
                <a:solidFill>
                  <a:srgbClr val="0070C0"/>
                </a:solidFill>
                <a:latin typeface="UTM Neo Sans Intel" pitchFamily="18" charset="0"/>
                <a:ea typeface="inpin heiti" panose="00000500000000000000" pitchFamily="2" charset="-122"/>
                <a:sym typeface="inpin heiti" panose="00000500000000000000" pitchFamily="2" charset="-122"/>
              </a:rPr>
              <a:t>lại</a:t>
            </a:r>
            <a:r>
              <a:rPr lang="en-US" altLang="zh-CN" sz="2800" dirty="0" smtClean="0">
                <a:solidFill>
                  <a:srgbClr val="0070C0"/>
                </a:solidFill>
                <a:latin typeface="UTM Neo Sans Intel" pitchFamily="18" charset="0"/>
                <a:ea typeface="inpin heiti" panose="00000500000000000000" pitchFamily="2" charset="-122"/>
                <a:sym typeface="inpin heiti" panose="00000500000000000000" pitchFamily="2" charset="-122"/>
              </a:rPr>
              <a:t> </a:t>
            </a:r>
            <a:r>
              <a:rPr lang="en-US" altLang="zh-CN" sz="2800" dirty="0" err="1" smtClean="0">
                <a:solidFill>
                  <a:srgbClr val="0070C0"/>
                </a:solidFill>
                <a:latin typeface="UTM Neo Sans Intel" pitchFamily="18" charset="0"/>
                <a:ea typeface="inpin heiti" panose="00000500000000000000" pitchFamily="2" charset="-122"/>
                <a:sym typeface="inpin heiti" panose="00000500000000000000" pitchFamily="2" charset="-122"/>
              </a:rPr>
              <a:t>những</a:t>
            </a:r>
            <a:r>
              <a:rPr lang="en-US" altLang="zh-CN" sz="2800" dirty="0" smtClean="0">
                <a:solidFill>
                  <a:srgbClr val="0070C0"/>
                </a:solidFill>
                <a:latin typeface="UTM Neo Sans Intel" pitchFamily="18" charset="0"/>
                <a:ea typeface="inpin heiti" panose="00000500000000000000" pitchFamily="2" charset="-122"/>
                <a:sym typeface="inpin heiti" panose="00000500000000000000" pitchFamily="2" charset="-122"/>
              </a:rPr>
              <a:t> </a:t>
            </a:r>
            <a:r>
              <a:rPr lang="en-US" altLang="zh-CN" sz="2800" dirty="0" err="1" smtClean="0">
                <a:solidFill>
                  <a:srgbClr val="0070C0"/>
                </a:solidFill>
                <a:latin typeface="UTM Neo Sans Intel" pitchFamily="18" charset="0"/>
                <a:ea typeface="inpin heiti" panose="00000500000000000000" pitchFamily="2" charset="-122"/>
                <a:sym typeface="inpin heiti" panose="00000500000000000000" pitchFamily="2" charset="-122"/>
              </a:rPr>
              <a:t>từ</a:t>
            </a:r>
            <a:r>
              <a:rPr lang="en-US" altLang="zh-CN" sz="2800" dirty="0" smtClean="0">
                <a:solidFill>
                  <a:srgbClr val="0070C0"/>
                </a:solidFill>
                <a:latin typeface="UTM Neo Sans Intel" pitchFamily="18" charset="0"/>
                <a:ea typeface="inpin heiti" panose="00000500000000000000" pitchFamily="2" charset="-122"/>
                <a:sym typeface="inpin heiti" panose="00000500000000000000" pitchFamily="2" charset="-122"/>
              </a:rPr>
              <a:t> </a:t>
            </a:r>
            <a:r>
              <a:rPr lang="en-US" altLang="zh-CN" sz="2800" dirty="0" err="1" smtClean="0">
                <a:solidFill>
                  <a:srgbClr val="0070C0"/>
                </a:solidFill>
                <a:latin typeface="UTM Neo Sans Intel" pitchFamily="18" charset="0"/>
                <a:ea typeface="inpin heiti" panose="00000500000000000000" pitchFamily="2" charset="-122"/>
                <a:sym typeface="inpin heiti" panose="00000500000000000000" pitchFamily="2" charset="-122"/>
              </a:rPr>
              <a:t>ngữ</a:t>
            </a:r>
            <a:r>
              <a:rPr lang="en-US" altLang="zh-CN" sz="2800" dirty="0" smtClean="0">
                <a:solidFill>
                  <a:srgbClr val="0070C0"/>
                </a:solidFill>
                <a:latin typeface="UTM Neo Sans Intel" pitchFamily="18" charset="0"/>
                <a:ea typeface="inpin heiti" panose="00000500000000000000" pitchFamily="2" charset="-122"/>
                <a:sym typeface="inpin heiti" panose="00000500000000000000" pitchFamily="2" charset="-122"/>
              </a:rPr>
              <a:t> </a:t>
            </a:r>
            <a:r>
              <a:rPr lang="en-US" altLang="zh-CN" sz="2800" dirty="0" err="1" smtClean="0">
                <a:solidFill>
                  <a:srgbClr val="0070C0"/>
                </a:solidFill>
                <a:latin typeface="UTM Neo Sans Intel" pitchFamily="18" charset="0"/>
                <a:ea typeface="inpin heiti" panose="00000500000000000000" pitchFamily="2" charset="-122"/>
                <a:sym typeface="inpin heiti" panose="00000500000000000000" pitchFamily="2" charset="-122"/>
              </a:rPr>
              <a:t>đó</a:t>
            </a:r>
            <a:endParaRPr lang="en-US" altLang="zh-CN" sz="2800" dirty="0">
              <a:solidFill>
                <a:srgbClr val="0070C0"/>
              </a:solidFill>
              <a:latin typeface="UTM Neo Sans Intel" pitchFamily="18" charset="0"/>
              <a:ea typeface="inpin heiti" panose="00000500000000000000" pitchFamily="2" charset="-122"/>
              <a:sym typeface="inpin heiti" panose="00000500000000000000" pitchFamily="2" charset="-122"/>
            </a:endParaRPr>
          </a:p>
        </p:txBody>
      </p:sp>
      <p:sp>
        <p:nvSpPr>
          <p:cNvPr id="2" name="Oval 1"/>
          <p:cNvSpPr/>
          <p:nvPr/>
        </p:nvSpPr>
        <p:spPr>
          <a:xfrm>
            <a:off x="886995" y="2375414"/>
            <a:ext cx="2004498" cy="1834838"/>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4000" b="1" dirty="0" err="1" smtClean="0">
                <a:solidFill>
                  <a:srgbClr val="FF0066"/>
                </a:solidFill>
                <a:effectLst>
                  <a:outerShdw blurRad="38100" dist="38100" dir="2700000" algn="tl">
                    <a:srgbClr val="000000">
                      <a:alpha val="43137"/>
                    </a:srgbClr>
                  </a:outerShdw>
                </a:effectLst>
                <a:latin typeface="UTM Scriptina KT" pitchFamily="2" charset="0"/>
              </a:rPr>
              <a:t>Đại</a:t>
            </a:r>
            <a:r>
              <a:rPr lang="en-US" sz="4000" b="1" dirty="0" smtClean="0">
                <a:solidFill>
                  <a:srgbClr val="FF0066"/>
                </a:solidFill>
                <a:effectLst>
                  <a:outerShdw blurRad="38100" dist="38100" dir="2700000" algn="tl">
                    <a:srgbClr val="000000">
                      <a:alpha val="43137"/>
                    </a:srgbClr>
                  </a:outerShdw>
                </a:effectLst>
                <a:latin typeface="UTM Scriptina KT" pitchFamily="2" charset="0"/>
              </a:rPr>
              <a:t> </a:t>
            </a:r>
            <a:r>
              <a:rPr lang="en-US" sz="4000" b="1" dirty="0" err="1" smtClean="0">
                <a:solidFill>
                  <a:srgbClr val="FF0066"/>
                </a:solidFill>
                <a:effectLst>
                  <a:outerShdw blurRad="38100" dist="38100" dir="2700000" algn="tl">
                    <a:srgbClr val="000000">
                      <a:alpha val="43137"/>
                    </a:srgbClr>
                  </a:outerShdw>
                </a:effectLst>
                <a:latin typeface="UTM Scriptina KT" pitchFamily="2" charset="0"/>
              </a:rPr>
              <a:t>từ</a:t>
            </a:r>
            <a:endParaRPr lang="en-US" sz="4000" b="1" dirty="0">
              <a:solidFill>
                <a:srgbClr val="FF0066"/>
              </a:solidFill>
              <a:effectLst>
                <a:outerShdw blurRad="38100" dist="38100" dir="2700000" algn="tl">
                  <a:srgbClr val="000000">
                    <a:alpha val="43137"/>
                  </a:srgbClr>
                </a:outerShdw>
              </a:effectLst>
              <a:latin typeface="UTM Scriptina KT" pitchFamily="2" charset="0"/>
            </a:endParaRPr>
          </a:p>
        </p:txBody>
      </p:sp>
      <p:pic>
        <p:nvPicPr>
          <p:cNvPr id="55" name="图片 54">
            <a:extLst>
              <a:ext uri="{FF2B5EF4-FFF2-40B4-BE49-F238E27FC236}">
                <a16:creationId xmlns:a16="http://schemas.microsoft.com/office/drawing/2014/main" xmlns="" id="{9BE0C91E-D71D-4E2D-80AD-DF5AC3FF3BD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2741" y="2082224"/>
            <a:ext cx="2711740" cy="2421217"/>
          </a:xfrm>
          <a:prstGeom prst="rect">
            <a:avLst/>
          </a:prstGeom>
        </p:spPr>
      </p:pic>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2000"/>
                                        <p:tgtEl>
                                          <p:spTgt spid="49"/>
                                        </p:tgtEl>
                                      </p:cBhvr>
                                    </p:animEffect>
                                    <p:anim calcmode="lin" valueType="num">
                                      <p:cBhvr>
                                        <p:cTn id="8" dur="2000" fill="hold"/>
                                        <p:tgtEl>
                                          <p:spTgt spid="49"/>
                                        </p:tgtEl>
                                        <p:attrNameLst>
                                          <p:attrName>ppt_x</p:attrName>
                                        </p:attrNameLst>
                                      </p:cBhvr>
                                      <p:tavLst>
                                        <p:tav tm="0">
                                          <p:val>
                                            <p:strVal val="#ppt_x"/>
                                          </p:val>
                                        </p:tav>
                                        <p:tav tm="100000">
                                          <p:val>
                                            <p:strVal val="#ppt_x"/>
                                          </p:val>
                                        </p:tav>
                                      </p:tavLst>
                                    </p:anim>
                                    <p:anim calcmode="lin" valueType="num">
                                      <p:cBhvr>
                                        <p:cTn id="9" dur="2000" fill="hold"/>
                                        <p:tgtEl>
                                          <p:spTgt spid="49"/>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102"/>
                                        </p:tgtEl>
                                        <p:attrNameLst>
                                          <p:attrName>style.visibility</p:attrName>
                                        </p:attrNameLst>
                                      </p:cBhvr>
                                      <p:to>
                                        <p:strVal val="visible"/>
                                      </p:to>
                                    </p:set>
                                    <p:anim calcmode="lin" valueType="num">
                                      <p:cBhvr>
                                        <p:cTn id="12" dur="2000" fill="hold"/>
                                        <p:tgtEl>
                                          <p:spTgt spid="102"/>
                                        </p:tgtEl>
                                        <p:attrNameLst>
                                          <p:attrName>ppt_w</p:attrName>
                                        </p:attrNameLst>
                                      </p:cBhvr>
                                      <p:tavLst>
                                        <p:tav tm="0">
                                          <p:val>
                                            <p:fltVal val="0"/>
                                          </p:val>
                                        </p:tav>
                                        <p:tav tm="100000">
                                          <p:val>
                                            <p:strVal val="#ppt_w"/>
                                          </p:val>
                                        </p:tav>
                                      </p:tavLst>
                                    </p:anim>
                                    <p:anim calcmode="lin" valueType="num">
                                      <p:cBhvr>
                                        <p:cTn id="13" dur="2000" fill="hold"/>
                                        <p:tgtEl>
                                          <p:spTgt spid="102"/>
                                        </p:tgtEl>
                                        <p:attrNameLst>
                                          <p:attrName>ppt_h</p:attrName>
                                        </p:attrNameLst>
                                      </p:cBhvr>
                                      <p:tavLst>
                                        <p:tav tm="0">
                                          <p:val>
                                            <p:fltVal val="0"/>
                                          </p:val>
                                        </p:tav>
                                        <p:tav tm="100000">
                                          <p:val>
                                            <p:strVal val="#ppt_h"/>
                                          </p:val>
                                        </p:tav>
                                      </p:tavLst>
                                    </p:anim>
                                    <p:animEffect transition="in" filter="fade">
                                      <p:cBhvr>
                                        <p:cTn id="14" dur="2000"/>
                                        <p:tgtEl>
                                          <p:spTgt spid="102"/>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32"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circle(out)">
                                      <p:cBhvr>
                                        <p:cTn id="19" dur="750"/>
                                        <p:tgtEl>
                                          <p:spTgt spid="2"/>
                                        </p:tgtEl>
                                      </p:cBhvr>
                                    </p:animEffect>
                                  </p:childTnLst>
                                </p:cTn>
                              </p:par>
                            </p:childTnLst>
                          </p:cTn>
                        </p:par>
                        <p:par>
                          <p:cTn id="20" fill="hold">
                            <p:stCondLst>
                              <p:cond delay="750"/>
                            </p:stCondLst>
                            <p:childTnLst>
                              <p:par>
                                <p:cTn id="21" presetID="21" presetClass="entr" presetSubtype="4" fill="hold" nodeType="afterEffect">
                                  <p:stCondLst>
                                    <p:cond delay="0"/>
                                  </p:stCondLst>
                                  <p:childTnLst>
                                    <p:set>
                                      <p:cBhvr>
                                        <p:cTn id="22" dur="1" fill="hold">
                                          <p:stCondLst>
                                            <p:cond delay="0"/>
                                          </p:stCondLst>
                                        </p:cTn>
                                        <p:tgtEl>
                                          <p:spTgt spid="55"/>
                                        </p:tgtEl>
                                        <p:attrNameLst>
                                          <p:attrName>style.visibility</p:attrName>
                                        </p:attrNameLst>
                                      </p:cBhvr>
                                      <p:to>
                                        <p:strVal val="visible"/>
                                      </p:to>
                                    </p:set>
                                    <p:animEffect transition="in" filter="wheel(4)">
                                      <p:cBhvr>
                                        <p:cTn id="23" dur="750"/>
                                        <p:tgtEl>
                                          <p:spTgt spid="55"/>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iterate type="lt">
                                    <p:tmPct val="10000"/>
                                  </p:iterate>
                                  <p:childTnLst>
                                    <p:set>
                                      <p:cBhvr>
                                        <p:cTn id="27" dur="1" fill="hold">
                                          <p:stCondLst>
                                            <p:cond delay="0"/>
                                          </p:stCondLst>
                                        </p:cTn>
                                        <p:tgtEl>
                                          <p:spTgt spid="51">
                                            <p:txEl>
                                              <p:pRg st="0" end="0"/>
                                            </p:txEl>
                                          </p:spTgt>
                                        </p:tgtEl>
                                        <p:attrNameLst>
                                          <p:attrName>style.visibility</p:attrName>
                                        </p:attrNameLst>
                                      </p:cBhvr>
                                      <p:to>
                                        <p:strVal val="visible"/>
                                      </p:to>
                                    </p:set>
                                    <p:anim calcmode="lin" valueType="num">
                                      <p:cBhvr>
                                        <p:cTn id="28" dur="500" fill="hold"/>
                                        <p:tgtEl>
                                          <p:spTgt spid="51">
                                            <p:txEl>
                                              <p:pRg st="0" end="0"/>
                                            </p:txEl>
                                          </p:spTgt>
                                        </p:tgtEl>
                                        <p:attrNameLst>
                                          <p:attrName>ppt_w</p:attrName>
                                        </p:attrNameLst>
                                      </p:cBhvr>
                                      <p:tavLst>
                                        <p:tav tm="0">
                                          <p:val>
                                            <p:fltVal val="0"/>
                                          </p:val>
                                        </p:tav>
                                        <p:tav tm="100000">
                                          <p:val>
                                            <p:strVal val="#ppt_w"/>
                                          </p:val>
                                        </p:tav>
                                      </p:tavLst>
                                    </p:anim>
                                    <p:anim calcmode="lin" valueType="num">
                                      <p:cBhvr>
                                        <p:cTn id="29" dur="500" fill="hold"/>
                                        <p:tgtEl>
                                          <p:spTgt spid="51">
                                            <p:txEl>
                                              <p:pRg st="0" end="0"/>
                                            </p:txEl>
                                          </p:spTgt>
                                        </p:tgtEl>
                                        <p:attrNameLst>
                                          <p:attrName>ppt_h</p:attrName>
                                        </p:attrNameLst>
                                      </p:cBhvr>
                                      <p:tavLst>
                                        <p:tav tm="0">
                                          <p:val>
                                            <p:fltVal val="0"/>
                                          </p:val>
                                        </p:tav>
                                        <p:tav tm="100000">
                                          <p:val>
                                            <p:strVal val="#ppt_h"/>
                                          </p:val>
                                        </p:tav>
                                      </p:tavLst>
                                    </p:anim>
                                    <p:animEffect transition="in" filter="fade">
                                      <p:cBhvr>
                                        <p:cTn id="30" dur="500"/>
                                        <p:tgtEl>
                                          <p:spTgt spid="51">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iterate type="lt">
                                    <p:tmPct val="10000"/>
                                  </p:iterate>
                                  <p:childTnLst>
                                    <p:set>
                                      <p:cBhvr>
                                        <p:cTn id="34" dur="1" fill="hold">
                                          <p:stCondLst>
                                            <p:cond delay="0"/>
                                          </p:stCondLst>
                                        </p:cTn>
                                        <p:tgtEl>
                                          <p:spTgt spid="51">
                                            <p:txEl>
                                              <p:pRg st="1" end="1"/>
                                            </p:txEl>
                                          </p:spTgt>
                                        </p:tgtEl>
                                        <p:attrNameLst>
                                          <p:attrName>style.visibility</p:attrName>
                                        </p:attrNameLst>
                                      </p:cBhvr>
                                      <p:to>
                                        <p:strVal val="visible"/>
                                      </p:to>
                                    </p:set>
                                    <p:anim calcmode="lin" valueType="num">
                                      <p:cBhvr>
                                        <p:cTn id="35" dur="500" fill="hold"/>
                                        <p:tgtEl>
                                          <p:spTgt spid="51">
                                            <p:txEl>
                                              <p:pRg st="1" end="1"/>
                                            </p:txEl>
                                          </p:spTgt>
                                        </p:tgtEl>
                                        <p:attrNameLst>
                                          <p:attrName>ppt_w</p:attrName>
                                        </p:attrNameLst>
                                      </p:cBhvr>
                                      <p:tavLst>
                                        <p:tav tm="0">
                                          <p:val>
                                            <p:fltVal val="0"/>
                                          </p:val>
                                        </p:tav>
                                        <p:tav tm="100000">
                                          <p:val>
                                            <p:strVal val="#ppt_w"/>
                                          </p:val>
                                        </p:tav>
                                      </p:tavLst>
                                    </p:anim>
                                    <p:anim calcmode="lin" valueType="num">
                                      <p:cBhvr>
                                        <p:cTn id="36" dur="500" fill="hold"/>
                                        <p:tgtEl>
                                          <p:spTgt spid="51">
                                            <p:txEl>
                                              <p:pRg st="1" end="1"/>
                                            </p:txEl>
                                          </p:spTgt>
                                        </p:tgtEl>
                                        <p:attrNameLst>
                                          <p:attrName>ppt_h</p:attrName>
                                        </p:attrNameLst>
                                      </p:cBhvr>
                                      <p:tavLst>
                                        <p:tav tm="0">
                                          <p:val>
                                            <p:fltVal val="0"/>
                                          </p:val>
                                        </p:tav>
                                        <p:tav tm="100000">
                                          <p:val>
                                            <p:strVal val="#ppt_h"/>
                                          </p:val>
                                        </p:tav>
                                      </p:tavLst>
                                    </p:anim>
                                    <p:animEffect transition="in" filter="fade">
                                      <p:cBhvr>
                                        <p:cTn id="37" dur="500"/>
                                        <p:tgtEl>
                                          <p:spTgt spid="51">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iterate type="lt">
                                    <p:tmPct val="10000"/>
                                  </p:iterate>
                                  <p:childTnLst>
                                    <p:set>
                                      <p:cBhvr>
                                        <p:cTn id="41" dur="1" fill="hold">
                                          <p:stCondLst>
                                            <p:cond delay="0"/>
                                          </p:stCondLst>
                                        </p:cTn>
                                        <p:tgtEl>
                                          <p:spTgt spid="51">
                                            <p:txEl>
                                              <p:pRg st="2" end="2"/>
                                            </p:txEl>
                                          </p:spTgt>
                                        </p:tgtEl>
                                        <p:attrNameLst>
                                          <p:attrName>style.visibility</p:attrName>
                                        </p:attrNameLst>
                                      </p:cBhvr>
                                      <p:to>
                                        <p:strVal val="visible"/>
                                      </p:to>
                                    </p:set>
                                    <p:anim calcmode="lin" valueType="num">
                                      <p:cBhvr>
                                        <p:cTn id="42" dur="500" fill="hold"/>
                                        <p:tgtEl>
                                          <p:spTgt spid="51">
                                            <p:txEl>
                                              <p:pRg st="2" end="2"/>
                                            </p:txEl>
                                          </p:spTgt>
                                        </p:tgtEl>
                                        <p:attrNameLst>
                                          <p:attrName>ppt_w</p:attrName>
                                        </p:attrNameLst>
                                      </p:cBhvr>
                                      <p:tavLst>
                                        <p:tav tm="0">
                                          <p:val>
                                            <p:fltVal val="0"/>
                                          </p:val>
                                        </p:tav>
                                        <p:tav tm="100000">
                                          <p:val>
                                            <p:strVal val="#ppt_w"/>
                                          </p:val>
                                        </p:tav>
                                      </p:tavLst>
                                    </p:anim>
                                    <p:anim calcmode="lin" valueType="num">
                                      <p:cBhvr>
                                        <p:cTn id="43" dur="500" fill="hold"/>
                                        <p:tgtEl>
                                          <p:spTgt spid="51">
                                            <p:txEl>
                                              <p:pRg st="2" end="2"/>
                                            </p:txEl>
                                          </p:spTgt>
                                        </p:tgtEl>
                                        <p:attrNameLst>
                                          <p:attrName>ppt_h</p:attrName>
                                        </p:attrNameLst>
                                      </p:cBhvr>
                                      <p:tavLst>
                                        <p:tav tm="0">
                                          <p:val>
                                            <p:fltVal val="0"/>
                                          </p:val>
                                        </p:tav>
                                        <p:tav tm="100000">
                                          <p:val>
                                            <p:strVal val="#ppt_h"/>
                                          </p:val>
                                        </p:tav>
                                      </p:tavLst>
                                    </p:anim>
                                    <p:animEffect transition="in" filter="fade">
                                      <p:cBhvr>
                                        <p:cTn id="44" dur="500"/>
                                        <p:tgtEl>
                                          <p:spTgt spid="5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uiExpand="1" build="p"/>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7" name="图片 5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04" y="0"/>
            <a:ext cx="12208104" cy="1643762"/>
          </a:xfrm>
          <a:prstGeom prst="rect">
            <a:avLst/>
          </a:prstGeom>
        </p:spPr>
      </p:pic>
      <p:pic>
        <p:nvPicPr>
          <p:cNvPr id="9" name="图片 8">
            <a:extLst>
              <a:ext uri="{FF2B5EF4-FFF2-40B4-BE49-F238E27FC236}">
                <a16:creationId xmlns:a16="http://schemas.microsoft.com/office/drawing/2014/main" xmlns="" id="{5A219139-6591-43F4-8361-8B039B0CD7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6118" y="2771597"/>
            <a:ext cx="3049678" cy="2533066"/>
          </a:xfrm>
          <a:prstGeom prst="rect">
            <a:avLst/>
          </a:prstGeom>
        </p:spPr>
      </p:pic>
      <p:pic>
        <p:nvPicPr>
          <p:cNvPr id="7" name="图片 6">
            <a:extLst>
              <a:ext uri="{FF2B5EF4-FFF2-40B4-BE49-F238E27FC236}">
                <a16:creationId xmlns:a16="http://schemas.microsoft.com/office/drawing/2014/main" xmlns="" id="{71CFC81D-F8EB-45C5-9DEF-0685628A79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85796" y="1926427"/>
            <a:ext cx="7415478" cy="4719221"/>
          </a:xfrm>
          <a:prstGeom prst="rect">
            <a:avLst/>
          </a:prstGeom>
        </p:spPr>
      </p:pic>
      <p:sp>
        <p:nvSpPr>
          <p:cNvPr id="10" name="矩形 9">
            <a:extLst>
              <a:ext uri="{FF2B5EF4-FFF2-40B4-BE49-F238E27FC236}">
                <a16:creationId xmlns:a16="http://schemas.microsoft.com/office/drawing/2014/main" xmlns="" id="{DA378526-8B1E-4D50-9FD5-35ADB4D012A0}"/>
              </a:ext>
            </a:extLst>
          </p:cNvPr>
          <p:cNvSpPr/>
          <p:nvPr/>
        </p:nvSpPr>
        <p:spPr>
          <a:xfrm>
            <a:off x="5188295" y="3597460"/>
            <a:ext cx="4294034" cy="1200329"/>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
            <a:r>
              <a:rPr lang="en-US" altLang="zh-CN"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UTM Neo Sans Intel" pitchFamily="18" charset="0"/>
                <a:ea typeface="inpin heiti" panose="00000500000000000000" pitchFamily="2" charset="-122"/>
                <a:sym typeface="inpin heiti" panose="00000500000000000000" pitchFamily="2" charset="-122"/>
              </a:rPr>
              <a:t>- </a:t>
            </a:r>
            <a:r>
              <a:rPr lang="en-US" altLang="zh-CN" sz="36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UTM Neo Sans Intel" pitchFamily="18" charset="0"/>
                <a:ea typeface="inpin heiti" panose="00000500000000000000" pitchFamily="2" charset="-122"/>
                <a:sym typeface="inpin heiti" panose="00000500000000000000" pitchFamily="2" charset="-122"/>
              </a:rPr>
              <a:t>Xem</a:t>
            </a:r>
            <a:r>
              <a:rPr lang="en-US" altLang="zh-CN"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UTM Neo Sans Intel" pitchFamily="18" charset="0"/>
                <a:ea typeface="inpin heiti" panose="00000500000000000000" pitchFamily="2" charset="-122"/>
                <a:sym typeface="inpin heiti" panose="00000500000000000000" pitchFamily="2" charset="-122"/>
              </a:rPr>
              <a:t> </a:t>
            </a:r>
            <a:r>
              <a:rPr lang="en-US" altLang="zh-CN" sz="36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UTM Neo Sans Intel" pitchFamily="18" charset="0"/>
                <a:ea typeface="inpin heiti" panose="00000500000000000000" pitchFamily="2" charset="-122"/>
                <a:sym typeface="inpin heiti" panose="00000500000000000000" pitchFamily="2" charset="-122"/>
              </a:rPr>
              <a:t>lại</a:t>
            </a:r>
            <a:r>
              <a:rPr lang="en-US" altLang="zh-CN"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UTM Neo Sans Intel" pitchFamily="18" charset="0"/>
                <a:ea typeface="inpin heiti" panose="00000500000000000000" pitchFamily="2" charset="-122"/>
                <a:sym typeface="inpin heiti" panose="00000500000000000000" pitchFamily="2" charset="-122"/>
              </a:rPr>
              <a:t> </a:t>
            </a:r>
            <a:r>
              <a:rPr lang="en-US" altLang="zh-CN" sz="36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UTM Neo Sans Intel" pitchFamily="18" charset="0"/>
                <a:ea typeface="inpin heiti" panose="00000500000000000000" pitchFamily="2" charset="-122"/>
                <a:sym typeface="inpin heiti" panose="00000500000000000000" pitchFamily="2" charset="-122"/>
              </a:rPr>
              <a:t>bài</a:t>
            </a:r>
            <a:r>
              <a:rPr lang="en-US" altLang="zh-CN"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UTM Neo Sans Intel" pitchFamily="18" charset="0"/>
                <a:ea typeface="inpin heiti" panose="00000500000000000000" pitchFamily="2" charset="-122"/>
                <a:sym typeface="inpin heiti" panose="00000500000000000000" pitchFamily="2" charset="-122"/>
              </a:rPr>
              <a:t>, </a:t>
            </a:r>
            <a:r>
              <a:rPr lang="en-US" altLang="zh-CN" sz="36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UTM Neo Sans Intel" pitchFamily="18" charset="0"/>
                <a:ea typeface="inpin heiti" panose="00000500000000000000" pitchFamily="2" charset="-122"/>
                <a:sym typeface="inpin heiti" panose="00000500000000000000" pitchFamily="2" charset="-122"/>
              </a:rPr>
              <a:t>hoàn</a:t>
            </a:r>
            <a:r>
              <a:rPr lang="en-US" altLang="zh-CN"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UTM Neo Sans Intel" pitchFamily="18" charset="0"/>
                <a:ea typeface="inpin heiti" panose="00000500000000000000" pitchFamily="2" charset="-122"/>
                <a:sym typeface="inpin heiti" panose="00000500000000000000" pitchFamily="2" charset="-122"/>
              </a:rPr>
              <a:t> </a:t>
            </a:r>
            <a:r>
              <a:rPr lang="en-US" altLang="zh-CN" sz="36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UTM Neo Sans Intel" pitchFamily="18" charset="0"/>
                <a:ea typeface="inpin heiti" panose="00000500000000000000" pitchFamily="2" charset="-122"/>
                <a:sym typeface="inpin heiti" panose="00000500000000000000" pitchFamily="2" charset="-122"/>
              </a:rPr>
              <a:t>thành</a:t>
            </a:r>
            <a:r>
              <a:rPr lang="en-US" altLang="zh-CN"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UTM Neo Sans Intel" pitchFamily="18" charset="0"/>
                <a:ea typeface="inpin heiti" panose="00000500000000000000" pitchFamily="2" charset="-122"/>
                <a:sym typeface="inpin heiti" panose="00000500000000000000" pitchFamily="2" charset="-122"/>
              </a:rPr>
              <a:t> </a:t>
            </a:r>
            <a:r>
              <a:rPr lang="en-US" altLang="zh-CN" sz="36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UTM Neo Sans Intel" pitchFamily="18" charset="0"/>
                <a:ea typeface="inpin heiti" panose="00000500000000000000" pitchFamily="2" charset="-122"/>
                <a:sym typeface="inpin heiti" panose="00000500000000000000" pitchFamily="2" charset="-122"/>
              </a:rPr>
              <a:t>các</a:t>
            </a:r>
            <a:r>
              <a:rPr lang="en-US" altLang="zh-CN"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UTM Neo Sans Intel" pitchFamily="18" charset="0"/>
                <a:ea typeface="inpin heiti" panose="00000500000000000000" pitchFamily="2" charset="-122"/>
                <a:sym typeface="inpin heiti" panose="00000500000000000000" pitchFamily="2" charset="-122"/>
              </a:rPr>
              <a:t> </a:t>
            </a:r>
            <a:r>
              <a:rPr lang="en-US" altLang="zh-CN" sz="36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UTM Neo Sans Intel" pitchFamily="18" charset="0"/>
                <a:ea typeface="inpin heiti" panose="00000500000000000000" pitchFamily="2" charset="-122"/>
                <a:sym typeface="inpin heiti" panose="00000500000000000000" pitchFamily="2" charset="-122"/>
              </a:rPr>
              <a:t>bài</a:t>
            </a:r>
            <a:r>
              <a:rPr lang="en-US" altLang="zh-CN"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UTM Neo Sans Intel" pitchFamily="18" charset="0"/>
                <a:ea typeface="inpin heiti" panose="00000500000000000000" pitchFamily="2" charset="-122"/>
                <a:sym typeface="inpin heiti" panose="00000500000000000000" pitchFamily="2" charset="-122"/>
              </a:rPr>
              <a:t> </a:t>
            </a:r>
            <a:r>
              <a:rPr lang="en-US" altLang="zh-CN" sz="36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UTM Neo Sans Intel" pitchFamily="18" charset="0"/>
                <a:ea typeface="inpin heiti" panose="00000500000000000000" pitchFamily="2" charset="-122"/>
                <a:sym typeface="inpin heiti" panose="00000500000000000000" pitchFamily="2" charset="-122"/>
              </a:rPr>
              <a:t>tập</a:t>
            </a:r>
            <a:r>
              <a:rPr lang="en-US" altLang="zh-CN"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UTM Neo Sans Intel" pitchFamily="18" charset="0"/>
                <a:ea typeface="inpin heiti" panose="00000500000000000000" pitchFamily="2" charset="-122"/>
                <a:sym typeface="inpin heiti" panose="00000500000000000000" pitchFamily="2" charset="-122"/>
              </a:rPr>
              <a:t>.</a:t>
            </a:r>
            <a:endParaRPr lang="en-US" altLang="zh-CN"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UTM Neo Sans Intel" pitchFamily="18" charset="0"/>
              <a:ea typeface="inpin heiti" panose="00000500000000000000" pitchFamily="2" charset="-122"/>
              <a:sym typeface="inpin heiti" panose="00000500000000000000" pitchFamily="2" charset="-122"/>
            </a:endParaRPr>
          </a:p>
        </p:txBody>
      </p:sp>
      <p:sp>
        <p:nvSpPr>
          <p:cNvPr id="15" name="文本框 14">
            <a:extLst>
              <a:ext uri="{FF2B5EF4-FFF2-40B4-BE49-F238E27FC236}">
                <a16:creationId xmlns:a16="http://schemas.microsoft.com/office/drawing/2014/main" xmlns="" id="{91B0F1B5-0685-4C7B-936F-199FD5E76125}"/>
              </a:ext>
            </a:extLst>
          </p:cNvPr>
          <p:cNvSpPr txBox="1"/>
          <p:nvPr/>
        </p:nvSpPr>
        <p:spPr>
          <a:xfrm>
            <a:off x="5241455" y="1018425"/>
            <a:ext cx="3756156" cy="1323439"/>
          </a:xfrm>
          <a:prstGeom prst="rect">
            <a:avLst/>
          </a:prstGeom>
          <a:noFill/>
        </p:spPr>
        <p:txBody>
          <a:bodyPr wrap="none" rtlCol="0">
            <a:spAutoFit/>
          </a:bodyPr>
          <a:lstStyle/>
          <a:p>
            <a:r>
              <a:rPr lang="en-US" altLang="zh-CN" sz="8000"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UTM Beautiful Caps" pitchFamily="18" charset="0"/>
                <a:ea typeface="inpin heiti" panose="00000500000000000000" pitchFamily="2" charset="-122"/>
                <a:sym typeface="inpin heiti" panose="00000500000000000000" pitchFamily="2" charset="-122"/>
              </a:rPr>
              <a:t>Dặn</a:t>
            </a:r>
            <a:r>
              <a:rPr lang="en-US" altLang="zh-CN" sz="8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UTM Beautiful Caps" pitchFamily="18" charset="0"/>
                <a:ea typeface="inpin heiti" panose="00000500000000000000" pitchFamily="2" charset="-122"/>
                <a:sym typeface="inpin heiti" panose="00000500000000000000" pitchFamily="2" charset="-122"/>
              </a:rPr>
              <a:t> </a:t>
            </a:r>
            <a:r>
              <a:rPr lang="en-US" altLang="zh-CN" sz="8000"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UTM Beautiful Caps" pitchFamily="18" charset="0"/>
                <a:ea typeface="inpin heiti" panose="00000500000000000000" pitchFamily="2" charset="-122"/>
                <a:sym typeface="inpin heiti" panose="00000500000000000000" pitchFamily="2" charset="-122"/>
              </a:rPr>
              <a:t>dò</a:t>
            </a:r>
            <a:endParaRPr lang="zh-CN" altLang="en-US" sz="8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UTM Beautiful Caps" pitchFamily="18" charset="0"/>
              <a:ea typeface="inpin heiti" panose="00000500000000000000" pitchFamily="2" charset="-122"/>
              <a:sym typeface="inpin heiti" panose="00000500000000000000" pitchFamily="2" charset="-122"/>
            </a:endParaRPr>
          </a:p>
        </p:txBody>
      </p:sp>
      <p:pic>
        <p:nvPicPr>
          <p:cNvPr id="16" name="图片 15">
            <a:extLst>
              <a:ext uri="{FF2B5EF4-FFF2-40B4-BE49-F238E27FC236}">
                <a16:creationId xmlns:a16="http://schemas.microsoft.com/office/drawing/2014/main" xmlns="" id="{687384C3-3E85-4433-B500-13172220D19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86095" y="1926427"/>
            <a:ext cx="7205487" cy="1207011"/>
          </a:xfrm>
          <a:prstGeom prst="rect">
            <a:avLst/>
          </a:prstGeom>
        </p:spPr>
      </p:pic>
      <p:pic>
        <p:nvPicPr>
          <p:cNvPr id="17" name="图片 16">
            <a:extLst>
              <a:ext uri="{FF2B5EF4-FFF2-40B4-BE49-F238E27FC236}">
                <a16:creationId xmlns:a16="http://schemas.microsoft.com/office/drawing/2014/main" xmlns="" id="{08BE04DC-3135-4D50-830D-00B950760ED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35490" y="777424"/>
            <a:ext cx="1328620" cy="1732676"/>
          </a:xfrm>
          <a:prstGeom prst="rect">
            <a:avLst/>
          </a:prstGeom>
        </p:spPr>
      </p:pic>
    </p:spTree>
    <p:extLst>
      <p:ext uri="{BB962C8B-B14F-4D97-AF65-F5344CB8AC3E}">
        <p14:creationId xmlns:p14="http://schemas.microsoft.com/office/powerpoint/2010/main" val="245546450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2000"/>
                                        <p:tgtEl>
                                          <p:spTgt spid="57"/>
                                        </p:tgtEl>
                                      </p:cBhvr>
                                    </p:animEffect>
                                    <p:anim calcmode="lin" valueType="num">
                                      <p:cBhvr>
                                        <p:cTn id="8" dur="2000" fill="hold"/>
                                        <p:tgtEl>
                                          <p:spTgt spid="57"/>
                                        </p:tgtEl>
                                        <p:attrNameLst>
                                          <p:attrName>ppt_x</p:attrName>
                                        </p:attrNameLst>
                                      </p:cBhvr>
                                      <p:tavLst>
                                        <p:tav tm="0">
                                          <p:val>
                                            <p:strVal val="#ppt_x"/>
                                          </p:val>
                                        </p:tav>
                                        <p:tav tm="100000">
                                          <p:val>
                                            <p:strVal val="#ppt_x"/>
                                          </p:val>
                                        </p:tav>
                                      </p:tavLst>
                                    </p:anim>
                                    <p:anim calcmode="lin" valueType="num">
                                      <p:cBhvr>
                                        <p:cTn id="9" dur="2000" fill="hold"/>
                                        <p:tgtEl>
                                          <p:spTgt spid="5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p:cTn id="14" dur="1000" fill="hold"/>
                                        <p:tgtEl>
                                          <p:spTgt spid="15"/>
                                        </p:tgtEl>
                                        <p:attrNameLst>
                                          <p:attrName>ppt_w</p:attrName>
                                        </p:attrNameLst>
                                      </p:cBhvr>
                                      <p:tavLst>
                                        <p:tav tm="0">
                                          <p:val>
                                            <p:fltVal val="0"/>
                                          </p:val>
                                        </p:tav>
                                        <p:tav tm="100000">
                                          <p:val>
                                            <p:strVal val="#ppt_w"/>
                                          </p:val>
                                        </p:tav>
                                      </p:tavLst>
                                    </p:anim>
                                    <p:anim calcmode="lin" valueType="num">
                                      <p:cBhvr>
                                        <p:cTn id="15" dur="1000" fill="hold"/>
                                        <p:tgtEl>
                                          <p:spTgt spid="15"/>
                                        </p:tgtEl>
                                        <p:attrNameLst>
                                          <p:attrName>ppt_h</p:attrName>
                                        </p:attrNameLst>
                                      </p:cBhvr>
                                      <p:tavLst>
                                        <p:tav tm="0">
                                          <p:val>
                                            <p:fltVal val="0"/>
                                          </p:val>
                                        </p:tav>
                                        <p:tav tm="100000">
                                          <p:val>
                                            <p:strVal val="#ppt_h"/>
                                          </p:val>
                                        </p:tav>
                                      </p:tavLst>
                                    </p:anim>
                                    <p:anim calcmode="lin" valueType="num">
                                      <p:cBhvr>
                                        <p:cTn id="16" dur="1000" fill="hold"/>
                                        <p:tgtEl>
                                          <p:spTgt spid="15"/>
                                        </p:tgtEl>
                                        <p:attrNameLst>
                                          <p:attrName>style.rotation</p:attrName>
                                        </p:attrNameLst>
                                      </p:cBhvr>
                                      <p:tavLst>
                                        <p:tav tm="0">
                                          <p:val>
                                            <p:fltVal val="90"/>
                                          </p:val>
                                        </p:tav>
                                        <p:tav tm="100000">
                                          <p:val>
                                            <p:fltVal val="0"/>
                                          </p:val>
                                        </p:tav>
                                      </p:tavLst>
                                    </p:anim>
                                    <p:animEffect transition="in" filter="fade">
                                      <p:cBhvr>
                                        <p:cTn id="17" dur="10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6" presetClass="emph" presetSubtype="0" fill="hold" grpId="1" nodeType="clickEffect">
                                  <p:stCondLst>
                                    <p:cond delay="0"/>
                                  </p:stCondLst>
                                  <p:childTnLst>
                                    <p:animEffect transition="out" filter="fade">
                                      <p:cBhvr>
                                        <p:cTn id="21" dur="500" tmFilter="0, 0; .2, .5; .8, .5; 1, 0"/>
                                        <p:tgtEl>
                                          <p:spTgt spid="15"/>
                                        </p:tgtEl>
                                      </p:cBhvr>
                                    </p:animEffect>
                                    <p:animScale>
                                      <p:cBhvr>
                                        <p:cTn id="22" dur="250" autoRev="1" fill="hold"/>
                                        <p:tgtEl>
                                          <p:spTgt spid="15"/>
                                        </p:tgtEl>
                                      </p:cBhvr>
                                      <p:by x="105000" y="105000"/>
                                    </p:animScale>
                                  </p:childTnLst>
                                </p:cTn>
                              </p:par>
                            </p:childTnLst>
                          </p:cTn>
                        </p:par>
                      </p:childTnLst>
                    </p:cTn>
                  </p:par>
                  <p:par>
                    <p:cTn id="23" fill="hold">
                      <p:stCondLst>
                        <p:cond delay="indefinite"/>
                      </p:stCondLst>
                      <p:childTnLst>
                        <p:par>
                          <p:cTn id="24" fill="hold">
                            <p:stCondLst>
                              <p:cond delay="0"/>
                            </p:stCondLst>
                            <p:childTnLst>
                              <p:par>
                                <p:cTn id="25" presetID="47"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1000"/>
                                        <p:tgtEl>
                                          <p:spTgt spid="17"/>
                                        </p:tgtEl>
                                      </p:cBhvr>
                                    </p:animEffect>
                                    <p:anim calcmode="lin" valueType="num">
                                      <p:cBhvr>
                                        <p:cTn id="28" dur="1000" fill="hold"/>
                                        <p:tgtEl>
                                          <p:spTgt spid="17"/>
                                        </p:tgtEl>
                                        <p:attrNameLst>
                                          <p:attrName>ppt_x</p:attrName>
                                        </p:attrNameLst>
                                      </p:cBhvr>
                                      <p:tavLst>
                                        <p:tav tm="0">
                                          <p:val>
                                            <p:strVal val="#ppt_x"/>
                                          </p:val>
                                        </p:tav>
                                        <p:tav tm="100000">
                                          <p:val>
                                            <p:strVal val="#ppt_x"/>
                                          </p:val>
                                        </p:tav>
                                      </p:tavLst>
                                    </p:anim>
                                    <p:anim calcmode="lin" valueType="num">
                                      <p:cBhvr>
                                        <p:cTn id="2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left)">
                                      <p:cBhvr>
                                        <p:cTn id="34" dur="500"/>
                                        <p:tgtEl>
                                          <p:spTgt spid="16"/>
                                        </p:tgtEl>
                                      </p:cBhvr>
                                    </p:animEffect>
                                  </p:childTnLst>
                                </p:cTn>
                              </p:par>
                            </p:childTnLst>
                          </p:cTn>
                        </p:par>
                        <p:par>
                          <p:cTn id="35" fill="hold">
                            <p:stCondLst>
                              <p:cond delay="500"/>
                            </p:stCondLst>
                            <p:childTnLst>
                              <p:par>
                                <p:cTn id="36" presetID="42" presetClass="entr" presetSubtype="0" fill="hold" nodeType="after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1000"/>
                                        <p:tgtEl>
                                          <p:spTgt spid="9"/>
                                        </p:tgtEl>
                                      </p:cBhvr>
                                    </p:animEffect>
                                    <p:anim calcmode="lin" valueType="num">
                                      <p:cBhvr>
                                        <p:cTn id="39" dur="1000" fill="hold"/>
                                        <p:tgtEl>
                                          <p:spTgt spid="9"/>
                                        </p:tgtEl>
                                        <p:attrNameLst>
                                          <p:attrName>ppt_x</p:attrName>
                                        </p:attrNameLst>
                                      </p:cBhvr>
                                      <p:tavLst>
                                        <p:tav tm="0">
                                          <p:val>
                                            <p:strVal val="#ppt_x"/>
                                          </p:val>
                                        </p:tav>
                                        <p:tav tm="100000">
                                          <p:val>
                                            <p:strVal val="#ppt_x"/>
                                          </p:val>
                                        </p:tav>
                                      </p:tavLst>
                                    </p:anim>
                                    <p:anim calcmode="lin" valueType="num">
                                      <p:cBhvr>
                                        <p:cTn id="4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fade">
                                      <p:cBhvr>
                                        <p:cTn id="45" dur="1000"/>
                                        <p:tgtEl>
                                          <p:spTgt spid="7"/>
                                        </p:tgtEl>
                                      </p:cBhvr>
                                    </p:animEffect>
                                    <p:anim calcmode="lin" valueType="num">
                                      <p:cBhvr>
                                        <p:cTn id="46" dur="1000" fill="hold"/>
                                        <p:tgtEl>
                                          <p:spTgt spid="7"/>
                                        </p:tgtEl>
                                        <p:attrNameLst>
                                          <p:attrName>ppt_x</p:attrName>
                                        </p:attrNameLst>
                                      </p:cBhvr>
                                      <p:tavLst>
                                        <p:tav tm="0">
                                          <p:val>
                                            <p:strVal val="#ppt_x"/>
                                          </p:val>
                                        </p:tav>
                                        <p:tav tm="100000">
                                          <p:val>
                                            <p:strVal val="#ppt_x"/>
                                          </p:val>
                                        </p:tav>
                                      </p:tavLst>
                                    </p:anim>
                                    <p:anim calcmode="lin" valueType="num">
                                      <p:cBhvr>
                                        <p:cTn id="4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31" presetClass="entr" presetSubtype="0" fill="hold" grpId="0" nodeType="clickEffect">
                                  <p:stCondLst>
                                    <p:cond delay="0"/>
                                  </p:stCondLst>
                                  <p:childTnLst>
                                    <p:set>
                                      <p:cBhvr>
                                        <p:cTn id="51" dur="1" fill="hold">
                                          <p:stCondLst>
                                            <p:cond delay="0"/>
                                          </p:stCondLst>
                                        </p:cTn>
                                        <p:tgtEl>
                                          <p:spTgt spid="10"/>
                                        </p:tgtEl>
                                        <p:attrNameLst>
                                          <p:attrName>style.visibility</p:attrName>
                                        </p:attrNameLst>
                                      </p:cBhvr>
                                      <p:to>
                                        <p:strVal val="visible"/>
                                      </p:to>
                                    </p:set>
                                    <p:anim calcmode="lin" valueType="num">
                                      <p:cBhvr>
                                        <p:cTn id="52" dur="1000" fill="hold"/>
                                        <p:tgtEl>
                                          <p:spTgt spid="10"/>
                                        </p:tgtEl>
                                        <p:attrNameLst>
                                          <p:attrName>ppt_w</p:attrName>
                                        </p:attrNameLst>
                                      </p:cBhvr>
                                      <p:tavLst>
                                        <p:tav tm="0">
                                          <p:val>
                                            <p:fltVal val="0"/>
                                          </p:val>
                                        </p:tav>
                                        <p:tav tm="100000">
                                          <p:val>
                                            <p:strVal val="#ppt_w"/>
                                          </p:val>
                                        </p:tav>
                                      </p:tavLst>
                                    </p:anim>
                                    <p:anim calcmode="lin" valueType="num">
                                      <p:cBhvr>
                                        <p:cTn id="53" dur="1000" fill="hold"/>
                                        <p:tgtEl>
                                          <p:spTgt spid="10"/>
                                        </p:tgtEl>
                                        <p:attrNameLst>
                                          <p:attrName>ppt_h</p:attrName>
                                        </p:attrNameLst>
                                      </p:cBhvr>
                                      <p:tavLst>
                                        <p:tav tm="0">
                                          <p:val>
                                            <p:fltVal val="0"/>
                                          </p:val>
                                        </p:tav>
                                        <p:tav tm="100000">
                                          <p:val>
                                            <p:strVal val="#ppt_h"/>
                                          </p:val>
                                        </p:tav>
                                      </p:tavLst>
                                    </p:anim>
                                    <p:anim calcmode="lin" valueType="num">
                                      <p:cBhvr>
                                        <p:cTn id="54" dur="1000" fill="hold"/>
                                        <p:tgtEl>
                                          <p:spTgt spid="10"/>
                                        </p:tgtEl>
                                        <p:attrNameLst>
                                          <p:attrName>style.rotation</p:attrName>
                                        </p:attrNameLst>
                                      </p:cBhvr>
                                      <p:tavLst>
                                        <p:tav tm="0">
                                          <p:val>
                                            <p:fltVal val="90"/>
                                          </p:val>
                                        </p:tav>
                                        <p:tav tm="100000">
                                          <p:val>
                                            <p:fltVal val="0"/>
                                          </p:val>
                                        </p:tav>
                                      </p:tavLst>
                                    </p:anim>
                                    <p:animEffect transition="in" filter="fade">
                                      <p:cBhvr>
                                        <p:cTn id="55"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P spid="15" grpId="1"/>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6" name="图片 8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04" y="0"/>
            <a:ext cx="12208104" cy="1643762"/>
          </a:xfrm>
          <a:prstGeom prst="rect">
            <a:avLst/>
          </a:prstGeom>
        </p:spPr>
      </p:pic>
      <p:pic>
        <p:nvPicPr>
          <p:cNvPr id="6" name="图片 5">
            <a:extLst>
              <a:ext uri="{FF2B5EF4-FFF2-40B4-BE49-F238E27FC236}">
                <a16:creationId xmlns:a16="http://schemas.microsoft.com/office/drawing/2014/main" xmlns="" id="{865754F9-AE7C-4C5A-8F04-CDA3C3A711E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5765" y="2724239"/>
            <a:ext cx="6612695" cy="4105922"/>
          </a:xfrm>
          <a:prstGeom prst="rect">
            <a:avLst/>
          </a:prstGeom>
        </p:spPr>
      </p:pic>
      <p:pic>
        <p:nvPicPr>
          <p:cNvPr id="8" name="图片 7">
            <a:extLst>
              <a:ext uri="{FF2B5EF4-FFF2-40B4-BE49-F238E27FC236}">
                <a16:creationId xmlns:a16="http://schemas.microsoft.com/office/drawing/2014/main" xmlns="" id="{F4997235-B0A5-4137-9BEE-1E0E76E05CC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57910" y="1643762"/>
            <a:ext cx="6340434" cy="6340434"/>
          </a:xfrm>
          <a:prstGeom prst="rect">
            <a:avLst/>
          </a:prstGeom>
        </p:spPr>
      </p:pic>
      <p:sp>
        <p:nvSpPr>
          <p:cNvPr id="19" name="文本框 18">
            <a:extLst>
              <a:ext uri="{FF2B5EF4-FFF2-40B4-BE49-F238E27FC236}">
                <a16:creationId xmlns:a16="http://schemas.microsoft.com/office/drawing/2014/main" xmlns="" id="{B1E5992B-6023-4D8D-B551-D30F9D68D7B3}"/>
              </a:ext>
            </a:extLst>
          </p:cNvPr>
          <p:cNvSpPr txBox="1"/>
          <p:nvPr/>
        </p:nvSpPr>
        <p:spPr>
          <a:xfrm>
            <a:off x="5703802" y="3713194"/>
            <a:ext cx="4448655" cy="1107996"/>
          </a:xfrm>
          <a:prstGeom prst="rect">
            <a:avLst/>
          </a:prstGeom>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defPPr>
              <a:defRPr lang="zh-CN"/>
            </a:defPPr>
            <a:lvl1pPr algn="ctr">
              <a:defRPr sz="4400" b="1">
                <a:ln w="19050">
                  <a:solidFill>
                    <a:schemeClr val="bg1"/>
                  </a:solidFill>
                </a:ln>
                <a:effectLst>
                  <a:outerShdw blurRad="38100" dist="38100" dir="2700000" algn="tl">
                    <a:srgbClr val="000000">
                      <a:alpha val="43137"/>
                    </a:srgbClr>
                  </a:outerShdw>
                </a:effectLst>
                <a:latin typeface="方正卡通简体" panose="03000509000000000000" pitchFamily="65" charset="-122"/>
                <a:ea typeface="方正卡通简体" panose="03000509000000000000" pitchFamily="65" charset="-122"/>
              </a:defRPr>
            </a:lvl1pPr>
          </a:lstStyle>
          <a:p>
            <a:r>
              <a:rPr lang="en-US" altLang="zh-CN" sz="6600" cap="all" dirty="0" smtClean="0">
                <a:ln w="0"/>
                <a:solidFill>
                  <a:srgbClr val="FF0066"/>
                </a:solidFill>
                <a:effectLst>
                  <a:reflection blurRad="12700" stA="50000" endPos="50000" dist="5000" dir="5400000" sy="-100000" rotWithShape="0"/>
                </a:effectLst>
                <a:latin typeface="inpin heiti" panose="00000500000000000000" pitchFamily="2" charset="-122"/>
                <a:ea typeface="inpin heiti" panose="00000500000000000000" pitchFamily="2" charset="-122"/>
                <a:sym typeface="inpin heiti" panose="00000500000000000000" pitchFamily="2" charset="-122"/>
              </a:rPr>
              <a:t>Thank you!</a:t>
            </a:r>
            <a:endParaRPr lang="zh-CN" altLang="en-US" sz="6600" cap="all" dirty="0">
              <a:ln w="0"/>
              <a:solidFill>
                <a:srgbClr val="FF0066"/>
              </a:solidFill>
              <a:effectLst>
                <a:reflection blurRad="12700" stA="50000" endPos="50000" dist="5000" dir="5400000" sy="-100000" rotWithShape="0"/>
              </a:effectLst>
              <a:latin typeface="inpin heiti" panose="00000500000000000000" pitchFamily="2" charset="-122"/>
              <a:ea typeface="inpin heiti" panose="00000500000000000000" pitchFamily="2" charset="-122"/>
              <a:sym typeface="inpin heiti" panose="00000500000000000000" pitchFamily="2" charset="-122"/>
            </a:endParaRPr>
          </a:p>
        </p:txBody>
      </p:sp>
      <p:pic>
        <p:nvPicPr>
          <p:cNvPr id="22" name="图片 21">
            <a:extLst>
              <a:ext uri="{FF2B5EF4-FFF2-40B4-BE49-F238E27FC236}">
                <a16:creationId xmlns:a16="http://schemas.microsoft.com/office/drawing/2014/main" xmlns="" id="{5E7317A3-C62B-4BE2-9685-33418A6BBB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86095" y="1926427"/>
            <a:ext cx="7205487" cy="1207011"/>
          </a:xfrm>
          <a:prstGeom prst="rect">
            <a:avLst/>
          </a:prstGeom>
        </p:spPr>
      </p:pic>
      <p:pic>
        <p:nvPicPr>
          <p:cNvPr id="23" name="图片 22">
            <a:extLst>
              <a:ext uri="{FF2B5EF4-FFF2-40B4-BE49-F238E27FC236}">
                <a16:creationId xmlns:a16="http://schemas.microsoft.com/office/drawing/2014/main" xmlns="" id="{3DFA21D8-5CB8-4D7A-9072-9C756C513E3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60218" y="5125324"/>
            <a:ext cx="1328620" cy="1732676"/>
          </a:xfrm>
          <a:prstGeom prst="rect">
            <a:avLst/>
          </a:prstGeom>
        </p:spPr>
      </p:pic>
    </p:spTree>
    <p:extLst>
      <p:ext uri="{BB962C8B-B14F-4D97-AF65-F5344CB8AC3E}">
        <p14:creationId xmlns:p14="http://schemas.microsoft.com/office/powerpoint/2010/main" val="85963841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6"/>
                                        </p:tgtEl>
                                        <p:attrNameLst>
                                          <p:attrName>style.visibility</p:attrName>
                                        </p:attrNameLst>
                                      </p:cBhvr>
                                      <p:to>
                                        <p:strVal val="visible"/>
                                      </p:to>
                                    </p:set>
                                    <p:animEffect transition="in" filter="fade">
                                      <p:cBhvr>
                                        <p:cTn id="7" dur="2000"/>
                                        <p:tgtEl>
                                          <p:spTgt spid="86"/>
                                        </p:tgtEl>
                                      </p:cBhvr>
                                    </p:animEffect>
                                    <p:anim calcmode="lin" valueType="num">
                                      <p:cBhvr>
                                        <p:cTn id="8" dur="2000" fill="hold"/>
                                        <p:tgtEl>
                                          <p:spTgt spid="86"/>
                                        </p:tgtEl>
                                        <p:attrNameLst>
                                          <p:attrName>ppt_x</p:attrName>
                                        </p:attrNameLst>
                                      </p:cBhvr>
                                      <p:tavLst>
                                        <p:tav tm="0">
                                          <p:val>
                                            <p:strVal val="#ppt_x"/>
                                          </p:val>
                                        </p:tav>
                                        <p:tav tm="100000">
                                          <p:val>
                                            <p:strVal val="#ppt_x"/>
                                          </p:val>
                                        </p:tav>
                                      </p:tavLst>
                                    </p:anim>
                                    <p:anim calcmode="lin" valueType="num">
                                      <p:cBhvr>
                                        <p:cTn id="9" dur="2000" fill="hold"/>
                                        <p:tgtEl>
                                          <p:spTgt spid="8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1000"/>
                                        <p:tgtEl>
                                          <p:spTgt spid="23"/>
                                        </p:tgtEl>
                                      </p:cBhvr>
                                    </p:animEffect>
                                    <p:anim calcmode="lin" valueType="num">
                                      <p:cBhvr>
                                        <p:cTn id="15" dur="1000" fill="hold"/>
                                        <p:tgtEl>
                                          <p:spTgt spid="23"/>
                                        </p:tgtEl>
                                        <p:attrNameLst>
                                          <p:attrName>ppt_x</p:attrName>
                                        </p:attrNameLst>
                                      </p:cBhvr>
                                      <p:tavLst>
                                        <p:tav tm="0">
                                          <p:val>
                                            <p:strVal val="#ppt_x"/>
                                          </p:val>
                                        </p:tav>
                                        <p:tav tm="100000">
                                          <p:val>
                                            <p:strVal val="#ppt_x"/>
                                          </p:val>
                                        </p:tav>
                                      </p:tavLst>
                                    </p:anim>
                                    <p:anim calcmode="lin" valueType="num">
                                      <p:cBhvr>
                                        <p:cTn id="1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wipe(left)">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2"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500" fill="hold"/>
                                        <p:tgtEl>
                                          <p:spTgt spid="8"/>
                                        </p:tgtEl>
                                        <p:attrNameLst>
                                          <p:attrName>ppt_x</p:attrName>
                                        </p:attrNameLst>
                                      </p:cBhvr>
                                      <p:tavLst>
                                        <p:tav tm="0">
                                          <p:val>
                                            <p:strVal val="1+#ppt_w/2"/>
                                          </p:val>
                                        </p:tav>
                                        <p:tav tm="100000">
                                          <p:val>
                                            <p:strVal val="#ppt_x"/>
                                          </p:val>
                                        </p:tav>
                                      </p:tavLst>
                                    </p:anim>
                                    <p:anim calcmode="lin" valueType="num">
                                      <p:cBhvr additive="base">
                                        <p:cTn id="34"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cBhvr>
                                        <p:cTn id="39" dur="1000" fill="hold"/>
                                        <p:tgtEl>
                                          <p:spTgt spid="19"/>
                                        </p:tgtEl>
                                        <p:attrNameLst>
                                          <p:attrName>ppt_w</p:attrName>
                                        </p:attrNameLst>
                                      </p:cBhvr>
                                      <p:tavLst>
                                        <p:tav tm="0">
                                          <p:val>
                                            <p:fltVal val="0"/>
                                          </p:val>
                                        </p:tav>
                                        <p:tav tm="100000">
                                          <p:val>
                                            <p:strVal val="#ppt_w"/>
                                          </p:val>
                                        </p:tav>
                                      </p:tavLst>
                                    </p:anim>
                                    <p:anim calcmode="lin" valueType="num">
                                      <p:cBhvr>
                                        <p:cTn id="40" dur="1000" fill="hold"/>
                                        <p:tgtEl>
                                          <p:spTgt spid="19"/>
                                        </p:tgtEl>
                                        <p:attrNameLst>
                                          <p:attrName>ppt_h</p:attrName>
                                        </p:attrNameLst>
                                      </p:cBhvr>
                                      <p:tavLst>
                                        <p:tav tm="0">
                                          <p:val>
                                            <p:fltVal val="0"/>
                                          </p:val>
                                        </p:tav>
                                        <p:tav tm="100000">
                                          <p:val>
                                            <p:strVal val="#ppt_h"/>
                                          </p:val>
                                        </p:tav>
                                      </p:tavLst>
                                    </p:anim>
                                    <p:anim calcmode="lin" valueType="num">
                                      <p:cBhvr>
                                        <p:cTn id="41" dur="1000" fill="hold"/>
                                        <p:tgtEl>
                                          <p:spTgt spid="19"/>
                                        </p:tgtEl>
                                        <p:attrNameLst>
                                          <p:attrName>style.rotation</p:attrName>
                                        </p:attrNameLst>
                                      </p:cBhvr>
                                      <p:tavLst>
                                        <p:tav tm="0">
                                          <p:val>
                                            <p:fltVal val="90"/>
                                          </p:val>
                                        </p:tav>
                                        <p:tav tm="100000">
                                          <p:val>
                                            <p:fltVal val="0"/>
                                          </p:val>
                                        </p:tav>
                                      </p:tavLst>
                                    </p:anim>
                                    <p:animEffect transition="in" filter="fade">
                                      <p:cBhvr>
                                        <p:cTn id="42"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82383"/>
          </a:xfrm>
          <a:prstGeom prst="rect">
            <a:avLst/>
          </a:prstGeom>
        </p:spPr>
      </p:pic>
      <p:sp>
        <p:nvSpPr>
          <p:cNvPr id="5" name="文本框 28">
            <a:extLst>
              <a:ext uri="{FF2B5EF4-FFF2-40B4-BE49-F238E27FC236}">
                <a16:creationId xmlns:a16="http://schemas.microsoft.com/office/drawing/2014/main" xmlns="" id="{85B0815E-45B3-4AED-BCFF-744A73809326}"/>
              </a:ext>
            </a:extLst>
          </p:cNvPr>
          <p:cNvSpPr txBox="1"/>
          <p:nvPr/>
        </p:nvSpPr>
        <p:spPr>
          <a:xfrm>
            <a:off x="1625665" y="1336004"/>
            <a:ext cx="9471123" cy="4819765"/>
          </a:xfrm>
          <a:prstGeom prst="rect">
            <a:avLst/>
          </a:prstGeom>
          <a:noFill/>
        </p:spPr>
        <p:txBody>
          <a:bodyPr wrap="square" lIns="91422" tIns="45711" rIns="91422" bIns="45711"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0000"/>
              </a:lnSpc>
            </a:pPr>
            <a:r>
              <a:rPr lang="en-US" altLang="zh-CN" sz="3200" dirty="0" err="1">
                <a:solidFill>
                  <a:srgbClr val="5C8D89"/>
                </a:solidFill>
                <a:latin typeface="UTM Aquarelle" pitchFamily="18" charset="0"/>
                <a:ea typeface="inpin heiti" charset="-122"/>
                <a:cs typeface="Times New Roman" panose="02020603050405020304" pitchFamily="18" charset="0"/>
              </a:rPr>
              <a:t>Chân</a:t>
            </a:r>
            <a:r>
              <a:rPr lang="en-US" altLang="zh-CN" sz="3200" dirty="0">
                <a:solidFill>
                  <a:srgbClr val="5C8D89"/>
                </a:solidFill>
                <a:latin typeface="UTM Aquarelle" pitchFamily="18" charset="0"/>
                <a:ea typeface="inpin heiti" charset="-122"/>
                <a:cs typeface="Times New Roman" panose="02020603050405020304" pitchFamily="18" charset="0"/>
              </a:rPr>
              <a:t> </a:t>
            </a:r>
            <a:r>
              <a:rPr lang="en-US" altLang="zh-CN" sz="3200" dirty="0" err="1">
                <a:solidFill>
                  <a:srgbClr val="5C8D89"/>
                </a:solidFill>
                <a:latin typeface="UTM Aquarelle" pitchFamily="18" charset="0"/>
                <a:ea typeface="inpin heiti" charset="-122"/>
                <a:cs typeface="Times New Roman" panose="02020603050405020304" pitchFamily="18" charset="0"/>
              </a:rPr>
              <a:t>thành</a:t>
            </a:r>
            <a:r>
              <a:rPr lang="en-US" altLang="zh-CN" sz="3200" dirty="0">
                <a:solidFill>
                  <a:srgbClr val="5C8D89"/>
                </a:solidFill>
                <a:latin typeface="UTM Aquarelle" pitchFamily="18" charset="0"/>
                <a:ea typeface="inpin heiti" charset="-122"/>
                <a:cs typeface="Times New Roman" panose="02020603050405020304" pitchFamily="18" charset="0"/>
              </a:rPr>
              <a:t> </a:t>
            </a:r>
            <a:r>
              <a:rPr lang="en-US" altLang="zh-CN" sz="3200" dirty="0" err="1">
                <a:solidFill>
                  <a:srgbClr val="5C8D89"/>
                </a:solidFill>
                <a:latin typeface="UTM Aquarelle" pitchFamily="18" charset="0"/>
                <a:ea typeface="inpin heiti" charset="-122"/>
                <a:cs typeface="Times New Roman" panose="02020603050405020304" pitchFamily="18" charset="0"/>
              </a:rPr>
              <a:t>cảm</a:t>
            </a:r>
            <a:r>
              <a:rPr lang="en-US" altLang="zh-CN" sz="3200" dirty="0">
                <a:solidFill>
                  <a:srgbClr val="5C8D89"/>
                </a:solidFill>
                <a:latin typeface="UTM Aquarelle" pitchFamily="18" charset="0"/>
                <a:ea typeface="inpin heiti" charset="-122"/>
                <a:cs typeface="Times New Roman" panose="02020603050405020304" pitchFamily="18" charset="0"/>
              </a:rPr>
              <a:t> </a:t>
            </a:r>
            <a:r>
              <a:rPr lang="en-US" altLang="zh-CN" sz="3200" dirty="0" err="1">
                <a:solidFill>
                  <a:srgbClr val="5C8D89"/>
                </a:solidFill>
                <a:latin typeface="UTM Aquarelle" pitchFamily="18" charset="0"/>
                <a:ea typeface="inpin heiti" charset="-122"/>
                <a:cs typeface="Times New Roman" panose="02020603050405020304" pitchFamily="18" charset="0"/>
              </a:rPr>
              <a:t>Quý</a:t>
            </a:r>
            <a:r>
              <a:rPr lang="en-US" altLang="zh-CN" sz="3200" dirty="0">
                <a:solidFill>
                  <a:srgbClr val="5C8D89"/>
                </a:solidFill>
                <a:latin typeface="UTM Aquarelle" pitchFamily="18" charset="0"/>
                <a:ea typeface="inpin heiti" charset="-122"/>
                <a:cs typeface="Times New Roman" panose="02020603050405020304" pitchFamily="18" charset="0"/>
              </a:rPr>
              <a:t> </a:t>
            </a:r>
            <a:r>
              <a:rPr lang="en-US" altLang="zh-CN" sz="3200" dirty="0" err="1">
                <a:solidFill>
                  <a:srgbClr val="5C8D89"/>
                </a:solidFill>
                <a:latin typeface="UTM Aquarelle" pitchFamily="18" charset="0"/>
                <a:ea typeface="inpin heiti" charset="-122"/>
                <a:cs typeface="Times New Roman" panose="02020603050405020304" pitchFamily="18" charset="0"/>
              </a:rPr>
              <a:t>Thầy</a:t>
            </a:r>
            <a:r>
              <a:rPr lang="en-US" altLang="zh-CN" sz="3200" dirty="0">
                <a:solidFill>
                  <a:srgbClr val="5C8D89"/>
                </a:solidFill>
                <a:latin typeface="UTM Aquarelle" pitchFamily="18" charset="0"/>
                <a:ea typeface="inpin heiti" charset="-122"/>
                <a:cs typeface="Times New Roman" panose="02020603050405020304" pitchFamily="18" charset="0"/>
              </a:rPr>
              <a:t> </a:t>
            </a:r>
            <a:r>
              <a:rPr lang="en-US" altLang="zh-CN" sz="3200" dirty="0" err="1">
                <a:solidFill>
                  <a:srgbClr val="5C8D89"/>
                </a:solidFill>
                <a:latin typeface="UTM Aquarelle" pitchFamily="18" charset="0"/>
                <a:ea typeface="inpin heiti" charset="-122"/>
                <a:cs typeface="Times New Roman" panose="02020603050405020304" pitchFamily="18" charset="0"/>
              </a:rPr>
              <a:t>Cô</a:t>
            </a:r>
            <a:r>
              <a:rPr lang="en-US" altLang="zh-CN" sz="3200" dirty="0">
                <a:solidFill>
                  <a:srgbClr val="5C8D89"/>
                </a:solidFill>
                <a:latin typeface="UTM Aquarelle" pitchFamily="18" charset="0"/>
                <a:ea typeface="inpin heiti" charset="-122"/>
                <a:cs typeface="Times New Roman" panose="02020603050405020304" pitchFamily="18" charset="0"/>
              </a:rPr>
              <a:t> </a:t>
            </a:r>
            <a:r>
              <a:rPr lang="en-US" altLang="zh-CN" sz="3200" dirty="0" err="1">
                <a:solidFill>
                  <a:srgbClr val="5C8D89"/>
                </a:solidFill>
                <a:latin typeface="UTM Aquarelle" pitchFamily="18" charset="0"/>
                <a:ea typeface="inpin heiti" charset="-122"/>
                <a:cs typeface="Times New Roman" panose="02020603050405020304" pitchFamily="18" charset="0"/>
              </a:rPr>
              <a:t>đã</a:t>
            </a:r>
            <a:r>
              <a:rPr lang="en-US" altLang="zh-CN" sz="3200" dirty="0">
                <a:solidFill>
                  <a:srgbClr val="5C8D89"/>
                </a:solidFill>
                <a:latin typeface="UTM Aquarelle" pitchFamily="18" charset="0"/>
                <a:ea typeface="inpin heiti" charset="-122"/>
                <a:cs typeface="Times New Roman" panose="02020603050405020304" pitchFamily="18" charset="0"/>
              </a:rPr>
              <a:t> </a:t>
            </a:r>
            <a:r>
              <a:rPr lang="en-US" altLang="zh-CN" sz="3200" dirty="0" err="1">
                <a:solidFill>
                  <a:srgbClr val="5C8D89"/>
                </a:solidFill>
                <a:latin typeface="UTM Aquarelle" pitchFamily="18" charset="0"/>
                <a:ea typeface="inpin heiti" charset="-122"/>
                <a:cs typeface="Times New Roman" panose="02020603050405020304" pitchFamily="18" charset="0"/>
              </a:rPr>
              <a:t>yêu</a:t>
            </a:r>
            <a:r>
              <a:rPr lang="en-US" altLang="zh-CN" sz="3200" dirty="0">
                <a:solidFill>
                  <a:srgbClr val="5C8D89"/>
                </a:solidFill>
                <a:latin typeface="UTM Aquarelle" pitchFamily="18" charset="0"/>
                <a:ea typeface="inpin heiti" charset="-122"/>
                <a:cs typeface="Times New Roman" panose="02020603050405020304" pitchFamily="18" charset="0"/>
              </a:rPr>
              <a:t> </a:t>
            </a:r>
            <a:r>
              <a:rPr lang="en-US" altLang="zh-CN" sz="3200" dirty="0" err="1">
                <a:solidFill>
                  <a:srgbClr val="5C8D89"/>
                </a:solidFill>
                <a:latin typeface="UTM Aquarelle" pitchFamily="18" charset="0"/>
                <a:ea typeface="inpin heiti" charset="-122"/>
                <a:cs typeface="Times New Roman" panose="02020603050405020304" pitchFamily="18" charset="0"/>
              </a:rPr>
              <a:t>thích</a:t>
            </a:r>
            <a:r>
              <a:rPr lang="en-US" altLang="zh-CN" sz="3200" dirty="0">
                <a:solidFill>
                  <a:srgbClr val="5C8D89"/>
                </a:solidFill>
                <a:latin typeface="UTM Aquarelle" pitchFamily="18" charset="0"/>
                <a:ea typeface="inpin heiti" charset="-122"/>
                <a:cs typeface="Times New Roman" panose="02020603050405020304" pitchFamily="18" charset="0"/>
              </a:rPr>
              <a:t>, tin </a:t>
            </a:r>
            <a:r>
              <a:rPr lang="en-US" altLang="zh-CN" sz="3200" dirty="0" err="1">
                <a:solidFill>
                  <a:srgbClr val="5C8D89"/>
                </a:solidFill>
                <a:latin typeface="UTM Aquarelle" pitchFamily="18" charset="0"/>
                <a:ea typeface="inpin heiti" charset="-122"/>
                <a:cs typeface="Times New Roman" panose="02020603050405020304" pitchFamily="18" charset="0"/>
              </a:rPr>
              <a:t>tưởng</a:t>
            </a:r>
            <a:r>
              <a:rPr lang="en-US" altLang="zh-CN" sz="3200" dirty="0">
                <a:solidFill>
                  <a:srgbClr val="5C8D89"/>
                </a:solidFill>
                <a:latin typeface="UTM Aquarelle" pitchFamily="18" charset="0"/>
                <a:ea typeface="inpin heiti" charset="-122"/>
                <a:cs typeface="Times New Roman" panose="02020603050405020304" pitchFamily="18" charset="0"/>
              </a:rPr>
              <a:t> </a:t>
            </a:r>
            <a:r>
              <a:rPr lang="en-US" altLang="zh-CN" sz="3200" dirty="0" err="1">
                <a:solidFill>
                  <a:srgbClr val="5C8D89"/>
                </a:solidFill>
                <a:latin typeface="UTM Aquarelle" pitchFamily="18" charset="0"/>
                <a:ea typeface="inpin heiti" charset="-122"/>
                <a:cs typeface="Times New Roman" panose="02020603050405020304" pitchFamily="18" charset="0"/>
              </a:rPr>
              <a:t>và</a:t>
            </a:r>
            <a:r>
              <a:rPr lang="en-US" altLang="zh-CN" sz="3200" dirty="0">
                <a:solidFill>
                  <a:srgbClr val="5C8D89"/>
                </a:solidFill>
                <a:latin typeface="UTM Aquarelle" pitchFamily="18" charset="0"/>
                <a:ea typeface="inpin heiti" charset="-122"/>
                <a:cs typeface="Times New Roman" panose="02020603050405020304" pitchFamily="18" charset="0"/>
              </a:rPr>
              <a:t> </a:t>
            </a:r>
            <a:r>
              <a:rPr lang="en-US" altLang="zh-CN" sz="3200" dirty="0" err="1">
                <a:solidFill>
                  <a:srgbClr val="5C8D89"/>
                </a:solidFill>
                <a:latin typeface="UTM Aquarelle" pitchFamily="18" charset="0"/>
                <a:ea typeface="inpin heiti" charset="-122"/>
                <a:cs typeface="Times New Roman" panose="02020603050405020304" pitchFamily="18" charset="0"/>
              </a:rPr>
              <a:t>ủng</a:t>
            </a:r>
            <a:r>
              <a:rPr lang="en-US" altLang="zh-CN" sz="3200" dirty="0">
                <a:solidFill>
                  <a:srgbClr val="5C8D89"/>
                </a:solidFill>
                <a:latin typeface="UTM Aquarelle" pitchFamily="18" charset="0"/>
                <a:ea typeface="inpin heiti" charset="-122"/>
                <a:cs typeface="Times New Roman" panose="02020603050405020304" pitchFamily="18" charset="0"/>
              </a:rPr>
              <a:t> </a:t>
            </a:r>
            <a:r>
              <a:rPr lang="en-US" altLang="zh-CN" sz="3200" dirty="0" err="1">
                <a:solidFill>
                  <a:srgbClr val="5C8D89"/>
                </a:solidFill>
                <a:latin typeface="UTM Aquarelle" pitchFamily="18" charset="0"/>
                <a:ea typeface="inpin heiti" charset="-122"/>
                <a:cs typeface="Times New Roman" panose="02020603050405020304" pitchFamily="18" charset="0"/>
              </a:rPr>
              <a:t>hộ</a:t>
            </a:r>
            <a:r>
              <a:rPr lang="en-US" altLang="zh-CN" sz="3200" dirty="0">
                <a:solidFill>
                  <a:srgbClr val="5C8D89"/>
                </a:solidFill>
                <a:latin typeface="UTM Aquarelle" pitchFamily="18" charset="0"/>
                <a:ea typeface="inpin heiti" charset="-122"/>
                <a:cs typeface="Times New Roman" panose="02020603050405020304" pitchFamily="18" charset="0"/>
              </a:rPr>
              <a:t>!</a:t>
            </a:r>
          </a:p>
          <a:p>
            <a:pPr algn="just">
              <a:lnSpc>
                <a:spcPct val="120000"/>
              </a:lnSpc>
            </a:pPr>
            <a:r>
              <a:rPr lang="en-US" altLang="zh-CN" sz="3200" dirty="0" err="1">
                <a:solidFill>
                  <a:srgbClr val="5C8D89"/>
                </a:solidFill>
                <a:latin typeface="UTM Aquarelle" pitchFamily="18" charset="0"/>
                <a:ea typeface="inpin heiti" charset="-122"/>
                <a:cs typeface="Times New Roman" panose="02020603050405020304" pitchFamily="18" charset="0"/>
              </a:rPr>
              <a:t>Mong</a:t>
            </a:r>
            <a:r>
              <a:rPr lang="en-US" altLang="zh-CN" sz="3200" dirty="0">
                <a:solidFill>
                  <a:srgbClr val="5C8D89"/>
                </a:solidFill>
                <a:latin typeface="UTM Aquarelle" pitchFamily="18" charset="0"/>
                <a:ea typeface="inpin heiti" charset="-122"/>
                <a:cs typeface="Times New Roman" panose="02020603050405020304" pitchFamily="18" charset="0"/>
              </a:rPr>
              <a:t> </a:t>
            </a:r>
            <a:r>
              <a:rPr lang="en-US" altLang="zh-CN" sz="3200" dirty="0" err="1">
                <a:solidFill>
                  <a:srgbClr val="5C8D89"/>
                </a:solidFill>
                <a:latin typeface="UTM Aquarelle" pitchFamily="18" charset="0"/>
                <a:ea typeface="inpin heiti" charset="-122"/>
                <a:cs typeface="Times New Roman" panose="02020603050405020304" pitchFamily="18" charset="0"/>
              </a:rPr>
              <a:t>rằng</a:t>
            </a:r>
            <a:r>
              <a:rPr lang="en-US" altLang="zh-CN" sz="3200" dirty="0">
                <a:solidFill>
                  <a:srgbClr val="5C8D89"/>
                </a:solidFill>
                <a:latin typeface="UTM Aquarelle" pitchFamily="18" charset="0"/>
                <a:ea typeface="inpin heiti" charset="-122"/>
                <a:cs typeface="Times New Roman" panose="02020603050405020304" pitchFamily="18" charset="0"/>
              </a:rPr>
              <a:t> </a:t>
            </a:r>
            <a:r>
              <a:rPr lang="en-US" altLang="zh-CN" sz="3200" dirty="0" err="1">
                <a:solidFill>
                  <a:srgbClr val="5C8D89"/>
                </a:solidFill>
                <a:latin typeface="UTM Aquarelle" pitchFamily="18" charset="0"/>
                <a:ea typeface="inpin heiti" charset="-122"/>
                <a:cs typeface="Times New Roman" panose="02020603050405020304" pitchFamily="18" charset="0"/>
              </a:rPr>
              <a:t>tài</a:t>
            </a:r>
            <a:r>
              <a:rPr lang="en-US" altLang="zh-CN" sz="3200" dirty="0">
                <a:solidFill>
                  <a:srgbClr val="5C8D89"/>
                </a:solidFill>
                <a:latin typeface="UTM Aquarelle" pitchFamily="18" charset="0"/>
                <a:ea typeface="inpin heiti" charset="-122"/>
                <a:cs typeface="Times New Roman" panose="02020603050405020304" pitchFamily="18" charset="0"/>
              </a:rPr>
              <a:t> </a:t>
            </a:r>
            <a:r>
              <a:rPr lang="en-US" altLang="zh-CN" sz="3200" dirty="0" err="1">
                <a:solidFill>
                  <a:srgbClr val="5C8D89"/>
                </a:solidFill>
                <a:latin typeface="UTM Aquarelle" pitchFamily="18" charset="0"/>
                <a:ea typeface="inpin heiti" charset="-122"/>
                <a:cs typeface="Times New Roman" panose="02020603050405020304" pitchFamily="18" charset="0"/>
              </a:rPr>
              <a:t>liệu</a:t>
            </a:r>
            <a:r>
              <a:rPr lang="en-US" altLang="zh-CN" sz="3200" dirty="0">
                <a:solidFill>
                  <a:srgbClr val="5C8D89"/>
                </a:solidFill>
                <a:latin typeface="UTM Aquarelle" pitchFamily="18" charset="0"/>
                <a:ea typeface="inpin heiti" charset="-122"/>
                <a:cs typeface="Times New Roman" panose="02020603050405020304" pitchFamily="18" charset="0"/>
              </a:rPr>
              <a:t> </a:t>
            </a:r>
            <a:r>
              <a:rPr lang="en-US" altLang="zh-CN" sz="3200" dirty="0" err="1">
                <a:solidFill>
                  <a:srgbClr val="5C8D89"/>
                </a:solidFill>
                <a:latin typeface="UTM Aquarelle" pitchFamily="18" charset="0"/>
                <a:ea typeface="inpin heiti" charset="-122"/>
                <a:cs typeface="Times New Roman" panose="02020603050405020304" pitchFamily="18" charset="0"/>
              </a:rPr>
              <a:t>này</a:t>
            </a:r>
            <a:r>
              <a:rPr lang="en-US" altLang="zh-CN" sz="3200" dirty="0">
                <a:solidFill>
                  <a:srgbClr val="5C8D89"/>
                </a:solidFill>
                <a:latin typeface="UTM Aquarelle" pitchFamily="18" charset="0"/>
                <a:ea typeface="inpin heiti" charset="-122"/>
                <a:cs typeface="Times New Roman" panose="02020603050405020304" pitchFamily="18" charset="0"/>
              </a:rPr>
              <a:t> </a:t>
            </a:r>
            <a:r>
              <a:rPr lang="en-US" altLang="zh-CN" sz="3200" dirty="0" err="1">
                <a:solidFill>
                  <a:srgbClr val="5C8D89"/>
                </a:solidFill>
                <a:latin typeface="UTM Aquarelle" pitchFamily="18" charset="0"/>
                <a:ea typeface="inpin heiti" charset="-122"/>
                <a:cs typeface="Times New Roman" panose="02020603050405020304" pitchFamily="18" charset="0"/>
              </a:rPr>
              <a:t>sẽ</a:t>
            </a:r>
            <a:r>
              <a:rPr lang="en-US" altLang="zh-CN" sz="3200" dirty="0">
                <a:solidFill>
                  <a:srgbClr val="5C8D89"/>
                </a:solidFill>
                <a:latin typeface="UTM Aquarelle" pitchFamily="18" charset="0"/>
                <a:ea typeface="inpin heiti" charset="-122"/>
                <a:cs typeface="Times New Roman" panose="02020603050405020304" pitchFamily="18" charset="0"/>
              </a:rPr>
              <a:t> </a:t>
            </a:r>
            <a:r>
              <a:rPr lang="en-US" altLang="zh-CN" sz="3200" dirty="0" err="1">
                <a:solidFill>
                  <a:srgbClr val="5C8D89"/>
                </a:solidFill>
                <a:latin typeface="UTM Aquarelle" pitchFamily="18" charset="0"/>
                <a:ea typeface="inpin heiti" charset="-122"/>
                <a:cs typeface="Times New Roman" panose="02020603050405020304" pitchFamily="18" charset="0"/>
              </a:rPr>
              <a:t>giúp</a:t>
            </a:r>
            <a:r>
              <a:rPr lang="en-US" altLang="zh-CN" sz="3200" dirty="0">
                <a:solidFill>
                  <a:srgbClr val="5C8D89"/>
                </a:solidFill>
                <a:latin typeface="UTM Aquarelle" pitchFamily="18" charset="0"/>
                <a:ea typeface="inpin heiti" charset="-122"/>
                <a:cs typeface="Times New Roman" panose="02020603050405020304" pitchFamily="18" charset="0"/>
              </a:rPr>
              <a:t> </a:t>
            </a:r>
            <a:r>
              <a:rPr lang="en-US" altLang="zh-CN" sz="3200" dirty="0" err="1">
                <a:solidFill>
                  <a:srgbClr val="5C8D89"/>
                </a:solidFill>
                <a:latin typeface="UTM Aquarelle" pitchFamily="18" charset="0"/>
                <a:ea typeface="inpin heiti" charset="-122"/>
                <a:cs typeface="Times New Roman" panose="02020603050405020304" pitchFamily="18" charset="0"/>
              </a:rPr>
              <a:t>Quý</a:t>
            </a:r>
            <a:r>
              <a:rPr lang="en-US" altLang="zh-CN" sz="3200" dirty="0">
                <a:solidFill>
                  <a:srgbClr val="5C8D89"/>
                </a:solidFill>
                <a:latin typeface="UTM Aquarelle" pitchFamily="18" charset="0"/>
                <a:ea typeface="inpin heiti" charset="-122"/>
                <a:cs typeface="Times New Roman" panose="02020603050405020304" pitchFamily="18" charset="0"/>
              </a:rPr>
              <a:t> </a:t>
            </a:r>
            <a:r>
              <a:rPr lang="en-US" altLang="zh-CN" sz="3200" dirty="0" err="1">
                <a:solidFill>
                  <a:srgbClr val="5C8D89"/>
                </a:solidFill>
                <a:latin typeface="UTM Aquarelle" pitchFamily="18" charset="0"/>
                <a:ea typeface="inpin heiti" charset="-122"/>
                <a:cs typeface="Times New Roman" panose="02020603050405020304" pitchFamily="18" charset="0"/>
              </a:rPr>
              <a:t>Thầy</a:t>
            </a:r>
            <a:r>
              <a:rPr lang="en-US" altLang="zh-CN" sz="3200" dirty="0">
                <a:solidFill>
                  <a:srgbClr val="5C8D89"/>
                </a:solidFill>
                <a:latin typeface="UTM Aquarelle" pitchFamily="18" charset="0"/>
                <a:ea typeface="inpin heiti" charset="-122"/>
                <a:cs typeface="Times New Roman" panose="02020603050405020304" pitchFamily="18" charset="0"/>
              </a:rPr>
              <a:t> </a:t>
            </a:r>
            <a:r>
              <a:rPr lang="en-US" altLang="zh-CN" sz="3200" dirty="0" err="1">
                <a:solidFill>
                  <a:srgbClr val="5C8D89"/>
                </a:solidFill>
                <a:latin typeface="UTM Aquarelle" pitchFamily="18" charset="0"/>
                <a:ea typeface="inpin heiti" charset="-122"/>
                <a:cs typeface="Times New Roman" panose="02020603050405020304" pitchFamily="18" charset="0"/>
              </a:rPr>
              <a:t>Cô</a:t>
            </a:r>
            <a:r>
              <a:rPr lang="en-US" altLang="zh-CN" sz="3200" dirty="0">
                <a:solidFill>
                  <a:srgbClr val="5C8D89"/>
                </a:solidFill>
                <a:latin typeface="UTM Aquarelle" pitchFamily="18" charset="0"/>
                <a:ea typeface="inpin heiti" charset="-122"/>
                <a:cs typeface="Times New Roman" panose="02020603050405020304" pitchFamily="18" charset="0"/>
              </a:rPr>
              <a:t> </a:t>
            </a:r>
            <a:r>
              <a:rPr lang="en-US" altLang="zh-CN" sz="3200" dirty="0" err="1">
                <a:solidFill>
                  <a:srgbClr val="5C8D89"/>
                </a:solidFill>
                <a:latin typeface="UTM Aquarelle" pitchFamily="18" charset="0"/>
                <a:ea typeface="inpin heiti" charset="-122"/>
                <a:cs typeface="Times New Roman" panose="02020603050405020304" pitchFamily="18" charset="0"/>
              </a:rPr>
              <a:t>gặt</a:t>
            </a:r>
            <a:r>
              <a:rPr lang="en-US" altLang="zh-CN" sz="3200" dirty="0">
                <a:solidFill>
                  <a:srgbClr val="5C8D89"/>
                </a:solidFill>
                <a:latin typeface="UTM Aquarelle" pitchFamily="18" charset="0"/>
                <a:ea typeface="inpin heiti" charset="-122"/>
                <a:cs typeface="Times New Roman" panose="02020603050405020304" pitchFamily="18" charset="0"/>
              </a:rPr>
              <a:t> </a:t>
            </a:r>
            <a:r>
              <a:rPr lang="en-US" altLang="zh-CN" sz="3200" dirty="0" err="1">
                <a:solidFill>
                  <a:srgbClr val="5C8D89"/>
                </a:solidFill>
                <a:latin typeface="UTM Aquarelle" pitchFamily="18" charset="0"/>
                <a:ea typeface="inpin heiti" charset="-122"/>
                <a:cs typeface="Times New Roman" panose="02020603050405020304" pitchFamily="18" charset="0"/>
              </a:rPr>
              <a:t>hái</a:t>
            </a:r>
            <a:r>
              <a:rPr lang="en-US" altLang="zh-CN" sz="3200" dirty="0">
                <a:solidFill>
                  <a:srgbClr val="5C8D89"/>
                </a:solidFill>
                <a:latin typeface="UTM Aquarelle" pitchFamily="18" charset="0"/>
                <a:ea typeface="inpin heiti" charset="-122"/>
                <a:cs typeface="Times New Roman" panose="02020603050405020304" pitchFamily="18" charset="0"/>
              </a:rPr>
              <a:t> </a:t>
            </a:r>
            <a:r>
              <a:rPr lang="en-US" altLang="zh-CN" sz="3200" dirty="0" err="1">
                <a:solidFill>
                  <a:srgbClr val="5C8D89"/>
                </a:solidFill>
                <a:latin typeface="UTM Aquarelle" pitchFamily="18" charset="0"/>
                <a:ea typeface="inpin heiti" charset="-122"/>
                <a:cs typeface="Times New Roman" panose="02020603050405020304" pitchFamily="18" charset="0"/>
              </a:rPr>
              <a:t>được</a:t>
            </a:r>
            <a:r>
              <a:rPr lang="en-US" altLang="zh-CN" sz="3200" dirty="0">
                <a:solidFill>
                  <a:srgbClr val="5C8D89"/>
                </a:solidFill>
                <a:latin typeface="UTM Aquarelle" pitchFamily="18" charset="0"/>
                <a:ea typeface="inpin heiti" charset="-122"/>
                <a:cs typeface="Times New Roman" panose="02020603050405020304" pitchFamily="18" charset="0"/>
              </a:rPr>
              <a:t> </a:t>
            </a:r>
            <a:r>
              <a:rPr lang="en-US" altLang="zh-CN" sz="3200" dirty="0" err="1">
                <a:solidFill>
                  <a:srgbClr val="5C8D89"/>
                </a:solidFill>
                <a:latin typeface="UTM Aquarelle" pitchFamily="18" charset="0"/>
                <a:ea typeface="inpin heiti" charset="-122"/>
                <a:cs typeface="Times New Roman" panose="02020603050405020304" pitchFamily="18" charset="0"/>
              </a:rPr>
              <a:t>nhiều</a:t>
            </a:r>
            <a:r>
              <a:rPr lang="en-US" altLang="zh-CN" sz="3200" dirty="0">
                <a:solidFill>
                  <a:srgbClr val="5C8D89"/>
                </a:solidFill>
                <a:latin typeface="UTM Aquarelle" pitchFamily="18" charset="0"/>
                <a:ea typeface="inpin heiti" charset="-122"/>
                <a:cs typeface="Times New Roman" panose="02020603050405020304" pitchFamily="18" charset="0"/>
              </a:rPr>
              <a:t> </a:t>
            </a:r>
            <a:r>
              <a:rPr lang="en-US" altLang="zh-CN" sz="3200" dirty="0" err="1">
                <a:solidFill>
                  <a:srgbClr val="5C8D89"/>
                </a:solidFill>
                <a:latin typeface="UTM Aquarelle" pitchFamily="18" charset="0"/>
                <a:ea typeface="inpin heiti" charset="-122"/>
                <a:cs typeface="Times New Roman" panose="02020603050405020304" pitchFamily="18" charset="0"/>
              </a:rPr>
              <a:t>thành</a:t>
            </a:r>
            <a:r>
              <a:rPr lang="en-US" altLang="zh-CN" sz="3200" dirty="0">
                <a:solidFill>
                  <a:srgbClr val="5C8D89"/>
                </a:solidFill>
                <a:latin typeface="UTM Aquarelle" pitchFamily="18" charset="0"/>
                <a:ea typeface="inpin heiti" charset="-122"/>
                <a:cs typeface="Times New Roman" panose="02020603050405020304" pitchFamily="18" charset="0"/>
              </a:rPr>
              <a:t> </a:t>
            </a:r>
            <a:r>
              <a:rPr lang="en-US" altLang="zh-CN" sz="3200" dirty="0" err="1">
                <a:solidFill>
                  <a:srgbClr val="5C8D89"/>
                </a:solidFill>
                <a:latin typeface="UTM Aquarelle" pitchFamily="18" charset="0"/>
                <a:ea typeface="inpin heiti" charset="-122"/>
                <a:cs typeface="Times New Roman" panose="02020603050405020304" pitchFamily="18" charset="0"/>
              </a:rPr>
              <a:t>công</a:t>
            </a:r>
            <a:r>
              <a:rPr lang="en-US" altLang="zh-CN" sz="3200" dirty="0">
                <a:solidFill>
                  <a:srgbClr val="5C8D89"/>
                </a:solidFill>
                <a:latin typeface="UTM Aquarelle" pitchFamily="18" charset="0"/>
                <a:ea typeface="inpin heiti" charset="-122"/>
                <a:cs typeface="Times New Roman" panose="02020603050405020304" pitchFamily="18" charset="0"/>
              </a:rPr>
              <a:t> </a:t>
            </a:r>
            <a:r>
              <a:rPr lang="en-US" altLang="zh-CN" sz="3200" dirty="0" err="1">
                <a:solidFill>
                  <a:srgbClr val="5C8D89"/>
                </a:solidFill>
                <a:latin typeface="UTM Aquarelle" pitchFamily="18" charset="0"/>
                <a:ea typeface="inpin heiti" charset="-122"/>
                <a:cs typeface="Times New Roman" panose="02020603050405020304" pitchFamily="18" charset="0"/>
              </a:rPr>
              <a:t>trong</a:t>
            </a:r>
            <a:r>
              <a:rPr lang="en-US" altLang="zh-CN" sz="3200" dirty="0">
                <a:solidFill>
                  <a:srgbClr val="5C8D89"/>
                </a:solidFill>
                <a:latin typeface="UTM Aquarelle" pitchFamily="18" charset="0"/>
                <a:ea typeface="inpin heiti" charset="-122"/>
                <a:cs typeface="Times New Roman" panose="02020603050405020304" pitchFamily="18" charset="0"/>
              </a:rPr>
              <a:t> </a:t>
            </a:r>
            <a:r>
              <a:rPr lang="en-US" altLang="zh-CN" sz="3200" dirty="0" err="1">
                <a:solidFill>
                  <a:srgbClr val="5C8D89"/>
                </a:solidFill>
                <a:latin typeface="UTM Aquarelle" pitchFamily="18" charset="0"/>
                <a:ea typeface="inpin heiti" charset="-122"/>
                <a:cs typeface="Times New Roman" panose="02020603050405020304" pitchFamily="18" charset="0"/>
              </a:rPr>
              <a:t>sự</a:t>
            </a:r>
            <a:r>
              <a:rPr lang="en-US" altLang="zh-CN" sz="3200" dirty="0">
                <a:solidFill>
                  <a:srgbClr val="5C8D89"/>
                </a:solidFill>
                <a:latin typeface="UTM Aquarelle" pitchFamily="18" charset="0"/>
                <a:ea typeface="inpin heiti" charset="-122"/>
                <a:cs typeface="Times New Roman" panose="02020603050405020304" pitchFamily="18" charset="0"/>
              </a:rPr>
              <a:t> </a:t>
            </a:r>
            <a:r>
              <a:rPr lang="en-US" altLang="zh-CN" sz="3200" dirty="0" err="1">
                <a:solidFill>
                  <a:srgbClr val="5C8D89"/>
                </a:solidFill>
                <a:latin typeface="UTM Aquarelle" pitchFamily="18" charset="0"/>
                <a:ea typeface="inpin heiti" charset="-122"/>
                <a:cs typeface="Times New Roman" panose="02020603050405020304" pitchFamily="18" charset="0"/>
              </a:rPr>
              <a:t>nghiệp</a:t>
            </a:r>
            <a:r>
              <a:rPr lang="en-US" altLang="zh-CN" sz="3200" dirty="0">
                <a:solidFill>
                  <a:srgbClr val="5C8D89"/>
                </a:solidFill>
                <a:latin typeface="UTM Aquarelle" pitchFamily="18" charset="0"/>
                <a:ea typeface="inpin heiti" charset="-122"/>
                <a:cs typeface="Times New Roman" panose="02020603050405020304" pitchFamily="18" charset="0"/>
              </a:rPr>
              <a:t> </a:t>
            </a:r>
            <a:r>
              <a:rPr lang="en-US" altLang="zh-CN" sz="3200" dirty="0" err="1">
                <a:solidFill>
                  <a:srgbClr val="5C8D89"/>
                </a:solidFill>
                <a:latin typeface="UTM Aquarelle" pitchFamily="18" charset="0"/>
                <a:ea typeface="inpin heiti" charset="-122"/>
                <a:cs typeface="Times New Roman" panose="02020603050405020304" pitchFamily="18" charset="0"/>
              </a:rPr>
              <a:t>trồng</a:t>
            </a:r>
            <a:r>
              <a:rPr lang="en-US" altLang="zh-CN" sz="3200" dirty="0">
                <a:solidFill>
                  <a:srgbClr val="5C8D89"/>
                </a:solidFill>
                <a:latin typeface="UTM Aquarelle" pitchFamily="18" charset="0"/>
                <a:ea typeface="inpin heiti" charset="-122"/>
                <a:cs typeface="Times New Roman" panose="02020603050405020304" pitchFamily="18" charset="0"/>
              </a:rPr>
              <a:t> </a:t>
            </a:r>
            <a:r>
              <a:rPr lang="en-US" altLang="zh-CN" sz="3200" dirty="0" err="1">
                <a:solidFill>
                  <a:srgbClr val="5C8D89"/>
                </a:solidFill>
                <a:latin typeface="UTM Aquarelle" pitchFamily="18" charset="0"/>
                <a:ea typeface="inpin heiti" charset="-122"/>
                <a:cs typeface="Times New Roman" panose="02020603050405020304" pitchFamily="18" charset="0"/>
              </a:rPr>
              <a:t>người</a:t>
            </a:r>
            <a:r>
              <a:rPr lang="en-US" altLang="zh-CN" sz="3200" dirty="0">
                <a:solidFill>
                  <a:srgbClr val="5C8D89"/>
                </a:solidFill>
                <a:latin typeface="UTM Aquarelle" pitchFamily="18" charset="0"/>
                <a:ea typeface="inpin heiti" charset="-122"/>
                <a:cs typeface="Times New Roman" panose="02020603050405020304" pitchFamily="18" charset="0"/>
              </a:rPr>
              <a:t>.</a:t>
            </a:r>
          </a:p>
          <a:p>
            <a:pPr algn="just">
              <a:lnSpc>
                <a:spcPct val="120000"/>
              </a:lnSpc>
            </a:pPr>
            <a:r>
              <a:rPr lang="en-US" altLang="zh-CN" sz="3200" dirty="0" err="1">
                <a:solidFill>
                  <a:srgbClr val="5C8D89"/>
                </a:solidFill>
                <a:latin typeface="UTM Aquarelle" pitchFamily="18" charset="0"/>
                <a:ea typeface="inpin heiti" charset="-122"/>
                <a:cs typeface="Times New Roman" panose="02020603050405020304" pitchFamily="18" charset="0"/>
              </a:rPr>
              <a:t>Để</a:t>
            </a:r>
            <a:r>
              <a:rPr lang="en-US" altLang="zh-CN" sz="3200" dirty="0">
                <a:solidFill>
                  <a:srgbClr val="5C8D89"/>
                </a:solidFill>
                <a:latin typeface="UTM Aquarelle" pitchFamily="18" charset="0"/>
                <a:ea typeface="inpin heiti" charset="-122"/>
                <a:cs typeface="Times New Roman" panose="02020603050405020304" pitchFamily="18" charset="0"/>
              </a:rPr>
              <a:t> </a:t>
            </a:r>
            <a:r>
              <a:rPr lang="en-US" altLang="zh-CN" sz="3200" dirty="0" err="1">
                <a:solidFill>
                  <a:srgbClr val="5C8D89"/>
                </a:solidFill>
                <a:latin typeface="UTM Aquarelle" pitchFamily="18" charset="0"/>
                <a:ea typeface="inpin heiti" charset="-122"/>
                <a:cs typeface="Times New Roman" panose="02020603050405020304" pitchFamily="18" charset="0"/>
              </a:rPr>
              <a:t>biết</a:t>
            </a:r>
            <a:r>
              <a:rPr lang="en-US" altLang="zh-CN" sz="3200" dirty="0">
                <a:solidFill>
                  <a:srgbClr val="5C8D89"/>
                </a:solidFill>
                <a:latin typeface="UTM Aquarelle" pitchFamily="18" charset="0"/>
                <a:ea typeface="inpin heiti" charset="-122"/>
                <a:cs typeface="Times New Roman" panose="02020603050405020304" pitchFamily="18" charset="0"/>
              </a:rPr>
              <a:t> </a:t>
            </a:r>
            <a:r>
              <a:rPr lang="en-US" altLang="zh-CN" sz="3200" dirty="0" err="1">
                <a:solidFill>
                  <a:srgbClr val="5C8D89"/>
                </a:solidFill>
                <a:latin typeface="UTM Aquarelle" pitchFamily="18" charset="0"/>
                <a:ea typeface="inpin heiti" charset="-122"/>
                <a:cs typeface="Times New Roman" panose="02020603050405020304" pitchFamily="18" charset="0"/>
              </a:rPr>
              <a:t>thêm</a:t>
            </a:r>
            <a:r>
              <a:rPr lang="en-US" altLang="zh-CN" sz="3200" dirty="0">
                <a:solidFill>
                  <a:srgbClr val="5C8D89"/>
                </a:solidFill>
                <a:latin typeface="UTM Aquarelle" pitchFamily="18" charset="0"/>
                <a:ea typeface="inpin heiti" charset="-122"/>
                <a:cs typeface="Times New Roman" panose="02020603050405020304" pitchFamily="18" charset="0"/>
              </a:rPr>
              <a:t> </a:t>
            </a:r>
            <a:r>
              <a:rPr lang="en-US" altLang="zh-CN" sz="3200" dirty="0" err="1">
                <a:solidFill>
                  <a:srgbClr val="5C8D89"/>
                </a:solidFill>
                <a:latin typeface="UTM Aquarelle" pitchFamily="18" charset="0"/>
                <a:ea typeface="inpin heiti" charset="-122"/>
                <a:cs typeface="Times New Roman" panose="02020603050405020304" pitchFamily="18" charset="0"/>
              </a:rPr>
              <a:t>nhiều</a:t>
            </a:r>
            <a:r>
              <a:rPr lang="en-US" altLang="zh-CN" sz="3200" dirty="0">
                <a:solidFill>
                  <a:srgbClr val="5C8D89"/>
                </a:solidFill>
                <a:latin typeface="UTM Aquarelle" pitchFamily="18" charset="0"/>
                <a:ea typeface="inpin heiti" charset="-122"/>
                <a:cs typeface="Times New Roman" panose="02020603050405020304" pitchFamily="18" charset="0"/>
              </a:rPr>
              <a:t> </a:t>
            </a:r>
            <a:r>
              <a:rPr lang="en-US" altLang="zh-CN" sz="3200" dirty="0" err="1">
                <a:solidFill>
                  <a:srgbClr val="5C8D89"/>
                </a:solidFill>
                <a:latin typeface="UTM Aquarelle" pitchFamily="18" charset="0"/>
                <a:ea typeface="inpin heiti" charset="-122"/>
                <a:cs typeface="Times New Roman" panose="02020603050405020304" pitchFamily="18" charset="0"/>
              </a:rPr>
              <a:t>tài</a:t>
            </a:r>
            <a:r>
              <a:rPr lang="en-US" altLang="zh-CN" sz="3200" dirty="0">
                <a:solidFill>
                  <a:srgbClr val="5C8D89"/>
                </a:solidFill>
                <a:latin typeface="UTM Aquarelle" pitchFamily="18" charset="0"/>
                <a:ea typeface="inpin heiti" charset="-122"/>
                <a:cs typeface="Times New Roman" panose="02020603050405020304" pitchFamily="18" charset="0"/>
              </a:rPr>
              <a:t> </a:t>
            </a:r>
            <a:r>
              <a:rPr lang="en-US" altLang="zh-CN" sz="3200" dirty="0" err="1">
                <a:solidFill>
                  <a:srgbClr val="5C8D89"/>
                </a:solidFill>
                <a:latin typeface="UTM Aquarelle" pitchFamily="18" charset="0"/>
                <a:ea typeface="inpin heiti" charset="-122"/>
                <a:cs typeface="Times New Roman" panose="02020603050405020304" pitchFamily="18" charset="0"/>
              </a:rPr>
              <a:t>nguyên</a:t>
            </a:r>
            <a:r>
              <a:rPr lang="en-US" altLang="zh-CN" sz="3200" dirty="0">
                <a:solidFill>
                  <a:srgbClr val="5C8D89"/>
                </a:solidFill>
                <a:latin typeface="UTM Aquarelle" pitchFamily="18" charset="0"/>
                <a:ea typeface="inpin heiti" charset="-122"/>
                <a:cs typeface="Times New Roman" panose="02020603050405020304" pitchFamily="18" charset="0"/>
              </a:rPr>
              <a:t> hay </a:t>
            </a:r>
            <a:r>
              <a:rPr lang="en-US" altLang="zh-CN" sz="3200" dirty="0" err="1">
                <a:solidFill>
                  <a:srgbClr val="5C8D89"/>
                </a:solidFill>
                <a:latin typeface="UTM Aquarelle" pitchFamily="18" charset="0"/>
                <a:ea typeface="inpin heiti" charset="-122"/>
                <a:cs typeface="Times New Roman" panose="02020603050405020304" pitchFamily="18" charset="0"/>
              </a:rPr>
              <a:t>các</a:t>
            </a:r>
            <a:r>
              <a:rPr lang="en-US" altLang="zh-CN" sz="3200" dirty="0">
                <a:solidFill>
                  <a:srgbClr val="5C8D89"/>
                </a:solidFill>
                <a:latin typeface="UTM Aquarelle" pitchFamily="18" charset="0"/>
                <a:ea typeface="inpin heiti" charset="-122"/>
                <a:cs typeface="Times New Roman" panose="02020603050405020304" pitchFamily="18" charset="0"/>
              </a:rPr>
              <a:t> </a:t>
            </a:r>
            <a:r>
              <a:rPr lang="en-US" altLang="zh-CN" sz="3200" dirty="0" err="1">
                <a:solidFill>
                  <a:srgbClr val="5C8D89"/>
                </a:solidFill>
                <a:latin typeface="UTM Aquarelle" pitchFamily="18" charset="0"/>
                <a:ea typeface="inpin heiti" charset="-122"/>
                <a:cs typeface="Times New Roman" panose="02020603050405020304" pitchFamily="18" charset="0"/>
              </a:rPr>
              <a:t>bạn</a:t>
            </a:r>
            <a:r>
              <a:rPr lang="en-US" altLang="zh-CN" sz="3200" dirty="0">
                <a:solidFill>
                  <a:srgbClr val="5C8D89"/>
                </a:solidFill>
                <a:latin typeface="UTM Aquarelle" pitchFamily="18" charset="0"/>
                <a:ea typeface="inpin heiti" charset="-122"/>
                <a:cs typeface="Times New Roman" panose="02020603050405020304" pitchFamily="18" charset="0"/>
              </a:rPr>
              <a:t> </a:t>
            </a:r>
            <a:r>
              <a:rPr lang="en-US" altLang="zh-CN" sz="3200" dirty="0" err="1">
                <a:solidFill>
                  <a:srgbClr val="5C8D89"/>
                </a:solidFill>
                <a:latin typeface="UTM Aquarelle" pitchFamily="18" charset="0"/>
                <a:ea typeface="inpin heiti" charset="-122"/>
                <a:cs typeface="Times New Roman" panose="02020603050405020304" pitchFamily="18" charset="0"/>
              </a:rPr>
              <a:t>hãy</a:t>
            </a:r>
            <a:r>
              <a:rPr lang="en-US" altLang="zh-CN" sz="3200" dirty="0">
                <a:solidFill>
                  <a:srgbClr val="5C8D89"/>
                </a:solidFill>
                <a:latin typeface="UTM Aquarelle" pitchFamily="18" charset="0"/>
                <a:ea typeface="inpin heiti" charset="-122"/>
                <a:cs typeface="Times New Roman" panose="02020603050405020304" pitchFamily="18" charset="0"/>
              </a:rPr>
              <a:t> </a:t>
            </a:r>
            <a:r>
              <a:rPr lang="en-US" altLang="zh-CN" sz="3200" dirty="0" err="1">
                <a:solidFill>
                  <a:srgbClr val="5C8D89"/>
                </a:solidFill>
                <a:latin typeface="UTM Aquarelle" pitchFamily="18" charset="0"/>
                <a:ea typeface="inpin heiti" charset="-122"/>
                <a:cs typeface="Times New Roman" panose="02020603050405020304" pitchFamily="18" charset="0"/>
              </a:rPr>
              <a:t>truy</a:t>
            </a:r>
            <a:r>
              <a:rPr lang="en-US" altLang="zh-CN" sz="3200" dirty="0">
                <a:solidFill>
                  <a:srgbClr val="5C8D89"/>
                </a:solidFill>
                <a:latin typeface="UTM Aquarelle" pitchFamily="18" charset="0"/>
                <a:ea typeface="inpin heiti" charset="-122"/>
                <a:cs typeface="Times New Roman" panose="02020603050405020304" pitchFamily="18" charset="0"/>
              </a:rPr>
              <a:t> </a:t>
            </a:r>
            <a:r>
              <a:rPr lang="en-US" altLang="zh-CN" sz="3200" dirty="0" err="1">
                <a:solidFill>
                  <a:srgbClr val="5C8D89"/>
                </a:solidFill>
                <a:latin typeface="UTM Aquarelle" pitchFamily="18" charset="0"/>
                <a:ea typeface="inpin heiti" charset="-122"/>
                <a:cs typeface="Times New Roman" panose="02020603050405020304" pitchFamily="18" charset="0"/>
              </a:rPr>
              <a:t>cập</a:t>
            </a:r>
            <a:r>
              <a:rPr lang="en-US" altLang="zh-CN" sz="3200" dirty="0">
                <a:solidFill>
                  <a:srgbClr val="5C8D89"/>
                </a:solidFill>
                <a:latin typeface="UTM Aquarelle" pitchFamily="18" charset="0"/>
                <a:ea typeface="inpin heiti" charset="-122"/>
                <a:cs typeface="Times New Roman" panose="02020603050405020304" pitchFamily="18" charset="0"/>
              </a:rPr>
              <a:t> group fb: </a:t>
            </a:r>
            <a:r>
              <a:rPr lang="en-US" altLang="zh-CN" sz="3200" dirty="0" err="1">
                <a:solidFill>
                  <a:srgbClr val="5C8D89"/>
                </a:solidFill>
                <a:latin typeface="UTM Aquarelle" pitchFamily="18" charset="0"/>
                <a:ea typeface="inpin heiti" charset="-122"/>
                <a:cs typeface="Times New Roman" panose="02020603050405020304" pitchFamily="18" charset="0"/>
              </a:rPr>
              <a:t>Giáo</a:t>
            </a:r>
            <a:r>
              <a:rPr lang="en-US" altLang="zh-CN" sz="3200" dirty="0">
                <a:solidFill>
                  <a:srgbClr val="5C8D89"/>
                </a:solidFill>
                <a:latin typeface="UTM Aquarelle" pitchFamily="18" charset="0"/>
                <a:ea typeface="inpin heiti" charset="-122"/>
                <a:cs typeface="Times New Roman" panose="02020603050405020304" pitchFamily="18" charset="0"/>
              </a:rPr>
              <a:t> </a:t>
            </a:r>
            <a:r>
              <a:rPr lang="en-US" altLang="zh-CN" sz="3200" dirty="0" err="1">
                <a:solidFill>
                  <a:srgbClr val="5C8D89"/>
                </a:solidFill>
                <a:latin typeface="UTM Aquarelle" pitchFamily="18" charset="0"/>
                <a:ea typeface="inpin heiti" charset="-122"/>
                <a:cs typeface="Times New Roman" panose="02020603050405020304" pitchFamily="18" charset="0"/>
              </a:rPr>
              <a:t>viên</a:t>
            </a:r>
            <a:r>
              <a:rPr lang="en-US" altLang="zh-CN" sz="3200" dirty="0">
                <a:solidFill>
                  <a:srgbClr val="5C8D89"/>
                </a:solidFill>
                <a:latin typeface="UTM Aquarelle" pitchFamily="18" charset="0"/>
                <a:ea typeface="inpin heiti" charset="-122"/>
                <a:cs typeface="Times New Roman" panose="02020603050405020304" pitchFamily="18" charset="0"/>
              </a:rPr>
              <a:t> </a:t>
            </a:r>
            <a:r>
              <a:rPr lang="en-US" altLang="zh-CN" sz="3200" dirty="0" err="1">
                <a:solidFill>
                  <a:srgbClr val="5C8D89"/>
                </a:solidFill>
                <a:latin typeface="UTM Aquarelle" pitchFamily="18" charset="0"/>
                <a:ea typeface="inpin heiti" charset="-122"/>
                <a:cs typeface="Times New Roman" panose="02020603050405020304" pitchFamily="18" charset="0"/>
              </a:rPr>
              <a:t>Tiểu</a:t>
            </a:r>
            <a:r>
              <a:rPr lang="en-US" altLang="zh-CN" sz="3200" dirty="0">
                <a:solidFill>
                  <a:srgbClr val="5C8D89"/>
                </a:solidFill>
                <a:latin typeface="UTM Aquarelle" pitchFamily="18" charset="0"/>
                <a:ea typeface="inpin heiti" charset="-122"/>
                <a:cs typeface="Times New Roman" panose="02020603050405020304" pitchFamily="18" charset="0"/>
              </a:rPr>
              <a:t> </a:t>
            </a:r>
            <a:r>
              <a:rPr lang="en-US" altLang="zh-CN" sz="3200" dirty="0" err="1">
                <a:solidFill>
                  <a:srgbClr val="5C8D89"/>
                </a:solidFill>
                <a:latin typeface="UTM Aquarelle" pitchFamily="18" charset="0"/>
                <a:ea typeface="inpin heiti" charset="-122"/>
                <a:cs typeface="Times New Roman" panose="02020603050405020304" pitchFamily="18" charset="0"/>
              </a:rPr>
              <a:t>học</a:t>
            </a:r>
            <a:r>
              <a:rPr lang="en-US" altLang="zh-CN" sz="3200" dirty="0">
                <a:solidFill>
                  <a:srgbClr val="5C8D89"/>
                </a:solidFill>
                <a:latin typeface="UTM Aquarelle" pitchFamily="18" charset="0"/>
                <a:ea typeface="inpin heiti" charset="-122"/>
                <a:cs typeface="Times New Roman" panose="02020603050405020304" pitchFamily="18" charset="0"/>
              </a:rPr>
              <a:t> </a:t>
            </a:r>
            <a:r>
              <a:rPr lang="en-US" altLang="zh-CN" sz="3200" dirty="0" err="1">
                <a:solidFill>
                  <a:srgbClr val="5C8D89"/>
                </a:solidFill>
                <a:latin typeface="UTM Aquarelle" pitchFamily="18" charset="0"/>
                <a:ea typeface="inpin heiti" charset="-122"/>
                <a:cs typeface="Times New Roman" panose="02020603050405020304" pitchFamily="18" charset="0"/>
              </a:rPr>
              <a:t>lớp</a:t>
            </a:r>
            <a:r>
              <a:rPr lang="en-US" altLang="zh-CN" sz="3200" dirty="0">
                <a:solidFill>
                  <a:srgbClr val="5C8D89"/>
                </a:solidFill>
                <a:latin typeface="UTM Aquarelle" pitchFamily="18" charset="0"/>
                <a:ea typeface="inpin heiti" charset="-122"/>
                <a:cs typeface="Times New Roman" panose="02020603050405020304" pitchFamily="18" charset="0"/>
              </a:rPr>
              <a:t> 5-EduFive qua </a:t>
            </a:r>
            <a:r>
              <a:rPr lang="en-US" altLang="zh-CN" sz="3200" dirty="0" err="1">
                <a:solidFill>
                  <a:srgbClr val="5C8D89"/>
                </a:solidFill>
                <a:latin typeface="UTM Aquarelle" pitchFamily="18" charset="0"/>
                <a:ea typeface="inpin heiti" charset="-122"/>
                <a:cs typeface="Times New Roman" panose="02020603050405020304" pitchFamily="18" charset="0"/>
              </a:rPr>
              <a:t>đường</a:t>
            </a:r>
            <a:r>
              <a:rPr lang="en-US" altLang="zh-CN" sz="3200" dirty="0">
                <a:solidFill>
                  <a:srgbClr val="5C8D89"/>
                </a:solidFill>
                <a:latin typeface="UTM Aquarelle" pitchFamily="18" charset="0"/>
                <a:ea typeface="inpin heiti" charset="-122"/>
                <a:cs typeface="Times New Roman" panose="02020603050405020304" pitchFamily="18" charset="0"/>
              </a:rPr>
              <a:t> link: </a:t>
            </a:r>
          </a:p>
          <a:p>
            <a:pPr algn="ctr">
              <a:lnSpc>
                <a:spcPct val="120000"/>
              </a:lnSpc>
            </a:pPr>
            <a:r>
              <a:rPr lang="en-US" altLang="zh-CN" sz="3200" dirty="0">
                <a:solidFill>
                  <a:srgbClr val="C00000"/>
                </a:solidFill>
                <a:latin typeface="UTM Aquarelle" pitchFamily="18" charset="0"/>
                <a:ea typeface="inpin heiti" charset="-122"/>
                <a:cs typeface="Times New Roman" panose="02020603050405020304" pitchFamily="18" charset="0"/>
                <a:hlinkClick r:id="rId3"/>
              </a:rPr>
              <a:t>https://www.facebook.com/groups/439653980716707</a:t>
            </a:r>
            <a:endParaRPr lang="en-US" altLang="zh-CN" sz="3200" dirty="0">
              <a:solidFill>
                <a:srgbClr val="C00000"/>
              </a:solidFill>
              <a:latin typeface="UTM Aquarelle" pitchFamily="18" charset="0"/>
              <a:ea typeface="inpin heiti" charset="-122"/>
              <a:cs typeface="Times New Roman" panose="02020603050405020304" pitchFamily="18" charset="0"/>
            </a:endParaRPr>
          </a:p>
          <a:p>
            <a:pPr algn="ctr">
              <a:lnSpc>
                <a:spcPct val="120000"/>
              </a:lnSpc>
            </a:pPr>
            <a:r>
              <a:rPr lang="en-US" altLang="zh-CN" sz="3200" b="1" dirty="0" err="1">
                <a:solidFill>
                  <a:srgbClr val="F20051"/>
                </a:solidFill>
                <a:latin typeface="UTM Dai Co Viet" pitchFamily="18" charset="0"/>
                <a:ea typeface="inpin heiti" charset="-122"/>
                <a:cs typeface="Times New Roman" panose="02020603050405020304" pitchFamily="18" charset="0"/>
              </a:rPr>
              <a:t>EduFive</a:t>
            </a:r>
            <a:endParaRPr lang="zh-CN" altLang="en-US" sz="3200" b="1" dirty="0">
              <a:solidFill>
                <a:srgbClr val="F20051"/>
              </a:solidFill>
              <a:latin typeface="UTM Dai Co Viet" pitchFamily="18" charset="0"/>
              <a:ea typeface="inpin heiti" charset="-122"/>
              <a:cs typeface="Times New Roman" panose="02020603050405020304" pitchFamily="18" charset="0"/>
            </a:endParaRPr>
          </a:p>
        </p:txBody>
      </p:sp>
      <p:sp>
        <p:nvSpPr>
          <p:cNvPr id="3" name="TextBox 2"/>
          <p:cNvSpPr txBox="1"/>
          <p:nvPr/>
        </p:nvSpPr>
        <p:spPr>
          <a:xfrm>
            <a:off x="945397" y="472174"/>
            <a:ext cx="3502883" cy="1015663"/>
          </a:xfrm>
          <a:prstGeom prst="rect">
            <a:avLst/>
          </a:prstGeom>
          <a:noFill/>
        </p:spPr>
        <p:txBody>
          <a:bodyPr wrap="none" lIns="91438" tIns="45719" rIns="91438" bIns="45719" rtlCol="0">
            <a:spAutoFit/>
          </a:bodyPr>
          <a:lstStyle/>
          <a:p>
            <a:r>
              <a:rPr lang="en-US" sz="6000" dirty="0" err="1">
                <a:solidFill>
                  <a:srgbClr val="F20051"/>
                </a:solidFill>
                <a:latin typeface="UTM Mother" pitchFamily="18" charset="0"/>
              </a:rPr>
              <a:t>Cảm</a:t>
            </a:r>
            <a:r>
              <a:rPr lang="en-US" sz="6000" dirty="0">
                <a:solidFill>
                  <a:srgbClr val="F20051"/>
                </a:solidFill>
                <a:latin typeface="UTM Mother" pitchFamily="18" charset="0"/>
              </a:rPr>
              <a:t> </a:t>
            </a:r>
            <a:r>
              <a:rPr lang="en-US" sz="6000" dirty="0" err="1">
                <a:solidFill>
                  <a:srgbClr val="F20051"/>
                </a:solidFill>
                <a:latin typeface="UTM Mother" pitchFamily="18" charset="0"/>
              </a:rPr>
              <a:t>ơn</a:t>
            </a:r>
            <a:r>
              <a:rPr lang="en-US" sz="6000" dirty="0">
                <a:solidFill>
                  <a:srgbClr val="F20051"/>
                </a:solidFill>
                <a:latin typeface="UTM Mother" pitchFamily="18" charset="0"/>
              </a:rPr>
              <a:t>!</a:t>
            </a:r>
          </a:p>
        </p:txBody>
      </p:sp>
    </p:spTree>
    <p:extLst>
      <p:ext uri="{BB962C8B-B14F-4D97-AF65-F5344CB8AC3E}">
        <p14:creationId xmlns:p14="http://schemas.microsoft.com/office/powerpoint/2010/main" val="4110887854"/>
      </p:ext>
    </p:extLst>
  </p:cSld>
  <p:clrMapOvr>
    <a:masterClrMapping/>
  </p:clrMapOvr>
  <p:transition spd="slow">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9">
            <a:extLst>
              <a:ext uri="{FF2B5EF4-FFF2-40B4-BE49-F238E27FC236}">
                <a16:creationId xmlns:a16="http://schemas.microsoft.com/office/drawing/2014/main" xmlns="" id="{54F615B3-D784-F549-B595-B154DE28E8E2}"/>
              </a:ext>
            </a:extLst>
          </p:cNvPr>
          <p:cNvCxnSpPr/>
          <p:nvPr/>
        </p:nvCxnSpPr>
        <p:spPr>
          <a:xfrm>
            <a:off x="2685471" y="2847527"/>
            <a:ext cx="0" cy="1107307"/>
          </a:xfrm>
          <a:prstGeom prst="line">
            <a:avLst/>
          </a:prstGeom>
          <a:ln>
            <a:solidFill>
              <a:srgbClr val="68A82F"/>
            </a:solidFill>
          </a:ln>
        </p:spPr>
        <p:style>
          <a:lnRef idx="1">
            <a:schemeClr val="accent1"/>
          </a:lnRef>
          <a:fillRef idx="0">
            <a:schemeClr val="accent1"/>
          </a:fillRef>
          <a:effectRef idx="0">
            <a:schemeClr val="accent1"/>
          </a:effectRef>
          <a:fontRef idx="minor">
            <a:schemeClr val="tx1"/>
          </a:fontRef>
        </p:style>
      </p:cxnSp>
      <p:grpSp>
        <p:nvGrpSpPr>
          <p:cNvPr id="4" name="组合 3">
            <a:extLst>
              <a:ext uri="{FF2B5EF4-FFF2-40B4-BE49-F238E27FC236}">
                <a16:creationId xmlns:a16="http://schemas.microsoft.com/office/drawing/2014/main" xmlns="" id="{4CE9E65E-DC86-7842-8F25-E1C16D595C77}"/>
              </a:ext>
            </a:extLst>
          </p:cNvPr>
          <p:cNvGrpSpPr/>
          <p:nvPr/>
        </p:nvGrpSpPr>
        <p:grpSpPr>
          <a:xfrm>
            <a:off x="2115367" y="3919613"/>
            <a:ext cx="1200998" cy="690185"/>
            <a:chOff x="4070537" y="3759289"/>
            <a:chExt cx="1200998" cy="690185"/>
          </a:xfrm>
        </p:grpSpPr>
        <p:sp>
          <p:nvSpPr>
            <p:cNvPr id="5" name="Freeform 206">
              <a:extLst>
                <a:ext uri="{FF2B5EF4-FFF2-40B4-BE49-F238E27FC236}">
                  <a16:creationId xmlns:a16="http://schemas.microsoft.com/office/drawing/2014/main" xmlns="" id="{142ECC97-DEB4-8345-9584-10CC1A369CA4}"/>
                </a:ext>
              </a:extLst>
            </p:cNvPr>
            <p:cNvSpPr/>
            <p:nvPr/>
          </p:nvSpPr>
          <p:spPr bwMode="auto">
            <a:xfrm>
              <a:off x="4070537" y="3759289"/>
              <a:ext cx="1200998" cy="637262"/>
            </a:xfrm>
            <a:custGeom>
              <a:avLst/>
              <a:gdLst>
                <a:gd name="T0" fmla="*/ 179 w 241"/>
                <a:gd name="T1" fmla="*/ 25 h 128"/>
                <a:gd name="T2" fmla="*/ 157 w 241"/>
                <a:gd name="T3" fmla="*/ 31 h 128"/>
                <a:gd name="T4" fmla="*/ 108 w 241"/>
                <a:gd name="T5" fmla="*/ 0 h 128"/>
                <a:gd name="T6" fmla="*/ 58 w 241"/>
                <a:gd name="T7" fmla="*/ 32 h 128"/>
                <a:gd name="T8" fmla="*/ 43 w 241"/>
                <a:gd name="T9" fmla="*/ 26 h 128"/>
                <a:gd name="T10" fmla="*/ 17 w 241"/>
                <a:gd name="T11" fmla="*/ 52 h 128"/>
                <a:gd name="T12" fmla="*/ 18 w 241"/>
                <a:gd name="T13" fmla="*/ 59 h 128"/>
                <a:gd name="T14" fmla="*/ 0 w 241"/>
                <a:gd name="T15" fmla="*/ 91 h 128"/>
                <a:gd name="T16" fmla="*/ 37 w 241"/>
                <a:gd name="T17" fmla="*/ 128 h 128"/>
                <a:gd name="T18" fmla="*/ 37 w 241"/>
                <a:gd name="T19" fmla="*/ 128 h 128"/>
                <a:gd name="T20" fmla="*/ 37 w 241"/>
                <a:gd name="T21" fmla="*/ 128 h 128"/>
                <a:gd name="T22" fmla="*/ 37 w 241"/>
                <a:gd name="T23" fmla="*/ 128 h 128"/>
                <a:gd name="T24" fmla="*/ 38 w 241"/>
                <a:gd name="T25" fmla="*/ 128 h 128"/>
                <a:gd name="T26" fmla="*/ 211 w 241"/>
                <a:gd name="T27" fmla="*/ 128 h 128"/>
                <a:gd name="T28" fmla="*/ 212 w 241"/>
                <a:gd name="T29" fmla="*/ 128 h 128"/>
                <a:gd name="T30" fmla="*/ 241 w 241"/>
                <a:gd name="T31" fmla="*/ 99 h 128"/>
                <a:gd name="T32" fmla="*/ 223 w 241"/>
                <a:gd name="T33" fmla="*/ 72 h 128"/>
                <a:gd name="T34" fmla="*/ 223 w 241"/>
                <a:gd name="T35" fmla="*/ 69 h 128"/>
                <a:gd name="T36" fmla="*/ 179 w 241"/>
                <a:gd name="T37" fmla="*/ 25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41" h="128">
                  <a:moveTo>
                    <a:pt x="179" y="25"/>
                  </a:moveTo>
                  <a:cubicBezTo>
                    <a:pt x="171" y="25"/>
                    <a:pt x="164" y="27"/>
                    <a:pt x="157" y="31"/>
                  </a:cubicBezTo>
                  <a:cubicBezTo>
                    <a:pt x="148" y="13"/>
                    <a:pt x="129" y="0"/>
                    <a:pt x="108" y="0"/>
                  </a:cubicBezTo>
                  <a:cubicBezTo>
                    <a:pt x="86" y="0"/>
                    <a:pt x="67" y="13"/>
                    <a:pt x="58" y="32"/>
                  </a:cubicBezTo>
                  <a:cubicBezTo>
                    <a:pt x="54" y="28"/>
                    <a:pt x="49" y="26"/>
                    <a:pt x="43" y="26"/>
                  </a:cubicBezTo>
                  <a:cubicBezTo>
                    <a:pt x="29" y="26"/>
                    <a:pt x="17" y="38"/>
                    <a:pt x="17" y="52"/>
                  </a:cubicBezTo>
                  <a:cubicBezTo>
                    <a:pt x="17" y="54"/>
                    <a:pt x="18" y="57"/>
                    <a:pt x="18" y="59"/>
                  </a:cubicBezTo>
                  <a:cubicBezTo>
                    <a:pt x="8" y="66"/>
                    <a:pt x="0" y="77"/>
                    <a:pt x="0" y="91"/>
                  </a:cubicBezTo>
                  <a:cubicBezTo>
                    <a:pt x="0" y="111"/>
                    <a:pt x="17" y="128"/>
                    <a:pt x="37" y="128"/>
                  </a:cubicBezTo>
                  <a:cubicBezTo>
                    <a:pt x="37" y="128"/>
                    <a:pt x="37" y="128"/>
                    <a:pt x="37" y="128"/>
                  </a:cubicBezTo>
                  <a:cubicBezTo>
                    <a:pt x="37" y="128"/>
                    <a:pt x="37" y="128"/>
                    <a:pt x="37" y="128"/>
                  </a:cubicBezTo>
                  <a:cubicBezTo>
                    <a:pt x="37" y="128"/>
                    <a:pt x="37" y="128"/>
                    <a:pt x="37" y="128"/>
                  </a:cubicBezTo>
                  <a:cubicBezTo>
                    <a:pt x="38" y="128"/>
                    <a:pt x="38" y="128"/>
                    <a:pt x="38" y="128"/>
                  </a:cubicBezTo>
                  <a:cubicBezTo>
                    <a:pt x="211" y="128"/>
                    <a:pt x="211" y="128"/>
                    <a:pt x="211" y="128"/>
                  </a:cubicBezTo>
                  <a:cubicBezTo>
                    <a:pt x="211" y="128"/>
                    <a:pt x="212" y="128"/>
                    <a:pt x="212" y="128"/>
                  </a:cubicBezTo>
                  <a:cubicBezTo>
                    <a:pt x="228" y="128"/>
                    <a:pt x="241" y="115"/>
                    <a:pt x="241" y="99"/>
                  </a:cubicBezTo>
                  <a:cubicBezTo>
                    <a:pt x="241" y="87"/>
                    <a:pt x="234" y="76"/>
                    <a:pt x="223" y="72"/>
                  </a:cubicBezTo>
                  <a:cubicBezTo>
                    <a:pt x="223" y="71"/>
                    <a:pt x="223" y="70"/>
                    <a:pt x="223" y="69"/>
                  </a:cubicBezTo>
                  <a:cubicBezTo>
                    <a:pt x="223" y="45"/>
                    <a:pt x="204" y="25"/>
                    <a:pt x="179" y="25"/>
                  </a:cubicBezTo>
                  <a:close/>
                </a:path>
              </a:pathLst>
            </a:custGeom>
            <a:solidFill>
              <a:srgbClr val="68A82F"/>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ysClr val="windowText" lastClr="000000"/>
                </a:solidFill>
                <a:effectLst/>
                <a:uLnTx/>
                <a:uFillTx/>
                <a:latin typeface="UTM Gradoo" pitchFamily="18" charset="0"/>
                <a:ea typeface="inpin heiti" panose="00000500000000000000" pitchFamily="2" charset="-122"/>
                <a:sym typeface="inpin heiti" panose="00000500000000000000" pitchFamily="2" charset="-122"/>
              </a:endParaRPr>
            </a:p>
          </p:txBody>
        </p:sp>
        <p:sp>
          <p:nvSpPr>
            <p:cNvPr id="6" name="文本框 5">
              <a:extLst>
                <a:ext uri="{FF2B5EF4-FFF2-40B4-BE49-F238E27FC236}">
                  <a16:creationId xmlns:a16="http://schemas.microsoft.com/office/drawing/2014/main" xmlns="" id="{66FA438B-E32B-D646-919B-B4898DD9A49C}"/>
                </a:ext>
              </a:extLst>
            </p:cNvPr>
            <p:cNvSpPr txBox="1"/>
            <p:nvPr/>
          </p:nvSpPr>
          <p:spPr>
            <a:xfrm>
              <a:off x="4452370" y="3803143"/>
              <a:ext cx="437331" cy="646331"/>
            </a:xfrm>
            <a:prstGeom prst="rect">
              <a:avLst/>
            </a:prstGeom>
            <a:noFill/>
          </p:spPr>
          <p:txBody>
            <a:bodyPr wrap="square" rtlCol="0">
              <a:spAutoFit/>
            </a:bodyPr>
            <a:lstStyle/>
            <a:p>
              <a:r>
                <a:rPr lang="en-US" altLang="zh-CN" sz="3600">
                  <a:solidFill>
                    <a:schemeClr val="bg1"/>
                  </a:solidFill>
                  <a:latin typeface="UTM Gradoo" pitchFamily="18" charset="0"/>
                  <a:ea typeface="inpin heiti" panose="00000500000000000000" pitchFamily="2" charset="-122"/>
                  <a:sym typeface="inpin heiti" panose="00000500000000000000" pitchFamily="2" charset="-122"/>
                </a:rPr>
                <a:t>1</a:t>
              </a:r>
              <a:endParaRPr lang="zh-CN" altLang="en-US" sz="3600">
                <a:solidFill>
                  <a:schemeClr val="bg1"/>
                </a:solidFill>
                <a:latin typeface="UTM Gradoo" pitchFamily="18" charset="0"/>
                <a:ea typeface="inpin heiti" panose="00000500000000000000" pitchFamily="2" charset="-122"/>
                <a:sym typeface="inpin heiti" panose="00000500000000000000" pitchFamily="2" charset="-122"/>
              </a:endParaRPr>
            </a:p>
          </p:txBody>
        </p:sp>
      </p:grpSp>
      <p:cxnSp>
        <p:nvCxnSpPr>
          <p:cNvPr id="7" name="直接连接符 29">
            <a:extLst>
              <a:ext uri="{FF2B5EF4-FFF2-40B4-BE49-F238E27FC236}">
                <a16:creationId xmlns:a16="http://schemas.microsoft.com/office/drawing/2014/main" xmlns="" id="{D39D9AB4-05EC-E14C-A0AE-2B8EA226293E}"/>
              </a:ext>
            </a:extLst>
          </p:cNvPr>
          <p:cNvCxnSpPr/>
          <p:nvPr/>
        </p:nvCxnSpPr>
        <p:spPr>
          <a:xfrm>
            <a:off x="4708210" y="1921565"/>
            <a:ext cx="0" cy="1107307"/>
          </a:xfrm>
          <a:prstGeom prst="line">
            <a:avLst/>
          </a:prstGeom>
          <a:ln>
            <a:solidFill>
              <a:srgbClr val="68A82F"/>
            </a:solidFill>
          </a:ln>
        </p:spPr>
        <p:style>
          <a:lnRef idx="1">
            <a:schemeClr val="accent1"/>
          </a:lnRef>
          <a:fillRef idx="0">
            <a:schemeClr val="accent1"/>
          </a:fillRef>
          <a:effectRef idx="0">
            <a:schemeClr val="accent1"/>
          </a:effectRef>
          <a:fontRef idx="minor">
            <a:schemeClr val="tx1"/>
          </a:fontRef>
        </p:style>
      </p:cxnSp>
      <p:grpSp>
        <p:nvGrpSpPr>
          <p:cNvPr id="8" name="组合 7">
            <a:extLst>
              <a:ext uri="{FF2B5EF4-FFF2-40B4-BE49-F238E27FC236}">
                <a16:creationId xmlns:a16="http://schemas.microsoft.com/office/drawing/2014/main" xmlns="" id="{CA76D017-646A-0B44-978B-F7F4C089824F}"/>
              </a:ext>
            </a:extLst>
          </p:cNvPr>
          <p:cNvGrpSpPr/>
          <p:nvPr/>
        </p:nvGrpSpPr>
        <p:grpSpPr>
          <a:xfrm>
            <a:off x="4138106" y="2993651"/>
            <a:ext cx="1200998" cy="690185"/>
            <a:chOff x="4070537" y="3759289"/>
            <a:chExt cx="1200998" cy="690185"/>
          </a:xfrm>
        </p:grpSpPr>
        <p:sp>
          <p:nvSpPr>
            <p:cNvPr id="9" name="Freeform 206">
              <a:extLst>
                <a:ext uri="{FF2B5EF4-FFF2-40B4-BE49-F238E27FC236}">
                  <a16:creationId xmlns:a16="http://schemas.microsoft.com/office/drawing/2014/main" xmlns="" id="{C03A5D21-C3FA-9D4E-96BC-68FCE1FFC0C8}"/>
                </a:ext>
              </a:extLst>
            </p:cNvPr>
            <p:cNvSpPr/>
            <p:nvPr/>
          </p:nvSpPr>
          <p:spPr bwMode="auto">
            <a:xfrm>
              <a:off x="4070537" y="3759289"/>
              <a:ext cx="1200998" cy="637262"/>
            </a:xfrm>
            <a:custGeom>
              <a:avLst/>
              <a:gdLst>
                <a:gd name="T0" fmla="*/ 179 w 241"/>
                <a:gd name="T1" fmla="*/ 25 h 128"/>
                <a:gd name="T2" fmla="*/ 157 w 241"/>
                <a:gd name="T3" fmla="*/ 31 h 128"/>
                <a:gd name="T4" fmla="*/ 108 w 241"/>
                <a:gd name="T5" fmla="*/ 0 h 128"/>
                <a:gd name="T6" fmla="*/ 58 w 241"/>
                <a:gd name="T7" fmla="*/ 32 h 128"/>
                <a:gd name="T8" fmla="*/ 43 w 241"/>
                <a:gd name="T9" fmla="*/ 26 h 128"/>
                <a:gd name="T10" fmla="*/ 17 w 241"/>
                <a:gd name="T11" fmla="*/ 52 h 128"/>
                <a:gd name="T12" fmla="*/ 18 w 241"/>
                <a:gd name="T13" fmla="*/ 59 h 128"/>
                <a:gd name="T14" fmla="*/ 0 w 241"/>
                <a:gd name="T15" fmla="*/ 91 h 128"/>
                <a:gd name="T16" fmla="*/ 37 w 241"/>
                <a:gd name="T17" fmla="*/ 128 h 128"/>
                <a:gd name="T18" fmla="*/ 37 w 241"/>
                <a:gd name="T19" fmla="*/ 128 h 128"/>
                <a:gd name="T20" fmla="*/ 37 w 241"/>
                <a:gd name="T21" fmla="*/ 128 h 128"/>
                <a:gd name="T22" fmla="*/ 37 w 241"/>
                <a:gd name="T23" fmla="*/ 128 h 128"/>
                <a:gd name="T24" fmla="*/ 38 w 241"/>
                <a:gd name="T25" fmla="*/ 128 h 128"/>
                <a:gd name="T26" fmla="*/ 211 w 241"/>
                <a:gd name="T27" fmla="*/ 128 h 128"/>
                <a:gd name="T28" fmla="*/ 212 w 241"/>
                <a:gd name="T29" fmla="*/ 128 h 128"/>
                <a:gd name="T30" fmla="*/ 241 w 241"/>
                <a:gd name="T31" fmla="*/ 99 h 128"/>
                <a:gd name="T32" fmla="*/ 223 w 241"/>
                <a:gd name="T33" fmla="*/ 72 h 128"/>
                <a:gd name="T34" fmla="*/ 223 w 241"/>
                <a:gd name="T35" fmla="*/ 69 h 128"/>
                <a:gd name="T36" fmla="*/ 179 w 241"/>
                <a:gd name="T37" fmla="*/ 25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41" h="128">
                  <a:moveTo>
                    <a:pt x="179" y="25"/>
                  </a:moveTo>
                  <a:cubicBezTo>
                    <a:pt x="171" y="25"/>
                    <a:pt x="164" y="27"/>
                    <a:pt x="157" y="31"/>
                  </a:cubicBezTo>
                  <a:cubicBezTo>
                    <a:pt x="148" y="13"/>
                    <a:pt x="129" y="0"/>
                    <a:pt x="108" y="0"/>
                  </a:cubicBezTo>
                  <a:cubicBezTo>
                    <a:pt x="86" y="0"/>
                    <a:pt x="67" y="13"/>
                    <a:pt x="58" y="32"/>
                  </a:cubicBezTo>
                  <a:cubicBezTo>
                    <a:pt x="54" y="28"/>
                    <a:pt x="49" y="26"/>
                    <a:pt x="43" y="26"/>
                  </a:cubicBezTo>
                  <a:cubicBezTo>
                    <a:pt x="29" y="26"/>
                    <a:pt x="17" y="38"/>
                    <a:pt x="17" y="52"/>
                  </a:cubicBezTo>
                  <a:cubicBezTo>
                    <a:pt x="17" y="54"/>
                    <a:pt x="18" y="57"/>
                    <a:pt x="18" y="59"/>
                  </a:cubicBezTo>
                  <a:cubicBezTo>
                    <a:pt x="8" y="66"/>
                    <a:pt x="0" y="77"/>
                    <a:pt x="0" y="91"/>
                  </a:cubicBezTo>
                  <a:cubicBezTo>
                    <a:pt x="0" y="111"/>
                    <a:pt x="17" y="128"/>
                    <a:pt x="37" y="128"/>
                  </a:cubicBezTo>
                  <a:cubicBezTo>
                    <a:pt x="37" y="128"/>
                    <a:pt x="37" y="128"/>
                    <a:pt x="37" y="128"/>
                  </a:cubicBezTo>
                  <a:cubicBezTo>
                    <a:pt x="37" y="128"/>
                    <a:pt x="37" y="128"/>
                    <a:pt x="37" y="128"/>
                  </a:cubicBezTo>
                  <a:cubicBezTo>
                    <a:pt x="37" y="128"/>
                    <a:pt x="37" y="128"/>
                    <a:pt x="37" y="128"/>
                  </a:cubicBezTo>
                  <a:cubicBezTo>
                    <a:pt x="38" y="128"/>
                    <a:pt x="38" y="128"/>
                    <a:pt x="38" y="128"/>
                  </a:cubicBezTo>
                  <a:cubicBezTo>
                    <a:pt x="211" y="128"/>
                    <a:pt x="211" y="128"/>
                    <a:pt x="211" y="128"/>
                  </a:cubicBezTo>
                  <a:cubicBezTo>
                    <a:pt x="211" y="128"/>
                    <a:pt x="212" y="128"/>
                    <a:pt x="212" y="128"/>
                  </a:cubicBezTo>
                  <a:cubicBezTo>
                    <a:pt x="228" y="128"/>
                    <a:pt x="241" y="115"/>
                    <a:pt x="241" y="99"/>
                  </a:cubicBezTo>
                  <a:cubicBezTo>
                    <a:pt x="241" y="87"/>
                    <a:pt x="234" y="76"/>
                    <a:pt x="223" y="72"/>
                  </a:cubicBezTo>
                  <a:cubicBezTo>
                    <a:pt x="223" y="71"/>
                    <a:pt x="223" y="70"/>
                    <a:pt x="223" y="69"/>
                  </a:cubicBezTo>
                  <a:cubicBezTo>
                    <a:pt x="223" y="45"/>
                    <a:pt x="204" y="25"/>
                    <a:pt x="179" y="25"/>
                  </a:cubicBezTo>
                  <a:close/>
                </a:path>
              </a:pathLst>
            </a:custGeom>
            <a:solidFill>
              <a:srgbClr val="68A82F"/>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ysClr val="windowText" lastClr="000000"/>
                </a:solidFill>
                <a:effectLst/>
                <a:uLnTx/>
                <a:uFillTx/>
                <a:latin typeface="UTM Gradoo" pitchFamily="18" charset="0"/>
                <a:ea typeface="inpin heiti" panose="00000500000000000000" pitchFamily="2" charset="-122"/>
                <a:sym typeface="inpin heiti" panose="00000500000000000000" pitchFamily="2" charset="-122"/>
              </a:endParaRPr>
            </a:p>
          </p:txBody>
        </p:sp>
        <p:sp>
          <p:nvSpPr>
            <p:cNvPr id="10" name="文本框 9">
              <a:extLst>
                <a:ext uri="{FF2B5EF4-FFF2-40B4-BE49-F238E27FC236}">
                  <a16:creationId xmlns:a16="http://schemas.microsoft.com/office/drawing/2014/main" xmlns="" id="{FB2EB98D-17CC-BD41-904B-66AC28A9F327}"/>
                </a:ext>
              </a:extLst>
            </p:cNvPr>
            <p:cNvSpPr txBox="1"/>
            <p:nvPr/>
          </p:nvSpPr>
          <p:spPr>
            <a:xfrm>
              <a:off x="4452370" y="3803143"/>
              <a:ext cx="437331" cy="646331"/>
            </a:xfrm>
            <a:prstGeom prst="rect">
              <a:avLst/>
            </a:prstGeom>
            <a:noFill/>
          </p:spPr>
          <p:txBody>
            <a:bodyPr wrap="square" rtlCol="0">
              <a:spAutoFit/>
            </a:bodyPr>
            <a:lstStyle/>
            <a:p>
              <a:r>
                <a:rPr lang="en-US" altLang="zh-CN" sz="3600">
                  <a:solidFill>
                    <a:schemeClr val="bg1"/>
                  </a:solidFill>
                  <a:latin typeface="UTM Gradoo" pitchFamily="18" charset="0"/>
                  <a:ea typeface="inpin heiti" panose="00000500000000000000" pitchFamily="2" charset="-122"/>
                  <a:sym typeface="inpin heiti" panose="00000500000000000000" pitchFamily="2" charset="-122"/>
                </a:rPr>
                <a:t>2</a:t>
              </a:r>
              <a:endParaRPr lang="zh-CN" altLang="en-US" sz="3600">
                <a:solidFill>
                  <a:schemeClr val="bg1"/>
                </a:solidFill>
                <a:latin typeface="UTM Gradoo" pitchFamily="18" charset="0"/>
                <a:ea typeface="inpin heiti" panose="00000500000000000000" pitchFamily="2" charset="-122"/>
                <a:sym typeface="inpin heiti" panose="00000500000000000000" pitchFamily="2" charset="-122"/>
              </a:endParaRPr>
            </a:p>
          </p:txBody>
        </p:sp>
      </p:grpSp>
      <p:sp>
        <p:nvSpPr>
          <p:cNvPr id="11" name="文本框 24">
            <a:extLst>
              <a:ext uri="{FF2B5EF4-FFF2-40B4-BE49-F238E27FC236}">
                <a16:creationId xmlns:a16="http://schemas.microsoft.com/office/drawing/2014/main" xmlns="" id="{606F6B74-A7EC-5349-9B07-B3D55535B140}"/>
              </a:ext>
            </a:extLst>
          </p:cNvPr>
          <p:cNvSpPr txBox="1"/>
          <p:nvPr/>
        </p:nvSpPr>
        <p:spPr>
          <a:xfrm>
            <a:off x="3851206" y="3615238"/>
            <a:ext cx="1922237" cy="877816"/>
          </a:xfrm>
          <a:prstGeom prst="rect">
            <a:avLst/>
          </a:prstGeom>
          <a:noFill/>
        </p:spPr>
        <p:txBody>
          <a:bodyPr lIns="0" tIns="0" rIns="0" bIns="0"/>
          <a:lstStyle/>
          <a:p>
            <a:pPr defTabSz="1068705">
              <a:lnSpc>
                <a:spcPct val="130000"/>
              </a:lnSpc>
              <a:defRPr/>
            </a:pPr>
            <a:r>
              <a:rPr lang="en-US" altLang="zh-CN" sz="2800" b="1" dirty="0" err="1" smtClean="0">
                <a:solidFill>
                  <a:prstClr val="black">
                    <a:lumMod val="75000"/>
                    <a:lumOff val="25000"/>
                  </a:prstClr>
                </a:solidFill>
                <a:latin typeface="UTM Gradoo" pitchFamily="18" charset="0"/>
                <a:ea typeface="inpin heiti" panose="00000500000000000000" pitchFamily="2" charset="-122"/>
                <a:sym typeface="inpin heiti" panose="00000500000000000000" pitchFamily="2" charset="-122"/>
              </a:rPr>
              <a:t>Nhận</a:t>
            </a:r>
            <a:r>
              <a:rPr lang="en-US" altLang="zh-CN" sz="2800" b="1" dirty="0" smtClean="0">
                <a:solidFill>
                  <a:prstClr val="black">
                    <a:lumMod val="75000"/>
                    <a:lumOff val="25000"/>
                  </a:prstClr>
                </a:solidFill>
                <a:latin typeface="UTM Gradoo" pitchFamily="18" charset="0"/>
                <a:ea typeface="inpin heiti" panose="00000500000000000000" pitchFamily="2" charset="-122"/>
                <a:sym typeface="inpin heiti" panose="00000500000000000000" pitchFamily="2" charset="-122"/>
              </a:rPr>
              <a:t> </a:t>
            </a:r>
            <a:r>
              <a:rPr lang="en-US" altLang="zh-CN" sz="2800" b="1" dirty="0" err="1" smtClean="0">
                <a:solidFill>
                  <a:prstClr val="black">
                    <a:lumMod val="75000"/>
                    <a:lumOff val="25000"/>
                  </a:prstClr>
                </a:solidFill>
                <a:latin typeface="UTM Gradoo" pitchFamily="18" charset="0"/>
                <a:ea typeface="inpin heiti" panose="00000500000000000000" pitchFamily="2" charset="-122"/>
                <a:sym typeface="inpin heiti" panose="00000500000000000000" pitchFamily="2" charset="-122"/>
              </a:rPr>
              <a:t>xét</a:t>
            </a:r>
            <a:endParaRPr lang="zh-CN" altLang="en-US" sz="2800" b="1" dirty="0">
              <a:solidFill>
                <a:prstClr val="black">
                  <a:lumMod val="75000"/>
                  <a:lumOff val="25000"/>
                </a:prstClr>
              </a:solidFill>
              <a:latin typeface="UTM Gradoo" pitchFamily="18" charset="0"/>
              <a:ea typeface="inpin heiti" panose="00000500000000000000" pitchFamily="2" charset="-122"/>
              <a:sym typeface="inpin heiti" panose="00000500000000000000" pitchFamily="2" charset="-122"/>
            </a:endParaRPr>
          </a:p>
        </p:txBody>
      </p:sp>
      <p:cxnSp>
        <p:nvCxnSpPr>
          <p:cNvPr id="12" name="直接连接符 35">
            <a:extLst>
              <a:ext uri="{FF2B5EF4-FFF2-40B4-BE49-F238E27FC236}">
                <a16:creationId xmlns:a16="http://schemas.microsoft.com/office/drawing/2014/main" xmlns="" id="{04D42523-3E46-EF4D-8C64-940C6B1D8817}"/>
              </a:ext>
            </a:extLst>
          </p:cNvPr>
          <p:cNvCxnSpPr/>
          <p:nvPr/>
        </p:nvCxnSpPr>
        <p:spPr>
          <a:xfrm>
            <a:off x="7216060" y="2807793"/>
            <a:ext cx="0" cy="1107307"/>
          </a:xfrm>
          <a:prstGeom prst="line">
            <a:avLst/>
          </a:prstGeom>
          <a:ln>
            <a:solidFill>
              <a:srgbClr val="68A82F"/>
            </a:solidFill>
          </a:ln>
        </p:spPr>
        <p:style>
          <a:lnRef idx="1">
            <a:schemeClr val="accent1"/>
          </a:lnRef>
          <a:fillRef idx="0">
            <a:schemeClr val="accent1"/>
          </a:fillRef>
          <a:effectRef idx="0">
            <a:schemeClr val="accent1"/>
          </a:effectRef>
          <a:fontRef idx="minor">
            <a:schemeClr val="tx1"/>
          </a:fontRef>
        </p:style>
      </p:cxnSp>
      <p:grpSp>
        <p:nvGrpSpPr>
          <p:cNvPr id="13" name="组合 12">
            <a:extLst>
              <a:ext uri="{FF2B5EF4-FFF2-40B4-BE49-F238E27FC236}">
                <a16:creationId xmlns:a16="http://schemas.microsoft.com/office/drawing/2014/main" xmlns="" id="{6D7CBF4F-5A21-8B48-965D-508689DC5CB2}"/>
              </a:ext>
            </a:extLst>
          </p:cNvPr>
          <p:cNvGrpSpPr/>
          <p:nvPr/>
        </p:nvGrpSpPr>
        <p:grpSpPr>
          <a:xfrm>
            <a:off x="6645956" y="3879879"/>
            <a:ext cx="1200998" cy="690185"/>
            <a:chOff x="4070537" y="3759289"/>
            <a:chExt cx="1200998" cy="690185"/>
          </a:xfrm>
        </p:grpSpPr>
        <p:sp>
          <p:nvSpPr>
            <p:cNvPr id="14" name="Freeform 206">
              <a:extLst>
                <a:ext uri="{FF2B5EF4-FFF2-40B4-BE49-F238E27FC236}">
                  <a16:creationId xmlns:a16="http://schemas.microsoft.com/office/drawing/2014/main" xmlns="" id="{95BD8524-5D6F-3046-81F8-4A3F509040DA}"/>
                </a:ext>
              </a:extLst>
            </p:cNvPr>
            <p:cNvSpPr/>
            <p:nvPr/>
          </p:nvSpPr>
          <p:spPr bwMode="auto">
            <a:xfrm>
              <a:off x="4070537" y="3759289"/>
              <a:ext cx="1200998" cy="637262"/>
            </a:xfrm>
            <a:custGeom>
              <a:avLst/>
              <a:gdLst>
                <a:gd name="T0" fmla="*/ 179 w 241"/>
                <a:gd name="T1" fmla="*/ 25 h 128"/>
                <a:gd name="T2" fmla="*/ 157 w 241"/>
                <a:gd name="T3" fmla="*/ 31 h 128"/>
                <a:gd name="T4" fmla="*/ 108 w 241"/>
                <a:gd name="T5" fmla="*/ 0 h 128"/>
                <a:gd name="T6" fmla="*/ 58 w 241"/>
                <a:gd name="T7" fmla="*/ 32 h 128"/>
                <a:gd name="T8" fmla="*/ 43 w 241"/>
                <a:gd name="T9" fmla="*/ 26 h 128"/>
                <a:gd name="T10" fmla="*/ 17 w 241"/>
                <a:gd name="T11" fmla="*/ 52 h 128"/>
                <a:gd name="T12" fmla="*/ 18 w 241"/>
                <a:gd name="T13" fmla="*/ 59 h 128"/>
                <a:gd name="T14" fmla="*/ 0 w 241"/>
                <a:gd name="T15" fmla="*/ 91 h 128"/>
                <a:gd name="T16" fmla="*/ 37 w 241"/>
                <a:gd name="T17" fmla="*/ 128 h 128"/>
                <a:gd name="T18" fmla="*/ 37 w 241"/>
                <a:gd name="T19" fmla="*/ 128 h 128"/>
                <a:gd name="T20" fmla="*/ 37 w 241"/>
                <a:gd name="T21" fmla="*/ 128 h 128"/>
                <a:gd name="T22" fmla="*/ 37 w 241"/>
                <a:gd name="T23" fmla="*/ 128 h 128"/>
                <a:gd name="T24" fmla="*/ 38 w 241"/>
                <a:gd name="T25" fmla="*/ 128 h 128"/>
                <a:gd name="T26" fmla="*/ 211 w 241"/>
                <a:gd name="T27" fmla="*/ 128 h 128"/>
                <a:gd name="T28" fmla="*/ 212 w 241"/>
                <a:gd name="T29" fmla="*/ 128 h 128"/>
                <a:gd name="T30" fmla="*/ 241 w 241"/>
                <a:gd name="T31" fmla="*/ 99 h 128"/>
                <a:gd name="T32" fmla="*/ 223 w 241"/>
                <a:gd name="T33" fmla="*/ 72 h 128"/>
                <a:gd name="T34" fmla="*/ 223 w 241"/>
                <a:gd name="T35" fmla="*/ 69 h 128"/>
                <a:gd name="T36" fmla="*/ 179 w 241"/>
                <a:gd name="T37" fmla="*/ 25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41" h="128">
                  <a:moveTo>
                    <a:pt x="179" y="25"/>
                  </a:moveTo>
                  <a:cubicBezTo>
                    <a:pt x="171" y="25"/>
                    <a:pt x="164" y="27"/>
                    <a:pt x="157" y="31"/>
                  </a:cubicBezTo>
                  <a:cubicBezTo>
                    <a:pt x="148" y="13"/>
                    <a:pt x="129" y="0"/>
                    <a:pt x="108" y="0"/>
                  </a:cubicBezTo>
                  <a:cubicBezTo>
                    <a:pt x="86" y="0"/>
                    <a:pt x="67" y="13"/>
                    <a:pt x="58" y="32"/>
                  </a:cubicBezTo>
                  <a:cubicBezTo>
                    <a:pt x="54" y="28"/>
                    <a:pt x="49" y="26"/>
                    <a:pt x="43" y="26"/>
                  </a:cubicBezTo>
                  <a:cubicBezTo>
                    <a:pt x="29" y="26"/>
                    <a:pt x="17" y="38"/>
                    <a:pt x="17" y="52"/>
                  </a:cubicBezTo>
                  <a:cubicBezTo>
                    <a:pt x="17" y="54"/>
                    <a:pt x="18" y="57"/>
                    <a:pt x="18" y="59"/>
                  </a:cubicBezTo>
                  <a:cubicBezTo>
                    <a:pt x="8" y="66"/>
                    <a:pt x="0" y="77"/>
                    <a:pt x="0" y="91"/>
                  </a:cubicBezTo>
                  <a:cubicBezTo>
                    <a:pt x="0" y="111"/>
                    <a:pt x="17" y="128"/>
                    <a:pt x="37" y="128"/>
                  </a:cubicBezTo>
                  <a:cubicBezTo>
                    <a:pt x="37" y="128"/>
                    <a:pt x="37" y="128"/>
                    <a:pt x="37" y="128"/>
                  </a:cubicBezTo>
                  <a:cubicBezTo>
                    <a:pt x="37" y="128"/>
                    <a:pt x="37" y="128"/>
                    <a:pt x="37" y="128"/>
                  </a:cubicBezTo>
                  <a:cubicBezTo>
                    <a:pt x="37" y="128"/>
                    <a:pt x="37" y="128"/>
                    <a:pt x="37" y="128"/>
                  </a:cubicBezTo>
                  <a:cubicBezTo>
                    <a:pt x="38" y="128"/>
                    <a:pt x="38" y="128"/>
                    <a:pt x="38" y="128"/>
                  </a:cubicBezTo>
                  <a:cubicBezTo>
                    <a:pt x="211" y="128"/>
                    <a:pt x="211" y="128"/>
                    <a:pt x="211" y="128"/>
                  </a:cubicBezTo>
                  <a:cubicBezTo>
                    <a:pt x="211" y="128"/>
                    <a:pt x="212" y="128"/>
                    <a:pt x="212" y="128"/>
                  </a:cubicBezTo>
                  <a:cubicBezTo>
                    <a:pt x="228" y="128"/>
                    <a:pt x="241" y="115"/>
                    <a:pt x="241" y="99"/>
                  </a:cubicBezTo>
                  <a:cubicBezTo>
                    <a:pt x="241" y="87"/>
                    <a:pt x="234" y="76"/>
                    <a:pt x="223" y="72"/>
                  </a:cubicBezTo>
                  <a:cubicBezTo>
                    <a:pt x="223" y="71"/>
                    <a:pt x="223" y="70"/>
                    <a:pt x="223" y="69"/>
                  </a:cubicBezTo>
                  <a:cubicBezTo>
                    <a:pt x="223" y="45"/>
                    <a:pt x="204" y="25"/>
                    <a:pt x="179" y="25"/>
                  </a:cubicBezTo>
                  <a:close/>
                </a:path>
              </a:pathLst>
            </a:custGeom>
            <a:solidFill>
              <a:srgbClr val="68A82F"/>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ysClr val="windowText" lastClr="000000"/>
                </a:solidFill>
                <a:effectLst/>
                <a:uLnTx/>
                <a:uFillTx/>
                <a:latin typeface="UTM Gradoo" pitchFamily="18" charset="0"/>
                <a:ea typeface="inpin heiti" panose="00000500000000000000" pitchFamily="2" charset="-122"/>
                <a:sym typeface="inpin heiti" panose="00000500000000000000" pitchFamily="2" charset="-122"/>
              </a:endParaRPr>
            </a:p>
          </p:txBody>
        </p:sp>
        <p:sp>
          <p:nvSpPr>
            <p:cNvPr id="15" name="文本框 14">
              <a:extLst>
                <a:ext uri="{FF2B5EF4-FFF2-40B4-BE49-F238E27FC236}">
                  <a16:creationId xmlns:a16="http://schemas.microsoft.com/office/drawing/2014/main" xmlns="" id="{EE6777F5-0AE9-DC4B-8907-0F14873724C0}"/>
                </a:ext>
              </a:extLst>
            </p:cNvPr>
            <p:cNvSpPr txBox="1"/>
            <p:nvPr/>
          </p:nvSpPr>
          <p:spPr>
            <a:xfrm>
              <a:off x="4452370" y="3803143"/>
              <a:ext cx="437331" cy="646331"/>
            </a:xfrm>
            <a:prstGeom prst="rect">
              <a:avLst/>
            </a:prstGeom>
            <a:noFill/>
          </p:spPr>
          <p:txBody>
            <a:bodyPr wrap="square" rtlCol="0">
              <a:spAutoFit/>
            </a:bodyPr>
            <a:lstStyle/>
            <a:p>
              <a:r>
                <a:rPr lang="en-US" altLang="zh-CN" sz="3600">
                  <a:solidFill>
                    <a:schemeClr val="bg1"/>
                  </a:solidFill>
                  <a:latin typeface="UTM Gradoo" pitchFamily="18" charset="0"/>
                  <a:ea typeface="inpin heiti" panose="00000500000000000000" pitchFamily="2" charset="-122"/>
                  <a:sym typeface="inpin heiti" panose="00000500000000000000" pitchFamily="2" charset="-122"/>
                </a:rPr>
                <a:t>3</a:t>
              </a:r>
              <a:endParaRPr lang="zh-CN" altLang="en-US" sz="3600">
                <a:solidFill>
                  <a:schemeClr val="bg1"/>
                </a:solidFill>
                <a:latin typeface="UTM Gradoo" pitchFamily="18" charset="0"/>
                <a:ea typeface="inpin heiti" panose="00000500000000000000" pitchFamily="2" charset="-122"/>
                <a:sym typeface="inpin heiti" panose="00000500000000000000" pitchFamily="2" charset="-122"/>
              </a:endParaRPr>
            </a:p>
          </p:txBody>
        </p:sp>
      </p:grpSp>
      <p:sp>
        <p:nvSpPr>
          <p:cNvPr id="16" name="文本框 24">
            <a:extLst>
              <a:ext uri="{FF2B5EF4-FFF2-40B4-BE49-F238E27FC236}">
                <a16:creationId xmlns:a16="http://schemas.microsoft.com/office/drawing/2014/main" xmlns="" id="{6C15E950-381D-D948-95F7-3EAECF07BE09}"/>
              </a:ext>
            </a:extLst>
          </p:cNvPr>
          <p:cNvSpPr txBox="1"/>
          <p:nvPr/>
        </p:nvSpPr>
        <p:spPr>
          <a:xfrm>
            <a:off x="6464510" y="4509981"/>
            <a:ext cx="1998985" cy="877816"/>
          </a:xfrm>
          <a:prstGeom prst="rect">
            <a:avLst/>
          </a:prstGeom>
          <a:noFill/>
        </p:spPr>
        <p:txBody>
          <a:bodyPr lIns="0" tIns="0" rIns="0" bIns="0"/>
          <a:lstStyle/>
          <a:p>
            <a:pPr defTabSz="1068705">
              <a:lnSpc>
                <a:spcPct val="130000"/>
              </a:lnSpc>
              <a:defRPr/>
            </a:pPr>
            <a:r>
              <a:rPr lang="en-US" altLang="zh-CN" sz="2800" b="1" dirty="0" err="1" smtClean="0">
                <a:solidFill>
                  <a:prstClr val="black">
                    <a:lumMod val="75000"/>
                    <a:lumOff val="25000"/>
                  </a:prstClr>
                </a:solidFill>
                <a:latin typeface="UTM Gradoo" pitchFamily="18" charset="0"/>
                <a:ea typeface="inpin heiti" panose="00000500000000000000" pitchFamily="2" charset="-122"/>
                <a:sym typeface="inpin heiti" panose="00000500000000000000" pitchFamily="2" charset="-122"/>
              </a:rPr>
              <a:t>Luyện</a:t>
            </a:r>
            <a:r>
              <a:rPr lang="en-US" altLang="zh-CN" sz="2800" b="1" dirty="0" smtClean="0">
                <a:solidFill>
                  <a:prstClr val="black">
                    <a:lumMod val="75000"/>
                    <a:lumOff val="25000"/>
                  </a:prstClr>
                </a:solidFill>
                <a:latin typeface="UTM Gradoo" pitchFamily="18" charset="0"/>
                <a:ea typeface="inpin heiti" panose="00000500000000000000" pitchFamily="2" charset="-122"/>
                <a:sym typeface="inpin heiti" panose="00000500000000000000" pitchFamily="2" charset="-122"/>
              </a:rPr>
              <a:t> </a:t>
            </a:r>
            <a:r>
              <a:rPr lang="en-US" altLang="zh-CN" sz="2800" b="1" dirty="0" err="1" smtClean="0">
                <a:solidFill>
                  <a:prstClr val="black">
                    <a:lumMod val="75000"/>
                    <a:lumOff val="25000"/>
                  </a:prstClr>
                </a:solidFill>
                <a:latin typeface="UTM Gradoo" pitchFamily="18" charset="0"/>
                <a:ea typeface="inpin heiti" panose="00000500000000000000" pitchFamily="2" charset="-122"/>
                <a:sym typeface="inpin heiti" panose="00000500000000000000" pitchFamily="2" charset="-122"/>
              </a:rPr>
              <a:t>tập</a:t>
            </a:r>
            <a:endParaRPr lang="zh-CN" altLang="en-US" sz="2800" b="1" dirty="0">
              <a:solidFill>
                <a:prstClr val="black">
                  <a:lumMod val="75000"/>
                  <a:lumOff val="25000"/>
                </a:prstClr>
              </a:solidFill>
              <a:latin typeface="UTM Gradoo" pitchFamily="18" charset="0"/>
              <a:ea typeface="inpin heiti" panose="00000500000000000000" pitchFamily="2" charset="-122"/>
              <a:sym typeface="inpin heiti" panose="00000500000000000000" pitchFamily="2" charset="-122"/>
            </a:endParaRPr>
          </a:p>
        </p:txBody>
      </p:sp>
      <p:cxnSp>
        <p:nvCxnSpPr>
          <p:cNvPr id="17" name="直接连接符 41">
            <a:extLst>
              <a:ext uri="{FF2B5EF4-FFF2-40B4-BE49-F238E27FC236}">
                <a16:creationId xmlns:a16="http://schemas.microsoft.com/office/drawing/2014/main" xmlns="" id="{414B7C06-F78D-034C-A919-A2DFB12253E3}"/>
              </a:ext>
            </a:extLst>
          </p:cNvPr>
          <p:cNvCxnSpPr/>
          <p:nvPr/>
        </p:nvCxnSpPr>
        <p:spPr>
          <a:xfrm>
            <a:off x="9814394" y="2471552"/>
            <a:ext cx="0" cy="1107307"/>
          </a:xfrm>
          <a:prstGeom prst="line">
            <a:avLst/>
          </a:prstGeom>
          <a:ln>
            <a:solidFill>
              <a:srgbClr val="68A82F"/>
            </a:solidFill>
          </a:ln>
        </p:spPr>
        <p:style>
          <a:lnRef idx="1">
            <a:schemeClr val="accent1"/>
          </a:lnRef>
          <a:fillRef idx="0">
            <a:schemeClr val="accent1"/>
          </a:fillRef>
          <a:effectRef idx="0">
            <a:schemeClr val="accent1"/>
          </a:effectRef>
          <a:fontRef idx="minor">
            <a:schemeClr val="tx1"/>
          </a:fontRef>
        </p:style>
      </p:cxnSp>
      <p:grpSp>
        <p:nvGrpSpPr>
          <p:cNvPr id="18" name="组合 17">
            <a:extLst>
              <a:ext uri="{FF2B5EF4-FFF2-40B4-BE49-F238E27FC236}">
                <a16:creationId xmlns:a16="http://schemas.microsoft.com/office/drawing/2014/main" xmlns="" id="{41639442-131A-B84F-8D6D-198397301FA5}"/>
              </a:ext>
            </a:extLst>
          </p:cNvPr>
          <p:cNvGrpSpPr/>
          <p:nvPr/>
        </p:nvGrpSpPr>
        <p:grpSpPr>
          <a:xfrm>
            <a:off x="9244290" y="3543638"/>
            <a:ext cx="1200998" cy="690185"/>
            <a:chOff x="4070537" y="3759289"/>
            <a:chExt cx="1200998" cy="690185"/>
          </a:xfrm>
        </p:grpSpPr>
        <p:sp>
          <p:nvSpPr>
            <p:cNvPr id="19" name="Freeform 206">
              <a:extLst>
                <a:ext uri="{FF2B5EF4-FFF2-40B4-BE49-F238E27FC236}">
                  <a16:creationId xmlns:a16="http://schemas.microsoft.com/office/drawing/2014/main" xmlns="" id="{A5950696-5D6F-E942-90C4-4CD3CDAD32D3}"/>
                </a:ext>
              </a:extLst>
            </p:cNvPr>
            <p:cNvSpPr/>
            <p:nvPr/>
          </p:nvSpPr>
          <p:spPr bwMode="auto">
            <a:xfrm>
              <a:off x="4070537" y="3759289"/>
              <a:ext cx="1200998" cy="637262"/>
            </a:xfrm>
            <a:custGeom>
              <a:avLst/>
              <a:gdLst>
                <a:gd name="T0" fmla="*/ 179 w 241"/>
                <a:gd name="T1" fmla="*/ 25 h 128"/>
                <a:gd name="T2" fmla="*/ 157 w 241"/>
                <a:gd name="T3" fmla="*/ 31 h 128"/>
                <a:gd name="T4" fmla="*/ 108 w 241"/>
                <a:gd name="T5" fmla="*/ 0 h 128"/>
                <a:gd name="T6" fmla="*/ 58 w 241"/>
                <a:gd name="T7" fmla="*/ 32 h 128"/>
                <a:gd name="T8" fmla="*/ 43 w 241"/>
                <a:gd name="T9" fmla="*/ 26 h 128"/>
                <a:gd name="T10" fmla="*/ 17 w 241"/>
                <a:gd name="T11" fmla="*/ 52 h 128"/>
                <a:gd name="T12" fmla="*/ 18 w 241"/>
                <a:gd name="T13" fmla="*/ 59 h 128"/>
                <a:gd name="T14" fmla="*/ 0 w 241"/>
                <a:gd name="T15" fmla="*/ 91 h 128"/>
                <a:gd name="T16" fmla="*/ 37 w 241"/>
                <a:gd name="T17" fmla="*/ 128 h 128"/>
                <a:gd name="T18" fmla="*/ 37 w 241"/>
                <a:gd name="T19" fmla="*/ 128 h 128"/>
                <a:gd name="T20" fmla="*/ 37 w 241"/>
                <a:gd name="T21" fmla="*/ 128 h 128"/>
                <a:gd name="T22" fmla="*/ 37 w 241"/>
                <a:gd name="T23" fmla="*/ 128 h 128"/>
                <a:gd name="T24" fmla="*/ 38 w 241"/>
                <a:gd name="T25" fmla="*/ 128 h 128"/>
                <a:gd name="T26" fmla="*/ 211 w 241"/>
                <a:gd name="T27" fmla="*/ 128 h 128"/>
                <a:gd name="T28" fmla="*/ 212 w 241"/>
                <a:gd name="T29" fmla="*/ 128 h 128"/>
                <a:gd name="T30" fmla="*/ 241 w 241"/>
                <a:gd name="T31" fmla="*/ 99 h 128"/>
                <a:gd name="T32" fmla="*/ 223 w 241"/>
                <a:gd name="T33" fmla="*/ 72 h 128"/>
                <a:gd name="T34" fmla="*/ 223 w 241"/>
                <a:gd name="T35" fmla="*/ 69 h 128"/>
                <a:gd name="T36" fmla="*/ 179 w 241"/>
                <a:gd name="T37" fmla="*/ 25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41" h="128">
                  <a:moveTo>
                    <a:pt x="179" y="25"/>
                  </a:moveTo>
                  <a:cubicBezTo>
                    <a:pt x="171" y="25"/>
                    <a:pt x="164" y="27"/>
                    <a:pt x="157" y="31"/>
                  </a:cubicBezTo>
                  <a:cubicBezTo>
                    <a:pt x="148" y="13"/>
                    <a:pt x="129" y="0"/>
                    <a:pt x="108" y="0"/>
                  </a:cubicBezTo>
                  <a:cubicBezTo>
                    <a:pt x="86" y="0"/>
                    <a:pt x="67" y="13"/>
                    <a:pt x="58" y="32"/>
                  </a:cubicBezTo>
                  <a:cubicBezTo>
                    <a:pt x="54" y="28"/>
                    <a:pt x="49" y="26"/>
                    <a:pt x="43" y="26"/>
                  </a:cubicBezTo>
                  <a:cubicBezTo>
                    <a:pt x="29" y="26"/>
                    <a:pt x="17" y="38"/>
                    <a:pt x="17" y="52"/>
                  </a:cubicBezTo>
                  <a:cubicBezTo>
                    <a:pt x="17" y="54"/>
                    <a:pt x="18" y="57"/>
                    <a:pt x="18" y="59"/>
                  </a:cubicBezTo>
                  <a:cubicBezTo>
                    <a:pt x="8" y="66"/>
                    <a:pt x="0" y="77"/>
                    <a:pt x="0" y="91"/>
                  </a:cubicBezTo>
                  <a:cubicBezTo>
                    <a:pt x="0" y="111"/>
                    <a:pt x="17" y="128"/>
                    <a:pt x="37" y="128"/>
                  </a:cubicBezTo>
                  <a:cubicBezTo>
                    <a:pt x="37" y="128"/>
                    <a:pt x="37" y="128"/>
                    <a:pt x="37" y="128"/>
                  </a:cubicBezTo>
                  <a:cubicBezTo>
                    <a:pt x="37" y="128"/>
                    <a:pt x="37" y="128"/>
                    <a:pt x="37" y="128"/>
                  </a:cubicBezTo>
                  <a:cubicBezTo>
                    <a:pt x="37" y="128"/>
                    <a:pt x="37" y="128"/>
                    <a:pt x="37" y="128"/>
                  </a:cubicBezTo>
                  <a:cubicBezTo>
                    <a:pt x="38" y="128"/>
                    <a:pt x="38" y="128"/>
                    <a:pt x="38" y="128"/>
                  </a:cubicBezTo>
                  <a:cubicBezTo>
                    <a:pt x="211" y="128"/>
                    <a:pt x="211" y="128"/>
                    <a:pt x="211" y="128"/>
                  </a:cubicBezTo>
                  <a:cubicBezTo>
                    <a:pt x="211" y="128"/>
                    <a:pt x="212" y="128"/>
                    <a:pt x="212" y="128"/>
                  </a:cubicBezTo>
                  <a:cubicBezTo>
                    <a:pt x="228" y="128"/>
                    <a:pt x="241" y="115"/>
                    <a:pt x="241" y="99"/>
                  </a:cubicBezTo>
                  <a:cubicBezTo>
                    <a:pt x="241" y="87"/>
                    <a:pt x="234" y="76"/>
                    <a:pt x="223" y="72"/>
                  </a:cubicBezTo>
                  <a:cubicBezTo>
                    <a:pt x="223" y="71"/>
                    <a:pt x="223" y="70"/>
                    <a:pt x="223" y="69"/>
                  </a:cubicBezTo>
                  <a:cubicBezTo>
                    <a:pt x="223" y="45"/>
                    <a:pt x="204" y="25"/>
                    <a:pt x="179" y="25"/>
                  </a:cubicBezTo>
                  <a:close/>
                </a:path>
              </a:pathLst>
            </a:custGeom>
            <a:solidFill>
              <a:srgbClr val="68A82F"/>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ysClr val="windowText" lastClr="000000"/>
                </a:solidFill>
                <a:effectLst/>
                <a:uLnTx/>
                <a:uFillTx/>
                <a:latin typeface="UTM Gradoo" pitchFamily="18" charset="0"/>
                <a:ea typeface="inpin heiti" panose="00000500000000000000" pitchFamily="2" charset="-122"/>
                <a:sym typeface="inpin heiti" panose="00000500000000000000" pitchFamily="2" charset="-122"/>
              </a:endParaRPr>
            </a:p>
          </p:txBody>
        </p:sp>
        <p:sp>
          <p:nvSpPr>
            <p:cNvPr id="20" name="文本框 19">
              <a:extLst>
                <a:ext uri="{FF2B5EF4-FFF2-40B4-BE49-F238E27FC236}">
                  <a16:creationId xmlns:a16="http://schemas.microsoft.com/office/drawing/2014/main" xmlns="" id="{E6FC4E12-93C0-6C45-9AEA-105EEB108F44}"/>
                </a:ext>
              </a:extLst>
            </p:cNvPr>
            <p:cNvSpPr txBox="1"/>
            <p:nvPr/>
          </p:nvSpPr>
          <p:spPr>
            <a:xfrm>
              <a:off x="4452370" y="3803143"/>
              <a:ext cx="437331" cy="646331"/>
            </a:xfrm>
            <a:prstGeom prst="rect">
              <a:avLst/>
            </a:prstGeom>
            <a:noFill/>
          </p:spPr>
          <p:txBody>
            <a:bodyPr wrap="square" rtlCol="0">
              <a:spAutoFit/>
            </a:bodyPr>
            <a:lstStyle/>
            <a:p>
              <a:r>
                <a:rPr lang="en-US" altLang="zh-CN" sz="3600">
                  <a:solidFill>
                    <a:schemeClr val="bg1"/>
                  </a:solidFill>
                  <a:latin typeface="UTM Gradoo" pitchFamily="18" charset="0"/>
                  <a:ea typeface="inpin heiti" panose="00000500000000000000" pitchFamily="2" charset="-122"/>
                  <a:sym typeface="inpin heiti" panose="00000500000000000000" pitchFamily="2" charset="-122"/>
                </a:rPr>
                <a:t>4</a:t>
              </a:r>
              <a:endParaRPr lang="zh-CN" altLang="en-US" sz="3600">
                <a:solidFill>
                  <a:schemeClr val="bg1"/>
                </a:solidFill>
                <a:latin typeface="UTM Gradoo" pitchFamily="18" charset="0"/>
                <a:ea typeface="inpin heiti" panose="00000500000000000000" pitchFamily="2" charset="-122"/>
                <a:sym typeface="inpin heiti" panose="00000500000000000000" pitchFamily="2" charset="-122"/>
              </a:endParaRPr>
            </a:p>
          </p:txBody>
        </p:sp>
      </p:grpSp>
      <p:sp>
        <p:nvSpPr>
          <p:cNvPr id="21" name="文本框 24">
            <a:extLst>
              <a:ext uri="{FF2B5EF4-FFF2-40B4-BE49-F238E27FC236}">
                <a16:creationId xmlns:a16="http://schemas.microsoft.com/office/drawing/2014/main" xmlns="" id="{0009C9D1-65F2-D440-A6CF-9371C920AB94}"/>
              </a:ext>
            </a:extLst>
          </p:cNvPr>
          <p:cNvSpPr txBox="1"/>
          <p:nvPr/>
        </p:nvSpPr>
        <p:spPr>
          <a:xfrm>
            <a:off x="9221157" y="4205587"/>
            <a:ext cx="1462931" cy="877816"/>
          </a:xfrm>
          <a:prstGeom prst="rect">
            <a:avLst/>
          </a:prstGeom>
          <a:noFill/>
        </p:spPr>
        <p:txBody>
          <a:bodyPr lIns="0" tIns="0" rIns="0" bIns="0"/>
          <a:lstStyle/>
          <a:p>
            <a:pPr defTabSz="1068705">
              <a:lnSpc>
                <a:spcPct val="130000"/>
              </a:lnSpc>
              <a:defRPr/>
            </a:pPr>
            <a:r>
              <a:rPr lang="en-US" altLang="zh-CN" sz="2800" b="1" dirty="0" err="1" smtClean="0">
                <a:solidFill>
                  <a:prstClr val="black">
                    <a:lumMod val="75000"/>
                    <a:lumOff val="25000"/>
                  </a:prstClr>
                </a:solidFill>
                <a:latin typeface="UTM Gradoo" pitchFamily="18" charset="0"/>
                <a:ea typeface="inpin heiti" panose="00000500000000000000" pitchFamily="2" charset="-122"/>
                <a:sym typeface="inpin heiti" panose="00000500000000000000" pitchFamily="2" charset="-122"/>
              </a:rPr>
              <a:t>Củng</a:t>
            </a:r>
            <a:r>
              <a:rPr lang="en-US" altLang="zh-CN" sz="2800" b="1" dirty="0" smtClean="0">
                <a:solidFill>
                  <a:prstClr val="black">
                    <a:lumMod val="75000"/>
                    <a:lumOff val="25000"/>
                  </a:prstClr>
                </a:solidFill>
                <a:latin typeface="UTM Gradoo" pitchFamily="18" charset="0"/>
                <a:ea typeface="inpin heiti" panose="00000500000000000000" pitchFamily="2" charset="-122"/>
                <a:sym typeface="inpin heiti" panose="00000500000000000000" pitchFamily="2" charset="-122"/>
              </a:rPr>
              <a:t> </a:t>
            </a:r>
            <a:r>
              <a:rPr lang="en-US" altLang="zh-CN" sz="2800" b="1" dirty="0" err="1" smtClean="0">
                <a:solidFill>
                  <a:prstClr val="black">
                    <a:lumMod val="75000"/>
                    <a:lumOff val="25000"/>
                  </a:prstClr>
                </a:solidFill>
                <a:latin typeface="UTM Gradoo" pitchFamily="18" charset="0"/>
                <a:ea typeface="inpin heiti" panose="00000500000000000000" pitchFamily="2" charset="-122"/>
                <a:sym typeface="inpin heiti" panose="00000500000000000000" pitchFamily="2" charset="-122"/>
              </a:rPr>
              <a:t>cố</a:t>
            </a:r>
            <a:endParaRPr lang="zh-CN" altLang="en-US" sz="2800" b="1" dirty="0">
              <a:solidFill>
                <a:prstClr val="black">
                  <a:lumMod val="75000"/>
                  <a:lumOff val="25000"/>
                </a:prstClr>
              </a:solidFill>
              <a:latin typeface="UTM Gradoo" pitchFamily="18" charset="0"/>
              <a:ea typeface="inpin heiti" panose="00000500000000000000" pitchFamily="2" charset="-122"/>
              <a:sym typeface="inpin heiti" panose="00000500000000000000" pitchFamily="2" charset="-122"/>
            </a:endParaRPr>
          </a:p>
        </p:txBody>
      </p:sp>
      <p:pic>
        <p:nvPicPr>
          <p:cNvPr id="22" name="图片 21">
            <a:extLst>
              <a:ext uri="{FF2B5EF4-FFF2-40B4-BE49-F238E27FC236}">
                <a16:creationId xmlns:a16="http://schemas.microsoft.com/office/drawing/2014/main" xmlns="" id="{DF02AE78-179B-864F-9DB0-5D968ABF7A9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45476" y="1514065"/>
            <a:ext cx="1974655" cy="1855561"/>
          </a:xfrm>
          <a:prstGeom prst="rect">
            <a:avLst/>
          </a:prstGeom>
        </p:spPr>
      </p:pic>
      <p:pic>
        <p:nvPicPr>
          <p:cNvPr id="23" name="图片 22">
            <a:extLst>
              <a:ext uri="{FF2B5EF4-FFF2-40B4-BE49-F238E27FC236}">
                <a16:creationId xmlns:a16="http://schemas.microsoft.com/office/drawing/2014/main" xmlns="" id="{7EB75D30-6CCB-8249-8EEE-32E5CA212C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68215" y="588103"/>
            <a:ext cx="1974655" cy="1855561"/>
          </a:xfrm>
          <a:prstGeom prst="rect">
            <a:avLst/>
          </a:prstGeom>
        </p:spPr>
      </p:pic>
      <p:pic>
        <p:nvPicPr>
          <p:cNvPr id="24" name="图片 23">
            <a:extLst>
              <a:ext uri="{FF2B5EF4-FFF2-40B4-BE49-F238E27FC236}">
                <a16:creationId xmlns:a16="http://schemas.microsoft.com/office/drawing/2014/main" xmlns="" id="{E5418BDA-8BD9-AA45-B00B-1DC204BE999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76065" y="1474331"/>
            <a:ext cx="1974655" cy="1855561"/>
          </a:xfrm>
          <a:prstGeom prst="rect">
            <a:avLst/>
          </a:prstGeom>
        </p:spPr>
      </p:pic>
      <p:pic>
        <p:nvPicPr>
          <p:cNvPr id="25" name="图片 24">
            <a:extLst>
              <a:ext uri="{FF2B5EF4-FFF2-40B4-BE49-F238E27FC236}">
                <a16:creationId xmlns:a16="http://schemas.microsoft.com/office/drawing/2014/main" xmlns="" id="{EFCD420D-1CBC-DE47-A7E1-DA825EBD8FE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74399" y="1138090"/>
            <a:ext cx="1974655" cy="1855561"/>
          </a:xfrm>
          <a:prstGeom prst="rect">
            <a:avLst/>
          </a:prstGeom>
        </p:spPr>
      </p:pic>
      <p:sp>
        <p:nvSpPr>
          <p:cNvPr id="26" name="文本框 24">
            <a:extLst>
              <a:ext uri="{FF2B5EF4-FFF2-40B4-BE49-F238E27FC236}">
                <a16:creationId xmlns:a16="http://schemas.microsoft.com/office/drawing/2014/main" xmlns="" id="{461C21B5-427F-034A-814E-9E6EE2CD0645}"/>
              </a:ext>
            </a:extLst>
          </p:cNvPr>
          <p:cNvSpPr txBox="1"/>
          <p:nvPr/>
        </p:nvSpPr>
        <p:spPr>
          <a:xfrm>
            <a:off x="1838909" y="4600729"/>
            <a:ext cx="1948500" cy="877816"/>
          </a:xfrm>
          <a:prstGeom prst="rect">
            <a:avLst/>
          </a:prstGeom>
          <a:noFill/>
        </p:spPr>
        <p:txBody>
          <a:bodyPr lIns="0" tIns="0" rIns="0" bIns="0"/>
          <a:lstStyle/>
          <a:p>
            <a:pPr defTabSz="1068705">
              <a:lnSpc>
                <a:spcPct val="130000"/>
              </a:lnSpc>
              <a:defRPr/>
            </a:pPr>
            <a:r>
              <a:rPr lang="en-US" altLang="zh-CN" sz="2800" b="1" dirty="0" err="1" smtClean="0">
                <a:solidFill>
                  <a:prstClr val="black">
                    <a:lumMod val="75000"/>
                    <a:lumOff val="25000"/>
                  </a:prstClr>
                </a:solidFill>
                <a:latin typeface="UTM Gradoo" pitchFamily="18" charset="0"/>
                <a:ea typeface="inpin heiti" panose="00000500000000000000" pitchFamily="2" charset="-122"/>
                <a:sym typeface="inpin heiti" panose="00000500000000000000" pitchFamily="2" charset="-122"/>
              </a:rPr>
              <a:t>Khởi</a:t>
            </a:r>
            <a:r>
              <a:rPr lang="en-US" altLang="zh-CN" sz="2800" b="1" dirty="0" smtClean="0">
                <a:solidFill>
                  <a:prstClr val="black">
                    <a:lumMod val="75000"/>
                    <a:lumOff val="25000"/>
                  </a:prstClr>
                </a:solidFill>
                <a:latin typeface="UTM Gradoo" pitchFamily="18" charset="0"/>
                <a:ea typeface="inpin heiti" panose="00000500000000000000" pitchFamily="2" charset="-122"/>
                <a:sym typeface="inpin heiti" panose="00000500000000000000" pitchFamily="2" charset="-122"/>
              </a:rPr>
              <a:t> </a:t>
            </a:r>
            <a:r>
              <a:rPr lang="en-US" altLang="zh-CN" sz="2800" b="1" dirty="0" err="1" smtClean="0">
                <a:solidFill>
                  <a:prstClr val="black">
                    <a:lumMod val="75000"/>
                    <a:lumOff val="25000"/>
                  </a:prstClr>
                </a:solidFill>
                <a:latin typeface="UTM Gradoo" pitchFamily="18" charset="0"/>
                <a:ea typeface="inpin heiti" panose="00000500000000000000" pitchFamily="2" charset="-122"/>
                <a:sym typeface="inpin heiti" panose="00000500000000000000" pitchFamily="2" charset="-122"/>
              </a:rPr>
              <a:t>động</a:t>
            </a:r>
            <a:endParaRPr lang="zh-CN" altLang="en-US" sz="2800" b="1" dirty="0">
              <a:solidFill>
                <a:prstClr val="black">
                  <a:lumMod val="75000"/>
                  <a:lumOff val="25000"/>
                </a:prstClr>
              </a:solidFill>
              <a:latin typeface="UTM Gradoo" pitchFamily="18" charset="0"/>
              <a:ea typeface="inpin heiti" panose="00000500000000000000" pitchFamily="2" charset="-122"/>
              <a:sym typeface="inpin heiti" panose="00000500000000000000" pitchFamily="2" charset="-122"/>
            </a:endParaRPr>
          </a:p>
        </p:txBody>
      </p:sp>
    </p:spTree>
    <p:extLst>
      <p:ext uri="{BB962C8B-B14F-4D97-AF65-F5344CB8AC3E}">
        <p14:creationId xmlns:p14="http://schemas.microsoft.com/office/powerpoint/2010/main" val="49481270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up)">
                                      <p:cBhvr>
                                        <p:cTn id="14" dur="500"/>
                                        <p:tgtEl>
                                          <p:spTgt spid="3"/>
                                        </p:tgtEl>
                                      </p:cBhvr>
                                    </p:animEffect>
                                  </p:childTnLst>
                                </p:cTn>
                              </p:par>
                            </p:childTnLst>
                          </p:cTn>
                        </p:par>
                        <p:par>
                          <p:cTn id="15" fill="hold">
                            <p:stCondLst>
                              <p:cond delay="500"/>
                            </p:stCondLst>
                            <p:childTnLst>
                              <p:par>
                                <p:cTn id="16" presetID="53" presetClass="entr" presetSubtype="16"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Effect transition="in" filter="fade">
                                      <p:cBhvr>
                                        <p:cTn id="20" dur="500"/>
                                        <p:tgtEl>
                                          <p:spTgt spid="4"/>
                                        </p:tgtEl>
                                      </p:cBhvr>
                                    </p:animEffect>
                                  </p:childTnLst>
                                </p:cTn>
                              </p:par>
                            </p:childTnLst>
                          </p:cTn>
                        </p:par>
                        <p:par>
                          <p:cTn id="21" fill="hold">
                            <p:stCondLst>
                              <p:cond delay="1000"/>
                            </p:stCondLst>
                            <p:childTnLst>
                              <p:par>
                                <p:cTn id="22" presetID="14" presetClass="entr" presetSubtype="10" fill="hold" grpId="0" nodeType="after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randombar(horizontal)">
                                      <p:cBhvr>
                                        <p:cTn id="24" dur="500"/>
                                        <p:tgtEl>
                                          <p:spTgt spid="26"/>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23"/>
                                        </p:tgtEl>
                                        <p:attrNameLst>
                                          <p:attrName>style.visibility</p:attrName>
                                        </p:attrNameLst>
                                      </p:cBhvr>
                                      <p:to>
                                        <p:strVal val="visible"/>
                                      </p:to>
                                    </p:set>
                                    <p:anim calcmode="lin" valueType="num">
                                      <p:cBhvr>
                                        <p:cTn id="29" dur="500" fill="hold"/>
                                        <p:tgtEl>
                                          <p:spTgt spid="23"/>
                                        </p:tgtEl>
                                        <p:attrNameLst>
                                          <p:attrName>ppt_w</p:attrName>
                                        </p:attrNameLst>
                                      </p:cBhvr>
                                      <p:tavLst>
                                        <p:tav tm="0">
                                          <p:val>
                                            <p:fltVal val="0"/>
                                          </p:val>
                                        </p:tav>
                                        <p:tav tm="100000">
                                          <p:val>
                                            <p:strVal val="#ppt_w"/>
                                          </p:val>
                                        </p:tav>
                                      </p:tavLst>
                                    </p:anim>
                                    <p:anim calcmode="lin" valueType="num">
                                      <p:cBhvr>
                                        <p:cTn id="30" dur="500" fill="hold"/>
                                        <p:tgtEl>
                                          <p:spTgt spid="23"/>
                                        </p:tgtEl>
                                        <p:attrNameLst>
                                          <p:attrName>ppt_h</p:attrName>
                                        </p:attrNameLst>
                                      </p:cBhvr>
                                      <p:tavLst>
                                        <p:tav tm="0">
                                          <p:val>
                                            <p:fltVal val="0"/>
                                          </p:val>
                                        </p:tav>
                                        <p:tav tm="100000">
                                          <p:val>
                                            <p:strVal val="#ppt_h"/>
                                          </p:val>
                                        </p:tav>
                                      </p:tavLst>
                                    </p:anim>
                                    <p:animEffect transition="in" filter="fade">
                                      <p:cBhvr>
                                        <p:cTn id="31" dur="500"/>
                                        <p:tgtEl>
                                          <p:spTgt spid="23"/>
                                        </p:tgtEl>
                                      </p:cBhvr>
                                    </p:animEffect>
                                  </p:childTnLst>
                                </p:cTn>
                              </p:par>
                            </p:childTnLst>
                          </p:cTn>
                        </p:par>
                        <p:par>
                          <p:cTn id="32" fill="hold">
                            <p:stCondLst>
                              <p:cond delay="500"/>
                            </p:stCondLst>
                            <p:childTnLst>
                              <p:par>
                                <p:cTn id="33" presetID="22" presetClass="entr" presetSubtype="1" fill="hold" nodeType="after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ipe(up)">
                                      <p:cBhvr>
                                        <p:cTn id="35" dur="500"/>
                                        <p:tgtEl>
                                          <p:spTgt spid="7"/>
                                        </p:tgtEl>
                                      </p:cBhvr>
                                    </p:animEffect>
                                  </p:childTnLst>
                                </p:cTn>
                              </p:par>
                            </p:childTnLst>
                          </p:cTn>
                        </p:par>
                        <p:par>
                          <p:cTn id="36" fill="hold">
                            <p:stCondLst>
                              <p:cond delay="1000"/>
                            </p:stCondLst>
                            <p:childTnLst>
                              <p:par>
                                <p:cTn id="37" presetID="53" presetClass="entr" presetSubtype="16" fill="hold" nodeType="after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p:cTn id="39" dur="500" fill="hold"/>
                                        <p:tgtEl>
                                          <p:spTgt spid="8"/>
                                        </p:tgtEl>
                                        <p:attrNameLst>
                                          <p:attrName>ppt_w</p:attrName>
                                        </p:attrNameLst>
                                      </p:cBhvr>
                                      <p:tavLst>
                                        <p:tav tm="0">
                                          <p:val>
                                            <p:fltVal val="0"/>
                                          </p:val>
                                        </p:tav>
                                        <p:tav tm="100000">
                                          <p:val>
                                            <p:strVal val="#ppt_w"/>
                                          </p:val>
                                        </p:tav>
                                      </p:tavLst>
                                    </p:anim>
                                    <p:anim calcmode="lin" valueType="num">
                                      <p:cBhvr>
                                        <p:cTn id="40" dur="500" fill="hold"/>
                                        <p:tgtEl>
                                          <p:spTgt spid="8"/>
                                        </p:tgtEl>
                                        <p:attrNameLst>
                                          <p:attrName>ppt_h</p:attrName>
                                        </p:attrNameLst>
                                      </p:cBhvr>
                                      <p:tavLst>
                                        <p:tav tm="0">
                                          <p:val>
                                            <p:fltVal val="0"/>
                                          </p:val>
                                        </p:tav>
                                        <p:tav tm="100000">
                                          <p:val>
                                            <p:strVal val="#ppt_h"/>
                                          </p:val>
                                        </p:tav>
                                      </p:tavLst>
                                    </p:anim>
                                    <p:animEffect transition="in" filter="fade">
                                      <p:cBhvr>
                                        <p:cTn id="41" dur="500"/>
                                        <p:tgtEl>
                                          <p:spTgt spid="8"/>
                                        </p:tgtEl>
                                      </p:cBhvr>
                                    </p:animEffect>
                                  </p:childTnLst>
                                </p:cTn>
                              </p:par>
                            </p:childTnLst>
                          </p:cTn>
                        </p:par>
                        <p:par>
                          <p:cTn id="42" fill="hold">
                            <p:stCondLst>
                              <p:cond delay="1500"/>
                            </p:stCondLst>
                            <p:childTnLst>
                              <p:par>
                                <p:cTn id="43" presetID="14" presetClass="entr" presetSubtype="10" fill="hold" grpId="0" nodeType="after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randombar(horizontal)">
                                      <p:cBhvr>
                                        <p:cTn id="45" dur="500"/>
                                        <p:tgtEl>
                                          <p:spTgt spid="11"/>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nodeType="clickEffect">
                                  <p:stCondLst>
                                    <p:cond delay="0"/>
                                  </p:stCondLst>
                                  <p:childTnLst>
                                    <p:set>
                                      <p:cBhvr>
                                        <p:cTn id="49" dur="1" fill="hold">
                                          <p:stCondLst>
                                            <p:cond delay="0"/>
                                          </p:stCondLst>
                                        </p:cTn>
                                        <p:tgtEl>
                                          <p:spTgt spid="24"/>
                                        </p:tgtEl>
                                        <p:attrNameLst>
                                          <p:attrName>style.visibility</p:attrName>
                                        </p:attrNameLst>
                                      </p:cBhvr>
                                      <p:to>
                                        <p:strVal val="visible"/>
                                      </p:to>
                                    </p:set>
                                    <p:anim calcmode="lin" valueType="num">
                                      <p:cBhvr>
                                        <p:cTn id="50" dur="500" fill="hold"/>
                                        <p:tgtEl>
                                          <p:spTgt spid="24"/>
                                        </p:tgtEl>
                                        <p:attrNameLst>
                                          <p:attrName>ppt_w</p:attrName>
                                        </p:attrNameLst>
                                      </p:cBhvr>
                                      <p:tavLst>
                                        <p:tav tm="0">
                                          <p:val>
                                            <p:fltVal val="0"/>
                                          </p:val>
                                        </p:tav>
                                        <p:tav tm="100000">
                                          <p:val>
                                            <p:strVal val="#ppt_w"/>
                                          </p:val>
                                        </p:tav>
                                      </p:tavLst>
                                    </p:anim>
                                    <p:anim calcmode="lin" valueType="num">
                                      <p:cBhvr>
                                        <p:cTn id="51" dur="500" fill="hold"/>
                                        <p:tgtEl>
                                          <p:spTgt spid="24"/>
                                        </p:tgtEl>
                                        <p:attrNameLst>
                                          <p:attrName>ppt_h</p:attrName>
                                        </p:attrNameLst>
                                      </p:cBhvr>
                                      <p:tavLst>
                                        <p:tav tm="0">
                                          <p:val>
                                            <p:fltVal val="0"/>
                                          </p:val>
                                        </p:tav>
                                        <p:tav tm="100000">
                                          <p:val>
                                            <p:strVal val="#ppt_h"/>
                                          </p:val>
                                        </p:tav>
                                      </p:tavLst>
                                    </p:anim>
                                    <p:animEffect transition="in" filter="fade">
                                      <p:cBhvr>
                                        <p:cTn id="52" dur="500"/>
                                        <p:tgtEl>
                                          <p:spTgt spid="24"/>
                                        </p:tgtEl>
                                      </p:cBhvr>
                                    </p:animEffect>
                                  </p:childTnLst>
                                </p:cTn>
                              </p:par>
                            </p:childTnLst>
                          </p:cTn>
                        </p:par>
                        <p:par>
                          <p:cTn id="53" fill="hold">
                            <p:stCondLst>
                              <p:cond delay="500"/>
                            </p:stCondLst>
                            <p:childTnLst>
                              <p:par>
                                <p:cTn id="54" presetID="22" presetClass="entr" presetSubtype="1" fill="hold" nodeType="after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wipe(up)">
                                      <p:cBhvr>
                                        <p:cTn id="56" dur="500"/>
                                        <p:tgtEl>
                                          <p:spTgt spid="12"/>
                                        </p:tgtEl>
                                      </p:cBhvr>
                                    </p:animEffect>
                                  </p:childTnLst>
                                </p:cTn>
                              </p:par>
                            </p:childTnLst>
                          </p:cTn>
                        </p:par>
                        <p:par>
                          <p:cTn id="57" fill="hold">
                            <p:stCondLst>
                              <p:cond delay="1000"/>
                            </p:stCondLst>
                            <p:childTnLst>
                              <p:par>
                                <p:cTn id="58" presetID="53" presetClass="entr" presetSubtype="16" fill="hold" nodeType="afterEffect">
                                  <p:stCondLst>
                                    <p:cond delay="0"/>
                                  </p:stCondLst>
                                  <p:childTnLst>
                                    <p:set>
                                      <p:cBhvr>
                                        <p:cTn id="59" dur="1" fill="hold">
                                          <p:stCondLst>
                                            <p:cond delay="0"/>
                                          </p:stCondLst>
                                        </p:cTn>
                                        <p:tgtEl>
                                          <p:spTgt spid="13"/>
                                        </p:tgtEl>
                                        <p:attrNameLst>
                                          <p:attrName>style.visibility</p:attrName>
                                        </p:attrNameLst>
                                      </p:cBhvr>
                                      <p:to>
                                        <p:strVal val="visible"/>
                                      </p:to>
                                    </p:set>
                                    <p:anim calcmode="lin" valueType="num">
                                      <p:cBhvr>
                                        <p:cTn id="60" dur="500" fill="hold"/>
                                        <p:tgtEl>
                                          <p:spTgt spid="13"/>
                                        </p:tgtEl>
                                        <p:attrNameLst>
                                          <p:attrName>ppt_w</p:attrName>
                                        </p:attrNameLst>
                                      </p:cBhvr>
                                      <p:tavLst>
                                        <p:tav tm="0">
                                          <p:val>
                                            <p:fltVal val="0"/>
                                          </p:val>
                                        </p:tav>
                                        <p:tav tm="100000">
                                          <p:val>
                                            <p:strVal val="#ppt_w"/>
                                          </p:val>
                                        </p:tav>
                                      </p:tavLst>
                                    </p:anim>
                                    <p:anim calcmode="lin" valueType="num">
                                      <p:cBhvr>
                                        <p:cTn id="61" dur="500" fill="hold"/>
                                        <p:tgtEl>
                                          <p:spTgt spid="13"/>
                                        </p:tgtEl>
                                        <p:attrNameLst>
                                          <p:attrName>ppt_h</p:attrName>
                                        </p:attrNameLst>
                                      </p:cBhvr>
                                      <p:tavLst>
                                        <p:tav tm="0">
                                          <p:val>
                                            <p:fltVal val="0"/>
                                          </p:val>
                                        </p:tav>
                                        <p:tav tm="100000">
                                          <p:val>
                                            <p:strVal val="#ppt_h"/>
                                          </p:val>
                                        </p:tav>
                                      </p:tavLst>
                                    </p:anim>
                                    <p:animEffect transition="in" filter="fade">
                                      <p:cBhvr>
                                        <p:cTn id="62" dur="500"/>
                                        <p:tgtEl>
                                          <p:spTgt spid="13"/>
                                        </p:tgtEl>
                                      </p:cBhvr>
                                    </p:animEffect>
                                  </p:childTnLst>
                                </p:cTn>
                              </p:par>
                            </p:childTnLst>
                          </p:cTn>
                        </p:par>
                        <p:par>
                          <p:cTn id="63" fill="hold">
                            <p:stCondLst>
                              <p:cond delay="1500"/>
                            </p:stCondLst>
                            <p:childTnLst>
                              <p:par>
                                <p:cTn id="64" presetID="14" presetClass="entr" presetSubtype="10" fill="hold" grpId="0" nodeType="afterEffect">
                                  <p:stCondLst>
                                    <p:cond delay="0"/>
                                  </p:stCondLst>
                                  <p:childTnLst>
                                    <p:set>
                                      <p:cBhvr>
                                        <p:cTn id="65" dur="1" fill="hold">
                                          <p:stCondLst>
                                            <p:cond delay="0"/>
                                          </p:stCondLst>
                                        </p:cTn>
                                        <p:tgtEl>
                                          <p:spTgt spid="16"/>
                                        </p:tgtEl>
                                        <p:attrNameLst>
                                          <p:attrName>style.visibility</p:attrName>
                                        </p:attrNameLst>
                                      </p:cBhvr>
                                      <p:to>
                                        <p:strVal val="visible"/>
                                      </p:to>
                                    </p:set>
                                    <p:animEffect transition="in" filter="randombar(horizontal)">
                                      <p:cBhvr>
                                        <p:cTn id="66" dur="500"/>
                                        <p:tgtEl>
                                          <p:spTgt spid="16"/>
                                        </p:tgtEl>
                                      </p:cBhvr>
                                    </p:animEffect>
                                  </p:childTnLst>
                                </p:cTn>
                              </p:par>
                            </p:childTnLst>
                          </p:cTn>
                        </p:par>
                      </p:childTnLst>
                    </p:cTn>
                  </p:par>
                  <p:par>
                    <p:cTn id="67" fill="hold">
                      <p:stCondLst>
                        <p:cond delay="indefinite"/>
                      </p:stCondLst>
                      <p:childTnLst>
                        <p:par>
                          <p:cTn id="68" fill="hold">
                            <p:stCondLst>
                              <p:cond delay="0"/>
                            </p:stCondLst>
                            <p:childTnLst>
                              <p:par>
                                <p:cTn id="69" presetID="53" presetClass="entr" presetSubtype="16" fill="hold" nodeType="clickEffect">
                                  <p:stCondLst>
                                    <p:cond delay="0"/>
                                  </p:stCondLst>
                                  <p:childTnLst>
                                    <p:set>
                                      <p:cBhvr>
                                        <p:cTn id="70" dur="1" fill="hold">
                                          <p:stCondLst>
                                            <p:cond delay="0"/>
                                          </p:stCondLst>
                                        </p:cTn>
                                        <p:tgtEl>
                                          <p:spTgt spid="25"/>
                                        </p:tgtEl>
                                        <p:attrNameLst>
                                          <p:attrName>style.visibility</p:attrName>
                                        </p:attrNameLst>
                                      </p:cBhvr>
                                      <p:to>
                                        <p:strVal val="visible"/>
                                      </p:to>
                                    </p:set>
                                    <p:anim calcmode="lin" valueType="num">
                                      <p:cBhvr>
                                        <p:cTn id="71" dur="500" fill="hold"/>
                                        <p:tgtEl>
                                          <p:spTgt spid="25"/>
                                        </p:tgtEl>
                                        <p:attrNameLst>
                                          <p:attrName>ppt_w</p:attrName>
                                        </p:attrNameLst>
                                      </p:cBhvr>
                                      <p:tavLst>
                                        <p:tav tm="0">
                                          <p:val>
                                            <p:fltVal val="0"/>
                                          </p:val>
                                        </p:tav>
                                        <p:tav tm="100000">
                                          <p:val>
                                            <p:strVal val="#ppt_w"/>
                                          </p:val>
                                        </p:tav>
                                      </p:tavLst>
                                    </p:anim>
                                    <p:anim calcmode="lin" valueType="num">
                                      <p:cBhvr>
                                        <p:cTn id="72" dur="500" fill="hold"/>
                                        <p:tgtEl>
                                          <p:spTgt spid="25"/>
                                        </p:tgtEl>
                                        <p:attrNameLst>
                                          <p:attrName>ppt_h</p:attrName>
                                        </p:attrNameLst>
                                      </p:cBhvr>
                                      <p:tavLst>
                                        <p:tav tm="0">
                                          <p:val>
                                            <p:fltVal val="0"/>
                                          </p:val>
                                        </p:tav>
                                        <p:tav tm="100000">
                                          <p:val>
                                            <p:strVal val="#ppt_h"/>
                                          </p:val>
                                        </p:tav>
                                      </p:tavLst>
                                    </p:anim>
                                    <p:animEffect transition="in" filter="fade">
                                      <p:cBhvr>
                                        <p:cTn id="73" dur="500"/>
                                        <p:tgtEl>
                                          <p:spTgt spid="25"/>
                                        </p:tgtEl>
                                      </p:cBhvr>
                                    </p:animEffect>
                                  </p:childTnLst>
                                </p:cTn>
                              </p:par>
                            </p:childTnLst>
                          </p:cTn>
                        </p:par>
                        <p:par>
                          <p:cTn id="74" fill="hold">
                            <p:stCondLst>
                              <p:cond delay="500"/>
                            </p:stCondLst>
                            <p:childTnLst>
                              <p:par>
                                <p:cTn id="75" presetID="22" presetClass="entr" presetSubtype="1" fill="hold" nodeType="afterEffect">
                                  <p:stCondLst>
                                    <p:cond delay="0"/>
                                  </p:stCondLst>
                                  <p:childTnLst>
                                    <p:set>
                                      <p:cBhvr>
                                        <p:cTn id="76" dur="1" fill="hold">
                                          <p:stCondLst>
                                            <p:cond delay="0"/>
                                          </p:stCondLst>
                                        </p:cTn>
                                        <p:tgtEl>
                                          <p:spTgt spid="17"/>
                                        </p:tgtEl>
                                        <p:attrNameLst>
                                          <p:attrName>style.visibility</p:attrName>
                                        </p:attrNameLst>
                                      </p:cBhvr>
                                      <p:to>
                                        <p:strVal val="visible"/>
                                      </p:to>
                                    </p:set>
                                    <p:animEffect transition="in" filter="wipe(up)">
                                      <p:cBhvr>
                                        <p:cTn id="77" dur="500"/>
                                        <p:tgtEl>
                                          <p:spTgt spid="17"/>
                                        </p:tgtEl>
                                      </p:cBhvr>
                                    </p:animEffect>
                                  </p:childTnLst>
                                </p:cTn>
                              </p:par>
                            </p:childTnLst>
                          </p:cTn>
                        </p:par>
                        <p:par>
                          <p:cTn id="78" fill="hold">
                            <p:stCondLst>
                              <p:cond delay="1000"/>
                            </p:stCondLst>
                            <p:childTnLst>
                              <p:par>
                                <p:cTn id="79" presetID="53" presetClass="entr" presetSubtype="16" fill="hold" nodeType="afterEffect">
                                  <p:stCondLst>
                                    <p:cond delay="0"/>
                                  </p:stCondLst>
                                  <p:childTnLst>
                                    <p:set>
                                      <p:cBhvr>
                                        <p:cTn id="80" dur="1" fill="hold">
                                          <p:stCondLst>
                                            <p:cond delay="0"/>
                                          </p:stCondLst>
                                        </p:cTn>
                                        <p:tgtEl>
                                          <p:spTgt spid="18"/>
                                        </p:tgtEl>
                                        <p:attrNameLst>
                                          <p:attrName>style.visibility</p:attrName>
                                        </p:attrNameLst>
                                      </p:cBhvr>
                                      <p:to>
                                        <p:strVal val="visible"/>
                                      </p:to>
                                    </p:set>
                                    <p:anim calcmode="lin" valueType="num">
                                      <p:cBhvr>
                                        <p:cTn id="81" dur="500" fill="hold"/>
                                        <p:tgtEl>
                                          <p:spTgt spid="18"/>
                                        </p:tgtEl>
                                        <p:attrNameLst>
                                          <p:attrName>ppt_w</p:attrName>
                                        </p:attrNameLst>
                                      </p:cBhvr>
                                      <p:tavLst>
                                        <p:tav tm="0">
                                          <p:val>
                                            <p:fltVal val="0"/>
                                          </p:val>
                                        </p:tav>
                                        <p:tav tm="100000">
                                          <p:val>
                                            <p:strVal val="#ppt_w"/>
                                          </p:val>
                                        </p:tav>
                                      </p:tavLst>
                                    </p:anim>
                                    <p:anim calcmode="lin" valueType="num">
                                      <p:cBhvr>
                                        <p:cTn id="82" dur="500" fill="hold"/>
                                        <p:tgtEl>
                                          <p:spTgt spid="18"/>
                                        </p:tgtEl>
                                        <p:attrNameLst>
                                          <p:attrName>ppt_h</p:attrName>
                                        </p:attrNameLst>
                                      </p:cBhvr>
                                      <p:tavLst>
                                        <p:tav tm="0">
                                          <p:val>
                                            <p:fltVal val="0"/>
                                          </p:val>
                                        </p:tav>
                                        <p:tav tm="100000">
                                          <p:val>
                                            <p:strVal val="#ppt_h"/>
                                          </p:val>
                                        </p:tav>
                                      </p:tavLst>
                                    </p:anim>
                                    <p:animEffect transition="in" filter="fade">
                                      <p:cBhvr>
                                        <p:cTn id="83" dur="500"/>
                                        <p:tgtEl>
                                          <p:spTgt spid="18"/>
                                        </p:tgtEl>
                                      </p:cBhvr>
                                    </p:animEffect>
                                  </p:childTnLst>
                                </p:cTn>
                              </p:par>
                            </p:childTnLst>
                          </p:cTn>
                        </p:par>
                        <p:par>
                          <p:cTn id="84" fill="hold">
                            <p:stCondLst>
                              <p:cond delay="1500"/>
                            </p:stCondLst>
                            <p:childTnLst>
                              <p:par>
                                <p:cTn id="85" presetID="14" presetClass="entr" presetSubtype="10" fill="hold" grpId="0" nodeType="afterEffect">
                                  <p:stCondLst>
                                    <p:cond delay="0"/>
                                  </p:stCondLst>
                                  <p:childTnLst>
                                    <p:set>
                                      <p:cBhvr>
                                        <p:cTn id="86" dur="1" fill="hold">
                                          <p:stCondLst>
                                            <p:cond delay="0"/>
                                          </p:stCondLst>
                                        </p:cTn>
                                        <p:tgtEl>
                                          <p:spTgt spid="21"/>
                                        </p:tgtEl>
                                        <p:attrNameLst>
                                          <p:attrName>style.visibility</p:attrName>
                                        </p:attrNameLst>
                                      </p:cBhvr>
                                      <p:to>
                                        <p:strVal val="visible"/>
                                      </p:to>
                                    </p:set>
                                    <p:animEffect transition="in" filter="randombar(horizontal)">
                                      <p:cBhvr>
                                        <p:cTn id="87" dur="500"/>
                                        <p:tgtEl>
                                          <p:spTgt spid="21"/>
                                        </p:tgtEl>
                                      </p:cBhvr>
                                    </p:animEffect>
                                  </p:childTnLst>
                                </p:cTn>
                              </p:par>
                            </p:childTnLst>
                          </p:cTn>
                        </p:par>
                        <p:par>
                          <p:cTn id="88" fill="hold">
                            <p:stCondLst>
                              <p:cond delay="2000"/>
                            </p:stCondLst>
                            <p:childTnLst>
                              <p:par>
                                <p:cTn id="89" presetID="8" presetClass="emph" presetSubtype="0" fill="hold" nodeType="afterEffect">
                                  <p:stCondLst>
                                    <p:cond delay="0"/>
                                  </p:stCondLst>
                                  <p:childTnLst>
                                    <p:animRot by="21600000">
                                      <p:cBhvr>
                                        <p:cTn id="90" dur="2000" fill="hold"/>
                                        <p:tgtEl>
                                          <p:spTgt spid="22"/>
                                        </p:tgtEl>
                                        <p:attrNameLst>
                                          <p:attrName>r</p:attrName>
                                        </p:attrNameLst>
                                      </p:cBhvr>
                                    </p:animRot>
                                  </p:childTnLst>
                                </p:cTn>
                              </p:par>
                              <p:par>
                                <p:cTn id="91" presetID="8" presetClass="emph" presetSubtype="0" fill="hold" nodeType="withEffect">
                                  <p:stCondLst>
                                    <p:cond delay="0"/>
                                  </p:stCondLst>
                                  <p:childTnLst>
                                    <p:animRot by="21600000">
                                      <p:cBhvr>
                                        <p:cTn id="92" dur="2000" fill="hold"/>
                                        <p:tgtEl>
                                          <p:spTgt spid="23"/>
                                        </p:tgtEl>
                                        <p:attrNameLst>
                                          <p:attrName>r</p:attrName>
                                        </p:attrNameLst>
                                      </p:cBhvr>
                                    </p:animRot>
                                  </p:childTnLst>
                                </p:cTn>
                              </p:par>
                              <p:par>
                                <p:cTn id="93" presetID="8" presetClass="emph" presetSubtype="0" fill="hold" nodeType="withEffect">
                                  <p:stCondLst>
                                    <p:cond delay="0"/>
                                  </p:stCondLst>
                                  <p:childTnLst>
                                    <p:animRot by="21600000">
                                      <p:cBhvr>
                                        <p:cTn id="94" dur="2000" fill="hold"/>
                                        <p:tgtEl>
                                          <p:spTgt spid="24"/>
                                        </p:tgtEl>
                                        <p:attrNameLst>
                                          <p:attrName>r</p:attrName>
                                        </p:attrNameLst>
                                      </p:cBhvr>
                                    </p:animRot>
                                  </p:childTnLst>
                                </p:cTn>
                              </p:par>
                              <p:par>
                                <p:cTn id="95" presetID="8" presetClass="emph" presetSubtype="0" fill="hold" nodeType="withEffect">
                                  <p:stCondLst>
                                    <p:cond delay="0"/>
                                  </p:stCondLst>
                                  <p:childTnLst>
                                    <p:animRot by="21600000">
                                      <p:cBhvr>
                                        <p:cTn id="96" dur="2000" fill="hold"/>
                                        <p:tgtEl>
                                          <p:spTgt spid="2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6" grpId="0"/>
      <p:bldP spid="21" grpId="0"/>
      <p:bldP spid="2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2793365"/>
          </a:xfrm>
          <a:prstGeom prst="rect">
            <a:avLst/>
          </a:prstGeom>
        </p:spPr>
      </p:pic>
      <p:pic>
        <p:nvPicPr>
          <p:cNvPr id="12" name="图片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49713" y="3641468"/>
            <a:ext cx="7205487" cy="1207011"/>
          </a:xfrm>
          <a:prstGeom prst="rect">
            <a:avLst/>
          </a:prstGeom>
        </p:spPr>
      </p:pic>
      <p:pic>
        <p:nvPicPr>
          <p:cNvPr id="35" name="图片 3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776435" flipH="1">
            <a:off x="9975773" y="2877305"/>
            <a:ext cx="717325" cy="636625"/>
          </a:xfrm>
          <a:prstGeom prst="rect">
            <a:avLst/>
          </a:prstGeom>
        </p:spPr>
      </p:pic>
      <p:sp>
        <p:nvSpPr>
          <p:cNvPr id="2" name="文本框 1">
            <a:extLst>
              <a:ext uri="{FF2B5EF4-FFF2-40B4-BE49-F238E27FC236}">
                <a16:creationId xmlns:a16="http://schemas.microsoft.com/office/drawing/2014/main" xmlns="" id="{EAB42A08-89EA-4C0D-9BBC-187DB03E9AE8}"/>
              </a:ext>
            </a:extLst>
          </p:cNvPr>
          <p:cNvSpPr txBox="1"/>
          <p:nvPr/>
        </p:nvSpPr>
        <p:spPr>
          <a:xfrm>
            <a:off x="4471097" y="2433173"/>
            <a:ext cx="4859472" cy="1569660"/>
          </a:xfrm>
          <a:prstGeom prst="rect">
            <a:avLst/>
          </a:prstGeom>
          <a:noFill/>
        </p:spPr>
        <p:txBody>
          <a:bodyPr wrap="none" rtlCol="0">
            <a:spAutoFit/>
          </a:bodyPr>
          <a:lstStyle/>
          <a:p>
            <a:pPr>
              <a:spcBef>
                <a:spcPts val="600"/>
              </a:spcBef>
            </a:pPr>
            <a:r>
              <a:rPr lang="en-US" altLang="zh-CN" sz="9600" b="1" dirty="0" err="1" smtClean="0">
                <a:ln w="28575">
                  <a:solidFill>
                    <a:schemeClr val="bg1"/>
                  </a:solidFill>
                </a:ln>
                <a:solidFill>
                  <a:srgbClr val="E51674"/>
                </a:solidFill>
                <a:effectLst>
                  <a:outerShdw blurRad="38100" dist="38100" dir="2700000" algn="tl">
                    <a:srgbClr val="000000">
                      <a:alpha val="43137"/>
                    </a:srgbClr>
                  </a:outerShdw>
                </a:effectLst>
                <a:latin typeface="UTM Scriptina KT" pitchFamily="2" charset="0"/>
                <a:ea typeface="inpin heiti" panose="00000500000000000000" pitchFamily="2" charset="-122"/>
                <a:sym typeface="inpin heiti" panose="00000500000000000000" pitchFamily="2" charset="-122"/>
              </a:rPr>
              <a:t>Khởi</a:t>
            </a:r>
            <a:r>
              <a:rPr lang="en-US" altLang="zh-CN" sz="9600" b="1" dirty="0" smtClean="0">
                <a:ln w="28575">
                  <a:solidFill>
                    <a:schemeClr val="bg1"/>
                  </a:solidFill>
                </a:ln>
                <a:solidFill>
                  <a:srgbClr val="E51674"/>
                </a:solidFill>
                <a:effectLst>
                  <a:outerShdw blurRad="38100" dist="38100" dir="2700000" algn="tl">
                    <a:srgbClr val="000000">
                      <a:alpha val="43137"/>
                    </a:srgbClr>
                  </a:outerShdw>
                </a:effectLst>
                <a:latin typeface="UTM Scriptina KT" pitchFamily="2" charset="0"/>
                <a:ea typeface="inpin heiti" panose="00000500000000000000" pitchFamily="2" charset="-122"/>
                <a:sym typeface="inpin heiti" panose="00000500000000000000" pitchFamily="2" charset="-122"/>
              </a:rPr>
              <a:t> </a:t>
            </a:r>
            <a:r>
              <a:rPr lang="en-US" altLang="zh-CN" sz="9600" b="1" dirty="0" err="1" smtClean="0">
                <a:ln w="28575">
                  <a:solidFill>
                    <a:schemeClr val="bg1"/>
                  </a:solidFill>
                </a:ln>
                <a:solidFill>
                  <a:srgbClr val="E51674"/>
                </a:solidFill>
                <a:effectLst>
                  <a:outerShdw blurRad="38100" dist="38100" dir="2700000" algn="tl">
                    <a:srgbClr val="000000">
                      <a:alpha val="43137"/>
                    </a:srgbClr>
                  </a:outerShdw>
                </a:effectLst>
                <a:latin typeface="UTM Scriptina KT" pitchFamily="2" charset="0"/>
                <a:ea typeface="inpin heiti" panose="00000500000000000000" pitchFamily="2" charset="-122"/>
                <a:sym typeface="inpin heiti" panose="00000500000000000000" pitchFamily="2" charset="-122"/>
              </a:rPr>
              <a:t>động</a:t>
            </a:r>
            <a:endParaRPr lang="zh-CN" altLang="en-US" sz="9600" b="1" dirty="0">
              <a:ln w="28575">
                <a:solidFill>
                  <a:schemeClr val="bg1"/>
                </a:solidFill>
              </a:ln>
              <a:solidFill>
                <a:srgbClr val="E51674"/>
              </a:solidFill>
              <a:effectLst>
                <a:outerShdw blurRad="38100" dist="38100" dir="2700000" algn="tl">
                  <a:srgbClr val="000000">
                    <a:alpha val="43137"/>
                  </a:srgbClr>
                </a:outerShdw>
              </a:effectLst>
              <a:latin typeface="UTM Scriptina KT" pitchFamily="2" charset="0"/>
              <a:ea typeface="inpin heiti" panose="00000500000000000000" pitchFamily="2" charset="-122"/>
              <a:sym typeface="inpin heiti" panose="00000500000000000000" pitchFamily="2" charset="-122"/>
            </a:endParaRPr>
          </a:p>
        </p:txBody>
      </p:sp>
      <p:pic>
        <p:nvPicPr>
          <p:cNvPr id="9" name="图片 8">
            <a:extLst>
              <a:ext uri="{FF2B5EF4-FFF2-40B4-BE49-F238E27FC236}">
                <a16:creationId xmlns:a16="http://schemas.microsoft.com/office/drawing/2014/main" xmlns="" id="{541D1B3B-1084-4F77-83C7-BDD379413AF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104" y="0"/>
            <a:ext cx="12208104" cy="1643762"/>
          </a:xfrm>
          <a:prstGeom prst="rect">
            <a:avLst/>
          </a:prstGeom>
        </p:spPr>
      </p:pic>
      <p:sp>
        <p:nvSpPr>
          <p:cNvPr id="7" name="文本框 1">
            <a:extLst>
              <a:ext uri="{FF2B5EF4-FFF2-40B4-BE49-F238E27FC236}">
                <a16:creationId xmlns:a16="http://schemas.microsoft.com/office/drawing/2014/main" xmlns="" id="{EAB42A08-89EA-4C0D-9BBC-187DB03E9AE8}"/>
              </a:ext>
            </a:extLst>
          </p:cNvPr>
          <p:cNvSpPr txBox="1"/>
          <p:nvPr/>
        </p:nvSpPr>
        <p:spPr>
          <a:xfrm>
            <a:off x="801063" y="4595127"/>
            <a:ext cx="11187293" cy="1323439"/>
          </a:xfrm>
          <a:prstGeom prst="rect">
            <a:avLst/>
          </a:prstGeom>
          <a:noFill/>
        </p:spPr>
        <p:txBody>
          <a:bodyPr wrap="none" rtlCol="0">
            <a:spAutoFit/>
          </a:bodyPr>
          <a:lstStyle/>
          <a:p>
            <a:pPr>
              <a:spcBef>
                <a:spcPts val="600"/>
              </a:spcBef>
            </a:pPr>
            <a:r>
              <a:rPr lang="en-US" altLang="zh-CN" sz="8000" b="1" dirty="0" err="1" smtClean="0">
                <a:ln w="28575">
                  <a:solidFill>
                    <a:schemeClr val="bg1"/>
                  </a:solidFill>
                </a:ln>
                <a:solidFill>
                  <a:schemeClr val="accent1">
                    <a:lumMod val="60000"/>
                    <a:lumOff val="40000"/>
                  </a:schemeClr>
                </a:solidFill>
                <a:effectLst>
                  <a:outerShdw blurRad="38100" dist="38100" dir="2700000" algn="tl">
                    <a:srgbClr val="000000">
                      <a:alpha val="43137"/>
                    </a:srgbClr>
                  </a:outerShdw>
                </a:effectLst>
                <a:latin typeface="UTM Netmuc KT" pitchFamily="18" charset="0"/>
                <a:ea typeface="inpin heiti" panose="00000500000000000000" pitchFamily="2" charset="-122"/>
                <a:sym typeface="inpin heiti" panose="00000500000000000000" pitchFamily="2" charset="-122"/>
              </a:rPr>
              <a:t>Trò</a:t>
            </a:r>
            <a:r>
              <a:rPr lang="en-US" altLang="zh-CN" sz="8000" b="1" dirty="0" smtClean="0">
                <a:ln w="28575">
                  <a:solidFill>
                    <a:schemeClr val="bg1"/>
                  </a:solidFill>
                </a:ln>
                <a:solidFill>
                  <a:schemeClr val="accent1">
                    <a:lumMod val="60000"/>
                    <a:lumOff val="40000"/>
                  </a:schemeClr>
                </a:solidFill>
                <a:effectLst>
                  <a:outerShdw blurRad="38100" dist="38100" dir="2700000" algn="tl">
                    <a:srgbClr val="000000">
                      <a:alpha val="43137"/>
                    </a:srgbClr>
                  </a:outerShdw>
                </a:effectLst>
                <a:latin typeface="UTM Netmuc KT" pitchFamily="18" charset="0"/>
                <a:ea typeface="inpin heiti" panose="00000500000000000000" pitchFamily="2" charset="-122"/>
                <a:sym typeface="inpin heiti" panose="00000500000000000000" pitchFamily="2" charset="-122"/>
              </a:rPr>
              <a:t> </a:t>
            </a:r>
            <a:r>
              <a:rPr lang="en-US" altLang="zh-CN" sz="8000" b="1" dirty="0" err="1" smtClean="0">
                <a:ln w="28575">
                  <a:solidFill>
                    <a:schemeClr val="bg1"/>
                  </a:solidFill>
                </a:ln>
                <a:solidFill>
                  <a:schemeClr val="accent1">
                    <a:lumMod val="60000"/>
                    <a:lumOff val="40000"/>
                  </a:schemeClr>
                </a:solidFill>
                <a:effectLst>
                  <a:outerShdw blurRad="38100" dist="38100" dir="2700000" algn="tl">
                    <a:srgbClr val="000000">
                      <a:alpha val="43137"/>
                    </a:srgbClr>
                  </a:outerShdw>
                </a:effectLst>
                <a:latin typeface="UTM Netmuc KT" pitchFamily="18" charset="0"/>
                <a:ea typeface="inpin heiti" panose="00000500000000000000" pitchFamily="2" charset="-122"/>
                <a:sym typeface="inpin heiti" panose="00000500000000000000" pitchFamily="2" charset="-122"/>
              </a:rPr>
              <a:t>chơi</a:t>
            </a:r>
            <a:r>
              <a:rPr lang="en-US" altLang="zh-CN" sz="8000" b="1" dirty="0" smtClean="0">
                <a:ln w="28575">
                  <a:solidFill>
                    <a:schemeClr val="bg1"/>
                  </a:solidFill>
                </a:ln>
                <a:solidFill>
                  <a:schemeClr val="accent1">
                    <a:lumMod val="60000"/>
                    <a:lumOff val="40000"/>
                  </a:schemeClr>
                </a:solidFill>
                <a:effectLst>
                  <a:outerShdw blurRad="38100" dist="38100" dir="2700000" algn="tl">
                    <a:srgbClr val="000000">
                      <a:alpha val="43137"/>
                    </a:srgbClr>
                  </a:outerShdw>
                </a:effectLst>
                <a:latin typeface="UTM Netmuc KT" pitchFamily="18" charset="0"/>
                <a:ea typeface="inpin heiti" panose="00000500000000000000" pitchFamily="2" charset="-122"/>
                <a:sym typeface="inpin heiti" panose="00000500000000000000" pitchFamily="2" charset="-122"/>
              </a:rPr>
              <a:t>: </a:t>
            </a:r>
            <a:r>
              <a:rPr lang="en-US" altLang="zh-CN" sz="8000" b="1" dirty="0" err="1" smtClean="0">
                <a:ln w="28575">
                  <a:solidFill>
                    <a:schemeClr val="bg1"/>
                  </a:solidFill>
                </a:ln>
                <a:solidFill>
                  <a:schemeClr val="accent1">
                    <a:lumMod val="60000"/>
                    <a:lumOff val="40000"/>
                  </a:schemeClr>
                </a:solidFill>
                <a:effectLst>
                  <a:outerShdw blurRad="38100" dist="38100" dir="2700000" algn="tl">
                    <a:srgbClr val="000000">
                      <a:alpha val="43137"/>
                    </a:srgbClr>
                  </a:outerShdw>
                </a:effectLst>
                <a:latin typeface="UTM Netmuc KT" pitchFamily="18" charset="0"/>
                <a:ea typeface="inpin heiti" panose="00000500000000000000" pitchFamily="2" charset="-122"/>
                <a:sym typeface="inpin heiti" panose="00000500000000000000" pitchFamily="2" charset="-122"/>
              </a:rPr>
              <a:t>Vườn</a:t>
            </a:r>
            <a:r>
              <a:rPr lang="en-US" altLang="zh-CN" sz="8000" b="1" dirty="0" smtClean="0">
                <a:ln w="28575">
                  <a:solidFill>
                    <a:schemeClr val="bg1"/>
                  </a:solidFill>
                </a:ln>
                <a:solidFill>
                  <a:schemeClr val="accent1">
                    <a:lumMod val="60000"/>
                    <a:lumOff val="40000"/>
                  </a:schemeClr>
                </a:solidFill>
                <a:effectLst>
                  <a:outerShdw blurRad="38100" dist="38100" dir="2700000" algn="tl">
                    <a:srgbClr val="000000">
                      <a:alpha val="43137"/>
                    </a:srgbClr>
                  </a:outerShdw>
                </a:effectLst>
                <a:latin typeface="UTM Netmuc KT" pitchFamily="18" charset="0"/>
                <a:ea typeface="inpin heiti" panose="00000500000000000000" pitchFamily="2" charset="-122"/>
                <a:sym typeface="inpin heiti" panose="00000500000000000000" pitchFamily="2" charset="-122"/>
              </a:rPr>
              <a:t> </a:t>
            </a:r>
            <a:r>
              <a:rPr lang="en-US" altLang="zh-CN" sz="8000" b="1" dirty="0" err="1" smtClean="0">
                <a:ln w="28575">
                  <a:solidFill>
                    <a:schemeClr val="bg1"/>
                  </a:solidFill>
                </a:ln>
                <a:solidFill>
                  <a:schemeClr val="accent1">
                    <a:lumMod val="60000"/>
                    <a:lumOff val="40000"/>
                  </a:schemeClr>
                </a:solidFill>
                <a:effectLst>
                  <a:outerShdw blurRad="38100" dist="38100" dir="2700000" algn="tl">
                    <a:srgbClr val="000000">
                      <a:alpha val="43137"/>
                    </a:srgbClr>
                  </a:outerShdw>
                </a:effectLst>
                <a:latin typeface="UTM Netmuc KT" pitchFamily="18" charset="0"/>
                <a:ea typeface="inpin heiti" panose="00000500000000000000" pitchFamily="2" charset="-122"/>
                <a:sym typeface="inpin heiti" panose="00000500000000000000" pitchFamily="2" charset="-122"/>
              </a:rPr>
              <a:t>hoa</a:t>
            </a:r>
            <a:r>
              <a:rPr lang="en-US" altLang="zh-CN" sz="8000" b="1" dirty="0" smtClean="0">
                <a:ln w="28575">
                  <a:solidFill>
                    <a:schemeClr val="bg1"/>
                  </a:solidFill>
                </a:ln>
                <a:solidFill>
                  <a:schemeClr val="accent1">
                    <a:lumMod val="60000"/>
                    <a:lumOff val="40000"/>
                  </a:schemeClr>
                </a:solidFill>
                <a:effectLst>
                  <a:outerShdw blurRad="38100" dist="38100" dir="2700000" algn="tl">
                    <a:srgbClr val="000000">
                      <a:alpha val="43137"/>
                    </a:srgbClr>
                  </a:outerShdw>
                </a:effectLst>
                <a:latin typeface="UTM Netmuc KT" pitchFamily="18" charset="0"/>
                <a:ea typeface="inpin heiti" panose="00000500000000000000" pitchFamily="2" charset="-122"/>
                <a:sym typeface="inpin heiti" panose="00000500000000000000" pitchFamily="2" charset="-122"/>
              </a:rPr>
              <a:t> </a:t>
            </a:r>
            <a:r>
              <a:rPr lang="en-US" altLang="zh-CN" sz="8000" b="1" dirty="0" err="1" smtClean="0">
                <a:ln w="28575">
                  <a:solidFill>
                    <a:schemeClr val="bg1"/>
                  </a:solidFill>
                </a:ln>
                <a:solidFill>
                  <a:schemeClr val="accent1">
                    <a:lumMod val="60000"/>
                    <a:lumOff val="40000"/>
                  </a:schemeClr>
                </a:solidFill>
                <a:effectLst>
                  <a:outerShdw blurRad="38100" dist="38100" dir="2700000" algn="tl">
                    <a:srgbClr val="000000">
                      <a:alpha val="43137"/>
                    </a:srgbClr>
                  </a:outerShdw>
                </a:effectLst>
                <a:latin typeface="UTM Netmuc KT" pitchFamily="18" charset="0"/>
                <a:ea typeface="inpin heiti" panose="00000500000000000000" pitchFamily="2" charset="-122"/>
                <a:sym typeface="inpin heiti" panose="00000500000000000000" pitchFamily="2" charset="-122"/>
              </a:rPr>
              <a:t>của</a:t>
            </a:r>
            <a:r>
              <a:rPr lang="en-US" altLang="zh-CN" sz="8000" b="1" dirty="0" smtClean="0">
                <a:ln w="28575">
                  <a:solidFill>
                    <a:schemeClr val="bg1"/>
                  </a:solidFill>
                </a:ln>
                <a:solidFill>
                  <a:schemeClr val="accent1">
                    <a:lumMod val="60000"/>
                    <a:lumOff val="40000"/>
                  </a:schemeClr>
                </a:solidFill>
                <a:effectLst>
                  <a:outerShdw blurRad="38100" dist="38100" dir="2700000" algn="tl">
                    <a:srgbClr val="000000">
                      <a:alpha val="43137"/>
                    </a:srgbClr>
                  </a:outerShdw>
                </a:effectLst>
                <a:latin typeface="UTM Netmuc KT" pitchFamily="18" charset="0"/>
                <a:ea typeface="inpin heiti" panose="00000500000000000000" pitchFamily="2" charset="-122"/>
                <a:sym typeface="inpin heiti" panose="00000500000000000000" pitchFamily="2" charset="-122"/>
              </a:rPr>
              <a:t> </a:t>
            </a:r>
            <a:r>
              <a:rPr lang="en-US" altLang="zh-CN" sz="8000" b="1" dirty="0" err="1" smtClean="0">
                <a:ln w="28575">
                  <a:solidFill>
                    <a:schemeClr val="bg1"/>
                  </a:solidFill>
                </a:ln>
                <a:solidFill>
                  <a:schemeClr val="accent1">
                    <a:lumMod val="60000"/>
                    <a:lumOff val="40000"/>
                  </a:schemeClr>
                </a:solidFill>
                <a:effectLst>
                  <a:outerShdw blurRad="38100" dist="38100" dir="2700000" algn="tl">
                    <a:srgbClr val="000000">
                      <a:alpha val="43137"/>
                    </a:srgbClr>
                  </a:outerShdw>
                </a:effectLst>
                <a:latin typeface="UTM Netmuc KT" pitchFamily="18" charset="0"/>
                <a:ea typeface="inpin heiti" panose="00000500000000000000" pitchFamily="2" charset="-122"/>
                <a:sym typeface="inpin heiti" panose="00000500000000000000" pitchFamily="2" charset="-122"/>
              </a:rPr>
              <a:t>em</a:t>
            </a:r>
            <a:endParaRPr lang="zh-CN" altLang="en-US" sz="8000" b="1" dirty="0">
              <a:ln w="28575">
                <a:solidFill>
                  <a:schemeClr val="bg1"/>
                </a:solidFill>
              </a:ln>
              <a:solidFill>
                <a:schemeClr val="accent1">
                  <a:lumMod val="60000"/>
                  <a:lumOff val="40000"/>
                </a:schemeClr>
              </a:solidFill>
              <a:effectLst>
                <a:outerShdw blurRad="38100" dist="38100" dir="2700000" algn="tl">
                  <a:srgbClr val="000000">
                    <a:alpha val="43137"/>
                  </a:srgbClr>
                </a:outerShdw>
              </a:effectLst>
              <a:latin typeface="UTM Netmuc KT" pitchFamily="18" charset="0"/>
              <a:ea typeface="inpin heiti" panose="00000500000000000000" pitchFamily="2" charset="-122"/>
              <a:sym typeface="inpin heiti" panose="00000500000000000000" pitchFamily="2" charset="-122"/>
            </a:endParaRPr>
          </a:p>
        </p:txBody>
      </p:sp>
    </p:spTree>
    <p:extLst>
      <p:ext uri="{BB962C8B-B14F-4D97-AF65-F5344CB8AC3E}">
        <p14:creationId xmlns:p14="http://schemas.microsoft.com/office/powerpoint/2010/main" val="213659925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1" presetClass="entr" presetSubtype="0" fill="hold" grpId="0" nodeType="clickEffect">
                                  <p:stCondLst>
                                    <p:cond delay="0"/>
                                  </p:stCondLst>
                                  <p:iterate type="lt">
                                    <p:tmPct val="10000"/>
                                  </p:iterate>
                                  <p:childTnLst>
                                    <p:set>
                                      <p:cBhvr>
                                        <p:cTn id="23" dur="1" fill="hold">
                                          <p:stCondLst>
                                            <p:cond delay="0"/>
                                          </p:stCondLst>
                                        </p:cTn>
                                        <p:tgtEl>
                                          <p:spTgt spid="2"/>
                                        </p:tgtEl>
                                        <p:attrNameLst>
                                          <p:attrName>style.visibility</p:attrName>
                                        </p:attrNameLst>
                                      </p:cBhvr>
                                      <p:to>
                                        <p:strVal val="visible"/>
                                      </p:to>
                                    </p:set>
                                    <p:anim calcmode="lin" valueType="num">
                                      <p:cBhvr>
                                        <p:cTn id="24"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25" dur="500" fill="hold"/>
                                        <p:tgtEl>
                                          <p:spTgt spid="2"/>
                                        </p:tgtEl>
                                        <p:attrNameLst>
                                          <p:attrName>ppt_y</p:attrName>
                                        </p:attrNameLst>
                                      </p:cBhvr>
                                      <p:tavLst>
                                        <p:tav tm="0">
                                          <p:val>
                                            <p:strVal val="#ppt_y"/>
                                          </p:val>
                                        </p:tav>
                                        <p:tav tm="100000">
                                          <p:val>
                                            <p:strVal val="#ppt_y"/>
                                          </p:val>
                                        </p:tav>
                                      </p:tavLst>
                                    </p:anim>
                                    <p:anim calcmode="lin" valueType="num">
                                      <p:cBhvr>
                                        <p:cTn id="26"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27"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28" dur="500" tmFilter="0,0; .5, 1; 1, 1"/>
                                        <p:tgtEl>
                                          <p:spTgt spid="2"/>
                                        </p:tgtEl>
                                      </p:cBhvr>
                                    </p:animEffect>
                                  </p:childTnLst>
                                </p:cTn>
                              </p:par>
                            </p:childTnLst>
                          </p:cTn>
                        </p:par>
                        <p:par>
                          <p:cTn id="29" fill="hold">
                            <p:stCondLst>
                              <p:cond delay="850"/>
                            </p:stCondLst>
                            <p:childTnLst>
                              <p:par>
                                <p:cTn id="30" presetID="22" presetClass="entr" presetSubtype="8" fill="hold" nodeType="after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left)">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41" presetClass="entr" presetSubtype="0" fill="hold" grpId="0" nodeType="clickEffect">
                                  <p:stCondLst>
                                    <p:cond delay="0"/>
                                  </p:stCondLst>
                                  <p:iterate type="lt">
                                    <p:tmPct val="10000"/>
                                  </p:iterate>
                                  <p:childTnLst>
                                    <p:set>
                                      <p:cBhvr>
                                        <p:cTn id="36" dur="1" fill="hold">
                                          <p:stCondLst>
                                            <p:cond delay="0"/>
                                          </p:stCondLst>
                                        </p:cTn>
                                        <p:tgtEl>
                                          <p:spTgt spid="7"/>
                                        </p:tgtEl>
                                        <p:attrNameLst>
                                          <p:attrName>style.visibility</p:attrName>
                                        </p:attrNameLst>
                                      </p:cBhvr>
                                      <p:to>
                                        <p:strVal val="visible"/>
                                      </p:to>
                                    </p:set>
                                    <p:anim calcmode="lin" valueType="num">
                                      <p:cBhvr>
                                        <p:cTn id="3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38" dur="500" fill="hold"/>
                                        <p:tgtEl>
                                          <p:spTgt spid="7"/>
                                        </p:tgtEl>
                                        <p:attrNameLst>
                                          <p:attrName>ppt_y</p:attrName>
                                        </p:attrNameLst>
                                      </p:cBhvr>
                                      <p:tavLst>
                                        <p:tav tm="0">
                                          <p:val>
                                            <p:strVal val="#ppt_y"/>
                                          </p:val>
                                        </p:tav>
                                        <p:tav tm="100000">
                                          <p:val>
                                            <p:strVal val="#ppt_y"/>
                                          </p:val>
                                        </p:tav>
                                      </p:tavLst>
                                    </p:anim>
                                    <p:anim calcmode="lin" valueType="num">
                                      <p:cBhvr>
                                        <p:cTn id="3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4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41" dur="500" tmFilter="0,0; .5, 1; 1, 1"/>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7">
            <a:lum/>
          </a:blip>
          <a:srcRect/>
          <a:stretch>
            <a:fillRect l="-1000" r="-1000"/>
          </a:stretch>
        </a:blipFill>
        <a:effectLst/>
      </p:bgPr>
    </p:bg>
    <p:spTree>
      <p:nvGrpSpPr>
        <p:cNvPr id="1" name=""/>
        <p:cNvGrpSpPr/>
        <p:nvPr/>
      </p:nvGrpSpPr>
      <p:grpSpPr>
        <a:xfrm>
          <a:off x="0" y="0"/>
          <a:ext cx="0" cy="0"/>
          <a:chOff x="0" y="0"/>
          <a:chExt cx="0" cy="0"/>
        </a:xfrm>
      </p:grpSpPr>
      <p:pic>
        <p:nvPicPr>
          <p:cNvPr id="1034" name="Picture 10" descr="3,151 Kids Cheering Illustrations &amp;amp; Clip Art - iStock"/>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7126" b="89549" l="3595" r="96569">
                        <a14:foregroundMark x1="83497" y1="52732" x2="92320" y2="48219"/>
                        <a14:foregroundMark x1="14216" y1="84086" x2="82680" y2="82185"/>
                        <a14:foregroundMark x1="58170" y1="46318" x2="57516" y2="58195"/>
                        <a14:foregroundMark x1="12745" y1="29216" x2="17157" y2="60570"/>
                        <a14:foregroundMark x1="44935" y1="30879" x2="33007" y2="64133"/>
                        <a14:foregroundMark x1="30719" y1="35867" x2="36928" y2="49406"/>
                        <a14:foregroundMark x1="66013" y1="22803" x2="59314" y2="57007"/>
                        <a14:foregroundMark x1="51471" y1="30641" x2="59477" y2="49169"/>
                        <a14:foregroundMark x1="73693" y1="42518" x2="80719" y2="51306"/>
                        <a14:foregroundMark x1="25980" y1="66983" x2="28758" y2="64371"/>
                        <a14:foregroundMark x1="43301" y1="66983" x2="43137" y2="73397"/>
                        <a14:foregroundMark x1="26797" y1="69834" x2="27451" y2="66746"/>
                        <a14:backgroundMark x1="37092" y1="15439" x2="54902" y2="20428"/>
                        <a14:backgroundMark x1="53595" y1="17815" x2="50490" y2="31116"/>
                        <a14:backgroundMark x1="19444" y1="74822" x2="24510" y2="66746"/>
                        <a14:backgroundMark x1="24183" y1="78860" x2="33333" y2="78622"/>
                        <a14:backgroundMark x1="39706" y1="77672" x2="44935" y2="77910"/>
                        <a14:backgroundMark x1="51144" y1="78385" x2="58824" y2="78622"/>
                        <a14:backgroundMark x1="45098" y1="77197" x2="52778" y2="77672"/>
                        <a14:backgroundMark x1="80719" y1="75772" x2="72549" y2="78385"/>
                        <a14:backgroundMark x1="71405" y1="58907" x2="76471" y2="53444"/>
                        <a14:backgroundMark x1="66993" y1="73159" x2="72712" y2="66271"/>
                        <a14:backgroundMark x1="51634" y1="70784" x2="52124" y2="61995"/>
                        <a14:backgroundMark x1="48856" y1="31354" x2="50817" y2="62470"/>
                        <a14:backgroundMark x1="12908" y1="83610" x2="83824" y2="84086"/>
                        <a14:backgroundMark x1="16830" y1="86223" x2="24837" y2="85273"/>
                        <a14:backgroundMark x1="34641" y1="81473" x2="78758" y2="80285"/>
                        <a14:backgroundMark x1="9150" y1="83135" x2="17157" y2="86936"/>
                        <a14:backgroundMark x1="16176" y1="85748" x2="22222" y2="82898"/>
                        <a14:backgroundMark x1="19118" y1="80285" x2="23529" y2="86698"/>
                        <a14:backgroundMark x1="42810" y1="80998" x2="50654" y2="88599"/>
                        <a14:backgroundMark x1="55065" y1="79097" x2="61601" y2="85273"/>
                        <a14:backgroundMark x1="66013" y1="78385" x2="72549" y2="84323"/>
                        <a14:backgroundMark x1="71242" y1="79572" x2="77614" y2="85273"/>
                        <a14:backgroundMark x1="75817" y1="80048" x2="81373" y2="85273"/>
                        <a14:backgroundMark x1="46732" y1="82185" x2="53268" y2="47981"/>
                        <a14:backgroundMark x1="68791" y1="66746" x2="74837" y2="28979"/>
                        <a14:backgroundMark x1="71569" y1="53207" x2="63399" y2="48219"/>
                        <a14:backgroundMark x1="20752" y1="69834" x2="33824" y2="16390"/>
                        <a14:backgroundMark x1="27614" y1="48694" x2="28595" y2="58195"/>
                        <a14:backgroundMark x1="45752" y1="60808" x2="49346" y2="59145"/>
                        <a14:backgroundMark x1="27288" y1="47268" x2="31209" y2="52969"/>
                        <a14:backgroundMark x1="35458" y1="76010" x2="38889" y2="72209"/>
                      </a14:backgroundRemoval>
                    </a14:imgEffect>
                  </a14:imgLayer>
                </a14:imgProps>
              </a:ext>
              <a:ext uri="{28A0092B-C50C-407E-A947-70E740481C1C}">
                <a14:useLocalDpi xmlns:a14="http://schemas.microsoft.com/office/drawing/2010/main" val="0"/>
              </a:ext>
            </a:extLst>
          </a:blip>
          <a:srcRect/>
          <a:stretch>
            <a:fillRect/>
          </a:stretch>
        </p:blipFill>
        <p:spPr bwMode="auto">
          <a:xfrm>
            <a:off x="2269955" y="-144463"/>
            <a:ext cx="8319800" cy="572326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mile sun cartoon Premium vector PNG - Similar PNG"/>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foregroundMark x1="74667" y1="53167" x2="61167" y2="48667"/>
                        <a14:foregroundMark x1="54833" y1="74000" x2="54833" y2="56167"/>
                        <a14:foregroundMark x1="70167" y1="58667" x2="62333" y2="42667"/>
                        <a14:foregroundMark x1="72333" y1="44500" x2="69833" y2="60500"/>
                        <a14:foregroundMark x1="69333" y1="60500" x2="62000" y2="66500"/>
                        <a14:foregroundMark x1="71333" y1="18833" x2="76167" y2="9500"/>
                        <a14:foregroundMark x1="83833" y1="39000" x2="83833" y2="31167"/>
                        <a14:foregroundMark x1="86500" y1="47833" x2="84667" y2="58000"/>
                        <a14:foregroundMark x1="79500" y1="72833" x2="79833" y2="82167"/>
                        <a14:foregroundMark x1="69833" y1="77667" x2="67167" y2="84667"/>
                        <a14:foregroundMark x1="49333" y1="81333" x2="46667" y2="88833"/>
                        <a14:foregroundMark x1="28833" y1="76500" x2="19500" y2="87333"/>
                        <a14:foregroundMark x1="18000" y1="60500" x2="10667" y2="62000"/>
                        <a14:foregroundMark x1="15833" y1="43833" x2="11000" y2="40833"/>
                        <a14:foregroundMark x1="28833" y1="23000" x2="21333" y2="13333"/>
                        <a14:foregroundMark x1="49667" y1="18833" x2="49000" y2="1000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5869" y="-170993"/>
            <a:ext cx="2591430" cy="259143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1.png">
            <a:hlinkClick r:id="rId12" action="ppaction://hlinksldjump"/>
          </p:cNvPr>
          <p:cNvPicPr>
            <a:picLocks noChangeAspect="1"/>
          </p:cNvPicPr>
          <p:nvPr/>
        </p:nvPicPr>
        <p:blipFill>
          <a:blip r:embed="rId13" cstate="print"/>
          <a:stretch>
            <a:fillRect/>
          </a:stretch>
        </p:blipFill>
        <p:spPr>
          <a:xfrm>
            <a:off x="4231758" y="663842"/>
            <a:ext cx="1656907" cy="1931266"/>
          </a:xfrm>
          <a:prstGeom prst="rect">
            <a:avLst/>
          </a:prstGeom>
        </p:spPr>
      </p:pic>
      <p:pic>
        <p:nvPicPr>
          <p:cNvPr id="12" name="Picture 11" descr="5.png">
            <a:hlinkClick r:id="rId14" action="ppaction://hlinksldjump"/>
          </p:cNvPr>
          <p:cNvPicPr>
            <a:picLocks noChangeAspect="1"/>
          </p:cNvPicPr>
          <p:nvPr/>
        </p:nvPicPr>
        <p:blipFill>
          <a:blip r:embed="rId15" cstate="print"/>
          <a:stretch>
            <a:fillRect/>
          </a:stretch>
        </p:blipFill>
        <p:spPr>
          <a:xfrm>
            <a:off x="1371584" y="602181"/>
            <a:ext cx="1989435" cy="2097079"/>
          </a:xfrm>
          <a:prstGeom prst="rect">
            <a:avLst/>
          </a:prstGeom>
        </p:spPr>
      </p:pic>
      <p:pic>
        <p:nvPicPr>
          <p:cNvPr id="17" name="Picture 16" descr="9.png">
            <a:hlinkClick r:id="rId16" action="ppaction://hlinksldjump"/>
          </p:cNvPr>
          <p:cNvPicPr>
            <a:picLocks noChangeAspect="1"/>
          </p:cNvPicPr>
          <p:nvPr/>
        </p:nvPicPr>
        <p:blipFill>
          <a:blip r:embed="rId17" cstate="print"/>
          <a:stretch>
            <a:fillRect/>
          </a:stretch>
        </p:blipFill>
        <p:spPr>
          <a:xfrm>
            <a:off x="9264027" y="753443"/>
            <a:ext cx="1851679" cy="1997499"/>
          </a:xfrm>
          <a:prstGeom prst="rect">
            <a:avLst/>
          </a:prstGeom>
        </p:spPr>
      </p:pic>
      <p:pic>
        <p:nvPicPr>
          <p:cNvPr id="2" name="Picture 1">
            <a:hlinkClick r:id="rId12" action="ppaction://hlinksldjump"/>
          </p:cNvPr>
          <p:cNvPicPr>
            <a:picLocks noChangeAspect="1"/>
          </p:cNvPicPr>
          <p:nvPr/>
        </p:nvPicPr>
        <p:blipFill rotWithShape="1">
          <a:blip r:embed="rId18" cstate="print">
            <a:extLst>
              <a:ext uri="{28A0092B-C50C-407E-A947-70E740481C1C}">
                <a14:useLocalDpi xmlns:a14="http://schemas.microsoft.com/office/drawing/2010/main" val="0"/>
              </a:ext>
            </a:extLst>
          </a:blip>
          <a:srcRect l="6429" t="8741" r="7700" b="7708"/>
          <a:stretch/>
        </p:blipFill>
        <p:spPr>
          <a:xfrm>
            <a:off x="1139715" y="159512"/>
            <a:ext cx="2644555" cy="2780413"/>
          </a:xfrm>
          <a:prstGeom prst="rect">
            <a:avLst/>
          </a:prstGeom>
        </p:spPr>
      </p:pic>
      <p:pic>
        <p:nvPicPr>
          <p:cNvPr id="29" name="Picture 28" descr="5631c7a98ca2287e2d680a324b15e383.png">
            <a:hlinkClick r:id="rId19" action="ppaction://hlinksldjump"/>
          </p:cNvPr>
          <p:cNvPicPr>
            <a:picLocks noChangeAspect="1"/>
          </p:cNvPicPr>
          <p:nvPr/>
        </p:nvPicPr>
        <p:blipFill>
          <a:blip r:embed="rId20" cstate="print"/>
          <a:stretch>
            <a:fillRect/>
          </a:stretch>
        </p:blipFill>
        <p:spPr>
          <a:xfrm>
            <a:off x="6731406" y="805126"/>
            <a:ext cx="1509824" cy="1894134"/>
          </a:xfrm>
          <a:prstGeom prst="rect">
            <a:avLst/>
          </a:prstGeom>
        </p:spPr>
      </p:pic>
      <p:pic>
        <p:nvPicPr>
          <p:cNvPr id="33" name="Picture 32">
            <a:hlinkClick r:id="rId21" action="ppaction://hlinksldjump"/>
          </p:cNvPr>
          <p:cNvPicPr>
            <a:picLocks noChangeAspect="1"/>
          </p:cNvPicPr>
          <p:nvPr/>
        </p:nvPicPr>
        <p:blipFill rotWithShape="1">
          <a:blip r:embed="rId18" cstate="print">
            <a:extLst>
              <a:ext uri="{28A0092B-C50C-407E-A947-70E740481C1C}">
                <a14:useLocalDpi xmlns:a14="http://schemas.microsoft.com/office/drawing/2010/main" val="0"/>
              </a:ext>
            </a:extLst>
          </a:blip>
          <a:srcRect l="6429" t="8741" r="7700" b="7708"/>
          <a:stretch/>
        </p:blipFill>
        <p:spPr>
          <a:xfrm>
            <a:off x="3651878" y="204697"/>
            <a:ext cx="2644555" cy="2780413"/>
          </a:xfrm>
          <a:prstGeom prst="rect">
            <a:avLst/>
          </a:prstGeom>
        </p:spPr>
      </p:pic>
      <p:pic>
        <p:nvPicPr>
          <p:cNvPr id="34" name="Picture 33">
            <a:hlinkClick r:id="rId14" action="ppaction://hlinksldjump"/>
          </p:cNvPr>
          <p:cNvPicPr>
            <a:picLocks noChangeAspect="1"/>
          </p:cNvPicPr>
          <p:nvPr/>
        </p:nvPicPr>
        <p:blipFill rotWithShape="1">
          <a:blip r:embed="rId18" cstate="print">
            <a:extLst>
              <a:ext uri="{28A0092B-C50C-407E-A947-70E740481C1C}">
                <a14:useLocalDpi xmlns:a14="http://schemas.microsoft.com/office/drawing/2010/main" val="0"/>
              </a:ext>
            </a:extLst>
          </a:blip>
          <a:srcRect l="6429" t="8741" r="7700" b="7708"/>
          <a:stretch/>
        </p:blipFill>
        <p:spPr>
          <a:xfrm>
            <a:off x="6259734" y="239269"/>
            <a:ext cx="2644555" cy="2780413"/>
          </a:xfrm>
          <a:prstGeom prst="rect">
            <a:avLst/>
          </a:prstGeom>
        </p:spPr>
      </p:pic>
      <p:pic>
        <p:nvPicPr>
          <p:cNvPr id="35" name="Picture 34">
            <a:hlinkClick r:id="rId22" action="ppaction://hlinksldjump"/>
          </p:cNvPr>
          <p:cNvPicPr>
            <a:picLocks noChangeAspect="1"/>
          </p:cNvPicPr>
          <p:nvPr/>
        </p:nvPicPr>
        <p:blipFill rotWithShape="1">
          <a:blip r:embed="rId18" cstate="print">
            <a:extLst>
              <a:ext uri="{28A0092B-C50C-407E-A947-70E740481C1C}">
                <a14:useLocalDpi xmlns:a14="http://schemas.microsoft.com/office/drawing/2010/main" val="0"/>
              </a:ext>
            </a:extLst>
          </a:blip>
          <a:srcRect l="6429" t="8741" r="7700" b="7708"/>
          <a:stretch/>
        </p:blipFill>
        <p:spPr>
          <a:xfrm>
            <a:off x="8867590" y="273841"/>
            <a:ext cx="2644555" cy="2780413"/>
          </a:xfrm>
          <a:prstGeom prst="rect">
            <a:avLst/>
          </a:prstGeom>
        </p:spPr>
      </p:pic>
      <p:sp>
        <p:nvSpPr>
          <p:cNvPr id="5" name="Right Arrow 4">
            <a:hlinkClick r:id="rId23" action="ppaction://hlinksldjump"/>
          </p:cNvPr>
          <p:cNvSpPr/>
          <p:nvPr/>
        </p:nvSpPr>
        <p:spPr>
          <a:xfrm>
            <a:off x="11227981" y="6071191"/>
            <a:ext cx="871870" cy="786809"/>
          </a:xfrm>
          <a:prstGeom prst="right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36" name="AutoShape 2" descr="Happy cartoon sun Royalty Free Vector Image - VectorStoc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 name="AutoShape 4" descr="Happy cartoon sun Royalty Free Vector Image - VectorStoc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2" name="Tieng-yeah-tre-con-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4"/>
          <a:stretch>
            <a:fillRect/>
          </a:stretch>
        </p:blipFill>
        <p:spPr>
          <a:xfrm>
            <a:off x="1378303" y="-780593"/>
            <a:ext cx="609600" cy="609600"/>
          </a:xfrm>
          <a:prstGeom prst="rect">
            <a:avLst/>
          </a:prstGeom>
        </p:spPr>
      </p:pic>
      <p:pic>
        <p:nvPicPr>
          <p:cNvPr id="43" name="Nhac-chuong-tin-nhan-ting-ting-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4"/>
          <a:stretch>
            <a:fillRect/>
          </a:stretch>
        </p:blipFill>
        <p:spPr>
          <a:xfrm>
            <a:off x="3648629" y="-780593"/>
            <a:ext cx="609600" cy="609600"/>
          </a:xfrm>
          <a:prstGeom prst="rect">
            <a:avLst/>
          </a:prstGeom>
        </p:spPr>
      </p:pic>
      <p:pic>
        <p:nvPicPr>
          <p:cNvPr id="46" name="Nhac-chuong-tin-nhan-ting-ting-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4"/>
          <a:stretch>
            <a:fillRect/>
          </a:stretch>
        </p:blipFill>
        <p:spPr>
          <a:xfrm>
            <a:off x="6429855" y="-795664"/>
            <a:ext cx="609600" cy="609600"/>
          </a:xfrm>
          <a:prstGeom prst="rect">
            <a:avLst/>
          </a:prstGeom>
        </p:spPr>
      </p:pic>
      <p:pic>
        <p:nvPicPr>
          <p:cNvPr id="47" name="Nhac-chuong-tin-nhan-ting-ting-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4"/>
          <a:stretch>
            <a:fillRect/>
          </a:stretch>
        </p:blipFill>
        <p:spPr>
          <a:xfrm>
            <a:off x="7741204" y="-699122"/>
            <a:ext cx="609600" cy="609600"/>
          </a:xfrm>
          <a:prstGeom prst="rect">
            <a:avLst/>
          </a:prstGeom>
        </p:spPr>
      </p:pic>
      <p:pic>
        <p:nvPicPr>
          <p:cNvPr id="48" name="Nhac-chuong-tin-nhan-ting-ting-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4"/>
          <a:stretch>
            <a:fillRect/>
          </a:stretch>
        </p:blipFill>
        <p:spPr>
          <a:xfrm>
            <a:off x="5125003" y="-780593"/>
            <a:ext cx="609600" cy="609600"/>
          </a:xfrm>
          <a:prstGeom prst="rect">
            <a:avLst/>
          </a:prstGeom>
        </p:spPr>
      </p:pic>
    </p:spTree>
    <p:extLst>
      <p:ext uri="{BB962C8B-B14F-4D97-AF65-F5344CB8AC3E}">
        <p14:creationId xmlns:p14="http://schemas.microsoft.com/office/powerpoint/2010/main" val="3092034413"/>
      </p:ext>
    </p:extLst>
  </p:cSld>
  <p:clrMapOvr>
    <a:masterClrMapping/>
  </p:clrMapOvr>
  <p:transition spd="slow">
    <p:pull/>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withEffect">
                                  <p:stCondLst>
                                    <p:cond delay="0"/>
                                  </p:stCondLst>
                                  <p:childTnLst>
                                    <p:animMotion origin="layout" path="M 9.37256E-8 7.40741E-7 L 0.01705 0.44051 " pathEditMode="relative" rAng="0" ptsTypes="AA">
                                      <p:cBhvr>
                                        <p:cTn id="6" dur="2000" fill="hold"/>
                                        <p:tgtEl>
                                          <p:spTgt spid="12"/>
                                        </p:tgtEl>
                                        <p:attrNameLst>
                                          <p:attrName>ppt_x</p:attrName>
                                          <p:attrName>ppt_y</p:attrName>
                                        </p:attrNameLst>
                                      </p:cBhvr>
                                      <p:rCtr x="846" y="22014"/>
                                    </p:animMotion>
                                  </p:childTnLst>
                                </p:cTn>
                              </p:par>
                              <p:par>
                                <p:cTn id="7" presetID="10" presetClass="exit" presetSubtype="0" fill="hold" nodeType="withEffect">
                                  <p:stCondLst>
                                    <p:cond delay="0"/>
                                  </p:stCondLst>
                                  <p:childTnLst>
                                    <p:animEffect transition="out" filter="fade">
                                      <p:cBhvr>
                                        <p:cTn id="8" dur="500"/>
                                        <p:tgtEl>
                                          <p:spTgt spid="2"/>
                                        </p:tgtEl>
                                      </p:cBhvr>
                                    </p:animEffect>
                                    <p:set>
                                      <p:cBhvr>
                                        <p:cTn id="9" dur="1" fill="hold">
                                          <p:stCondLst>
                                            <p:cond delay="499"/>
                                          </p:stCondLst>
                                        </p:cTn>
                                        <p:tgtEl>
                                          <p:spTgt spid="2"/>
                                        </p:tgtEl>
                                        <p:attrNameLst>
                                          <p:attrName>style.visibility</p:attrName>
                                        </p:attrNameLst>
                                      </p:cBhvr>
                                      <p:to>
                                        <p:strVal val="hidden"/>
                                      </p:to>
                                    </p:set>
                                  </p:childTnLst>
                                </p:cTn>
                              </p:par>
                              <p:par>
                                <p:cTn id="10" presetID="1" presetClass="mediacall" presetSubtype="0" fill="hold" nodeType="withEffect">
                                  <p:stCondLst>
                                    <p:cond delay="250"/>
                                  </p:stCondLst>
                                  <p:childTnLst>
                                    <p:cmd type="call" cmd="playFrom(0.0)">
                                      <p:cBhvr>
                                        <p:cTn id="11" dur="4311" fill="hold"/>
                                        <p:tgtEl>
                                          <p:spTgt spid="43"/>
                                        </p:tgtEl>
                                      </p:cBhvr>
                                    </p:cmd>
                                  </p:childTnLst>
                                </p:cTn>
                              </p:par>
                            </p:childTnLst>
                          </p:cTn>
                        </p:par>
                      </p:childTnLst>
                    </p:cTn>
                  </p:par>
                </p:childTnLst>
              </p:cTn>
              <p:nextCondLst>
                <p:cond evt="onClick" delay="0">
                  <p:tgtEl>
                    <p:spTgt spid="2"/>
                  </p:tgtEl>
                </p:cond>
              </p:nextCondLst>
            </p:seq>
            <p:seq concurrent="1" nextAc="seek">
              <p:cTn id="12" restart="whenNotActive" fill="hold" evtFilter="cancelBubble" nodeType="interactiveSeq">
                <p:stCondLst>
                  <p:cond evt="onClick" delay="0">
                    <p:tgtEl>
                      <p:spTgt spid="33"/>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4.07967E-6 0 L -0.01549 0.42894 " pathEditMode="relative" rAng="0" ptsTypes="AA">
                                      <p:cBhvr>
                                        <p:cTn id="16" dur="2000" fill="hold"/>
                                        <p:tgtEl>
                                          <p:spTgt spid="9"/>
                                        </p:tgtEl>
                                        <p:attrNameLst>
                                          <p:attrName>ppt_x</p:attrName>
                                          <p:attrName>ppt_y</p:attrName>
                                        </p:attrNameLst>
                                      </p:cBhvr>
                                      <p:rCtr x="-781" y="21435"/>
                                    </p:animMotion>
                                  </p:childTnLst>
                                </p:cTn>
                              </p:par>
                              <p:par>
                                <p:cTn id="17" presetID="10" presetClass="exit" presetSubtype="0" fill="hold" nodeType="withEffect">
                                  <p:stCondLst>
                                    <p:cond delay="0"/>
                                  </p:stCondLst>
                                  <p:childTnLst>
                                    <p:animEffect transition="out" filter="fade">
                                      <p:cBhvr>
                                        <p:cTn id="18" dur="500"/>
                                        <p:tgtEl>
                                          <p:spTgt spid="33"/>
                                        </p:tgtEl>
                                      </p:cBhvr>
                                    </p:animEffect>
                                    <p:set>
                                      <p:cBhvr>
                                        <p:cTn id="19" dur="1" fill="hold">
                                          <p:stCondLst>
                                            <p:cond delay="499"/>
                                          </p:stCondLst>
                                        </p:cTn>
                                        <p:tgtEl>
                                          <p:spTgt spid="33"/>
                                        </p:tgtEl>
                                        <p:attrNameLst>
                                          <p:attrName>style.visibility</p:attrName>
                                        </p:attrNameLst>
                                      </p:cBhvr>
                                      <p:to>
                                        <p:strVal val="hidden"/>
                                      </p:to>
                                    </p:set>
                                  </p:childTnLst>
                                </p:cTn>
                              </p:par>
                              <p:par>
                                <p:cTn id="20" presetID="1" presetClass="mediacall" presetSubtype="0" fill="hold" nodeType="withEffect">
                                  <p:stCondLst>
                                    <p:cond delay="250"/>
                                  </p:stCondLst>
                                  <p:childTnLst>
                                    <p:cmd type="call" cmd="playFrom(0.0)">
                                      <p:cBhvr>
                                        <p:cTn id="21" dur="4311" fill="hold"/>
                                        <p:tgtEl>
                                          <p:spTgt spid="48"/>
                                        </p:tgtEl>
                                      </p:cBhvr>
                                    </p:cmd>
                                  </p:childTnLst>
                                </p:cTn>
                              </p:par>
                            </p:childTnLst>
                          </p:cTn>
                        </p:par>
                      </p:childTnLst>
                    </p:cTn>
                  </p:par>
                </p:childTnLst>
              </p:cTn>
              <p:nextCondLst>
                <p:cond evt="onClick" delay="0">
                  <p:tgtEl>
                    <p:spTgt spid="33"/>
                  </p:tgtEl>
                </p:cond>
              </p:nextCondLst>
            </p:seq>
            <p:seq concurrent="1" nextAc="seek">
              <p:cTn id="22" restart="whenNotActive" fill="hold" evtFilter="cancelBubble" nodeType="interactiveSeq">
                <p:stCondLst>
                  <p:cond evt="onClick" delay="0">
                    <p:tgtEl>
                      <p:spTgt spid="34"/>
                    </p:tgtEl>
                  </p:cond>
                </p:stCondLst>
                <p:endSync evt="end" delay="0">
                  <p:rtn val="all"/>
                </p:endSync>
                <p:childTnLst>
                  <p:par>
                    <p:cTn id="23" fill="hold">
                      <p:stCondLst>
                        <p:cond delay="0"/>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2.45509E-6 -4.07407E-6 L -0.0259 0.40926 " pathEditMode="relative" rAng="0" ptsTypes="AA">
                                      <p:cBhvr>
                                        <p:cTn id="26" dur="2000" fill="hold"/>
                                        <p:tgtEl>
                                          <p:spTgt spid="29"/>
                                        </p:tgtEl>
                                        <p:attrNameLst>
                                          <p:attrName>ppt_x</p:attrName>
                                          <p:attrName>ppt_y</p:attrName>
                                        </p:attrNameLst>
                                      </p:cBhvr>
                                      <p:rCtr x="-1302" y="20463"/>
                                    </p:animMotion>
                                  </p:childTnLst>
                                </p:cTn>
                              </p:par>
                              <p:par>
                                <p:cTn id="27" presetID="10" presetClass="exit" presetSubtype="0" fill="hold" nodeType="withEffect">
                                  <p:stCondLst>
                                    <p:cond delay="0"/>
                                  </p:stCondLst>
                                  <p:childTnLst>
                                    <p:animEffect transition="out" filter="fade">
                                      <p:cBhvr>
                                        <p:cTn id="28" dur="500"/>
                                        <p:tgtEl>
                                          <p:spTgt spid="34"/>
                                        </p:tgtEl>
                                      </p:cBhvr>
                                    </p:animEffect>
                                    <p:set>
                                      <p:cBhvr>
                                        <p:cTn id="29" dur="1" fill="hold">
                                          <p:stCondLst>
                                            <p:cond delay="499"/>
                                          </p:stCondLst>
                                        </p:cTn>
                                        <p:tgtEl>
                                          <p:spTgt spid="34"/>
                                        </p:tgtEl>
                                        <p:attrNameLst>
                                          <p:attrName>style.visibility</p:attrName>
                                        </p:attrNameLst>
                                      </p:cBhvr>
                                      <p:to>
                                        <p:strVal val="hidden"/>
                                      </p:to>
                                    </p:set>
                                  </p:childTnLst>
                                </p:cTn>
                              </p:par>
                              <p:par>
                                <p:cTn id="30" presetID="1" presetClass="mediacall" presetSubtype="0" fill="hold" nodeType="withEffect">
                                  <p:stCondLst>
                                    <p:cond delay="250"/>
                                  </p:stCondLst>
                                  <p:childTnLst>
                                    <p:cmd type="call" cmd="playFrom(0.0)">
                                      <p:cBhvr>
                                        <p:cTn id="31" dur="4311" fill="hold"/>
                                        <p:tgtEl>
                                          <p:spTgt spid="47"/>
                                        </p:tgtEl>
                                      </p:cBhvr>
                                    </p:cmd>
                                  </p:childTnLst>
                                </p:cTn>
                              </p:par>
                            </p:childTnLst>
                          </p:cTn>
                        </p:par>
                      </p:childTnLst>
                    </p:cTn>
                  </p:par>
                </p:childTnLst>
              </p:cTn>
              <p:nextCondLst>
                <p:cond evt="onClick" delay="0">
                  <p:tgtEl>
                    <p:spTgt spid="34"/>
                  </p:tgtEl>
                </p:cond>
              </p:nextCondLst>
            </p:seq>
            <p:seq concurrent="1" nextAc="seek">
              <p:cTn id="32" restart="whenNotActive" fill="hold" evtFilter="cancelBubble" nodeType="interactiveSeq">
                <p:stCondLst>
                  <p:cond evt="onClick" delay="0">
                    <p:tgtEl>
                      <p:spTgt spid="35"/>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decel="50000" fill="hold" nodeType="clickEffect">
                                  <p:stCondLst>
                                    <p:cond delay="0"/>
                                  </p:stCondLst>
                                  <p:childTnLst>
                                    <p:animMotion origin="layout" path="M -0.03658 0.09004 L -0.06561 0.4155 " pathEditMode="relative" rAng="0" ptsTypes="AA">
                                      <p:cBhvr>
                                        <p:cTn id="36" dur="2000" fill="hold"/>
                                        <p:tgtEl>
                                          <p:spTgt spid="17"/>
                                        </p:tgtEl>
                                        <p:attrNameLst>
                                          <p:attrName>ppt_x</p:attrName>
                                          <p:attrName>ppt_y</p:attrName>
                                        </p:attrNameLst>
                                      </p:cBhvr>
                                      <p:rCtr x="-1458" y="16273"/>
                                    </p:animMotion>
                                  </p:childTnLst>
                                </p:cTn>
                              </p:par>
                              <p:par>
                                <p:cTn id="37" presetID="10" presetClass="exit" presetSubtype="0" fill="hold" nodeType="withEffect">
                                  <p:stCondLst>
                                    <p:cond delay="0"/>
                                  </p:stCondLst>
                                  <p:childTnLst>
                                    <p:animEffect transition="out" filter="fade">
                                      <p:cBhvr>
                                        <p:cTn id="38" dur="500"/>
                                        <p:tgtEl>
                                          <p:spTgt spid="35"/>
                                        </p:tgtEl>
                                      </p:cBhvr>
                                    </p:animEffect>
                                    <p:set>
                                      <p:cBhvr>
                                        <p:cTn id="39" dur="1" fill="hold">
                                          <p:stCondLst>
                                            <p:cond delay="499"/>
                                          </p:stCondLst>
                                        </p:cTn>
                                        <p:tgtEl>
                                          <p:spTgt spid="35"/>
                                        </p:tgtEl>
                                        <p:attrNameLst>
                                          <p:attrName>style.visibility</p:attrName>
                                        </p:attrNameLst>
                                      </p:cBhvr>
                                      <p:to>
                                        <p:strVal val="hidden"/>
                                      </p:to>
                                    </p:set>
                                  </p:childTnLst>
                                </p:cTn>
                              </p:par>
                              <p:par>
                                <p:cTn id="40" presetID="1" presetClass="mediacall" presetSubtype="0" fill="hold" nodeType="withEffect">
                                  <p:stCondLst>
                                    <p:cond delay="250"/>
                                  </p:stCondLst>
                                  <p:childTnLst>
                                    <p:cmd type="call" cmd="playFrom(0.0)">
                                      <p:cBhvr>
                                        <p:cTn id="41" dur="4311" fill="hold"/>
                                        <p:tgtEl>
                                          <p:spTgt spid="46"/>
                                        </p:tgtEl>
                                      </p:cBhvr>
                                    </p:cmd>
                                  </p:childTnLst>
                                </p:cTn>
                              </p:par>
                            </p:childTnLst>
                          </p:cTn>
                        </p:par>
                      </p:childTnLst>
                    </p:cTn>
                  </p:par>
                </p:childTnLst>
              </p:cTn>
              <p:nextCondLst>
                <p:cond evt="onClick" delay="0">
                  <p:tgtEl>
                    <p:spTgt spid="35"/>
                  </p:tgtEl>
                </p:cond>
              </p:nextCondLst>
            </p:seq>
            <p:seq concurrent="1" nextAc="seek">
              <p:cTn id="42" restart="whenNotActive" fill="hold" evtFilter="cancelBubble" nodeType="interactiveSeq">
                <p:stCondLst>
                  <p:cond evt="onClick" delay="0">
                    <p:tgtEl>
                      <p:spTgt spid="1030"/>
                    </p:tgtEl>
                  </p:cond>
                </p:stCondLst>
                <p:endSync evt="end" delay="0">
                  <p:rtn val="all"/>
                </p:endSync>
                <p:childTnLst>
                  <p:par>
                    <p:cTn id="43" fill="hold">
                      <p:stCondLst>
                        <p:cond delay="0"/>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1034"/>
                                        </p:tgtEl>
                                        <p:attrNameLst>
                                          <p:attrName>style.visibility</p:attrName>
                                        </p:attrNameLst>
                                      </p:cBhvr>
                                      <p:to>
                                        <p:strVal val="visible"/>
                                      </p:to>
                                    </p:set>
                                    <p:animEffect transition="in" filter="fade">
                                      <p:cBhvr>
                                        <p:cTn id="47" dur="1000"/>
                                        <p:tgtEl>
                                          <p:spTgt spid="1034"/>
                                        </p:tgtEl>
                                      </p:cBhvr>
                                    </p:animEffect>
                                    <p:anim calcmode="lin" valueType="num">
                                      <p:cBhvr>
                                        <p:cTn id="48" dur="1000" fill="hold"/>
                                        <p:tgtEl>
                                          <p:spTgt spid="1034"/>
                                        </p:tgtEl>
                                        <p:attrNameLst>
                                          <p:attrName>ppt_x</p:attrName>
                                        </p:attrNameLst>
                                      </p:cBhvr>
                                      <p:tavLst>
                                        <p:tav tm="0">
                                          <p:val>
                                            <p:strVal val="#ppt_x"/>
                                          </p:val>
                                        </p:tav>
                                        <p:tav tm="100000">
                                          <p:val>
                                            <p:strVal val="#ppt_x"/>
                                          </p:val>
                                        </p:tav>
                                      </p:tavLst>
                                    </p:anim>
                                    <p:anim calcmode="lin" valueType="num">
                                      <p:cBhvr>
                                        <p:cTn id="49" dur="1000" fill="hold"/>
                                        <p:tgtEl>
                                          <p:spTgt spid="1034"/>
                                        </p:tgtEl>
                                        <p:attrNameLst>
                                          <p:attrName>ppt_y</p:attrName>
                                        </p:attrNameLst>
                                      </p:cBhvr>
                                      <p:tavLst>
                                        <p:tav tm="0">
                                          <p:val>
                                            <p:strVal val="#ppt_y+.1"/>
                                          </p:val>
                                        </p:tav>
                                        <p:tav tm="100000">
                                          <p:val>
                                            <p:strVal val="#ppt_y"/>
                                          </p:val>
                                        </p:tav>
                                      </p:tavLst>
                                    </p:anim>
                                  </p:childTnLst>
                                </p:cTn>
                              </p:par>
                              <p:par>
                                <p:cTn id="50" presetID="1" presetClass="mediacall" presetSubtype="0" fill="hold" nodeType="withEffect">
                                  <p:stCondLst>
                                    <p:cond delay="0"/>
                                  </p:stCondLst>
                                  <p:childTnLst>
                                    <p:cmd type="call" cmd="play">
                                      <p:cBhvr>
                                        <p:cTn id="51" dur="1" fill="hold"/>
                                        <p:tgtEl>
                                          <p:spTgt spid="42"/>
                                        </p:tgtEl>
                                      </p:cBhvr>
                                    </p:cmd>
                                  </p:childTnLst>
                                </p:cTn>
                              </p:par>
                            </p:childTnLst>
                          </p:cTn>
                        </p:par>
                      </p:childTnLst>
                    </p:cTn>
                  </p:par>
                </p:childTnLst>
              </p:cTn>
              <p:nextCondLst>
                <p:cond evt="onClick" delay="0">
                  <p:tgtEl>
                    <p:spTgt spid="1030"/>
                  </p:tgtEl>
                </p:cond>
              </p:nextCondLst>
            </p:seq>
            <p:audio>
              <p:cMediaNode vol="80000">
                <p:cTn id="52" fill="hold" display="0">
                  <p:stCondLst>
                    <p:cond delay="indefinite"/>
                  </p:stCondLst>
                  <p:endCondLst>
                    <p:cond evt="onStopAudio" delay="0">
                      <p:tgtEl>
                        <p:sldTgt/>
                      </p:tgtEl>
                    </p:cond>
                  </p:endCondLst>
                </p:cTn>
                <p:tgtEl>
                  <p:spTgt spid="42"/>
                </p:tgtEl>
              </p:cMediaNode>
            </p:audio>
            <p:audio>
              <p:cMediaNode vol="80000">
                <p:cTn id="53" fill="hold" display="0">
                  <p:stCondLst>
                    <p:cond delay="indefinite"/>
                  </p:stCondLst>
                  <p:endCondLst>
                    <p:cond evt="onStopAudio" delay="0">
                      <p:tgtEl>
                        <p:sldTgt/>
                      </p:tgtEl>
                    </p:cond>
                  </p:endCondLst>
                </p:cTn>
                <p:tgtEl>
                  <p:spTgt spid="43"/>
                </p:tgtEl>
              </p:cMediaNode>
            </p:audio>
            <p:audio>
              <p:cMediaNode vol="80000">
                <p:cTn id="54" fill="hold" display="0">
                  <p:stCondLst>
                    <p:cond delay="indefinite"/>
                  </p:stCondLst>
                  <p:endCondLst>
                    <p:cond evt="onStopAudio" delay="0">
                      <p:tgtEl>
                        <p:sldTgt/>
                      </p:tgtEl>
                    </p:cond>
                  </p:endCondLst>
                </p:cTn>
                <p:tgtEl>
                  <p:spTgt spid="46"/>
                </p:tgtEl>
              </p:cMediaNode>
            </p:audio>
            <p:audio>
              <p:cMediaNode vol="80000">
                <p:cTn id="55" fill="hold" display="0">
                  <p:stCondLst>
                    <p:cond delay="indefinite"/>
                  </p:stCondLst>
                  <p:endCondLst>
                    <p:cond evt="onStopAudio" delay="0">
                      <p:tgtEl>
                        <p:sldTgt/>
                      </p:tgtEl>
                    </p:cond>
                  </p:endCondLst>
                </p:cTn>
                <p:tgtEl>
                  <p:spTgt spid="47"/>
                </p:tgtEl>
              </p:cMediaNode>
            </p:audio>
            <p:audio>
              <p:cMediaNode vol="80000">
                <p:cTn id="56" fill="hold" display="0">
                  <p:stCondLst>
                    <p:cond delay="indefinite"/>
                  </p:stCondLst>
                  <p:endCondLst>
                    <p:cond evt="onStopAudio" delay="0">
                      <p:tgtEl>
                        <p:sldTgt/>
                      </p:tgtEl>
                    </p:cond>
                  </p:endCondLst>
                </p:cTn>
                <p:tgtEl>
                  <p:spTgt spid="4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descr="3.png">
            <a:hlinkClick r:id="rId4" action="ppaction://hlinksldjump"/>
          </p:cNvPr>
          <p:cNvPicPr>
            <a:picLocks noChangeAspect="1"/>
          </p:cNvPicPr>
          <p:nvPr/>
        </p:nvPicPr>
        <p:blipFill>
          <a:blip r:embed="rId5" cstate="print"/>
          <a:stretch>
            <a:fillRect/>
          </a:stretch>
        </p:blipFill>
        <p:spPr>
          <a:xfrm>
            <a:off x="10363200" y="5185746"/>
            <a:ext cx="1828800" cy="1672254"/>
          </a:xfrm>
          <a:prstGeom prst="rect">
            <a:avLst/>
          </a:prstGeom>
        </p:spPr>
      </p:pic>
      <p:sp>
        <p:nvSpPr>
          <p:cNvPr id="39" name="Rounded Rectangle 38"/>
          <p:cNvSpPr/>
          <p:nvPr/>
        </p:nvSpPr>
        <p:spPr>
          <a:xfrm>
            <a:off x="1524000" y="818729"/>
            <a:ext cx="8853378" cy="1626780"/>
          </a:xfrm>
          <a:prstGeom prst="roundRect">
            <a:avLst/>
          </a:prstGeom>
          <a:gradFill>
            <a:gsLst>
              <a:gs pos="0">
                <a:schemeClr val="accent5">
                  <a:satMod val="103000"/>
                  <a:lumMod val="102000"/>
                  <a:tint val="94000"/>
                </a:schemeClr>
              </a:gs>
              <a:gs pos="46000">
                <a:schemeClr val="accent5">
                  <a:satMod val="110000"/>
                  <a:lumMod val="100000"/>
                  <a:shade val="100000"/>
                  <a:alpha val="86000"/>
                </a:schemeClr>
              </a:gs>
              <a:gs pos="100000">
                <a:schemeClr val="accent5">
                  <a:lumMod val="99000"/>
                  <a:satMod val="120000"/>
                  <a:shade val="78000"/>
                </a:schemeClr>
              </a:gs>
            </a:gsLst>
          </a:gradFill>
          <a:ln w="38100">
            <a:solidFill>
              <a:schemeClr val="accent6">
                <a:lumMod val="75000"/>
              </a:schemeClr>
            </a:solidFill>
            <a:prstDash val="dash"/>
          </a:ln>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4800" dirty="0" err="1" smtClean="0">
                <a:effectLst>
                  <a:outerShdw blurRad="50800" dist="38100" dir="5400000" algn="t" rotWithShape="0">
                    <a:prstClr val="black">
                      <a:alpha val="40000"/>
                    </a:prstClr>
                  </a:outerShdw>
                </a:effectLst>
                <a:latin typeface="UTM Rockwell" pitchFamily="18" charset="0"/>
              </a:rPr>
              <a:t>Từ</a:t>
            </a:r>
            <a:r>
              <a:rPr lang="en-US" sz="4800" dirty="0" smtClean="0">
                <a:effectLst>
                  <a:outerShdw blurRad="50800" dist="38100" dir="5400000" algn="t" rotWithShape="0">
                    <a:prstClr val="black">
                      <a:alpha val="40000"/>
                    </a:prstClr>
                  </a:outerShdw>
                </a:effectLst>
                <a:latin typeface="UTM Rockwell" pitchFamily="18" charset="0"/>
              </a:rPr>
              <a:t> </a:t>
            </a:r>
            <a:r>
              <a:rPr lang="en-US" sz="4800" dirty="0" err="1" smtClean="0">
                <a:effectLst>
                  <a:outerShdw blurRad="50800" dist="38100" dir="5400000" algn="t" rotWithShape="0">
                    <a:prstClr val="black">
                      <a:alpha val="40000"/>
                    </a:prstClr>
                  </a:outerShdw>
                </a:effectLst>
                <a:latin typeface="UTM Rockwell" pitchFamily="18" charset="0"/>
              </a:rPr>
              <a:t>đồng</a:t>
            </a:r>
            <a:r>
              <a:rPr lang="en-US" sz="4800" dirty="0" smtClean="0">
                <a:effectLst>
                  <a:outerShdw blurRad="50800" dist="38100" dir="5400000" algn="t" rotWithShape="0">
                    <a:prstClr val="black">
                      <a:alpha val="40000"/>
                    </a:prstClr>
                  </a:outerShdw>
                </a:effectLst>
                <a:latin typeface="UTM Rockwell" pitchFamily="18" charset="0"/>
              </a:rPr>
              <a:t> </a:t>
            </a:r>
            <a:r>
              <a:rPr lang="en-US" sz="4800" dirty="0" err="1" smtClean="0">
                <a:effectLst>
                  <a:outerShdw blurRad="50800" dist="38100" dir="5400000" algn="t" rotWithShape="0">
                    <a:prstClr val="black">
                      <a:alpha val="40000"/>
                    </a:prstClr>
                  </a:outerShdw>
                </a:effectLst>
                <a:latin typeface="UTM Rockwell" pitchFamily="18" charset="0"/>
              </a:rPr>
              <a:t>nghĩa</a:t>
            </a:r>
            <a:r>
              <a:rPr lang="en-US" sz="4800" dirty="0" smtClean="0">
                <a:effectLst>
                  <a:outerShdw blurRad="50800" dist="38100" dir="5400000" algn="t" rotWithShape="0">
                    <a:prstClr val="black">
                      <a:alpha val="40000"/>
                    </a:prstClr>
                  </a:outerShdw>
                </a:effectLst>
                <a:latin typeface="UTM Rockwell" pitchFamily="18" charset="0"/>
              </a:rPr>
              <a:t> </a:t>
            </a:r>
            <a:r>
              <a:rPr lang="en-US" sz="4800" dirty="0" err="1" smtClean="0">
                <a:effectLst>
                  <a:outerShdw blurRad="50800" dist="38100" dir="5400000" algn="t" rotWithShape="0">
                    <a:prstClr val="black">
                      <a:alpha val="40000"/>
                    </a:prstClr>
                  </a:outerShdw>
                </a:effectLst>
                <a:latin typeface="UTM Rockwell" pitchFamily="18" charset="0"/>
              </a:rPr>
              <a:t>là</a:t>
            </a:r>
            <a:r>
              <a:rPr lang="en-US" sz="4800" dirty="0" smtClean="0">
                <a:effectLst>
                  <a:outerShdw blurRad="50800" dist="38100" dir="5400000" algn="t" rotWithShape="0">
                    <a:prstClr val="black">
                      <a:alpha val="40000"/>
                    </a:prstClr>
                  </a:outerShdw>
                </a:effectLst>
                <a:latin typeface="UTM Rockwell" pitchFamily="18" charset="0"/>
              </a:rPr>
              <a:t> </a:t>
            </a:r>
            <a:r>
              <a:rPr lang="en-US" sz="4800" dirty="0" err="1" smtClean="0">
                <a:effectLst>
                  <a:outerShdw blurRad="50800" dist="38100" dir="5400000" algn="t" rotWithShape="0">
                    <a:prstClr val="black">
                      <a:alpha val="40000"/>
                    </a:prstClr>
                  </a:outerShdw>
                </a:effectLst>
                <a:latin typeface="UTM Rockwell" pitchFamily="18" charset="0"/>
              </a:rPr>
              <a:t>gì</a:t>
            </a:r>
            <a:r>
              <a:rPr lang="en-US" sz="4800" dirty="0" smtClean="0">
                <a:effectLst>
                  <a:outerShdw blurRad="50800" dist="38100" dir="5400000" algn="t" rotWithShape="0">
                    <a:prstClr val="black">
                      <a:alpha val="40000"/>
                    </a:prstClr>
                  </a:outerShdw>
                </a:effectLst>
                <a:latin typeface="UTM Rockwell" pitchFamily="18" charset="0"/>
              </a:rPr>
              <a:t>?</a:t>
            </a:r>
            <a:endParaRPr lang="en-US" sz="4800" dirty="0">
              <a:effectLst>
                <a:outerShdw blurRad="50800" dist="38100" dir="5400000" algn="t" rotWithShape="0">
                  <a:prstClr val="black">
                    <a:alpha val="40000"/>
                  </a:prstClr>
                </a:outerShdw>
              </a:effectLst>
              <a:latin typeface="UTM Rockwell" pitchFamily="18" charset="0"/>
            </a:endParaRPr>
          </a:p>
        </p:txBody>
      </p:sp>
      <p:sp>
        <p:nvSpPr>
          <p:cNvPr id="40" name="Rounded Rectangle 39"/>
          <p:cNvSpPr/>
          <p:nvPr/>
        </p:nvSpPr>
        <p:spPr>
          <a:xfrm>
            <a:off x="1524000" y="3012580"/>
            <a:ext cx="9005778" cy="2675861"/>
          </a:xfrm>
          <a:prstGeom prst="roundRect">
            <a:avLst/>
          </a:prstGeom>
          <a:solidFill>
            <a:srgbClr val="FF75AD">
              <a:alpha val="63000"/>
            </a:srgbClr>
          </a:solidFill>
          <a:ln w="38100">
            <a:solidFill>
              <a:srgbClr val="E51674"/>
            </a:solidFill>
            <a:prstDash val="dash"/>
          </a:ln>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3400" dirty="0" err="1" smtClean="0">
                <a:solidFill>
                  <a:schemeClr val="tx1"/>
                </a:solidFill>
                <a:latin typeface="UTM Aristote" pitchFamily="18" charset="0"/>
              </a:rPr>
              <a:t>Từ</a:t>
            </a:r>
            <a:r>
              <a:rPr lang="en-US" sz="3400" dirty="0" smtClean="0">
                <a:solidFill>
                  <a:schemeClr val="tx1"/>
                </a:solidFill>
                <a:latin typeface="UTM Aristote" pitchFamily="18" charset="0"/>
              </a:rPr>
              <a:t> </a:t>
            </a:r>
            <a:r>
              <a:rPr lang="en-US" sz="3400" dirty="0" err="1" smtClean="0">
                <a:solidFill>
                  <a:schemeClr val="tx1"/>
                </a:solidFill>
                <a:latin typeface="UTM Aristote" pitchFamily="18" charset="0"/>
              </a:rPr>
              <a:t>đồng</a:t>
            </a:r>
            <a:r>
              <a:rPr lang="en-US" sz="3400" dirty="0" smtClean="0">
                <a:solidFill>
                  <a:schemeClr val="tx1"/>
                </a:solidFill>
                <a:latin typeface="UTM Aristote" pitchFamily="18" charset="0"/>
              </a:rPr>
              <a:t> </a:t>
            </a:r>
            <a:r>
              <a:rPr lang="en-US" sz="3400" dirty="0" err="1" smtClean="0">
                <a:solidFill>
                  <a:schemeClr val="tx1"/>
                </a:solidFill>
                <a:latin typeface="UTM Aristote" pitchFamily="18" charset="0"/>
              </a:rPr>
              <a:t>nghĩa</a:t>
            </a:r>
            <a:r>
              <a:rPr lang="en-US" sz="3400" dirty="0" smtClean="0">
                <a:solidFill>
                  <a:schemeClr val="tx1"/>
                </a:solidFill>
                <a:latin typeface="UTM Aristote" pitchFamily="18" charset="0"/>
              </a:rPr>
              <a:t> </a:t>
            </a:r>
            <a:r>
              <a:rPr lang="en-US" sz="3400" dirty="0" err="1" smtClean="0">
                <a:solidFill>
                  <a:schemeClr val="tx1"/>
                </a:solidFill>
                <a:latin typeface="UTM Aristote" pitchFamily="18" charset="0"/>
              </a:rPr>
              <a:t>là</a:t>
            </a:r>
            <a:r>
              <a:rPr lang="en-US" sz="3400" dirty="0">
                <a:solidFill>
                  <a:schemeClr val="tx1"/>
                </a:solidFill>
                <a:latin typeface="UTM Aristote" pitchFamily="18" charset="0"/>
              </a:rPr>
              <a:t> </a:t>
            </a:r>
            <a:r>
              <a:rPr lang="en-US" sz="3400" dirty="0" err="1" smtClean="0">
                <a:solidFill>
                  <a:schemeClr val="tx1"/>
                </a:solidFill>
                <a:latin typeface="UTM Aristote" pitchFamily="18" charset="0"/>
              </a:rPr>
              <a:t>những</a:t>
            </a:r>
            <a:r>
              <a:rPr lang="en-US" sz="3400" dirty="0" smtClean="0">
                <a:solidFill>
                  <a:schemeClr val="tx1"/>
                </a:solidFill>
                <a:latin typeface="UTM Aristote" pitchFamily="18" charset="0"/>
              </a:rPr>
              <a:t> </a:t>
            </a:r>
            <a:r>
              <a:rPr lang="en-US" sz="3400" dirty="0" err="1" smtClean="0">
                <a:solidFill>
                  <a:schemeClr val="tx1"/>
                </a:solidFill>
                <a:latin typeface="UTM Aristote" pitchFamily="18" charset="0"/>
              </a:rPr>
              <a:t>từ</a:t>
            </a:r>
            <a:r>
              <a:rPr lang="en-US" sz="3400" dirty="0" smtClean="0">
                <a:solidFill>
                  <a:schemeClr val="tx1"/>
                </a:solidFill>
                <a:latin typeface="UTM Aristote" pitchFamily="18" charset="0"/>
              </a:rPr>
              <a:t> </a:t>
            </a:r>
            <a:r>
              <a:rPr lang="en-US" sz="3400" dirty="0" err="1" smtClean="0">
                <a:solidFill>
                  <a:schemeClr val="tx1"/>
                </a:solidFill>
                <a:latin typeface="UTM Aristote" pitchFamily="18" charset="0"/>
              </a:rPr>
              <a:t>có</a:t>
            </a:r>
            <a:r>
              <a:rPr lang="en-US" sz="3400" dirty="0" smtClean="0">
                <a:solidFill>
                  <a:schemeClr val="tx1"/>
                </a:solidFill>
                <a:latin typeface="UTM Aristote" pitchFamily="18" charset="0"/>
              </a:rPr>
              <a:t> </a:t>
            </a:r>
            <a:r>
              <a:rPr lang="en-US" sz="3400" dirty="0" err="1" smtClean="0">
                <a:solidFill>
                  <a:schemeClr val="tx1"/>
                </a:solidFill>
                <a:latin typeface="UTM Aristote" pitchFamily="18" charset="0"/>
              </a:rPr>
              <a:t>nghĩa</a:t>
            </a:r>
            <a:r>
              <a:rPr lang="en-US" sz="3400" dirty="0" smtClean="0">
                <a:solidFill>
                  <a:schemeClr val="tx1"/>
                </a:solidFill>
                <a:latin typeface="UTM Aristote" pitchFamily="18" charset="0"/>
              </a:rPr>
              <a:t> </a:t>
            </a:r>
            <a:r>
              <a:rPr lang="en-US" sz="3400" dirty="0" err="1" smtClean="0">
                <a:solidFill>
                  <a:schemeClr val="tx1"/>
                </a:solidFill>
                <a:latin typeface="UTM Aristote" pitchFamily="18" charset="0"/>
              </a:rPr>
              <a:t>giống</a:t>
            </a:r>
            <a:r>
              <a:rPr lang="en-US" sz="3400" dirty="0" smtClean="0">
                <a:solidFill>
                  <a:schemeClr val="tx1"/>
                </a:solidFill>
                <a:latin typeface="UTM Aristote" pitchFamily="18" charset="0"/>
              </a:rPr>
              <a:t> </a:t>
            </a:r>
            <a:r>
              <a:rPr lang="en-US" sz="3400" dirty="0" err="1" smtClean="0">
                <a:solidFill>
                  <a:schemeClr val="tx1"/>
                </a:solidFill>
                <a:latin typeface="UTM Aristote" pitchFamily="18" charset="0"/>
              </a:rPr>
              <a:t>hoặc</a:t>
            </a:r>
            <a:r>
              <a:rPr lang="en-US" sz="3400" dirty="0" smtClean="0">
                <a:solidFill>
                  <a:schemeClr val="tx1"/>
                </a:solidFill>
                <a:latin typeface="UTM Aristote" pitchFamily="18" charset="0"/>
              </a:rPr>
              <a:t> </a:t>
            </a:r>
            <a:r>
              <a:rPr lang="en-US" sz="3400" dirty="0" err="1" smtClean="0">
                <a:solidFill>
                  <a:schemeClr val="tx1"/>
                </a:solidFill>
                <a:latin typeface="UTM Aristote" pitchFamily="18" charset="0"/>
              </a:rPr>
              <a:t>gần</a:t>
            </a:r>
            <a:r>
              <a:rPr lang="en-US" sz="3400" dirty="0" smtClean="0">
                <a:solidFill>
                  <a:schemeClr val="tx1"/>
                </a:solidFill>
                <a:latin typeface="UTM Aristote" pitchFamily="18" charset="0"/>
              </a:rPr>
              <a:t> </a:t>
            </a:r>
            <a:r>
              <a:rPr lang="en-US" sz="3400" dirty="0" err="1" smtClean="0">
                <a:solidFill>
                  <a:schemeClr val="tx1"/>
                </a:solidFill>
                <a:latin typeface="UTM Aristote" pitchFamily="18" charset="0"/>
              </a:rPr>
              <a:t>giống</a:t>
            </a:r>
            <a:r>
              <a:rPr lang="en-US" sz="3400" dirty="0" smtClean="0">
                <a:solidFill>
                  <a:schemeClr val="tx1"/>
                </a:solidFill>
                <a:latin typeface="UTM Aristote" pitchFamily="18" charset="0"/>
              </a:rPr>
              <a:t> </a:t>
            </a:r>
            <a:r>
              <a:rPr lang="en-US" sz="3400" dirty="0" err="1" smtClean="0">
                <a:solidFill>
                  <a:schemeClr val="tx1"/>
                </a:solidFill>
                <a:latin typeface="UTM Aristote" pitchFamily="18" charset="0"/>
              </a:rPr>
              <a:t>nhau</a:t>
            </a:r>
            <a:r>
              <a:rPr lang="en-US" sz="3400" dirty="0" smtClean="0">
                <a:solidFill>
                  <a:schemeClr val="tx1"/>
                </a:solidFill>
                <a:latin typeface="UTM Aristote" pitchFamily="18" charset="0"/>
              </a:rPr>
              <a:t>.</a:t>
            </a:r>
            <a:endParaRPr lang="en-US" sz="3400" dirty="0">
              <a:solidFill>
                <a:schemeClr val="tx1"/>
              </a:solidFill>
              <a:latin typeface="UTM Aristote" pitchFamily="18" charset="0"/>
            </a:endParaRPr>
          </a:p>
        </p:txBody>
      </p:sp>
    </p:spTree>
    <p:extLst>
      <p:ext uri="{BB962C8B-B14F-4D97-AF65-F5344CB8AC3E}">
        <p14:creationId xmlns:p14="http://schemas.microsoft.com/office/powerpoint/2010/main" val="4256979852"/>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anim calcmode="lin" valueType="num">
                                      <p:cBhvr>
                                        <p:cTn id="8" dur="500" fill="hold"/>
                                        <p:tgtEl>
                                          <p:spTgt spid="39"/>
                                        </p:tgtEl>
                                        <p:attrNameLst>
                                          <p:attrName>ppt_x</p:attrName>
                                        </p:attrNameLst>
                                      </p:cBhvr>
                                      <p:tavLst>
                                        <p:tav tm="0">
                                          <p:val>
                                            <p:strVal val="#ppt_x"/>
                                          </p:val>
                                        </p:tav>
                                        <p:tav tm="100000">
                                          <p:val>
                                            <p:strVal val="#ppt_x"/>
                                          </p:val>
                                        </p:tav>
                                      </p:tavLst>
                                    </p:anim>
                                    <p:anim calcmode="lin" valueType="num">
                                      <p:cBhvr>
                                        <p:cTn id="9" dur="5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40"/>
                                        </p:tgtEl>
                                        <p:attrNameLst>
                                          <p:attrName>style.visibility</p:attrName>
                                        </p:attrNameLst>
                                      </p:cBhvr>
                                      <p:to>
                                        <p:strVal val="visible"/>
                                      </p:to>
                                    </p:set>
                                    <p:animEffect transition="in" filter="wipe(left)">
                                      <p:cBhvr>
                                        <p:cTn id="14" dur="500"/>
                                        <p:tgtEl>
                                          <p:spTgt spid="40"/>
                                        </p:tgtEl>
                                      </p:cBhvr>
                                    </p:animEffect>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1456.png"/>
          <p:cNvPicPr>
            <a:picLocks noChangeAspect="1"/>
          </p:cNvPicPr>
          <p:nvPr/>
        </p:nvPicPr>
        <p:blipFill>
          <a:blip r:embed="rId6" cstate="print"/>
          <a:stretch>
            <a:fillRect/>
          </a:stretch>
        </p:blipFill>
        <p:spPr>
          <a:xfrm>
            <a:off x="2032000" y="3276600"/>
            <a:ext cx="4684296" cy="575440"/>
          </a:xfrm>
          <a:prstGeom prst="rect">
            <a:avLst/>
          </a:prstGeom>
        </p:spPr>
      </p:pic>
      <p:sp>
        <p:nvSpPr>
          <p:cNvPr id="7" name="Oval 6"/>
          <p:cNvSpPr/>
          <p:nvPr/>
        </p:nvSpPr>
        <p:spPr>
          <a:xfrm>
            <a:off x="1004186" y="5943600"/>
            <a:ext cx="723013"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8" name="Picture 7" descr="1456.png"/>
          <p:cNvPicPr>
            <a:picLocks noChangeAspect="1"/>
          </p:cNvPicPr>
          <p:nvPr/>
        </p:nvPicPr>
        <p:blipFill>
          <a:blip r:embed="rId6" cstate="print"/>
          <a:stretch>
            <a:fillRect/>
          </a:stretch>
        </p:blipFill>
        <p:spPr>
          <a:xfrm>
            <a:off x="2032000" y="4114800"/>
            <a:ext cx="4684296" cy="575440"/>
          </a:xfrm>
          <a:prstGeom prst="rect">
            <a:avLst/>
          </a:prstGeom>
        </p:spPr>
      </p:pic>
      <p:pic>
        <p:nvPicPr>
          <p:cNvPr id="9" name="Picture 8" descr="1456.png"/>
          <p:cNvPicPr>
            <a:picLocks noChangeAspect="1"/>
          </p:cNvPicPr>
          <p:nvPr/>
        </p:nvPicPr>
        <p:blipFill>
          <a:blip r:embed="rId6" cstate="print"/>
          <a:stretch>
            <a:fillRect/>
          </a:stretch>
        </p:blipFill>
        <p:spPr>
          <a:xfrm>
            <a:off x="2032000" y="5105400"/>
            <a:ext cx="4684296" cy="575440"/>
          </a:xfrm>
          <a:prstGeom prst="rect">
            <a:avLst/>
          </a:prstGeom>
        </p:spPr>
      </p:pic>
      <p:pic>
        <p:nvPicPr>
          <p:cNvPr id="10" name="Picture 9" descr="1456.png"/>
          <p:cNvPicPr>
            <a:picLocks noChangeAspect="1"/>
          </p:cNvPicPr>
          <p:nvPr/>
        </p:nvPicPr>
        <p:blipFill>
          <a:blip r:embed="rId6" cstate="print"/>
          <a:stretch>
            <a:fillRect/>
          </a:stretch>
        </p:blipFill>
        <p:spPr>
          <a:xfrm>
            <a:off x="2032000" y="6019800"/>
            <a:ext cx="4684296" cy="575440"/>
          </a:xfrm>
          <a:prstGeom prst="rect">
            <a:avLst/>
          </a:prstGeom>
        </p:spPr>
      </p:pic>
      <p:sp>
        <p:nvSpPr>
          <p:cNvPr id="11" name="Oval 10"/>
          <p:cNvSpPr/>
          <p:nvPr/>
        </p:nvSpPr>
        <p:spPr>
          <a:xfrm>
            <a:off x="1004186" y="5029200"/>
            <a:ext cx="723013"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 name="Oval 11"/>
          <p:cNvSpPr/>
          <p:nvPr/>
        </p:nvSpPr>
        <p:spPr>
          <a:xfrm>
            <a:off x="1004186" y="4038600"/>
            <a:ext cx="723013"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3" name="Oval 12"/>
          <p:cNvSpPr/>
          <p:nvPr/>
        </p:nvSpPr>
        <p:spPr>
          <a:xfrm>
            <a:off x="1041990" y="3124200"/>
            <a:ext cx="685209"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4" name="TextBox 13"/>
          <p:cNvSpPr txBox="1"/>
          <p:nvPr/>
        </p:nvSpPr>
        <p:spPr>
          <a:xfrm>
            <a:off x="1127055" y="6019800"/>
            <a:ext cx="482008" cy="523220"/>
          </a:xfrm>
          <a:prstGeom prst="rect">
            <a:avLst/>
          </a:prstGeom>
          <a:noFill/>
        </p:spPr>
        <p:txBody>
          <a:bodyPr wrap="square" rtlCol="0">
            <a:spAutoFit/>
          </a:bodyPr>
          <a:lstStyle/>
          <a:p>
            <a:r>
              <a:rPr lang="en-US" sz="2800" b="1" dirty="0">
                <a:latin typeface="Times New Roman" pitchFamily="18" charset="0"/>
                <a:cs typeface="Times New Roman" pitchFamily="18" charset="0"/>
              </a:rPr>
              <a:t>D</a:t>
            </a:r>
          </a:p>
        </p:txBody>
      </p:sp>
      <p:sp>
        <p:nvSpPr>
          <p:cNvPr id="15" name="TextBox 14"/>
          <p:cNvSpPr txBox="1"/>
          <p:nvPr/>
        </p:nvSpPr>
        <p:spPr>
          <a:xfrm>
            <a:off x="1170765" y="3190425"/>
            <a:ext cx="556435" cy="523220"/>
          </a:xfrm>
          <a:prstGeom prst="rect">
            <a:avLst/>
          </a:prstGeom>
          <a:noFill/>
        </p:spPr>
        <p:txBody>
          <a:bodyPr wrap="square" rtlCol="0">
            <a:spAutoFit/>
          </a:bodyPr>
          <a:lstStyle/>
          <a:p>
            <a:r>
              <a:rPr lang="en-US" sz="2800" b="1" dirty="0">
                <a:latin typeface="Times New Roman" pitchFamily="18" charset="0"/>
                <a:cs typeface="Times New Roman" pitchFamily="18" charset="0"/>
              </a:rPr>
              <a:t>A</a:t>
            </a:r>
          </a:p>
        </p:txBody>
      </p:sp>
      <p:sp>
        <p:nvSpPr>
          <p:cNvPr id="16" name="TextBox 15"/>
          <p:cNvSpPr txBox="1"/>
          <p:nvPr/>
        </p:nvSpPr>
        <p:spPr>
          <a:xfrm>
            <a:off x="1137688" y="5105400"/>
            <a:ext cx="482008" cy="523220"/>
          </a:xfrm>
          <a:prstGeom prst="rect">
            <a:avLst/>
          </a:prstGeom>
          <a:noFill/>
        </p:spPr>
        <p:txBody>
          <a:bodyPr wrap="square" rtlCol="0">
            <a:spAutoFit/>
          </a:bodyPr>
          <a:lstStyle/>
          <a:p>
            <a:r>
              <a:rPr lang="en-US" sz="2800" b="1" dirty="0">
                <a:latin typeface="Times New Roman" pitchFamily="18" charset="0"/>
                <a:cs typeface="Times New Roman" pitchFamily="18" charset="0"/>
              </a:rPr>
              <a:t>C</a:t>
            </a:r>
          </a:p>
        </p:txBody>
      </p:sp>
      <p:sp>
        <p:nvSpPr>
          <p:cNvPr id="17" name="TextBox 16"/>
          <p:cNvSpPr txBox="1"/>
          <p:nvPr/>
        </p:nvSpPr>
        <p:spPr>
          <a:xfrm>
            <a:off x="1148320" y="4114800"/>
            <a:ext cx="482009" cy="523220"/>
          </a:xfrm>
          <a:prstGeom prst="rect">
            <a:avLst/>
          </a:prstGeom>
          <a:noFill/>
        </p:spPr>
        <p:txBody>
          <a:bodyPr wrap="square" rtlCol="0">
            <a:spAutoFit/>
          </a:bodyPr>
          <a:lstStyle/>
          <a:p>
            <a:r>
              <a:rPr lang="en-US" sz="2800" b="1" dirty="0">
                <a:latin typeface="Times New Roman" pitchFamily="18" charset="0"/>
                <a:cs typeface="Times New Roman" pitchFamily="18" charset="0"/>
              </a:rPr>
              <a:t>B</a:t>
            </a:r>
          </a:p>
        </p:txBody>
      </p:sp>
      <p:sp>
        <p:nvSpPr>
          <p:cNvPr id="18" name="TextBox 17"/>
          <p:cNvSpPr txBox="1"/>
          <p:nvPr/>
        </p:nvSpPr>
        <p:spPr>
          <a:xfrm>
            <a:off x="2133600" y="3320901"/>
            <a:ext cx="4368800" cy="523220"/>
          </a:xfrm>
          <a:prstGeom prst="rect">
            <a:avLst/>
          </a:prstGeom>
          <a:noFill/>
        </p:spPr>
        <p:txBody>
          <a:bodyPr wrap="square" rtlCol="0">
            <a:spAutoFit/>
          </a:bodyPr>
          <a:lstStyle/>
          <a:p>
            <a:r>
              <a:rPr lang="en-US" sz="2800" dirty="0" err="1" smtClean="0">
                <a:solidFill>
                  <a:srgbClr val="002060"/>
                </a:solidFill>
                <a:latin typeface="UTM Aristote" pitchFamily="18" charset="0"/>
                <a:cs typeface="Times New Roman" pitchFamily="18" charset="0"/>
              </a:rPr>
              <a:t>Giống</a:t>
            </a:r>
            <a:r>
              <a:rPr lang="en-US" sz="2800" dirty="0" smtClean="0">
                <a:solidFill>
                  <a:srgbClr val="002060"/>
                </a:solidFill>
                <a:latin typeface="UTM Aristote" pitchFamily="18" charset="0"/>
                <a:cs typeface="Times New Roman" pitchFamily="18" charset="0"/>
              </a:rPr>
              <a:t> </a:t>
            </a:r>
            <a:r>
              <a:rPr lang="en-US" sz="2800" dirty="0" err="1" smtClean="0">
                <a:solidFill>
                  <a:srgbClr val="002060"/>
                </a:solidFill>
                <a:latin typeface="UTM Aristote" pitchFamily="18" charset="0"/>
                <a:cs typeface="Times New Roman" pitchFamily="18" charset="0"/>
              </a:rPr>
              <a:t>nhau</a:t>
            </a:r>
            <a:endParaRPr lang="en-US" sz="2800" dirty="0">
              <a:solidFill>
                <a:srgbClr val="002060"/>
              </a:solidFill>
              <a:latin typeface="UTM Aristote" pitchFamily="18" charset="0"/>
              <a:cs typeface="Times New Roman" pitchFamily="18" charset="0"/>
            </a:endParaRPr>
          </a:p>
        </p:txBody>
      </p:sp>
      <p:sp>
        <p:nvSpPr>
          <p:cNvPr id="19" name="TextBox 18"/>
          <p:cNvSpPr txBox="1"/>
          <p:nvPr/>
        </p:nvSpPr>
        <p:spPr>
          <a:xfrm>
            <a:off x="2133600" y="4159101"/>
            <a:ext cx="4368800" cy="523220"/>
          </a:xfrm>
          <a:prstGeom prst="rect">
            <a:avLst/>
          </a:prstGeom>
          <a:noFill/>
        </p:spPr>
        <p:txBody>
          <a:bodyPr wrap="square" rtlCol="0">
            <a:spAutoFit/>
          </a:bodyPr>
          <a:lstStyle/>
          <a:p>
            <a:r>
              <a:rPr lang="en-US" sz="2800" dirty="0" err="1" smtClean="0">
                <a:solidFill>
                  <a:srgbClr val="002060"/>
                </a:solidFill>
                <a:latin typeface="UTM Aristote" pitchFamily="18" charset="0"/>
                <a:cs typeface="Times New Roman" pitchFamily="18" charset="0"/>
              </a:rPr>
              <a:t>Gần</a:t>
            </a:r>
            <a:r>
              <a:rPr lang="en-US" sz="2800" dirty="0" smtClean="0">
                <a:solidFill>
                  <a:srgbClr val="002060"/>
                </a:solidFill>
                <a:latin typeface="UTM Aristote" pitchFamily="18" charset="0"/>
                <a:cs typeface="Times New Roman" pitchFamily="18" charset="0"/>
              </a:rPr>
              <a:t> </a:t>
            </a:r>
            <a:r>
              <a:rPr lang="en-US" sz="2800" dirty="0" err="1" smtClean="0">
                <a:solidFill>
                  <a:srgbClr val="002060"/>
                </a:solidFill>
                <a:latin typeface="UTM Aristote" pitchFamily="18" charset="0"/>
                <a:cs typeface="Times New Roman" pitchFamily="18" charset="0"/>
              </a:rPr>
              <a:t>giống</a:t>
            </a:r>
            <a:r>
              <a:rPr lang="en-US" sz="2800" dirty="0" smtClean="0">
                <a:solidFill>
                  <a:srgbClr val="002060"/>
                </a:solidFill>
                <a:latin typeface="UTM Aristote" pitchFamily="18" charset="0"/>
                <a:cs typeface="Times New Roman" pitchFamily="18" charset="0"/>
              </a:rPr>
              <a:t> </a:t>
            </a:r>
            <a:r>
              <a:rPr lang="en-US" sz="2800" dirty="0" err="1" smtClean="0">
                <a:solidFill>
                  <a:srgbClr val="002060"/>
                </a:solidFill>
                <a:latin typeface="UTM Aristote" pitchFamily="18" charset="0"/>
                <a:cs typeface="Times New Roman" pitchFamily="18" charset="0"/>
              </a:rPr>
              <a:t>nhau</a:t>
            </a:r>
            <a:endParaRPr lang="en-US" sz="2800" dirty="0">
              <a:solidFill>
                <a:srgbClr val="002060"/>
              </a:solidFill>
              <a:latin typeface="UTM Aristote" pitchFamily="18" charset="0"/>
              <a:cs typeface="Times New Roman" pitchFamily="18" charset="0"/>
            </a:endParaRPr>
          </a:p>
        </p:txBody>
      </p:sp>
      <p:sp>
        <p:nvSpPr>
          <p:cNvPr id="20" name="TextBox 19"/>
          <p:cNvSpPr txBox="1"/>
          <p:nvPr/>
        </p:nvSpPr>
        <p:spPr>
          <a:xfrm>
            <a:off x="2133600" y="5105400"/>
            <a:ext cx="4368800" cy="523220"/>
          </a:xfrm>
          <a:prstGeom prst="rect">
            <a:avLst/>
          </a:prstGeom>
          <a:noFill/>
        </p:spPr>
        <p:txBody>
          <a:bodyPr wrap="square" rtlCol="0">
            <a:spAutoFit/>
          </a:bodyPr>
          <a:lstStyle/>
          <a:p>
            <a:r>
              <a:rPr lang="en-US" sz="2800" dirty="0" err="1" smtClean="0">
                <a:solidFill>
                  <a:srgbClr val="002060"/>
                </a:solidFill>
                <a:latin typeface="UTM Aristote" pitchFamily="18" charset="0"/>
                <a:cs typeface="Times New Roman" pitchFamily="18" charset="0"/>
              </a:rPr>
              <a:t>Khác</a:t>
            </a:r>
            <a:r>
              <a:rPr lang="en-US" sz="2800" dirty="0" smtClean="0">
                <a:solidFill>
                  <a:srgbClr val="002060"/>
                </a:solidFill>
                <a:latin typeface="UTM Aristote" pitchFamily="18" charset="0"/>
                <a:cs typeface="Times New Roman" pitchFamily="18" charset="0"/>
              </a:rPr>
              <a:t> </a:t>
            </a:r>
            <a:r>
              <a:rPr lang="en-US" sz="2800" dirty="0" err="1" smtClean="0">
                <a:solidFill>
                  <a:srgbClr val="002060"/>
                </a:solidFill>
                <a:latin typeface="UTM Aristote" pitchFamily="18" charset="0"/>
                <a:cs typeface="Times New Roman" pitchFamily="18" charset="0"/>
              </a:rPr>
              <a:t>nhau</a:t>
            </a:r>
            <a:endParaRPr lang="en-US" sz="2800" dirty="0">
              <a:solidFill>
                <a:srgbClr val="002060"/>
              </a:solidFill>
              <a:latin typeface="UTM Aristote" pitchFamily="18" charset="0"/>
              <a:cs typeface="Times New Roman" pitchFamily="18" charset="0"/>
            </a:endParaRPr>
          </a:p>
        </p:txBody>
      </p:sp>
      <p:sp>
        <p:nvSpPr>
          <p:cNvPr id="21" name="TextBox 20"/>
          <p:cNvSpPr txBox="1"/>
          <p:nvPr/>
        </p:nvSpPr>
        <p:spPr>
          <a:xfrm>
            <a:off x="2133600" y="6019800"/>
            <a:ext cx="4368800" cy="523220"/>
          </a:xfrm>
          <a:prstGeom prst="rect">
            <a:avLst/>
          </a:prstGeom>
          <a:noFill/>
        </p:spPr>
        <p:txBody>
          <a:bodyPr wrap="square" rtlCol="0">
            <a:spAutoFit/>
          </a:bodyPr>
          <a:lstStyle/>
          <a:p>
            <a:r>
              <a:rPr lang="en-US" sz="2800" dirty="0" err="1" smtClean="0">
                <a:solidFill>
                  <a:srgbClr val="002060"/>
                </a:solidFill>
                <a:latin typeface="UTM Aristote" pitchFamily="18" charset="0"/>
                <a:cs typeface="Times New Roman" pitchFamily="18" charset="0"/>
              </a:rPr>
              <a:t>Trái</a:t>
            </a:r>
            <a:r>
              <a:rPr lang="en-US" sz="2800" dirty="0" smtClean="0">
                <a:solidFill>
                  <a:srgbClr val="002060"/>
                </a:solidFill>
                <a:latin typeface="UTM Aristote" pitchFamily="18" charset="0"/>
                <a:cs typeface="Times New Roman" pitchFamily="18" charset="0"/>
              </a:rPr>
              <a:t> </a:t>
            </a:r>
            <a:r>
              <a:rPr lang="en-US" sz="2800" dirty="0" err="1" smtClean="0">
                <a:solidFill>
                  <a:srgbClr val="002060"/>
                </a:solidFill>
                <a:latin typeface="UTM Aristote" pitchFamily="18" charset="0"/>
                <a:cs typeface="Times New Roman" pitchFamily="18" charset="0"/>
              </a:rPr>
              <a:t>ngược</a:t>
            </a:r>
            <a:r>
              <a:rPr lang="en-US" sz="2800" dirty="0" smtClean="0">
                <a:solidFill>
                  <a:srgbClr val="002060"/>
                </a:solidFill>
                <a:latin typeface="UTM Aristote" pitchFamily="18" charset="0"/>
                <a:cs typeface="Times New Roman" pitchFamily="18" charset="0"/>
              </a:rPr>
              <a:t> </a:t>
            </a:r>
            <a:r>
              <a:rPr lang="en-US" sz="2800" dirty="0" err="1" smtClean="0">
                <a:solidFill>
                  <a:srgbClr val="002060"/>
                </a:solidFill>
                <a:latin typeface="UTM Aristote" pitchFamily="18" charset="0"/>
                <a:cs typeface="Times New Roman" pitchFamily="18" charset="0"/>
              </a:rPr>
              <a:t>nhau</a:t>
            </a:r>
            <a:endParaRPr lang="en-US" sz="2800" dirty="0">
              <a:solidFill>
                <a:srgbClr val="002060"/>
              </a:solidFill>
              <a:latin typeface="UTM Aristote" pitchFamily="18" charset="0"/>
              <a:cs typeface="Times New Roman" pitchFamily="18" charset="0"/>
            </a:endParaRPr>
          </a:p>
        </p:txBody>
      </p:sp>
      <p:pic>
        <p:nvPicPr>
          <p:cNvPr id="33" name="Picture 32" descr="5a151c87f1f159262a412ad550c34737.png">
            <a:hlinkClick r:id="rId7" action="ppaction://hlinksldjump"/>
          </p:cNvPr>
          <p:cNvPicPr>
            <a:picLocks noChangeAspect="1"/>
          </p:cNvPicPr>
          <p:nvPr/>
        </p:nvPicPr>
        <p:blipFill>
          <a:blip r:embed="rId8" cstate="print"/>
          <a:stretch>
            <a:fillRect/>
          </a:stretch>
        </p:blipFill>
        <p:spPr>
          <a:xfrm>
            <a:off x="10160000" y="4495800"/>
            <a:ext cx="2032000" cy="2595562"/>
          </a:xfrm>
          <a:prstGeom prst="rect">
            <a:avLst/>
          </a:prstGeom>
        </p:spPr>
      </p:pic>
      <p:pic>
        <p:nvPicPr>
          <p:cNvPr id="34" name="Picture 33" descr="tich.png"/>
          <p:cNvPicPr>
            <a:picLocks noChangeAspect="1"/>
          </p:cNvPicPr>
          <p:nvPr/>
        </p:nvPicPr>
        <p:blipFill>
          <a:blip r:embed="rId9" cstate="print"/>
          <a:stretch>
            <a:fillRect/>
          </a:stretch>
        </p:blipFill>
        <p:spPr>
          <a:xfrm>
            <a:off x="6705600" y="5867400"/>
            <a:ext cx="965200" cy="723900"/>
          </a:xfrm>
          <a:prstGeom prst="rect">
            <a:avLst/>
          </a:prstGeom>
        </p:spPr>
      </p:pic>
      <p:pic>
        <p:nvPicPr>
          <p:cNvPr id="35" name="Picture 34" descr="sai.png"/>
          <p:cNvPicPr>
            <a:picLocks noChangeAspect="1"/>
          </p:cNvPicPr>
          <p:nvPr/>
        </p:nvPicPr>
        <p:blipFill>
          <a:blip r:embed="rId10" cstate="print"/>
          <a:stretch>
            <a:fillRect/>
          </a:stretch>
        </p:blipFill>
        <p:spPr>
          <a:xfrm>
            <a:off x="6807200" y="3276600"/>
            <a:ext cx="711200" cy="533400"/>
          </a:xfrm>
          <a:prstGeom prst="rect">
            <a:avLst/>
          </a:prstGeom>
        </p:spPr>
      </p:pic>
      <p:pic>
        <p:nvPicPr>
          <p:cNvPr id="36" name="Picture 35" descr="sai.png"/>
          <p:cNvPicPr>
            <a:picLocks noChangeAspect="1"/>
          </p:cNvPicPr>
          <p:nvPr/>
        </p:nvPicPr>
        <p:blipFill>
          <a:blip r:embed="rId10" cstate="print"/>
          <a:stretch>
            <a:fillRect/>
          </a:stretch>
        </p:blipFill>
        <p:spPr>
          <a:xfrm>
            <a:off x="6807200" y="4114800"/>
            <a:ext cx="711200" cy="533400"/>
          </a:xfrm>
          <a:prstGeom prst="rect">
            <a:avLst/>
          </a:prstGeom>
        </p:spPr>
      </p:pic>
      <p:pic>
        <p:nvPicPr>
          <p:cNvPr id="37" name="Picture 36" descr="sai.png"/>
          <p:cNvPicPr>
            <a:picLocks noChangeAspect="1"/>
          </p:cNvPicPr>
          <p:nvPr/>
        </p:nvPicPr>
        <p:blipFill>
          <a:blip r:embed="rId10" cstate="print"/>
          <a:stretch>
            <a:fillRect/>
          </a:stretch>
        </p:blipFill>
        <p:spPr>
          <a:xfrm>
            <a:off x="6807200" y="5105400"/>
            <a:ext cx="711200" cy="533400"/>
          </a:xfrm>
          <a:prstGeom prst="rect">
            <a:avLst/>
          </a:prstGeom>
        </p:spPr>
      </p:pic>
      <p:grpSp>
        <p:nvGrpSpPr>
          <p:cNvPr id="2" name="Group 1"/>
          <p:cNvGrpSpPr/>
          <p:nvPr/>
        </p:nvGrpSpPr>
        <p:grpSpPr>
          <a:xfrm>
            <a:off x="-304800" y="-304800"/>
            <a:ext cx="12192000" cy="3352800"/>
            <a:chOff x="-304800" y="-304800"/>
            <a:chExt cx="12192000" cy="3352800"/>
          </a:xfrm>
        </p:grpSpPr>
        <p:pic>
          <p:nvPicPr>
            <p:cNvPr id="38" name="Picture 37" descr="112.png"/>
            <p:cNvPicPr>
              <a:picLocks noChangeAspect="1"/>
            </p:cNvPicPr>
            <p:nvPr/>
          </p:nvPicPr>
          <p:blipFill>
            <a:blip r:embed="rId11" cstate="print"/>
            <a:stretch>
              <a:fillRect/>
            </a:stretch>
          </p:blipFill>
          <p:spPr>
            <a:xfrm>
              <a:off x="-304800" y="-304800"/>
              <a:ext cx="12192000" cy="3352800"/>
            </a:xfrm>
            <a:prstGeom prst="rect">
              <a:avLst/>
            </a:prstGeom>
          </p:spPr>
        </p:pic>
        <p:sp>
          <p:nvSpPr>
            <p:cNvPr id="40" name="Rounded Rectangle 39"/>
            <p:cNvSpPr/>
            <p:nvPr/>
          </p:nvSpPr>
          <p:spPr>
            <a:xfrm>
              <a:off x="1524000" y="776197"/>
              <a:ext cx="8906540" cy="1403477"/>
            </a:xfrm>
            <a:prstGeom prst="roundRect">
              <a:avLst/>
            </a:prstGeom>
            <a:gradFill>
              <a:gsLst>
                <a:gs pos="0">
                  <a:schemeClr val="accent5">
                    <a:satMod val="103000"/>
                    <a:lumMod val="102000"/>
                    <a:tint val="94000"/>
                  </a:schemeClr>
                </a:gs>
                <a:gs pos="46000">
                  <a:schemeClr val="accent5">
                    <a:satMod val="110000"/>
                    <a:lumMod val="100000"/>
                    <a:shade val="100000"/>
                    <a:alpha val="86000"/>
                  </a:schemeClr>
                </a:gs>
                <a:gs pos="100000">
                  <a:schemeClr val="accent5">
                    <a:lumMod val="99000"/>
                    <a:satMod val="120000"/>
                    <a:shade val="78000"/>
                  </a:schemeClr>
                </a:gs>
              </a:gsLst>
            </a:gradFill>
            <a:ln w="38100">
              <a:solidFill>
                <a:schemeClr val="accent6">
                  <a:lumMod val="75000"/>
                </a:schemeClr>
              </a:solidFill>
              <a:prstDash val="dash"/>
            </a:ln>
          </p:spPr>
          <p:style>
            <a:lnRef idx="1">
              <a:schemeClr val="accent5"/>
            </a:lnRef>
            <a:fillRef idx="3">
              <a:schemeClr val="accent5"/>
            </a:fillRef>
            <a:effectRef idx="2">
              <a:schemeClr val="accent5"/>
            </a:effectRef>
            <a:fontRef idx="minor">
              <a:schemeClr val="lt1"/>
            </a:fontRef>
          </p:style>
          <p:txBody>
            <a:bodyPr rtlCol="0" anchor="ctr"/>
            <a:lstStyle/>
            <a:p>
              <a:pPr marL="287338" algn="just"/>
              <a:r>
                <a:rPr lang="en-US" sz="4000" dirty="0" err="1" smtClean="0">
                  <a:effectLst>
                    <a:outerShdw blurRad="50800" dist="38100" dir="5400000" algn="t" rotWithShape="0">
                      <a:prstClr val="black">
                        <a:alpha val="40000"/>
                      </a:prstClr>
                    </a:outerShdw>
                  </a:effectLst>
                  <a:latin typeface="UTM Rockwell" pitchFamily="18" charset="0"/>
                </a:rPr>
                <a:t>Từ</a:t>
              </a:r>
              <a:r>
                <a:rPr lang="en-US" sz="4000" dirty="0" smtClean="0">
                  <a:effectLst>
                    <a:outerShdw blurRad="50800" dist="38100" dir="5400000" algn="t" rotWithShape="0">
                      <a:prstClr val="black">
                        <a:alpha val="40000"/>
                      </a:prstClr>
                    </a:outerShdw>
                  </a:effectLst>
                  <a:latin typeface="UTM Rockwell" pitchFamily="18" charset="0"/>
                </a:rPr>
                <a:t> </a:t>
              </a:r>
              <a:r>
                <a:rPr lang="en-US" sz="4000" dirty="0" err="1" smtClean="0">
                  <a:effectLst>
                    <a:outerShdw blurRad="50800" dist="38100" dir="5400000" algn="t" rotWithShape="0">
                      <a:prstClr val="black">
                        <a:alpha val="40000"/>
                      </a:prstClr>
                    </a:outerShdw>
                  </a:effectLst>
                  <a:latin typeface="UTM Rockwell" pitchFamily="18" charset="0"/>
                </a:rPr>
                <a:t>trái</a:t>
              </a:r>
              <a:r>
                <a:rPr lang="en-US" sz="4000" dirty="0" smtClean="0">
                  <a:effectLst>
                    <a:outerShdw blurRad="50800" dist="38100" dir="5400000" algn="t" rotWithShape="0">
                      <a:prstClr val="black">
                        <a:alpha val="40000"/>
                      </a:prstClr>
                    </a:outerShdw>
                  </a:effectLst>
                  <a:latin typeface="UTM Rockwell" pitchFamily="18" charset="0"/>
                </a:rPr>
                <a:t> </a:t>
              </a:r>
              <a:r>
                <a:rPr lang="en-US" sz="4000" dirty="0" err="1" smtClean="0">
                  <a:effectLst>
                    <a:outerShdw blurRad="50800" dist="38100" dir="5400000" algn="t" rotWithShape="0">
                      <a:prstClr val="black">
                        <a:alpha val="40000"/>
                      </a:prstClr>
                    </a:outerShdw>
                  </a:effectLst>
                  <a:latin typeface="UTM Rockwell" pitchFamily="18" charset="0"/>
                </a:rPr>
                <a:t>nghĩa</a:t>
              </a:r>
              <a:r>
                <a:rPr lang="en-US" sz="4000" dirty="0" smtClean="0">
                  <a:effectLst>
                    <a:outerShdw blurRad="50800" dist="38100" dir="5400000" algn="t" rotWithShape="0">
                      <a:prstClr val="black">
                        <a:alpha val="40000"/>
                      </a:prstClr>
                    </a:outerShdw>
                  </a:effectLst>
                  <a:latin typeface="UTM Rockwell" pitchFamily="18" charset="0"/>
                </a:rPr>
                <a:t> </a:t>
              </a:r>
              <a:r>
                <a:rPr lang="en-US" sz="4000" dirty="0" err="1" smtClean="0">
                  <a:effectLst>
                    <a:outerShdw blurRad="50800" dist="38100" dir="5400000" algn="t" rotWithShape="0">
                      <a:prstClr val="black">
                        <a:alpha val="40000"/>
                      </a:prstClr>
                    </a:outerShdw>
                  </a:effectLst>
                  <a:latin typeface="UTM Rockwell" pitchFamily="18" charset="0"/>
                </a:rPr>
                <a:t>là</a:t>
              </a:r>
              <a:r>
                <a:rPr lang="en-US" sz="4000" dirty="0" smtClean="0">
                  <a:effectLst>
                    <a:outerShdw blurRad="50800" dist="38100" dir="5400000" algn="t" rotWithShape="0">
                      <a:prstClr val="black">
                        <a:alpha val="40000"/>
                      </a:prstClr>
                    </a:outerShdw>
                  </a:effectLst>
                  <a:latin typeface="UTM Rockwell" pitchFamily="18" charset="0"/>
                </a:rPr>
                <a:t> </a:t>
              </a:r>
              <a:r>
                <a:rPr lang="en-US" sz="4000" dirty="0" err="1" smtClean="0">
                  <a:effectLst>
                    <a:outerShdw blurRad="50800" dist="38100" dir="5400000" algn="t" rotWithShape="0">
                      <a:prstClr val="black">
                        <a:alpha val="40000"/>
                      </a:prstClr>
                    </a:outerShdw>
                  </a:effectLst>
                  <a:latin typeface="UTM Rockwell" pitchFamily="18" charset="0"/>
                </a:rPr>
                <a:t>những</a:t>
              </a:r>
              <a:r>
                <a:rPr lang="en-US" sz="4000" dirty="0" smtClean="0">
                  <a:effectLst>
                    <a:outerShdw blurRad="50800" dist="38100" dir="5400000" algn="t" rotWithShape="0">
                      <a:prstClr val="black">
                        <a:alpha val="40000"/>
                      </a:prstClr>
                    </a:outerShdw>
                  </a:effectLst>
                  <a:latin typeface="UTM Rockwell" pitchFamily="18" charset="0"/>
                </a:rPr>
                <a:t> </a:t>
              </a:r>
              <a:r>
                <a:rPr lang="en-US" sz="4000" dirty="0" err="1" smtClean="0">
                  <a:effectLst>
                    <a:outerShdw blurRad="50800" dist="38100" dir="5400000" algn="t" rotWithShape="0">
                      <a:prstClr val="black">
                        <a:alpha val="40000"/>
                      </a:prstClr>
                    </a:outerShdw>
                  </a:effectLst>
                  <a:latin typeface="UTM Rockwell" pitchFamily="18" charset="0"/>
                </a:rPr>
                <a:t>từ</a:t>
              </a:r>
              <a:r>
                <a:rPr lang="en-US" sz="4000" dirty="0" smtClean="0">
                  <a:effectLst>
                    <a:outerShdw blurRad="50800" dist="38100" dir="5400000" algn="t" rotWithShape="0">
                      <a:prstClr val="black">
                        <a:alpha val="40000"/>
                      </a:prstClr>
                    </a:outerShdw>
                  </a:effectLst>
                  <a:latin typeface="UTM Rockwell" pitchFamily="18" charset="0"/>
                </a:rPr>
                <a:t> </a:t>
              </a:r>
              <a:r>
                <a:rPr lang="en-US" sz="4000" dirty="0" err="1" smtClean="0">
                  <a:effectLst>
                    <a:outerShdw blurRad="50800" dist="38100" dir="5400000" algn="t" rotWithShape="0">
                      <a:prstClr val="black">
                        <a:alpha val="40000"/>
                      </a:prstClr>
                    </a:outerShdw>
                  </a:effectLst>
                  <a:latin typeface="UTM Rockwell" pitchFamily="18" charset="0"/>
                </a:rPr>
                <a:t>có</a:t>
              </a:r>
              <a:r>
                <a:rPr lang="en-US" sz="4000" dirty="0" smtClean="0">
                  <a:effectLst>
                    <a:outerShdw blurRad="50800" dist="38100" dir="5400000" algn="t" rotWithShape="0">
                      <a:prstClr val="black">
                        <a:alpha val="40000"/>
                      </a:prstClr>
                    </a:outerShdw>
                  </a:effectLst>
                  <a:latin typeface="UTM Rockwell" pitchFamily="18" charset="0"/>
                </a:rPr>
                <a:t> </a:t>
              </a:r>
              <a:r>
                <a:rPr lang="en-US" sz="4000" dirty="0" err="1" smtClean="0">
                  <a:effectLst>
                    <a:outerShdw blurRad="50800" dist="38100" dir="5400000" algn="t" rotWithShape="0">
                      <a:prstClr val="black">
                        <a:alpha val="40000"/>
                      </a:prstClr>
                    </a:outerShdw>
                  </a:effectLst>
                  <a:latin typeface="UTM Rockwell" pitchFamily="18" charset="0"/>
                </a:rPr>
                <a:t>nghĩa</a:t>
              </a:r>
              <a:r>
                <a:rPr lang="en-US" sz="4000" dirty="0" smtClean="0">
                  <a:effectLst>
                    <a:outerShdw blurRad="50800" dist="38100" dir="5400000" algn="t" rotWithShape="0">
                      <a:prstClr val="black">
                        <a:alpha val="40000"/>
                      </a:prstClr>
                    </a:outerShdw>
                  </a:effectLst>
                  <a:latin typeface="UTM Rockwell" pitchFamily="18" charset="0"/>
                </a:rPr>
                <a:t>:</a:t>
              </a:r>
              <a:endParaRPr lang="en-US" sz="4000" dirty="0">
                <a:effectLst>
                  <a:outerShdw blurRad="50800" dist="38100" dir="5400000" algn="t" rotWithShape="0">
                    <a:prstClr val="black">
                      <a:alpha val="40000"/>
                    </a:prstClr>
                  </a:outerShdw>
                </a:effectLst>
                <a:latin typeface="UTM Rockwell" pitchFamily="18" charset="0"/>
              </a:endParaRPr>
            </a:p>
          </p:txBody>
        </p:sp>
      </p:grpSp>
    </p:spTree>
    <p:extLst>
      <p:ext uri="{BB962C8B-B14F-4D97-AF65-F5344CB8AC3E}">
        <p14:creationId xmlns:p14="http://schemas.microsoft.com/office/powerpoint/2010/main" val="1632822044"/>
      </p:ext>
    </p:extLst>
  </p:cSld>
  <p:clrMapOvr>
    <a:masterClrMapping/>
  </p:clrMapOvr>
  <p:transition spd="slow">
    <p:pull/>
  </p:transition>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7"/>
                                        </p:tgtEl>
                                        <p:attrNameLst>
                                          <p:attrName>fillcolor</p:attrName>
                                        </p:attrNameLst>
                                      </p:cBhvr>
                                      <p:to>
                                        <a:srgbClr val="3399FF"/>
                                      </p:to>
                                    </p:animClr>
                                    <p:set>
                                      <p:cBhvr>
                                        <p:cTn id="7" dur="2000" fill="hold"/>
                                        <p:tgtEl>
                                          <p:spTgt spid="7"/>
                                        </p:tgtEl>
                                        <p:attrNameLst>
                                          <p:attrName>fill.type</p:attrName>
                                        </p:attrNameLst>
                                      </p:cBhvr>
                                      <p:to>
                                        <p:strVal val="solid"/>
                                      </p:to>
                                    </p:set>
                                    <p:set>
                                      <p:cBhvr>
                                        <p:cTn id="8" dur="2000" fill="hold"/>
                                        <p:tgtEl>
                                          <p:spTgt spid="7"/>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3" name="voltage.wav"/>
                                        </p:tgtEl>
                                      </p:cMediaNode>
                                    </p:audio>
                                  </p:subTnLst>
                                </p:cTn>
                              </p:par>
                              <p:par>
                                <p:cTn id="9" presetID="1" presetClass="entr" presetSubtype="0" fill="hold" nodeType="withEffect">
                                  <p:stCondLst>
                                    <p:cond delay="0"/>
                                  </p:stCondLst>
                                  <p:childTnLst>
                                    <p:set>
                                      <p:cBhvr>
                                        <p:cTn id="10"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14"/>
                  </p:tgtEl>
                </p:cond>
              </p:nextCondLst>
            </p:seq>
            <p:seq concurrent="1" nextAc="seek">
              <p:cTn id="11" restart="whenNotActive" fill="hold" evtFilter="cancelBubble" nodeType="interactiveSeq">
                <p:stCondLst>
                  <p:cond evt="onClick" delay="0">
                    <p:tgtEl>
                      <p:spTgt spid="17"/>
                    </p:tgtEl>
                  </p:cond>
                </p:stCondLst>
                <p:endSync evt="end" delay="0">
                  <p:rtn val="all"/>
                </p:endSync>
                <p:childTnLst>
                  <p:par>
                    <p:cTn id="12" fill="hold">
                      <p:stCondLst>
                        <p:cond delay="0"/>
                      </p:stCondLst>
                      <p:childTnLst>
                        <p:par>
                          <p:cTn id="13" fill="hold">
                            <p:stCondLst>
                              <p:cond delay="0"/>
                            </p:stCondLst>
                            <p:childTnLst>
                              <p:par>
                                <p:cTn id="14" presetID="1" presetClass="emph" presetSubtype="2" fill="hold" nodeType="clickEffect">
                                  <p:stCondLst>
                                    <p:cond delay="0"/>
                                  </p:stCondLst>
                                  <p:childTnLst>
                                    <p:animClr clrSpc="rgb" dir="cw">
                                      <p:cBhvr>
                                        <p:cTn id="15" dur="2000" fill="hold"/>
                                        <p:tgtEl>
                                          <p:spTgt spid="12"/>
                                        </p:tgtEl>
                                        <p:attrNameLst>
                                          <p:attrName>fillcolor</p:attrName>
                                        </p:attrNameLst>
                                      </p:cBhvr>
                                      <p:to>
                                        <a:schemeClr val="accent2"/>
                                      </p:to>
                                    </p:animClr>
                                    <p:set>
                                      <p:cBhvr>
                                        <p:cTn id="16" dur="2000" fill="hold"/>
                                        <p:tgtEl>
                                          <p:spTgt spid="12"/>
                                        </p:tgtEl>
                                        <p:attrNameLst>
                                          <p:attrName>fill.type</p:attrName>
                                        </p:attrNameLst>
                                      </p:cBhvr>
                                      <p:to>
                                        <p:strVal val="solid"/>
                                      </p:to>
                                    </p:set>
                                    <p:set>
                                      <p:cBhvr>
                                        <p:cTn id="17" dur="2000" fill="hold"/>
                                        <p:tgtEl>
                                          <p:spTgt spid="12"/>
                                        </p:tgtEl>
                                        <p:attrNameLst>
                                          <p:attrName>fill.on</p:attrName>
                                        </p:attrNameLst>
                                      </p:cBhvr>
                                      <p:to>
                                        <p:strVal val="true"/>
                                      </p:to>
                                    </p:set>
                                  </p:childTnLst>
                                  <p:subTnLst>
                                    <p:audio>
                                      <p:cMediaNode>
                                        <p:cTn display="0" masterRel="sameClick">
                                          <p:stCondLst>
                                            <p:cond evt="begin" delay="0">
                                              <p:tn val="14"/>
                                            </p:cond>
                                          </p:stCondLst>
                                          <p:endCondLst>
                                            <p:cond evt="onStopAudio" delay="0">
                                              <p:tgtEl>
                                                <p:sldTgt/>
                                              </p:tgtEl>
                                            </p:cond>
                                          </p:endCondLst>
                                        </p:cTn>
                                        <p:tgtEl>
                                          <p:sndTgt r:embed="rId5" name="sai-1.wav"/>
                                        </p:tgtEl>
                                      </p:cMediaNode>
                                    </p:audio>
                                  </p:subTnLst>
                                </p:cTn>
                              </p:par>
                              <p:par>
                                <p:cTn id="18" presetID="1" presetClass="entr" presetSubtype="0" fill="hold" nodeType="withEffect">
                                  <p:stCondLst>
                                    <p:cond delay="0"/>
                                  </p:stCondLst>
                                  <p:childTnLst>
                                    <p:set>
                                      <p:cBhvr>
                                        <p:cTn id="19"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17"/>
                  </p:tgtEl>
                </p:cond>
              </p:nextCondLst>
            </p:seq>
            <p:seq concurrent="1" nextAc="seek">
              <p:cTn id="20" restart="whenNotActive" fill="hold" evtFilter="cancelBubble" nodeType="interactiveSeq">
                <p:stCondLst>
                  <p:cond evt="onClick" delay="0">
                    <p:tgtEl>
                      <p:spTgt spid="16"/>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2000" fill="hold"/>
                                        <p:tgtEl>
                                          <p:spTgt spid="11"/>
                                        </p:tgtEl>
                                        <p:attrNameLst>
                                          <p:attrName>fillcolor</p:attrName>
                                        </p:attrNameLst>
                                      </p:cBhvr>
                                      <p:to>
                                        <a:schemeClr val="accent2"/>
                                      </p:to>
                                    </p:animClr>
                                    <p:set>
                                      <p:cBhvr>
                                        <p:cTn id="25" dur="2000" fill="hold"/>
                                        <p:tgtEl>
                                          <p:spTgt spid="11"/>
                                        </p:tgtEl>
                                        <p:attrNameLst>
                                          <p:attrName>fill.type</p:attrName>
                                        </p:attrNameLst>
                                      </p:cBhvr>
                                      <p:to>
                                        <p:strVal val="solid"/>
                                      </p:to>
                                    </p:set>
                                    <p:set>
                                      <p:cBhvr>
                                        <p:cTn id="26" dur="2000" fill="hold"/>
                                        <p:tgtEl>
                                          <p:spTgt spid="11"/>
                                        </p:tgtEl>
                                        <p:attrNameLst>
                                          <p:attrName>fill.on</p:attrName>
                                        </p:attrNameLst>
                                      </p:cBhvr>
                                      <p:to>
                                        <p:strVal val="true"/>
                                      </p:to>
                                    </p:set>
                                  </p:childTnLst>
                                  <p:subTnLst>
                                    <p:audio>
                                      <p:cMediaNode>
                                        <p:cTn display="0" masterRel="sameClick">
                                          <p:stCondLst>
                                            <p:cond evt="begin" delay="0">
                                              <p:tn val="23"/>
                                            </p:cond>
                                          </p:stCondLst>
                                          <p:endCondLst>
                                            <p:cond evt="onStopAudio" delay="0">
                                              <p:tgtEl>
                                                <p:sldTgt/>
                                              </p:tgtEl>
                                            </p:cond>
                                          </p:endCondLst>
                                        </p:cTn>
                                        <p:tgtEl>
                                          <p:sndTgt r:embed="rId5" name="sai-1.wav"/>
                                        </p:tgtEl>
                                      </p:cMediaNode>
                                    </p:audio>
                                  </p:subTnLst>
                                </p:cTn>
                              </p:par>
                              <p:par>
                                <p:cTn id="27" presetID="1" presetClass="entr" presetSubtype="0" fill="hold" nodeType="withEffect">
                                  <p:stCondLst>
                                    <p:cond delay="0"/>
                                  </p:stCondLst>
                                  <p:childTnLst>
                                    <p:set>
                                      <p:cBhvr>
                                        <p:cTn id="28" dur="1" fill="hold">
                                          <p:stCondLst>
                                            <p:cond delay="0"/>
                                          </p:stCondLst>
                                        </p:cTn>
                                        <p:tgtEl>
                                          <p:spTgt spid="37"/>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seq concurrent="1" nextAc="seek">
              <p:cTn id="29" restart="whenNotActive" fill="hold" evtFilter="cancelBubble" nodeType="interactiveSeq">
                <p:stCondLst>
                  <p:cond evt="onClick" delay="0">
                    <p:tgtEl>
                      <p:spTgt spid="15"/>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2000" fill="hold"/>
                                        <p:tgtEl>
                                          <p:spTgt spid="13"/>
                                        </p:tgtEl>
                                        <p:attrNameLst>
                                          <p:attrName>fillcolor</p:attrName>
                                        </p:attrNameLst>
                                      </p:cBhvr>
                                      <p:to>
                                        <a:schemeClr val="accent2"/>
                                      </p:to>
                                    </p:animClr>
                                    <p:set>
                                      <p:cBhvr>
                                        <p:cTn id="34" dur="2000" fill="hold"/>
                                        <p:tgtEl>
                                          <p:spTgt spid="13"/>
                                        </p:tgtEl>
                                        <p:attrNameLst>
                                          <p:attrName>fill.type</p:attrName>
                                        </p:attrNameLst>
                                      </p:cBhvr>
                                      <p:to>
                                        <p:strVal val="solid"/>
                                      </p:to>
                                    </p:set>
                                    <p:set>
                                      <p:cBhvr>
                                        <p:cTn id="35" dur="2000" fill="hold"/>
                                        <p:tgtEl>
                                          <p:spTgt spid="13"/>
                                        </p:tgtEl>
                                        <p:attrNameLst>
                                          <p:attrName>fill.on</p:attrName>
                                        </p:attrNameLst>
                                      </p:cBhvr>
                                      <p:to>
                                        <p:strVal val="true"/>
                                      </p:to>
                                    </p:set>
                                  </p:childTnLst>
                                  <p:subTnLst>
                                    <p:audio>
                                      <p:cMediaNode>
                                        <p:cTn display="0" masterRel="sameClick">
                                          <p:stCondLst>
                                            <p:cond evt="begin" delay="0">
                                              <p:tn val="32"/>
                                            </p:cond>
                                          </p:stCondLst>
                                          <p:endCondLst>
                                            <p:cond evt="onStopAudio" delay="0">
                                              <p:tgtEl>
                                                <p:sldTgt/>
                                              </p:tgtEl>
                                            </p:cond>
                                          </p:endCondLst>
                                        </p:cTn>
                                        <p:tgtEl>
                                          <p:sndTgt r:embed="rId5" name="sai-1.wav"/>
                                        </p:tgtEl>
                                      </p:cMediaNode>
                                    </p:audio>
                                  </p:subTnLst>
                                </p:cTn>
                              </p:par>
                              <p:par>
                                <p:cTn id="36" presetID="1" presetClass="entr" presetSubtype="0" fill="hold" nodeType="withEffect">
                                  <p:stCondLst>
                                    <p:cond delay="0"/>
                                  </p:stCondLst>
                                  <p:childTnLst>
                                    <p:set>
                                      <p:cBhvr>
                                        <p:cTn id="37" dur="1" fill="hold">
                                          <p:stCondLst>
                                            <p:cond delay="0"/>
                                          </p:stCondLst>
                                        </p:cTn>
                                        <p:tgtEl>
                                          <p:spTgt spid="35"/>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1456.png"/>
          <p:cNvPicPr>
            <a:picLocks noChangeAspect="1"/>
          </p:cNvPicPr>
          <p:nvPr/>
        </p:nvPicPr>
        <p:blipFill>
          <a:blip r:embed="rId6" cstate="print"/>
          <a:stretch>
            <a:fillRect/>
          </a:stretch>
        </p:blipFill>
        <p:spPr>
          <a:xfrm>
            <a:off x="2032000" y="3276600"/>
            <a:ext cx="5740400" cy="575440"/>
          </a:xfrm>
          <a:prstGeom prst="rect">
            <a:avLst/>
          </a:prstGeom>
        </p:spPr>
      </p:pic>
      <p:sp>
        <p:nvSpPr>
          <p:cNvPr id="7" name="Oval 6"/>
          <p:cNvSpPr/>
          <p:nvPr/>
        </p:nvSpPr>
        <p:spPr>
          <a:xfrm>
            <a:off x="1004186" y="5943600"/>
            <a:ext cx="723013"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8" name="Picture 7" descr="1456.png"/>
          <p:cNvPicPr>
            <a:picLocks noChangeAspect="1"/>
          </p:cNvPicPr>
          <p:nvPr/>
        </p:nvPicPr>
        <p:blipFill>
          <a:blip r:embed="rId6" cstate="print"/>
          <a:stretch>
            <a:fillRect/>
          </a:stretch>
        </p:blipFill>
        <p:spPr>
          <a:xfrm>
            <a:off x="2032000" y="4114800"/>
            <a:ext cx="5740400" cy="575440"/>
          </a:xfrm>
          <a:prstGeom prst="rect">
            <a:avLst/>
          </a:prstGeom>
        </p:spPr>
      </p:pic>
      <p:pic>
        <p:nvPicPr>
          <p:cNvPr id="9" name="Picture 8" descr="1456.png"/>
          <p:cNvPicPr>
            <a:picLocks noChangeAspect="1"/>
          </p:cNvPicPr>
          <p:nvPr/>
        </p:nvPicPr>
        <p:blipFill>
          <a:blip r:embed="rId6" cstate="print"/>
          <a:stretch>
            <a:fillRect/>
          </a:stretch>
        </p:blipFill>
        <p:spPr>
          <a:xfrm>
            <a:off x="2032000" y="5105400"/>
            <a:ext cx="5740400" cy="575440"/>
          </a:xfrm>
          <a:prstGeom prst="rect">
            <a:avLst/>
          </a:prstGeom>
        </p:spPr>
      </p:pic>
      <p:pic>
        <p:nvPicPr>
          <p:cNvPr id="10" name="Picture 9" descr="1456.png"/>
          <p:cNvPicPr>
            <a:picLocks noChangeAspect="1"/>
          </p:cNvPicPr>
          <p:nvPr/>
        </p:nvPicPr>
        <p:blipFill>
          <a:blip r:embed="rId6" cstate="print"/>
          <a:stretch>
            <a:fillRect/>
          </a:stretch>
        </p:blipFill>
        <p:spPr>
          <a:xfrm>
            <a:off x="2133600" y="6019800"/>
            <a:ext cx="5638800" cy="575440"/>
          </a:xfrm>
          <a:prstGeom prst="rect">
            <a:avLst/>
          </a:prstGeom>
        </p:spPr>
      </p:pic>
      <p:sp>
        <p:nvSpPr>
          <p:cNvPr id="11" name="Oval 10"/>
          <p:cNvSpPr/>
          <p:nvPr/>
        </p:nvSpPr>
        <p:spPr>
          <a:xfrm>
            <a:off x="1004186" y="5029200"/>
            <a:ext cx="723013"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 name="Oval 11"/>
          <p:cNvSpPr/>
          <p:nvPr/>
        </p:nvSpPr>
        <p:spPr>
          <a:xfrm>
            <a:off x="1004186" y="4038600"/>
            <a:ext cx="723013"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3" name="Oval 12"/>
          <p:cNvSpPr/>
          <p:nvPr/>
        </p:nvSpPr>
        <p:spPr>
          <a:xfrm>
            <a:off x="1041990" y="3124200"/>
            <a:ext cx="685209"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4" name="TextBox 13"/>
          <p:cNvSpPr txBox="1"/>
          <p:nvPr/>
        </p:nvSpPr>
        <p:spPr>
          <a:xfrm>
            <a:off x="1127055" y="6019800"/>
            <a:ext cx="482008" cy="523220"/>
          </a:xfrm>
          <a:prstGeom prst="rect">
            <a:avLst/>
          </a:prstGeom>
          <a:noFill/>
        </p:spPr>
        <p:txBody>
          <a:bodyPr wrap="square" rtlCol="0">
            <a:spAutoFit/>
          </a:bodyPr>
          <a:lstStyle/>
          <a:p>
            <a:r>
              <a:rPr lang="en-US" sz="2800" b="1" dirty="0">
                <a:latin typeface="Times New Roman" pitchFamily="18" charset="0"/>
                <a:cs typeface="Times New Roman" pitchFamily="18" charset="0"/>
              </a:rPr>
              <a:t>D</a:t>
            </a:r>
          </a:p>
        </p:txBody>
      </p:sp>
      <p:sp>
        <p:nvSpPr>
          <p:cNvPr id="15" name="TextBox 14"/>
          <p:cNvSpPr txBox="1"/>
          <p:nvPr/>
        </p:nvSpPr>
        <p:spPr>
          <a:xfrm>
            <a:off x="1170765" y="3190425"/>
            <a:ext cx="556435" cy="523220"/>
          </a:xfrm>
          <a:prstGeom prst="rect">
            <a:avLst/>
          </a:prstGeom>
          <a:noFill/>
        </p:spPr>
        <p:txBody>
          <a:bodyPr wrap="square" rtlCol="0">
            <a:spAutoFit/>
          </a:bodyPr>
          <a:lstStyle/>
          <a:p>
            <a:r>
              <a:rPr lang="en-US" sz="2800" b="1" dirty="0">
                <a:latin typeface="Times New Roman" pitchFamily="18" charset="0"/>
                <a:cs typeface="Times New Roman" pitchFamily="18" charset="0"/>
              </a:rPr>
              <a:t>A</a:t>
            </a:r>
          </a:p>
        </p:txBody>
      </p:sp>
      <p:sp>
        <p:nvSpPr>
          <p:cNvPr id="16" name="TextBox 15"/>
          <p:cNvSpPr txBox="1"/>
          <p:nvPr/>
        </p:nvSpPr>
        <p:spPr>
          <a:xfrm>
            <a:off x="1137688" y="5105400"/>
            <a:ext cx="482008" cy="523220"/>
          </a:xfrm>
          <a:prstGeom prst="rect">
            <a:avLst/>
          </a:prstGeom>
          <a:noFill/>
        </p:spPr>
        <p:txBody>
          <a:bodyPr wrap="square" rtlCol="0">
            <a:spAutoFit/>
          </a:bodyPr>
          <a:lstStyle/>
          <a:p>
            <a:r>
              <a:rPr lang="en-US" sz="2800" b="1" dirty="0">
                <a:latin typeface="Times New Roman" pitchFamily="18" charset="0"/>
                <a:cs typeface="Times New Roman" pitchFamily="18" charset="0"/>
              </a:rPr>
              <a:t>C</a:t>
            </a:r>
          </a:p>
        </p:txBody>
      </p:sp>
      <p:sp>
        <p:nvSpPr>
          <p:cNvPr id="17" name="TextBox 16"/>
          <p:cNvSpPr txBox="1"/>
          <p:nvPr/>
        </p:nvSpPr>
        <p:spPr>
          <a:xfrm>
            <a:off x="1148320" y="4114800"/>
            <a:ext cx="482009" cy="523220"/>
          </a:xfrm>
          <a:prstGeom prst="rect">
            <a:avLst/>
          </a:prstGeom>
          <a:noFill/>
        </p:spPr>
        <p:txBody>
          <a:bodyPr wrap="square" rtlCol="0">
            <a:spAutoFit/>
          </a:bodyPr>
          <a:lstStyle/>
          <a:p>
            <a:r>
              <a:rPr lang="en-US" sz="2800" b="1" dirty="0">
                <a:latin typeface="Times New Roman" pitchFamily="18" charset="0"/>
                <a:cs typeface="Times New Roman" pitchFamily="18" charset="0"/>
              </a:rPr>
              <a:t>B</a:t>
            </a:r>
          </a:p>
        </p:txBody>
      </p:sp>
      <p:sp>
        <p:nvSpPr>
          <p:cNvPr id="18" name="TextBox 17"/>
          <p:cNvSpPr txBox="1"/>
          <p:nvPr/>
        </p:nvSpPr>
        <p:spPr>
          <a:xfrm>
            <a:off x="2133600" y="3320901"/>
            <a:ext cx="4368800" cy="523220"/>
          </a:xfrm>
          <a:prstGeom prst="rect">
            <a:avLst/>
          </a:prstGeom>
          <a:noFill/>
        </p:spPr>
        <p:txBody>
          <a:bodyPr wrap="square" rtlCol="0">
            <a:spAutoFit/>
          </a:bodyPr>
          <a:lstStyle/>
          <a:p>
            <a:r>
              <a:rPr lang="en-US" sz="2800" dirty="0" err="1" smtClean="0">
                <a:solidFill>
                  <a:srgbClr val="002060"/>
                </a:solidFill>
                <a:latin typeface="UTM Aristote" pitchFamily="18" charset="0"/>
                <a:cs typeface="Times New Roman" pitchFamily="18" charset="0"/>
              </a:rPr>
              <a:t>Nghĩa</a:t>
            </a:r>
            <a:r>
              <a:rPr lang="en-US" sz="2800" dirty="0" smtClean="0">
                <a:solidFill>
                  <a:srgbClr val="002060"/>
                </a:solidFill>
                <a:latin typeface="UTM Aristote" pitchFamily="18" charset="0"/>
                <a:cs typeface="Times New Roman" pitchFamily="18" charset="0"/>
              </a:rPr>
              <a:t> </a:t>
            </a:r>
            <a:r>
              <a:rPr lang="en-US" sz="2800" dirty="0" err="1" smtClean="0">
                <a:solidFill>
                  <a:srgbClr val="002060"/>
                </a:solidFill>
                <a:latin typeface="UTM Aristote" pitchFamily="18" charset="0"/>
                <a:cs typeface="Times New Roman" pitchFamily="18" charset="0"/>
              </a:rPr>
              <a:t>gốc</a:t>
            </a:r>
            <a:endParaRPr lang="en-US" sz="2800" dirty="0">
              <a:solidFill>
                <a:srgbClr val="002060"/>
              </a:solidFill>
              <a:latin typeface="UTM Aristote" pitchFamily="18" charset="0"/>
              <a:cs typeface="Times New Roman" pitchFamily="18" charset="0"/>
            </a:endParaRPr>
          </a:p>
        </p:txBody>
      </p:sp>
      <p:sp>
        <p:nvSpPr>
          <p:cNvPr id="19" name="TextBox 18"/>
          <p:cNvSpPr txBox="1"/>
          <p:nvPr/>
        </p:nvSpPr>
        <p:spPr>
          <a:xfrm>
            <a:off x="2133600" y="4159101"/>
            <a:ext cx="4368800" cy="523220"/>
          </a:xfrm>
          <a:prstGeom prst="rect">
            <a:avLst/>
          </a:prstGeom>
          <a:noFill/>
        </p:spPr>
        <p:txBody>
          <a:bodyPr wrap="square" rtlCol="0">
            <a:spAutoFit/>
          </a:bodyPr>
          <a:lstStyle/>
          <a:p>
            <a:r>
              <a:rPr lang="en-US" sz="2800" dirty="0" err="1" smtClean="0">
                <a:solidFill>
                  <a:srgbClr val="002060"/>
                </a:solidFill>
                <a:latin typeface="UTM Aristote" pitchFamily="18" charset="0"/>
                <a:cs typeface="Times New Roman" pitchFamily="18" charset="0"/>
              </a:rPr>
              <a:t>Nghĩa</a:t>
            </a:r>
            <a:r>
              <a:rPr lang="en-US" sz="2800" dirty="0" smtClean="0">
                <a:solidFill>
                  <a:srgbClr val="002060"/>
                </a:solidFill>
                <a:latin typeface="UTM Aristote" pitchFamily="18" charset="0"/>
                <a:cs typeface="Times New Roman" pitchFamily="18" charset="0"/>
              </a:rPr>
              <a:t> </a:t>
            </a:r>
            <a:r>
              <a:rPr lang="en-US" sz="2800" dirty="0" err="1" smtClean="0">
                <a:solidFill>
                  <a:srgbClr val="002060"/>
                </a:solidFill>
                <a:latin typeface="UTM Aristote" pitchFamily="18" charset="0"/>
                <a:cs typeface="Times New Roman" pitchFamily="18" charset="0"/>
              </a:rPr>
              <a:t>chuyển</a:t>
            </a:r>
            <a:endParaRPr lang="en-US" sz="2800" dirty="0">
              <a:solidFill>
                <a:srgbClr val="002060"/>
              </a:solidFill>
              <a:latin typeface="UTM Aristote" pitchFamily="18" charset="0"/>
              <a:cs typeface="Times New Roman" pitchFamily="18" charset="0"/>
            </a:endParaRPr>
          </a:p>
        </p:txBody>
      </p:sp>
      <p:sp>
        <p:nvSpPr>
          <p:cNvPr id="20" name="TextBox 19"/>
          <p:cNvSpPr txBox="1"/>
          <p:nvPr/>
        </p:nvSpPr>
        <p:spPr>
          <a:xfrm>
            <a:off x="2133600" y="5105400"/>
            <a:ext cx="5638800" cy="523220"/>
          </a:xfrm>
          <a:prstGeom prst="rect">
            <a:avLst/>
          </a:prstGeom>
          <a:noFill/>
        </p:spPr>
        <p:txBody>
          <a:bodyPr wrap="square" rtlCol="0">
            <a:spAutoFit/>
          </a:bodyPr>
          <a:lstStyle/>
          <a:p>
            <a:r>
              <a:rPr lang="en-US" sz="2800" dirty="0" err="1" smtClean="0">
                <a:solidFill>
                  <a:srgbClr val="002060"/>
                </a:solidFill>
                <a:latin typeface="UTM Aristote" pitchFamily="18" charset="0"/>
                <a:cs typeface="Times New Roman" pitchFamily="18" charset="0"/>
              </a:rPr>
              <a:t>Nghĩa</a:t>
            </a:r>
            <a:r>
              <a:rPr lang="en-US" sz="2800" dirty="0" smtClean="0">
                <a:solidFill>
                  <a:srgbClr val="002060"/>
                </a:solidFill>
                <a:latin typeface="UTM Aristote" pitchFamily="18" charset="0"/>
                <a:cs typeface="Times New Roman" pitchFamily="18" charset="0"/>
              </a:rPr>
              <a:t> </a:t>
            </a:r>
            <a:r>
              <a:rPr lang="en-US" sz="2800" dirty="0" err="1" smtClean="0">
                <a:solidFill>
                  <a:srgbClr val="002060"/>
                </a:solidFill>
                <a:latin typeface="UTM Aristote" pitchFamily="18" charset="0"/>
                <a:cs typeface="Times New Roman" pitchFamily="18" charset="0"/>
              </a:rPr>
              <a:t>gốc</a:t>
            </a:r>
            <a:r>
              <a:rPr lang="en-US" sz="2800" dirty="0" smtClean="0">
                <a:solidFill>
                  <a:srgbClr val="002060"/>
                </a:solidFill>
                <a:latin typeface="UTM Aristote" pitchFamily="18" charset="0"/>
                <a:cs typeface="Times New Roman" pitchFamily="18" charset="0"/>
              </a:rPr>
              <a:t> </a:t>
            </a:r>
            <a:r>
              <a:rPr lang="en-US" sz="2800" dirty="0" err="1" smtClean="0">
                <a:solidFill>
                  <a:srgbClr val="002060"/>
                </a:solidFill>
                <a:latin typeface="UTM Aristote" pitchFamily="18" charset="0"/>
                <a:cs typeface="Times New Roman" pitchFamily="18" charset="0"/>
              </a:rPr>
              <a:t>và</a:t>
            </a:r>
            <a:r>
              <a:rPr lang="en-US" sz="2800" dirty="0" smtClean="0">
                <a:solidFill>
                  <a:srgbClr val="002060"/>
                </a:solidFill>
                <a:latin typeface="UTM Aristote" pitchFamily="18" charset="0"/>
                <a:cs typeface="Times New Roman" pitchFamily="18" charset="0"/>
              </a:rPr>
              <a:t> </a:t>
            </a:r>
            <a:r>
              <a:rPr lang="en-US" sz="2800" dirty="0" err="1" smtClean="0">
                <a:solidFill>
                  <a:srgbClr val="002060"/>
                </a:solidFill>
                <a:latin typeface="UTM Aristote" pitchFamily="18" charset="0"/>
                <a:cs typeface="Times New Roman" pitchFamily="18" charset="0"/>
              </a:rPr>
              <a:t>nghĩa</a:t>
            </a:r>
            <a:r>
              <a:rPr lang="en-US" sz="2800" dirty="0" smtClean="0">
                <a:solidFill>
                  <a:srgbClr val="002060"/>
                </a:solidFill>
                <a:latin typeface="UTM Aristote" pitchFamily="18" charset="0"/>
                <a:cs typeface="Times New Roman" pitchFamily="18" charset="0"/>
              </a:rPr>
              <a:t> </a:t>
            </a:r>
            <a:r>
              <a:rPr lang="en-US" sz="2800" dirty="0" err="1" smtClean="0">
                <a:solidFill>
                  <a:srgbClr val="002060"/>
                </a:solidFill>
                <a:latin typeface="UTM Aristote" pitchFamily="18" charset="0"/>
                <a:cs typeface="Times New Roman" pitchFamily="18" charset="0"/>
              </a:rPr>
              <a:t>chuyển</a:t>
            </a:r>
            <a:endParaRPr lang="en-US" sz="2800" dirty="0">
              <a:solidFill>
                <a:srgbClr val="002060"/>
              </a:solidFill>
              <a:latin typeface="UTM Aristote" pitchFamily="18" charset="0"/>
              <a:cs typeface="Times New Roman" pitchFamily="18" charset="0"/>
            </a:endParaRPr>
          </a:p>
        </p:txBody>
      </p:sp>
      <p:sp>
        <p:nvSpPr>
          <p:cNvPr id="21" name="TextBox 20"/>
          <p:cNvSpPr txBox="1"/>
          <p:nvPr/>
        </p:nvSpPr>
        <p:spPr>
          <a:xfrm>
            <a:off x="2133600" y="6019800"/>
            <a:ext cx="4368800" cy="523220"/>
          </a:xfrm>
          <a:prstGeom prst="rect">
            <a:avLst/>
          </a:prstGeom>
          <a:noFill/>
        </p:spPr>
        <p:txBody>
          <a:bodyPr wrap="square" rtlCol="0">
            <a:spAutoFit/>
          </a:bodyPr>
          <a:lstStyle/>
          <a:p>
            <a:r>
              <a:rPr lang="en-US" sz="2800" dirty="0" err="1" smtClean="0">
                <a:solidFill>
                  <a:srgbClr val="002060"/>
                </a:solidFill>
                <a:latin typeface="UTM Aristote" pitchFamily="18" charset="0"/>
                <a:cs typeface="Times New Roman" pitchFamily="18" charset="0"/>
              </a:rPr>
              <a:t>Nghĩa</a:t>
            </a:r>
            <a:r>
              <a:rPr lang="en-US" sz="2800" dirty="0" smtClean="0">
                <a:solidFill>
                  <a:srgbClr val="002060"/>
                </a:solidFill>
                <a:latin typeface="UTM Aristote" pitchFamily="18" charset="0"/>
                <a:cs typeface="Times New Roman" pitchFamily="18" charset="0"/>
              </a:rPr>
              <a:t> </a:t>
            </a:r>
            <a:r>
              <a:rPr lang="en-US" sz="2800" dirty="0" err="1" smtClean="0">
                <a:solidFill>
                  <a:srgbClr val="002060"/>
                </a:solidFill>
                <a:latin typeface="UTM Aristote" pitchFamily="18" charset="0"/>
                <a:cs typeface="Times New Roman" pitchFamily="18" charset="0"/>
              </a:rPr>
              <a:t>đặc</a:t>
            </a:r>
            <a:r>
              <a:rPr lang="en-US" sz="2800" dirty="0" smtClean="0">
                <a:solidFill>
                  <a:srgbClr val="002060"/>
                </a:solidFill>
                <a:latin typeface="UTM Aristote" pitchFamily="18" charset="0"/>
                <a:cs typeface="Times New Roman" pitchFamily="18" charset="0"/>
              </a:rPr>
              <a:t> </a:t>
            </a:r>
            <a:r>
              <a:rPr lang="en-US" sz="2800" dirty="0" err="1" smtClean="0">
                <a:solidFill>
                  <a:srgbClr val="002060"/>
                </a:solidFill>
                <a:latin typeface="UTM Aristote" pitchFamily="18" charset="0"/>
                <a:cs typeface="Times New Roman" pitchFamily="18" charset="0"/>
              </a:rPr>
              <a:t>biệt</a:t>
            </a:r>
            <a:endParaRPr lang="en-US" sz="2800" dirty="0">
              <a:solidFill>
                <a:srgbClr val="002060"/>
              </a:solidFill>
              <a:latin typeface="UTM Aristote" pitchFamily="18" charset="0"/>
              <a:cs typeface="Times New Roman" pitchFamily="18" charset="0"/>
            </a:endParaRPr>
          </a:p>
        </p:txBody>
      </p:sp>
      <p:pic>
        <p:nvPicPr>
          <p:cNvPr id="33" name="Picture 32" descr="5a151c87f1f159262a412ad550c34737.png">
            <a:hlinkClick r:id="rId7" action="ppaction://hlinksldjump"/>
          </p:cNvPr>
          <p:cNvPicPr>
            <a:picLocks noChangeAspect="1"/>
          </p:cNvPicPr>
          <p:nvPr/>
        </p:nvPicPr>
        <p:blipFill>
          <a:blip r:embed="rId8" cstate="print"/>
          <a:stretch>
            <a:fillRect/>
          </a:stretch>
        </p:blipFill>
        <p:spPr>
          <a:xfrm>
            <a:off x="10160000" y="4495800"/>
            <a:ext cx="2032000" cy="2595562"/>
          </a:xfrm>
          <a:prstGeom prst="rect">
            <a:avLst/>
          </a:prstGeom>
        </p:spPr>
      </p:pic>
      <p:pic>
        <p:nvPicPr>
          <p:cNvPr id="34" name="Picture 33" descr="tich.png"/>
          <p:cNvPicPr>
            <a:picLocks noChangeAspect="1"/>
          </p:cNvPicPr>
          <p:nvPr/>
        </p:nvPicPr>
        <p:blipFill>
          <a:blip r:embed="rId9" cstate="print"/>
          <a:stretch>
            <a:fillRect/>
          </a:stretch>
        </p:blipFill>
        <p:spPr>
          <a:xfrm>
            <a:off x="8072527" y="4896500"/>
            <a:ext cx="965200" cy="723900"/>
          </a:xfrm>
          <a:prstGeom prst="rect">
            <a:avLst/>
          </a:prstGeom>
        </p:spPr>
      </p:pic>
      <p:pic>
        <p:nvPicPr>
          <p:cNvPr id="35" name="Picture 34" descr="sai.png"/>
          <p:cNvPicPr>
            <a:picLocks noChangeAspect="1"/>
          </p:cNvPicPr>
          <p:nvPr/>
        </p:nvPicPr>
        <p:blipFill>
          <a:blip r:embed="rId10" cstate="print"/>
          <a:stretch>
            <a:fillRect/>
          </a:stretch>
        </p:blipFill>
        <p:spPr>
          <a:xfrm>
            <a:off x="8072527" y="3276600"/>
            <a:ext cx="711200" cy="533400"/>
          </a:xfrm>
          <a:prstGeom prst="rect">
            <a:avLst/>
          </a:prstGeom>
        </p:spPr>
      </p:pic>
      <p:pic>
        <p:nvPicPr>
          <p:cNvPr id="36" name="Picture 35" descr="sai.png"/>
          <p:cNvPicPr>
            <a:picLocks noChangeAspect="1"/>
          </p:cNvPicPr>
          <p:nvPr/>
        </p:nvPicPr>
        <p:blipFill>
          <a:blip r:embed="rId10" cstate="print"/>
          <a:stretch>
            <a:fillRect/>
          </a:stretch>
        </p:blipFill>
        <p:spPr>
          <a:xfrm>
            <a:off x="8072527" y="4114800"/>
            <a:ext cx="711200" cy="533400"/>
          </a:xfrm>
          <a:prstGeom prst="rect">
            <a:avLst/>
          </a:prstGeom>
        </p:spPr>
      </p:pic>
      <p:pic>
        <p:nvPicPr>
          <p:cNvPr id="37" name="Picture 36" descr="sai.png"/>
          <p:cNvPicPr>
            <a:picLocks noChangeAspect="1"/>
          </p:cNvPicPr>
          <p:nvPr/>
        </p:nvPicPr>
        <p:blipFill>
          <a:blip r:embed="rId10" cstate="print"/>
          <a:stretch>
            <a:fillRect/>
          </a:stretch>
        </p:blipFill>
        <p:spPr>
          <a:xfrm>
            <a:off x="8072527" y="6024232"/>
            <a:ext cx="711200" cy="533400"/>
          </a:xfrm>
          <a:prstGeom prst="rect">
            <a:avLst/>
          </a:prstGeom>
        </p:spPr>
      </p:pic>
      <p:grpSp>
        <p:nvGrpSpPr>
          <p:cNvPr id="2" name="Group 1"/>
          <p:cNvGrpSpPr/>
          <p:nvPr/>
        </p:nvGrpSpPr>
        <p:grpSpPr>
          <a:xfrm>
            <a:off x="-304800" y="-304800"/>
            <a:ext cx="12192000" cy="3352800"/>
            <a:chOff x="-304800" y="-304800"/>
            <a:chExt cx="12192000" cy="3352800"/>
          </a:xfrm>
        </p:grpSpPr>
        <p:pic>
          <p:nvPicPr>
            <p:cNvPr id="38" name="Picture 37" descr="112.png"/>
            <p:cNvPicPr>
              <a:picLocks noChangeAspect="1"/>
            </p:cNvPicPr>
            <p:nvPr/>
          </p:nvPicPr>
          <p:blipFill>
            <a:blip r:embed="rId11" cstate="print"/>
            <a:stretch>
              <a:fillRect/>
            </a:stretch>
          </p:blipFill>
          <p:spPr>
            <a:xfrm>
              <a:off x="-304800" y="-304800"/>
              <a:ext cx="12192000" cy="3352800"/>
            </a:xfrm>
            <a:prstGeom prst="rect">
              <a:avLst/>
            </a:prstGeom>
          </p:spPr>
        </p:pic>
        <p:sp>
          <p:nvSpPr>
            <p:cNvPr id="40" name="Rounded Rectangle 39"/>
            <p:cNvSpPr/>
            <p:nvPr/>
          </p:nvSpPr>
          <p:spPr>
            <a:xfrm>
              <a:off x="1524000" y="776197"/>
              <a:ext cx="8906540" cy="1403477"/>
            </a:xfrm>
            <a:prstGeom prst="roundRect">
              <a:avLst/>
            </a:prstGeom>
            <a:gradFill>
              <a:gsLst>
                <a:gs pos="0">
                  <a:schemeClr val="accent5">
                    <a:satMod val="103000"/>
                    <a:lumMod val="102000"/>
                    <a:tint val="94000"/>
                  </a:schemeClr>
                </a:gs>
                <a:gs pos="46000">
                  <a:schemeClr val="accent5">
                    <a:satMod val="110000"/>
                    <a:lumMod val="100000"/>
                    <a:shade val="100000"/>
                    <a:alpha val="86000"/>
                  </a:schemeClr>
                </a:gs>
                <a:gs pos="100000">
                  <a:schemeClr val="accent5">
                    <a:lumMod val="99000"/>
                    <a:satMod val="120000"/>
                    <a:shade val="78000"/>
                  </a:schemeClr>
                </a:gs>
              </a:gsLst>
            </a:gradFill>
            <a:ln w="38100">
              <a:solidFill>
                <a:schemeClr val="accent6">
                  <a:lumMod val="75000"/>
                </a:schemeClr>
              </a:solidFill>
              <a:prstDash val="dash"/>
            </a:ln>
          </p:spPr>
          <p:style>
            <a:lnRef idx="1">
              <a:schemeClr val="accent5"/>
            </a:lnRef>
            <a:fillRef idx="3">
              <a:schemeClr val="accent5"/>
            </a:fillRef>
            <a:effectRef idx="2">
              <a:schemeClr val="accent5"/>
            </a:effectRef>
            <a:fontRef idx="minor">
              <a:schemeClr val="lt1"/>
            </a:fontRef>
          </p:style>
          <p:txBody>
            <a:bodyPr rtlCol="0" anchor="ctr"/>
            <a:lstStyle/>
            <a:p>
              <a:pPr marL="287338" algn="ctr"/>
              <a:r>
                <a:rPr lang="en-US" sz="4000" dirty="0" err="1" smtClean="0">
                  <a:effectLst>
                    <a:outerShdw blurRad="50800" dist="38100" dir="5400000" algn="t" rotWithShape="0">
                      <a:prstClr val="black">
                        <a:alpha val="40000"/>
                      </a:prstClr>
                    </a:outerShdw>
                  </a:effectLst>
                  <a:latin typeface="UTM Rockwell" pitchFamily="18" charset="0"/>
                </a:rPr>
                <a:t>Từ</a:t>
              </a:r>
              <a:r>
                <a:rPr lang="en-US" sz="4000" dirty="0" smtClean="0">
                  <a:effectLst>
                    <a:outerShdw blurRad="50800" dist="38100" dir="5400000" algn="t" rotWithShape="0">
                      <a:prstClr val="black">
                        <a:alpha val="40000"/>
                      </a:prstClr>
                    </a:outerShdw>
                  </a:effectLst>
                  <a:latin typeface="UTM Rockwell" pitchFamily="18" charset="0"/>
                </a:rPr>
                <a:t> </a:t>
              </a:r>
              <a:r>
                <a:rPr lang="en-US" sz="4000" dirty="0" err="1" smtClean="0">
                  <a:effectLst>
                    <a:outerShdw blurRad="50800" dist="38100" dir="5400000" algn="t" rotWithShape="0">
                      <a:prstClr val="black">
                        <a:alpha val="40000"/>
                      </a:prstClr>
                    </a:outerShdw>
                  </a:effectLst>
                  <a:latin typeface="UTM Rockwell" pitchFamily="18" charset="0"/>
                </a:rPr>
                <a:t>nhiều</a:t>
              </a:r>
              <a:r>
                <a:rPr lang="en-US" sz="4000" dirty="0" smtClean="0">
                  <a:effectLst>
                    <a:outerShdw blurRad="50800" dist="38100" dir="5400000" algn="t" rotWithShape="0">
                      <a:prstClr val="black">
                        <a:alpha val="40000"/>
                      </a:prstClr>
                    </a:outerShdw>
                  </a:effectLst>
                  <a:latin typeface="UTM Rockwell" pitchFamily="18" charset="0"/>
                </a:rPr>
                <a:t> </a:t>
              </a:r>
              <a:r>
                <a:rPr lang="en-US" sz="4000" dirty="0" err="1" smtClean="0">
                  <a:effectLst>
                    <a:outerShdw blurRad="50800" dist="38100" dir="5400000" algn="t" rotWithShape="0">
                      <a:prstClr val="black">
                        <a:alpha val="40000"/>
                      </a:prstClr>
                    </a:outerShdw>
                  </a:effectLst>
                  <a:latin typeface="UTM Rockwell" pitchFamily="18" charset="0"/>
                </a:rPr>
                <a:t>nghĩa</a:t>
              </a:r>
              <a:r>
                <a:rPr lang="en-US" sz="4000" dirty="0" smtClean="0">
                  <a:effectLst>
                    <a:outerShdw blurRad="50800" dist="38100" dir="5400000" algn="t" rotWithShape="0">
                      <a:prstClr val="black">
                        <a:alpha val="40000"/>
                      </a:prstClr>
                    </a:outerShdw>
                  </a:effectLst>
                  <a:latin typeface="UTM Rockwell" pitchFamily="18" charset="0"/>
                </a:rPr>
                <a:t> </a:t>
              </a:r>
              <a:r>
                <a:rPr lang="en-US" sz="4000" dirty="0" err="1" smtClean="0">
                  <a:effectLst>
                    <a:outerShdw blurRad="50800" dist="38100" dir="5400000" algn="t" rotWithShape="0">
                      <a:prstClr val="black">
                        <a:alpha val="40000"/>
                      </a:prstClr>
                    </a:outerShdw>
                  </a:effectLst>
                  <a:latin typeface="UTM Rockwell" pitchFamily="18" charset="0"/>
                </a:rPr>
                <a:t>gồm</a:t>
              </a:r>
              <a:r>
                <a:rPr lang="en-US" sz="4000" dirty="0" smtClean="0">
                  <a:effectLst>
                    <a:outerShdw blurRad="50800" dist="38100" dir="5400000" algn="t" rotWithShape="0">
                      <a:prstClr val="black">
                        <a:alpha val="40000"/>
                      </a:prstClr>
                    </a:outerShdw>
                  </a:effectLst>
                  <a:latin typeface="UTM Rockwell" pitchFamily="18" charset="0"/>
                </a:rPr>
                <a:t> </a:t>
              </a:r>
              <a:r>
                <a:rPr lang="en-US" sz="4000" dirty="0" err="1" smtClean="0">
                  <a:effectLst>
                    <a:outerShdw blurRad="50800" dist="38100" dir="5400000" algn="t" rotWithShape="0">
                      <a:prstClr val="black">
                        <a:alpha val="40000"/>
                      </a:prstClr>
                    </a:outerShdw>
                  </a:effectLst>
                  <a:latin typeface="UTM Rockwell" pitchFamily="18" charset="0"/>
                </a:rPr>
                <a:t>có</a:t>
              </a:r>
              <a:r>
                <a:rPr lang="en-US" sz="4000" dirty="0" smtClean="0">
                  <a:effectLst>
                    <a:outerShdw blurRad="50800" dist="38100" dir="5400000" algn="t" rotWithShape="0">
                      <a:prstClr val="black">
                        <a:alpha val="40000"/>
                      </a:prstClr>
                    </a:outerShdw>
                  </a:effectLst>
                  <a:latin typeface="UTM Rockwell" pitchFamily="18" charset="0"/>
                </a:rPr>
                <a:t>:</a:t>
              </a:r>
              <a:endParaRPr lang="en-US" sz="4000" dirty="0">
                <a:effectLst>
                  <a:outerShdw blurRad="50800" dist="38100" dir="5400000" algn="t" rotWithShape="0">
                    <a:prstClr val="black">
                      <a:alpha val="40000"/>
                    </a:prstClr>
                  </a:outerShdw>
                </a:effectLst>
                <a:latin typeface="UTM Rockwell" pitchFamily="18" charset="0"/>
              </a:endParaRPr>
            </a:p>
          </p:txBody>
        </p:sp>
      </p:grpSp>
    </p:spTree>
    <p:extLst>
      <p:ext uri="{BB962C8B-B14F-4D97-AF65-F5344CB8AC3E}">
        <p14:creationId xmlns:p14="http://schemas.microsoft.com/office/powerpoint/2010/main" val="3749901033"/>
      </p:ext>
    </p:extLst>
  </p:cSld>
  <p:clrMapOvr>
    <a:masterClrMapping/>
  </p:clrMapOvr>
  <p:transition spd="slow">
    <p:pull/>
  </p:transition>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7"/>
                                        </p:tgtEl>
                                        <p:attrNameLst>
                                          <p:attrName>fillcolor</p:attrName>
                                        </p:attrNameLst>
                                      </p:cBhvr>
                                      <p:to>
                                        <a:srgbClr val="3399FF"/>
                                      </p:to>
                                    </p:animClr>
                                    <p:set>
                                      <p:cBhvr>
                                        <p:cTn id="7" dur="2000" fill="hold"/>
                                        <p:tgtEl>
                                          <p:spTgt spid="7"/>
                                        </p:tgtEl>
                                        <p:attrNameLst>
                                          <p:attrName>fill.type</p:attrName>
                                        </p:attrNameLst>
                                      </p:cBhvr>
                                      <p:to>
                                        <p:strVal val="solid"/>
                                      </p:to>
                                    </p:set>
                                    <p:set>
                                      <p:cBhvr>
                                        <p:cTn id="8" dur="2000" fill="hold"/>
                                        <p:tgtEl>
                                          <p:spTgt spid="7"/>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3" name="voltage.wav"/>
                                        </p:tgtEl>
                                      </p:cMediaNode>
                                    </p:audio>
                                  </p:subTnLst>
                                </p:cTn>
                              </p:par>
                              <p:par>
                                <p:cTn id="9" presetID="1" presetClass="entr" presetSubtype="0" fill="hold" nodeType="with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seq concurrent="1" nextAc="seek">
              <p:cTn id="11" restart="whenNotActive" fill="hold" evtFilter="cancelBubble" nodeType="interactiveSeq">
                <p:stCondLst>
                  <p:cond evt="onClick" delay="0">
                    <p:tgtEl>
                      <p:spTgt spid="17"/>
                    </p:tgtEl>
                  </p:cond>
                </p:stCondLst>
                <p:endSync evt="end" delay="0">
                  <p:rtn val="all"/>
                </p:endSync>
                <p:childTnLst>
                  <p:par>
                    <p:cTn id="12" fill="hold">
                      <p:stCondLst>
                        <p:cond delay="0"/>
                      </p:stCondLst>
                      <p:childTnLst>
                        <p:par>
                          <p:cTn id="13" fill="hold">
                            <p:stCondLst>
                              <p:cond delay="0"/>
                            </p:stCondLst>
                            <p:childTnLst>
                              <p:par>
                                <p:cTn id="14" presetID="1" presetClass="emph" presetSubtype="2" fill="hold" nodeType="clickEffect">
                                  <p:stCondLst>
                                    <p:cond delay="0"/>
                                  </p:stCondLst>
                                  <p:childTnLst>
                                    <p:animClr clrSpc="rgb" dir="cw">
                                      <p:cBhvr>
                                        <p:cTn id="15" dur="2000" fill="hold"/>
                                        <p:tgtEl>
                                          <p:spTgt spid="12"/>
                                        </p:tgtEl>
                                        <p:attrNameLst>
                                          <p:attrName>fillcolor</p:attrName>
                                        </p:attrNameLst>
                                      </p:cBhvr>
                                      <p:to>
                                        <a:schemeClr val="accent2"/>
                                      </p:to>
                                    </p:animClr>
                                    <p:set>
                                      <p:cBhvr>
                                        <p:cTn id="16" dur="2000" fill="hold"/>
                                        <p:tgtEl>
                                          <p:spTgt spid="12"/>
                                        </p:tgtEl>
                                        <p:attrNameLst>
                                          <p:attrName>fill.type</p:attrName>
                                        </p:attrNameLst>
                                      </p:cBhvr>
                                      <p:to>
                                        <p:strVal val="solid"/>
                                      </p:to>
                                    </p:set>
                                    <p:set>
                                      <p:cBhvr>
                                        <p:cTn id="17" dur="2000" fill="hold"/>
                                        <p:tgtEl>
                                          <p:spTgt spid="12"/>
                                        </p:tgtEl>
                                        <p:attrNameLst>
                                          <p:attrName>fill.on</p:attrName>
                                        </p:attrNameLst>
                                      </p:cBhvr>
                                      <p:to>
                                        <p:strVal val="true"/>
                                      </p:to>
                                    </p:set>
                                  </p:childTnLst>
                                  <p:subTnLst>
                                    <p:audio>
                                      <p:cMediaNode>
                                        <p:cTn display="0" masterRel="sameClick">
                                          <p:stCondLst>
                                            <p:cond evt="begin" delay="0">
                                              <p:tn val="14"/>
                                            </p:cond>
                                          </p:stCondLst>
                                          <p:endCondLst>
                                            <p:cond evt="onStopAudio" delay="0">
                                              <p:tgtEl>
                                                <p:sldTgt/>
                                              </p:tgtEl>
                                            </p:cond>
                                          </p:endCondLst>
                                        </p:cTn>
                                        <p:tgtEl>
                                          <p:sndTgt r:embed="rId4" name="sai-1.wav"/>
                                        </p:tgtEl>
                                      </p:cMediaNode>
                                    </p:audio>
                                  </p:subTnLst>
                                </p:cTn>
                              </p:par>
                              <p:par>
                                <p:cTn id="18" presetID="1" presetClass="entr" presetSubtype="0" fill="hold" nodeType="withEffect">
                                  <p:stCondLst>
                                    <p:cond delay="0"/>
                                  </p:stCondLst>
                                  <p:childTnLst>
                                    <p:set>
                                      <p:cBhvr>
                                        <p:cTn id="19"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17"/>
                  </p:tgtEl>
                </p:cond>
              </p:nextCondLst>
            </p:seq>
            <p:seq concurrent="1" nextAc="seek">
              <p:cTn id="20" restart="whenNotActive" fill="hold" evtFilter="cancelBubble" nodeType="interactiveSeq">
                <p:stCondLst>
                  <p:cond evt="onClick" delay="0">
                    <p:tgtEl>
                      <p:spTgt spid="16"/>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2000" fill="hold"/>
                                        <p:tgtEl>
                                          <p:spTgt spid="11"/>
                                        </p:tgtEl>
                                        <p:attrNameLst>
                                          <p:attrName>fillcolor</p:attrName>
                                        </p:attrNameLst>
                                      </p:cBhvr>
                                      <p:to>
                                        <a:schemeClr val="accent2"/>
                                      </p:to>
                                    </p:animClr>
                                    <p:set>
                                      <p:cBhvr>
                                        <p:cTn id="25" dur="2000" fill="hold"/>
                                        <p:tgtEl>
                                          <p:spTgt spid="11"/>
                                        </p:tgtEl>
                                        <p:attrNameLst>
                                          <p:attrName>fill.type</p:attrName>
                                        </p:attrNameLst>
                                      </p:cBhvr>
                                      <p:to>
                                        <p:strVal val="solid"/>
                                      </p:to>
                                    </p:set>
                                    <p:set>
                                      <p:cBhvr>
                                        <p:cTn id="26" dur="2000" fill="hold"/>
                                        <p:tgtEl>
                                          <p:spTgt spid="11"/>
                                        </p:tgtEl>
                                        <p:attrNameLst>
                                          <p:attrName>fill.on</p:attrName>
                                        </p:attrNameLst>
                                      </p:cBhvr>
                                      <p:to>
                                        <p:strVal val="true"/>
                                      </p:to>
                                    </p:set>
                                  </p:childTnLst>
                                  <p:subTnLst>
                                    <p:audio>
                                      <p:cMediaNode>
                                        <p:cTn display="0" masterRel="sameClick">
                                          <p:stCondLst>
                                            <p:cond evt="begin" delay="0">
                                              <p:tn val="23"/>
                                            </p:cond>
                                          </p:stCondLst>
                                          <p:endCondLst>
                                            <p:cond evt="onStopAudio" delay="0">
                                              <p:tgtEl>
                                                <p:sldTgt/>
                                              </p:tgtEl>
                                            </p:cond>
                                          </p:endCondLst>
                                        </p:cTn>
                                        <p:tgtEl>
                                          <p:sndTgt r:embed="rId4" name="sai-1.wav"/>
                                        </p:tgtEl>
                                      </p:cMediaNode>
                                    </p:audio>
                                  </p:subTnLst>
                                </p:cTn>
                              </p:par>
                              <p:par>
                                <p:cTn id="27" presetID="1" presetClass="entr" presetSubtype="0" fill="hold" nodeType="withEffect">
                                  <p:stCondLst>
                                    <p:cond delay="0"/>
                                  </p:stCondLst>
                                  <p:childTnLst>
                                    <p:set>
                                      <p:cBhvr>
                                        <p:cTn id="28"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16"/>
                  </p:tgtEl>
                </p:cond>
              </p:nextCondLst>
            </p:seq>
            <p:seq concurrent="1" nextAc="seek">
              <p:cTn id="29" restart="whenNotActive" fill="hold" evtFilter="cancelBubble" nodeType="interactiveSeq">
                <p:stCondLst>
                  <p:cond evt="onClick" delay="0">
                    <p:tgtEl>
                      <p:spTgt spid="15"/>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2000" fill="hold"/>
                                        <p:tgtEl>
                                          <p:spTgt spid="13"/>
                                        </p:tgtEl>
                                        <p:attrNameLst>
                                          <p:attrName>fillcolor</p:attrName>
                                        </p:attrNameLst>
                                      </p:cBhvr>
                                      <p:to>
                                        <a:schemeClr val="accent2"/>
                                      </p:to>
                                    </p:animClr>
                                    <p:set>
                                      <p:cBhvr>
                                        <p:cTn id="34" dur="2000" fill="hold"/>
                                        <p:tgtEl>
                                          <p:spTgt spid="13"/>
                                        </p:tgtEl>
                                        <p:attrNameLst>
                                          <p:attrName>fill.type</p:attrName>
                                        </p:attrNameLst>
                                      </p:cBhvr>
                                      <p:to>
                                        <p:strVal val="solid"/>
                                      </p:to>
                                    </p:set>
                                    <p:set>
                                      <p:cBhvr>
                                        <p:cTn id="35" dur="2000" fill="hold"/>
                                        <p:tgtEl>
                                          <p:spTgt spid="13"/>
                                        </p:tgtEl>
                                        <p:attrNameLst>
                                          <p:attrName>fill.on</p:attrName>
                                        </p:attrNameLst>
                                      </p:cBhvr>
                                      <p:to>
                                        <p:strVal val="true"/>
                                      </p:to>
                                    </p:set>
                                  </p:childTnLst>
                                  <p:subTnLst>
                                    <p:audio>
                                      <p:cMediaNode>
                                        <p:cTn display="0" masterRel="sameClick">
                                          <p:stCondLst>
                                            <p:cond evt="begin" delay="0">
                                              <p:tn val="32"/>
                                            </p:cond>
                                          </p:stCondLst>
                                          <p:endCondLst>
                                            <p:cond evt="onStopAudio" delay="0">
                                              <p:tgtEl>
                                                <p:sldTgt/>
                                              </p:tgtEl>
                                            </p:cond>
                                          </p:endCondLst>
                                        </p:cTn>
                                        <p:tgtEl>
                                          <p:sndTgt r:embed="rId4" name="sai-1.wav"/>
                                        </p:tgtEl>
                                      </p:cMediaNode>
                                    </p:audio>
                                  </p:subTnLst>
                                </p:cTn>
                              </p:par>
                              <p:par>
                                <p:cTn id="36" presetID="1" presetClass="entr" presetSubtype="0" fill="hold" nodeType="withEffect">
                                  <p:stCondLst>
                                    <p:cond delay="0"/>
                                  </p:stCondLst>
                                  <p:childTnLst>
                                    <p:set>
                                      <p:cBhvr>
                                        <p:cTn id="37" dur="1" fill="hold">
                                          <p:stCondLst>
                                            <p:cond delay="0"/>
                                          </p:stCondLst>
                                        </p:cTn>
                                        <p:tgtEl>
                                          <p:spTgt spid="35"/>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524000" y="776197"/>
            <a:ext cx="8853378" cy="1626780"/>
          </a:xfrm>
          <a:prstGeom prst="roundRect">
            <a:avLst/>
          </a:prstGeom>
          <a:gradFill>
            <a:gsLst>
              <a:gs pos="0">
                <a:schemeClr val="accent5">
                  <a:satMod val="103000"/>
                  <a:lumMod val="102000"/>
                  <a:tint val="94000"/>
                </a:schemeClr>
              </a:gs>
              <a:gs pos="46000">
                <a:schemeClr val="accent5">
                  <a:satMod val="110000"/>
                  <a:lumMod val="100000"/>
                  <a:shade val="100000"/>
                  <a:alpha val="86000"/>
                </a:schemeClr>
              </a:gs>
              <a:gs pos="100000">
                <a:schemeClr val="accent5">
                  <a:lumMod val="99000"/>
                  <a:satMod val="120000"/>
                  <a:shade val="78000"/>
                </a:schemeClr>
              </a:gs>
            </a:gsLst>
          </a:gradFill>
          <a:ln w="38100">
            <a:solidFill>
              <a:schemeClr val="accent6">
                <a:lumMod val="75000"/>
              </a:schemeClr>
            </a:solidFill>
            <a:prstDash val="dash"/>
          </a:ln>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4800" dirty="0" err="1" smtClean="0">
                <a:effectLst>
                  <a:outerShdw blurRad="50800" dist="38100" dir="5400000" algn="t" rotWithShape="0">
                    <a:prstClr val="black">
                      <a:alpha val="40000"/>
                    </a:prstClr>
                  </a:outerShdw>
                </a:effectLst>
                <a:latin typeface="UTM Rockwell" pitchFamily="18" charset="0"/>
              </a:rPr>
              <a:t>Từ</a:t>
            </a:r>
            <a:r>
              <a:rPr lang="en-US" sz="4800" dirty="0" smtClean="0">
                <a:effectLst>
                  <a:outerShdw blurRad="50800" dist="38100" dir="5400000" algn="t" rotWithShape="0">
                    <a:prstClr val="black">
                      <a:alpha val="40000"/>
                    </a:prstClr>
                  </a:outerShdw>
                </a:effectLst>
                <a:latin typeface="UTM Rockwell" pitchFamily="18" charset="0"/>
              </a:rPr>
              <a:t> </a:t>
            </a:r>
            <a:r>
              <a:rPr lang="en-US" sz="4800" dirty="0" err="1" smtClean="0">
                <a:effectLst>
                  <a:outerShdw blurRad="50800" dist="38100" dir="5400000" algn="t" rotWithShape="0">
                    <a:prstClr val="black">
                      <a:alpha val="40000"/>
                    </a:prstClr>
                  </a:outerShdw>
                </a:effectLst>
                <a:latin typeface="UTM Rockwell" pitchFamily="18" charset="0"/>
              </a:rPr>
              <a:t>đồng</a:t>
            </a:r>
            <a:r>
              <a:rPr lang="en-US" sz="4800" dirty="0" smtClean="0">
                <a:effectLst>
                  <a:outerShdw blurRad="50800" dist="38100" dir="5400000" algn="t" rotWithShape="0">
                    <a:prstClr val="black">
                      <a:alpha val="40000"/>
                    </a:prstClr>
                  </a:outerShdw>
                </a:effectLst>
                <a:latin typeface="UTM Rockwell" pitchFamily="18" charset="0"/>
              </a:rPr>
              <a:t> </a:t>
            </a:r>
            <a:r>
              <a:rPr lang="en-US" sz="4800" dirty="0" err="1" smtClean="0">
                <a:effectLst>
                  <a:outerShdw blurRad="50800" dist="38100" dir="5400000" algn="t" rotWithShape="0">
                    <a:prstClr val="black">
                      <a:alpha val="40000"/>
                    </a:prstClr>
                  </a:outerShdw>
                </a:effectLst>
                <a:latin typeface="UTM Rockwell" pitchFamily="18" charset="0"/>
              </a:rPr>
              <a:t>âm</a:t>
            </a:r>
            <a:r>
              <a:rPr lang="en-US" sz="4800" dirty="0" smtClean="0">
                <a:effectLst>
                  <a:outerShdw blurRad="50800" dist="38100" dir="5400000" algn="t" rotWithShape="0">
                    <a:prstClr val="black">
                      <a:alpha val="40000"/>
                    </a:prstClr>
                  </a:outerShdw>
                </a:effectLst>
                <a:latin typeface="UTM Rockwell" pitchFamily="18" charset="0"/>
              </a:rPr>
              <a:t> </a:t>
            </a:r>
            <a:r>
              <a:rPr lang="en-US" sz="4800" dirty="0" err="1" smtClean="0">
                <a:effectLst>
                  <a:outerShdw blurRad="50800" dist="38100" dir="5400000" algn="t" rotWithShape="0">
                    <a:prstClr val="black">
                      <a:alpha val="40000"/>
                    </a:prstClr>
                  </a:outerShdw>
                </a:effectLst>
                <a:latin typeface="UTM Rockwell" pitchFamily="18" charset="0"/>
              </a:rPr>
              <a:t>là</a:t>
            </a:r>
            <a:r>
              <a:rPr lang="en-US" sz="4800" dirty="0" smtClean="0">
                <a:effectLst>
                  <a:outerShdw blurRad="50800" dist="38100" dir="5400000" algn="t" rotWithShape="0">
                    <a:prstClr val="black">
                      <a:alpha val="40000"/>
                    </a:prstClr>
                  </a:outerShdw>
                </a:effectLst>
                <a:latin typeface="UTM Rockwell" pitchFamily="18" charset="0"/>
              </a:rPr>
              <a:t> </a:t>
            </a:r>
            <a:r>
              <a:rPr lang="en-US" sz="4800" dirty="0" err="1" smtClean="0">
                <a:effectLst>
                  <a:outerShdw blurRad="50800" dist="38100" dir="5400000" algn="t" rotWithShape="0">
                    <a:prstClr val="black">
                      <a:alpha val="40000"/>
                    </a:prstClr>
                  </a:outerShdw>
                </a:effectLst>
                <a:latin typeface="UTM Rockwell" pitchFamily="18" charset="0"/>
              </a:rPr>
              <a:t>gì</a:t>
            </a:r>
            <a:r>
              <a:rPr lang="en-US" sz="4800" dirty="0" smtClean="0">
                <a:effectLst>
                  <a:outerShdw blurRad="50800" dist="38100" dir="5400000" algn="t" rotWithShape="0">
                    <a:prstClr val="black">
                      <a:alpha val="40000"/>
                    </a:prstClr>
                  </a:outerShdw>
                </a:effectLst>
                <a:latin typeface="UTM Rockwell" pitchFamily="18" charset="0"/>
              </a:rPr>
              <a:t>?</a:t>
            </a:r>
            <a:endParaRPr lang="en-US" sz="4800" dirty="0">
              <a:effectLst>
                <a:outerShdw blurRad="50800" dist="38100" dir="5400000" algn="t" rotWithShape="0">
                  <a:prstClr val="black">
                    <a:alpha val="40000"/>
                  </a:prstClr>
                </a:outerShdw>
              </a:effectLst>
              <a:latin typeface="UTM Rockwell" pitchFamily="18" charset="0"/>
            </a:endParaRPr>
          </a:p>
        </p:txBody>
      </p:sp>
      <p:pic>
        <p:nvPicPr>
          <p:cNvPr id="36" name="Picture 35" descr="2.png">
            <a:hlinkClick r:id="rId4" action="ppaction://hlinksldjump"/>
          </p:cNvPr>
          <p:cNvPicPr>
            <a:picLocks noChangeAspect="1"/>
          </p:cNvPicPr>
          <p:nvPr/>
        </p:nvPicPr>
        <p:blipFill>
          <a:blip r:embed="rId5" cstate="print"/>
          <a:stretch>
            <a:fillRect/>
          </a:stretch>
        </p:blipFill>
        <p:spPr>
          <a:xfrm>
            <a:off x="10261600" y="5410200"/>
            <a:ext cx="1930400" cy="1447800"/>
          </a:xfrm>
          <a:prstGeom prst="rect">
            <a:avLst/>
          </a:prstGeom>
        </p:spPr>
      </p:pic>
      <p:sp>
        <p:nvSpPr>
          <p:cNvPr id="37" name="Rounded Rectangle 36"/>
          <p:cNvSpPr/>
          <p:nvPr/>
        </p:nvSpPr>
        <p:spPr>
          <a:xfrm>
            <a:off x="1524000" y="2970048"/>
            <a:ext cx="9005778" cy="2675861"/>
          </a:xfrm>
          <a:prstGeom prst="roundRect">
            <a:avLst/>
          </a:prstGeom>
          <a:solidFill>
            <a:srgbClr val="FF75AD">
              <a:alpha val="63000"/>
            </a:srgbClr>
          </a:solidFill>
          <a:ln w="38100">
            <a:solidFill>
              <a:srgbClr val="E51674"/>
            </a:solidFill>
            <a:prstDash val="dash"/>
          </a:ln>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3600" dirty="0" err="1" smtClean="0">
                <a:solidFill>
                  <a:schemeClr val="tx1"/>
                </a:solidFill>
                <a:effectLst>
                  <a:outerShdw blurRad="50800" dist="38100" dir="5400000" algn="t" rotWithShape="0">
                    <a:prstClr val="black">
                      <a:alpha val="40000"/>
                    </a:prstClr>
                  </a:outerShdw>
                </a:effectLst>
                <a:latin typeface="UTM Aristote" pitchFamily="18" charset="0"/>
              </a:rPr>
              <a:t>Từ</a:t>
            </a:r>
            <a:r>
              <a:rPr lang="en-US" sz="3600" dirty="0" smtClean="0">
                <a:solidFill>
                  <a:schemeClr val="tx1"/>
                </a:solidFill>
                <a:effectLst>
                  <a:outerShdw blurRad="50800" dist="38100" dir="5400000" algn="t" rotWithShape="0">
                    <a:prstClr val="black">
                      <a:alpha val="40000"/>
                    </a:prstClr>
                  </a:outerShdw>
                </a:effectLst>
                <a:latin typeface="UTM Aristote" pitchFamily="18" charset="0"/>
              </a:rPr>
              <a:t> </a:t>
            </a:r>
            <a:r>
              <a:rPr lang="en-US" sz="3600" dirty="0" err="1" smtClean="0">
                <a:solidFill>
                  <a:schemeClr val="tx1"/>
                </a:solidFill>
                <a:effectLst>
                  <a:outerShdw blurRad="50800" dist="38100" dir="5400000" algn="t" rotWithShape="0">
                    <a:prstClr val="black">
                      <a:alpha val="40000"/>
                    </a:prstClr>
                  </a:outerShdw>
                </a:effectLst>
                <a:latin typeface="UTM Aristote" pitchFamily="18" charset="0"/>
              </a:rPr>
              <a:t>đồng</a:t>
            </a:r>
            <a:r>
              <a:rPr lang="en-US" sz="3600" dirty="0" smtClean="0">
                <a:solidFill>
                  <a:schemeClr val="tx1"/>
                </a:solidFill>
                <a:effectLst>
                  <a:outerShdw blurRad="50800" dist="38100" dir="5400000" algn="t" rotWithShape="0">
                    <a:prstClr val="black">
                      <a:alpha val="40000"/>
                    </a:prstClr>
                  </a:outerShdw>
                </a:effectLst>
                <a:latin typeface="UTM Aristote" pitchFamily="18" charset="0"/>
              </a:rPr>
              <a:t> </a:t>
            </a:r>
            <a:r>
              <a:rPr lang="en-US" sz="3600" dirty="0" err="1" smtClean="0">
                <a:solidFill>
                  <a:schemeClr val="tx1"/>
                </a:solidFill>
                <a:effectLst>
                  <a:outerShdw blurRad="50800" dist="38100" dir="5400000" algn="t" rotWithShape="0">
                    <a:prstClr val="black">
                      <a:alpha val="40000"/>
                    </a:prstClr>
                  </a:outerShdw>
                </a:effectLst>
                <a:latin typeface="UTM Aristote" pitchFamily="18" charset="0"/>
              </a:rPr>
              <a:t>âm</a:t>
            </a:r>
            <a:r>
              <a:rPr lang="en-US" sz="3600" dirty="0" smtClean="0">
                <a:solidFill>
                  <a:schemeClr val="tx1"/>
                </a:solidFill>
                <a:effectLst>
                  <a:outerShdw blurRad="50800" dist="38100" dir="5400000" algn="t" rotWithShape="0">
                    <a:prstClr val="black">
                      <a:alpha val="40000"/>
                    </a:prstClr>
                  </a:outerShdw>
                </a:effectLst>
                <a:latin typeface="UTM Aristote" pitchFamily="18" charset="0"/>
              </a:rPr>
              <a:t> </a:t>
            </a:r>
            <a:r>
              <a:rPr lang="en-US" sz="3600" dirty="0" err="1" smtClean="0">
                <a:solidFill>
                  <a:schemeClr val="tx1"/>
                </a:solidFill>
                <a:effectLst>
                  <a:outerShdw blurRad="50800" dist="38100" dir="5400000" algn="t" rotWithShape="0">
                    <a:prstClr val="black">
                      <a:alpha val="40000"/>
                    </a:prstClr>
                  </a:outerShdw>
                </a:effectLst>
                <a:latin typeface="UTM Aristote" pitchFamily="18" charset="0"/>
              </a:rPr>
              <a:t>là</a:t>
            </a:r>
            <a:r>
              <a:rPr lang="en-US" sz="3600" dirty="0">
                <a:solidFill>
                  <a:schemeClr val="tx1"/>
                </a:solidFill>
                <a:effectLst>
                  <a:outerShdw blurRad="50800" dist="38100" dir="5400000" algn="t" rotWithShape="0">
                    <a:prstClr val="black">
                      <a:alpha val="40000"/>
                    </a:prstClr>
                  </a:outerShdw>
                </a:effectLst>
                <a:latin typeface="UTM Aristote" pitchFamily="18" charset="0"/>
              </a:rPr>
              <a:t> </a:t>
            </a:r>
            <a:r>
              <a:rPr lang="en-US" sz="3600" dirty="0" err="1" smtClean="0">
                <a:solidFill>
                  <a:schemeClr val="tx1"/>
                </a:solidFill>
                <a:effectLst>
                  <a:outerShdw blurRad="50800" dist="38100" dir="5400000" algn="t" rotWithShape="0">
                    <a:prstClr val="black">
                      <a:alpha val="40000"/>
                    </a:prstClr>
                  </a:outerShdw>
                </a:effectLst>
                <a:latin typeface="UTM Aristote" pitchFamily="18" charset="0"/>
              </a:rPr>
              <a:t>những</a:t>
            </a:r>
            <a:r>
              <a:rPr lang="en-US" sz="3600" dirty="0" smtClean="0">
                <a:solidFill>
                  <a:schemeClr val="tx1"/>
                </a:solidFill>
                <a:effectLst>
                  <a:outerShdw blurRad="50800" dist="38100" dir="5400000" algn="t" rotWithShape="0">
                    <a:prstClr val="black">
                      <a:alpha val="40000"/>
                    </a:prstClr>
                  </a:outerShdw>
                </a:effectLst>
                <a:latin typeface="UTM Aristote" pitchFamily="18" charset="0"/>
              </a:rPr>
              <a:t> </a:t>
            </a:r>
            <a:r>
              <a:rPr lang="en-US" sz="3600" dirty="0" err="1" smtClean="0">
                <a:solidFill>
                  <a:schemeClr val="tx1"/>
                </a:solidFill>
                <a:effectLst>
                  <a:outerShdw blurRad="50800" dist="38100" dir="5400000" algn="t" rotWithShape="0">
                    <a:prstClr val="black">
                      <a:alpha val="40000"/>
                    </a:prstClr>
                  </a:outerShdw>
                </a:effectLst>
                <a:latin typeface="UTM Aristote" pitchFamily="18" charset="0"/>
              </a:rPr>
              <a:t>từ</a:t>
            </a:r>
            <a:r>
              <a:rPr lang="en-US" sz="3600" dirty="0" smtClean="0">
                <a:solidFill>
                  <a:schemeClr val="tx1"/>
                </a:solidFill>
                <a:effectLst>
                  <a:outerShdw blurRad="50800" dist="38100" dir="5400000" algn="t" rotWithShape="0">
                    <a:prstClr val="black">
                      <a:alpha val="40000"/>
                    </a:prstClr>
                  </a:outerShdw>
                </a:effectLst>
                <a:latin typeface="UTM Aristote" pitchFamily="18" charset="0"/>
              </a:rPr>
              <a:t> </a:t>
            </a:r>
            <a:r>
              <a:rPr lang="en-US" sz="3600" dirty="0" err="1" smtClean="0">
                <a:solidFill>
                  <a:schemeClr val="tx1"/>
                </a:solidFill>
                <a:effectLst>
                  <a:outerShdw blurRad="50800" dist="38100" dir="5400000" algn="t" rotWithShape="0">
                    <a:prstClr val="black">
                      <a:alpha val="40000"/>
                    </a:prstClr>
                  </a:outerShdw>
                </a:effectLst>
                <a:latin typeface="UTM Aristote" pitchFamily="18" charset="0"/>
              </a:rPr>
              <a:t>giống</a:t>
            </a:r>
            <a:r>
              <a:rPr lang="en-US" sz="3600" dirty="0" smtClean="0">
                <a:solidFill>
                  <a:schemeClr val="tx1"/>
                </a:solidFill>
                <a:effectLst>
                  <a:outerShdw blurRad="50800" dist="38100" dir="5400000" algn="t" rotWithShape="0">
                    <a:prstClr val="black">
                      <a:alpha val="40000"/>
                    </a:prstClr>
                  </a:outerShdw>
                </a:effectLst>
                <a:latin typeface="UTM Aristote" pitchFamily="18" charset="0"/>
              </a:rPr>
              <a:t> </a:t>
            </a:r>
            <a:r>
              <a:rPr lang="en-US" sz="3600" dirty="0" err="1" smtClean="0">
                <a:solidFill>
                  <a:schemeClr val="tx1"/>
                </a:solidFill>
                <a:effectLst>
                  <a:outerShdw blurRad="50800" dist="38100" dir="5400000" algn="t" rotWithShape="0">
                    <a:prstClr val="black">
                      <a:alpha val="40000"/>
                    </a:prstClr>
                  </a:outerShdw>
                </a:effectLst>
                <a:latin typeface="UTM Aristote" pitchFamily="18" charset="0"/>
              </a:rPr>
              <a:t>nhau</a:t>
            </a:r>
            <a:r>
              <a:rPr lang="en-US" sz="3600" dirty="0" smtClean="0">
                <a:solidFill>
                  <a:schemeClr val="tx1"/>
                </a:solidFill>
                <a:effectLst>
                  <a:outerShdw blurRad="50800" dist="38100" dir="5400000" algn="t" rotWithShape="0">
                    <a:prstClr val="black">
                      <a:alpha val="40000"/>
                    </a:prstClr>
                  </a:outerShdw>
                </a:effectLst>
                <a:latin typeface="UTM Aristote" pitchFamily="18" charset="0"/>
              </a:rPr>
              <a:t> </a:t>
            </a:r>
            <a:r>
              <a:rPr lang="en-US" sz="3600" dirty="0" err="1" smtClean="0">
                <a:solidFill>
                  <a:schemeClr val="tx1"/>
                </a:solidFill>
                <a:effectLst>
                  <a:outerShdw blurRad="50800" dist="38100" dir="5400000" algn="t" rotWithShape="0">
                    <a:prstClr val="black">
                      <a:alpha val="40000"/>
                    </a:prstClr>
                  </a:outerShdw>
                </a:effectLst>
                <a:latin typeface="UTM Aristote" pitchFamily="18" charset="0"/>
              </a:rPr>
              <a:t>về</a:t>
            </a:r>
            <a:r>
              <a:rPr lang="en-US" sz="3600" dirty="0" smtClean="0">
                <a:solidFill>
                  <a:schemeClr val="tx1"/>
                </a:solidFill>
                <a:effectLst>
                  <a:outerShdw blurRad="50800" dist="38100" dir="5400000" algn="t" rotWithShape="0">
                    <a:prstClr val="black">
                      <a:alpha val="40000"/>
                    </a:prstClr>
                  </a:outerShdw>
                </a:effectLst>
                <a:latin typeface="UTM Aristote" pitchFamily="18" charset="0"/>
              </a:rPr>
              <a:t> </a:t>
            </a:r>
            <a:r>
              <a:rPr lang="en-US" sz="3600" dirty="0" err="1" smtClean="0">
                <a:solidFill>
                  <a:schemeClr val="tx1"/>
                </a:solidFill>
                <a:effectLst>
                  <a:outerShdw blurRad="50800" dist="38100" dir="5400000" algn="t" rotWithShape="0">
                    <a:prstClr val="black">
                      <a:alpha val="40000"/>
                    </a:prstClr>
                  </a:outerShdw>
                </a:effectLst>
                <a:latin typeface="UTM Aristote" pitchFamily="18" charset="0"/>
              </a:rPr>
              <a:t>âm</a:t>
            </a:r>
            <a:r>
              <a:rPr lang="en-US" sz="3600" dirty="0" smtClean="0">
                <a:solidFill>
                  <a:schemeClr val="tx1"/>
                </a:solidFill>
                <a:effectLst>
                  <a:outerShdw blurRad="50800" dist="38100" dir="5400000" algn="t" rotWithShape="0">
                    <a:prstClr val="black">
                      <a:alpha val="40000"/>
                    </a:prstClr>
                  </a:outerShdw>
                </a:effectLst>
                <a:latin typeface="UTM Aristote" pitchFamily="18" charset="0"/>
              </a:rPr>
              <a:t> </a:t>
            </a:r>
            <a:r>
              <a:rPr lang="en-US" sz="3600" dirty="0" err="1" smtClean="0">
                <a:solidFill>
                  <a:schemeClr val="tx1"/>
                </a:solidFill>
                <a:effectLst>
                  <a:outerShdw blurRad="50800" dist="38100" dir="5400000" algn="t" rotWithShape="0">
                    <a:prstClr val="black">
                      <a:alpha val="40000"/>
                    </a:prstClr>
                  </a:outerShdw>
                </a:effectLst>
                <a:latin typeface="UTM Aristote" pitchFamily="18" charset="0"/>
              </a:rPr>
              <a:t>nhưng</a:t>
            </a:r>
            <a:r>
              <a:rPr lang="en-US" sz="3600" dirty="0" smtClean="0">
                <a:solidFill>
                  <a:schemeClr val="tx1"/>
                </a:solidFill>
                <a:effectLst>
                  <a:outerShdw blurRad="50800" dist="38100" dir="5400000" algn="t" rotWithShape="0">
                    <a:prstClr val="black">
                      <a:alpha val="40000"/>
                    </a:prstClr>
                  </a:outerShdw>
                </a:effectLst>
                <a:latin typeface="UTM Aristote" pitchFamily="18" charset="0"/>
              </a:rPr>
              <a:t> </a:t>
            </a:r>
            <a:r>
              <a:rPr lang="en-US" sz="3600" dirty="0" err="1" smtClean="0">
                <a:solidFill>
                  <a:schemeClr val="tx1"/>
                </a:solidFill>
                <a:effectLst>
                  <a:outerShdw blurRad="50800" dist="38100" dir="5400000" algn="t" rotWithShape="0">
                    <a:prstClr val="black">
                      <a:alpha val="40000"/>
                    </a:prstClr>
                  </a:outerShdw>
                </a:effectLst>
                <a:latin typeface="UTM Aristote" pitchFamily="18" charset="0"/>
              </a:rPr>
              <a:t>khác</a:t>
            </a:r>
            <a:r>
              <a:rPr lang="en-US" sz="3600" dirty="0" smtClean="0">
                <a:solidFill>
                  <a:schemeClr val="tx1"/>
                </a:solidFill>
                <a:effectLst>
                  <a:outerShdw blurRad="50800" dist="38100" dir="5400000" algn="t" rotWithShape="0">
                    <a:prstClr val="black">
                      <a:alpha val="40000"/>
                    </a:prstClr>
                  </a:outerShdw>
                </a:effectLst>
                <a:latin typeface="UTM Aristote" pitchFamily="18" charset="0"/>
              </a:rPr>
              <a:t> </a:t>
            </a:r>
            <a:r>
              <a:rPr lang="en-US" sz="3600" dirty="0" err="1" smtClean="0">
                <a:solidFill>
                  <a:schemeClr val="tx1"/>
                </a:solidFill>
                <a:effectLst>
                  <a:outerShdw blurRad="50800" dist="38100" dir="5400000" algn="t" rotWithShape="0">
                    <a:prstClr val="black">
                      <a:alpha val="40000"/>
                    </a:prstClr>
                  </a:outerShdw>
                </a:effectLst>
                <a:latin typeface="UTM Aristote" pitchFamily="18" charset="0"/>
              </a:rPr>
              <a:t>hẳn</a:t>
            </a:r>
            <a:r>
              <a:rPr lang="en-US" sz="3600" dirty="0" smtClean="0">
                <a:solidFill>
                  <a:schemeClr val="tx1"/>
                </a:solidFill>
                <a:effectLst>
                  <a:outerShdw blurRad="50800" dist="38100" dir="5400000" algn="t" rotWithShape="0">
                    <a:prstClr val="black">
                      <a:alpha val="40000"/>
                    </a:prstClr>
                  </a:outerShdw>
                </a:effectLst>
                <a:latin typeface="UTM Aristote" pitchFamily="18" charset="0"/>
              </a:rPr>
              <a:t> </a:t>
            </a:r>
            <a:r>
              <a:rPr lang="en-US" sz="3600" dirty="0" err="1" smtClean="0">
                <a:solidFill>
                  <a:schemeClr val="tx1"/>
                </a:solidFill>
                <a:effectLst>
                  <a:outerShdw blurRad="50800" dist="38100" dir="5400000" algn="t" rotWithShape="0">
                    <a:prstClr val="black">
                      <a:alpha val="40000"/>
                    </a:prstClr>
                  </a:outerShdw>
                </a:effectLst>
                <a:latin typeface="UTM Aristote" pitchFamily="18" charset="0"/>
              </a:rPr>
              <a:t>nhau</a:t>
            </a:r>
            <a:r>
              <a:rPr lang="en-US" sz="3600" dirty="0" smtClean="0">
                <a:solidFill>
                  <a:schemeClr val="tx1"/>
                </a:solidFill>
                <a:effectLst>
                  <a:outerShdw blurRad="50800" dist="38100" dir="5400000" algn="t" rotWithShape="0">
                    <a:prstClr val="black">
                      <a:alpha val="40000"/>
                    </a:prstClr>
                  </a:outerShdw>
                </a:effectLst>
                <a:latin typeface="UTM Aristote" pitchFamily="18" charset="0"/>
              </a:rPr>
              <a:t> </a:t>
            </a:r>
            <a:r>
              <a:rPr lang="en-US" sz="3600" dirty="0" err="1" smtClean="0">
                <a:solidFill>
                  <a:schemeClr val="tx1"/>
                </a:solidFill>
                <a:effectLst>
                  <a:outerShdw blurRad="50800" dist="38100" dir="5400000" algn="t" rotWithShape="0">
                    <a:prstClr val="black">
                      <a:alpha val="40000"/>
                    </a:prstClr>
                  </a:outerShdw>
                </a:effectLst>
                <a:latin typeface="UTM Aristote" pitchFamily="18" charset="0"/>
              </a:rPr>
              <a:t>về</a:t>
            </a:r>
            <a:r>
              <a:rPr lang="en-US" sz="3600" dirty="0" smtClean="0">
                <a:solidFill>
                  <a:schemeClr val="tx1"/>
                </a:solidFill>
                <a:effectLst>
                  <a:outerShdw blurRad="50800" dist="38100" dir="5400000" algn="t" rotWithShape="0">
                    <a:prstClr val="black">
                      <a:alpha val="40000"/>
                    </a:prstClr>
                  </a:outerShdw>
                </a:effectLst>
                <a:latin typeface="UTM Aristote" pitchFamily="18" charset="0"/>
              </a:rPr>
              <a:t> </a:t>
            </a:r>
            <a:r>
              <a:rPr lang="en-US" sz="3600" dirty="0" err="1" smtClean="0">
                <a:solidFill>
                  <a:schemeClr val="tx1"/>
                </a:solidFill>
                <a:effectLst>
                  <a:outerShdw blurRad="50800" dist="38100" dir="5400000" algn="t" rotWithShape="0">
                    <a:prstClr val="black">
                      <a:alpha val="40000"/>
                    </a:prstClr>
                  </a:outerShdw>
                </a:effectLst>
                <a:latin typeface="UTM Aristote" pitchFamily="18" charset="0"/>
              </a:rPr>
              <a:t>nghĩa</a:t>
            </a:r>
            <a:r>
              <a:rPr lang="en-US" sz="3600" dirty="0" smtClean="0">
                <a:solidFill>
                  <a:schemeClr val="tx1"/>
                </a:solidFill>
                <a:effectLst>
                  <a:outerShdw blurRad="50800" dist="38100" dir="5400000" algn="t" rotWithShape="0">
                    <a:prstClr val="black">
                      <a:alpha val="40000"/>
                    </a:prstClr>
                  </a:outerShdw>
                </a:effectLst>
                <a:latin typeface="UTM Aristote" pitchFamily="18" charset="0"/>
              </a:rPr>
              <a:t>.</a:t>
            </a:r>
            <a:endParaRPr lang="en-US" sz="3600" dirty="0">
              <a:solidFill>
                <a:schemeClr val="tx1"/>
              </a:solidFill>
              <a:effectLst>
                <a:outerShdw blurRad="50800" dist="38100" dir="5400000" algn="t" rotWithShape="0">
                  <a:prstClr val="black">
                    <a:alpha val="40000"/>
                  </a:prstClr>
                </a:outerShdw>
              </a:effectLst>
              <a:latin typeface="UTM Aristote" pitchFamily="18" charset="0"/>
            </a:endParaRPr>
          </a:p>
        </p:txBody>
      </p:sp>
    </p:spTree>
    <p:extLst>
      <p:ext uri="{BB962C8B-B14F-4D97-AF65-F5344CB8AC3E}">
        <p14:creationId xmlns:p14="http://schemas.microsoft.com/office/powerpoint/2010/main" val="142057817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37"/>
                                        </p:tgtEl>
                                        <p:attrNameLst>
                                          <p:attrName>style.visibility</p:attrName>
                                        </p:attrNameLst>
                                      </p:cBhvr>
                                      <p:to>
                                        <p:strVal val="visible"/>
                                      </p:to>
                                    </p:set>
                                    <p:animEffect transition="in" filter="wipe(left)">
                                      <p:cBhvr>
                                        <p:cTn id="14" dur="500"/>
                                        <p:tgtEl>
                                          <p:spTgt spid="37"/>
                                        </p:tgtEl>
                                      </p:cBhvr>
                                    </p:animEffect>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寂寞"/>
  <p:tag name="ISPRING_SCORM_RATE_SLIDES" val="0"/>
  <p:tag name="ISPRING_SCORM_PASSING_SCORE" val="0.000000"/>
  <p:tag name="ISPRING_ULTRA_SCORM_COURSE_ID" val="ADCE9B1E-C345-471B-9F45-9430512B2865"/>
  <p:tag name="ISPRINGONLINEFOLDERID" val="0"/>
  <p:tag name="ISPRINGONLINEFOLDERPATH" val="内容列表"/>
  <p:tag name="ISPRINGCLOUDFOLDERID" val="0"/>
  <p:tag name="ISPRINGCLOUDFOLDERPATH" val="系统信息库"/>
  <p:tag name="ISPRING_OUTPUT_FOLDER" val="G:\第十一批待发作品\365097"/>
  <p:tag name="ISPRING_FIRST_PUBLISH" val="1"/>
  <p:tag name="ISPRING_SCORM_RATE_QUIZZES" val="0"/>
  <p:tag name="ISPRING_SCORM_ENDPOINT" val="&lt;endpoint&gt;&lt;enable&gt;0&lt;/enable&gt;&lt;lrs&gt;http://&lt;/lrs&gt;&lt;auth&gt;0&lt;/auth&gt;&lt;login&gt;&lt;/login&gt;&lt;password&gt;&lt;/password&gt;&lt;key&gt;&lt;/key&gt;&lt;name&gt;&lt;/name&gt;&lt;email&gt;&lt;/email&gt;&lt;/endpoint&gt;&#10;"/>
</p:tagLst>
</file>

<file path=ppt/theme/theme1.xml><?xml version="1.0" encoding="utf-8"?>
<a:theme xmlns:a="http://schemas.openxmlformats.org/drawingml/2006/main" name="www.33ppt.com">
  <a:themeElements>
    <a:clrScheme name="自定义 54">
      <a:dk1>
        <a:sysClr val="windowText" lastClr="000000"/>
      </a:dk1>
      <a:lt1>
        <a:sysClr val="window" lastClr="FFFFFF"/>
      </a:lt1>
      <a:dk2>
        <a:srgbClr val="44546A"/>
      </a:dk2>
      <a:lt2>
        <a:srgbClr val="E7E6E6"/>
      </a:lt2>
      <a:accent1>
        <a:srgbClr val="993300"/>
      </a:accent1>
      <a:accent2>
        <a:srgbClr val="FF3300"/>
      </a:accent2>
      <a:accent3>
        <a:srgbClr val="FF9900"/>
      </a:accent3>
      <a:accent4>
        <a:srgbClr val="FFC000"/>
      </a:accent4>
      <a:accent5>
        <a:srgbClr val="92D050"/>
      </a:accent5>
      <a:accent6>
        <a:srgbClr val="009900"/>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www.33ppt.com1">
  <a:themeElements>
    <a:clrScheme name="自定义 54">
      <a:dk1>
        <a:sysClr val="windowText" lastClr="000000"/>
      </a:dk1>
      <a:lt1>
        <a:sysClr val="window" lastClr="FFFFFF"/>
      </a:lt1>
      <a:dk2>
        <a:srgbClr val="44546A"/>
      </a:dk2>
      <a:lt2>
        <a:srgbClr val="E7E6E6"/>
      </a:lt2>
      <a:accent1>
        <a:srgbClr val="993300"/>
      </a:accent1>
      <a:accent2>
        <a:srgbClr val="FF3300"/>
      </a:accent2>
      <a:accent3>
        <a:srgbClr val="FF9900"/>
      </a:accent3>
      <a:accent4>
        <a:srgbClr val="FFC000"/>
      </a:accent4>
      <a:accent5>
        <a:srgbClr val="92D050"/>
      </a:accent5>
      <a:accent6>
        <a:srgbClr val="009900"/>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943</TotalTime>
  <Words>1134</Words>
  <Application>Microsoft Office PowerPoint</Application>
  <PresentationFormat>Custom</PresentationFormat>
  <Paragraphs>174</Paragraphs>
  <Slides>28</Slides>
  <Notes>23</Notes>
  <HiddenSlides>0</HiddenSlides>
  <MMClips>6</MMClips>
  <ScaleCrop>false</ScaleCrop>
  <HeadingPairs>
    <vt:vector size="4" baseType="variant">
      <vt:variant>
        <vt:lpstr>Theme</vt:lpstr>
      </vt:variant>
      <vt:variant>
        <vt:i4>2</vt:i4>
      </vt:variant>
      <vt:variant>
        <vt:lpstr>Slide Titles</vt:lpstr>
      </vt:variant>
      <vt:variant>
        <vt:i4>28</vt:i4>
      </vt:variant>
    </vt:vector>
  </HeadingPairs>
  <TitlesOfParts>
    <vt:vector size="30" baseType="lpstr">
      <vt:lpstr>www.33ppt.com</vt:lpstr>
      <vt:lpstr>www.33ppt.com1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www.33ppt.com</Manager>
  <Company>www.33ppt.com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寂寞</dc:title>
  <dc:subject>www.33ppt.com</dc:subject>
  <dc:creator>寂寞</dc:creator>
  <cp:keywords>寂寞</cp:keywords>
  <dc:description>www.33ppt.com</dc:description>
  <cp:lastModifiedBy>admin</cp:lastModifiedBy>
  <cp:revision>72</cp:revision>
  <dcterms:created xsi:type="dcterms:W3CDTF">2016-03-16T07:12:00Z</dcterms:created>
  <dcterms:modified xsi:type="dcterms:W3CDTF">2021-10-23T17:20:59Z</dcterms:modified>
  <cp:category>www.33ppt.com</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2052-10.1.0.6205</vt:lpwstr>
  </property>
</Properties>
</file>