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0"/>
  </p:notesMasterIdLst>
  <p:sldIdLst>
    <p:sldId id="257" r:id="rId3"/>
    <p:sldId id="258" r:id="rId4"/>
    <p:sldId id="259" r:id="rId5"/>
    <p:sldId id="260" r:id="rId6"/>
    <p:sldId id="261" r:id="rId7"/>
    <p:sldId id="262" r:id="rId8"/>
    <p:sldId id="263" r:id="rId9"/>
    <p:sldId id="264" r:id="rId10"/>
    <p:sldId id="265" r:id="rId11"/>
    <p:sldId id="268" r:id="rId12"/>
    <p:sldId id="269" r:id="rId13"/>
    <p:sldId id="271" r:id="rId14"/>
    <p:sldId id="279" r:id="rId15"/>
    <p:sldId id="270" r:id="rId16"/>
    <p:sldId id="275" r:id="rId17"/>
    <p:sldId id="280" r:id="rId18"/>
    <p:sldId id="272" r:id="rId19"/>
    <p:sldId id="273" r:id="rId20"/>
    <p:sldId id="274" r:id="rId21"/>
    <p:sldId id="276" r:id="rId22"/>
    <p:sldId id="277" r:id="rId23"/>
    <p:sldId id="281" r:id="rId24"/>
    <p:sldId id="282" r:id="rId25"/>
    <p:sldId id="283" r:id="rId26"/>
    <p:sldId id="284" r:id="rId27"/>
    <p:sldId id="286"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F14"/>
    <a:srgbClr val="59342C"/>
    <a:srgbClr val="B8563E"/>
    <a:srgbClr val="BA5F4A"/>
    <a:srgbClr val="F2D2B6"/>
    <a:srgbClr val="F6A271"/>
    <a:srgbClr val="C2CBD9"/>
    <a:srgbClr val="FFF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2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732BF-0A1F-4CA1-B1CF-616A68D4988F}"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5BC53-C36D-4CF3-81FC-8974265DB952}" type="slidenum">
              <a:rPr lang="en-US" smtClean="0"/>
              <a:t>‹#›</a:t>
            </a:fld>
            <a:endParaRPr lang="en-US"/>
          </a:p>
        </p:txBody>
      </p:sp>
    </p:spTree>
    <p:extLst>
      <p:ext uri="{BB962C8B-B14F-4D97-AF65-F5344CB8AC3E}">
        <p14:creationId xmlns:p14="http://schemas.microsoft.com/office/powerpoint/2010/main" val="153883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1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9dbc2534ef_2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9dbc2534ef_2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3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E6557-4DFD-4FAD-834D-B56C03799E27}"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
        <p:nvSpPr>
          <p:cNvPr id="7" name="Google Shape;11;p2"/>
          <p:cNvSpPr/>
          <p:nvPr userDrawn="1"/>
        </p:nvSpPr>
        <p:spPr>
          <a:xfrm>
            <a:off x="1348230" y="4075831"/>
            <a:ext cx="301661" cy="142507"/>
          </a:xfrm>
          <a:custGeom>
            <a:avLst/>
            <a:gdLst/>
            <a:ahLst/>
            <a:cxnLst/>
            <a:rect l="l" t="t" r="r" b="b"/>
            <a:pathLst>
              <a:path w="897" h="565" extrusionOk="0">
                <a:moveTo>
                  <a:pt x="157" y="1"/>
                </a:moveTo>
                <a:cubicBezTo>
                  <a:pt x="125" y="1"/>
                  <a:pt x="99" y="18"/>
                  <a:pt x="83" y="63"/>
                </a:cubicBezTo>
                <a:cubicBezTo>
                  <a:pt x="0" y="268"/>
                  <a:pt x="452" y="564"/>
                  <a:pt x="452" y="564"/>
                </a:cubicBezTo>
                <a:cubicBezTo>
                  <a:pt x="452" y="564"/>
                  <a:pt x="896" y="268"/>
                  <a:pt x="822" y="63"/>
                </a:cubicBezTo>
                <a:cubicBezTo>
                  <a:pt x="806" y="18"/>
                  <a:pt x="779" y="1"/>
                  <a:pt x="748" y="1"/>
                </a:cubicBezTo>
                <a:cubicBezTo>
                  <a:pt x="634" y="1"/>
                  <a:pt x="452" y="227"/>
                  <a:pt x="452" y="227"/>
                </a:cubicBezTo>
                <a:cubicBezTo>
                  <a:pt x="452" y="227"/>
                  <a:pt x="271" y="1"/>
                  <a:pt x="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8" name="Google Shape;33;p2"/>
          <p:cNvGrpSpPr/>
          <p:nvPr userDrawn="1"/>
        </p:nvGrpSpPr>
        <p:grpSpPr>
          <a:xfrm>
            <a:off x="8405235" y="5450801"/>
            <a:ext cx="425732" cy="310924"/>
            <a:chOff x="10523051" y="3246451"/>
            <a:chExt cx="319299" cy="310924"/>
          </a:xfrm>
        </p:grpSpPr>
        <p:sp>
          <p:nvSpPr>
            <p:cNvPr id="9" name="Google Shape;34;p2"/>
            <p:cNvSpPr/>
            <p:nvPr/>
          </p:nvSpPr>
          <p:spPr>
            <a:xfrm>
              <a:off x="10523051" y="3246451"/>
              <a:ext cx="281346" cy="221656"/>
            </a:xfrm>
            <a:custGeom>
              <a:avLst/>
              <a:gdLst/>
              <a:ahLst/>
              <a:cxnLst/>
              <a:rect l="l" t="t" r="r" b="b"/>
              <a:pathLst>
                <a:path w="1579" h="1244" extrusionOk="0">
                  <a:moveTo>
                    <a:pt x="768" y="0"/>
                  </a:moveTo>
                  <a:cubicBezTo>
                    <a:pt x="381" y="0"/>
                    <a:pt x="0" y="191"/>
                    <a:pt x="0" y="191"/>
                  </a:cubicBezTo>
                  <a:cubicBezTo>
                    <a:pt x="200" y="1025"/>
                    <a:pt x="568" y="1243"/>
                    <a:pt x="898" y="1243"/>
                  </a:cubicBezTo>
                  <a:cubicBezTo>
                    <a:pt x="1261" y="1243"/>
                    <a:pt x="1578" y="980"/>
                    <a:pt x="1578" y="980"/>
                  </a:cubicBezTo>
                  <a:cubicBezTo>
                    <a:pt x="1558" y="195"/>
                    <a:pt x="1159" y="0"/>
                    <a:pt x="76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35;p2"/>
            <p:cNvSpPr/>
            <p:nvPr/>
          </p:nvSpPr>
          <p:spPr>
            <a:xfrm>
              <a:off x="10561181" y="3299371"/>
              <a:ext cx="281168" cy="258005"/>
            </a:xfrm>
            <a:custGeom>
              <a:avLst/>
              <a:gdLst/>
              <a:ahLst/>
              <a:cxnLst/>
              <a:rect l="l" t="t" r="r" b="b"/>
              <a:pathLst>
                <a:path w="1578" h="1448" extrusionOk="0">
                  <a:moveTo>
                    <a:pt x="0" y="1"/>
                  </a:moveTo>
                  <a:lnTo>
                    <a:pt x="312" y="149"/>
                  </a:lnTo>
                  <a:cubicBezTo>
                    <a:pt x="542" y="247"/>
                    <a:pt x="764" y="362"/>
                    <a:pt x="970" y="502"/>
                  </a:cubicBezTo>
                  <a:cubicBezTo>
                    <a:pt x="1085" y="568"/>
                    <a:pt x="1183" y="650"/>
                    <a:pt x="1282" y="749"/>
                  </a:cubicBezTo>
                  <a:cubicBezTo>
                    <a:pt x="1364" y="831"/>
                    <a:pt x="1430" y="938"/>
                    <a:pt x="1471" y="1045"/>
                  </a:cubicBezTo>
                  <a:cubicBezTo>
                    <a:pt x="1496" y="1094"/>
                    <a:pt x="1504" y="1143"/>
                    <a:pt x="1520" y="1201"/>
                  </a:cubicBezTo>
                  <a:cubicBezTo>
                    <a:pt x="1520" y="1242"/>
                    <a:pt x="1520" y="1283"/>
                    <a:pt x="1520" y="1324"/>
                  </a:cubicBezTo>
                  <a:lnTo>
                    <a:pt x="1520" y="1414"/>
                  </a:lnTo>
                  <a:lnTo>
                    <a:pt x="1520" y="1447"/>
                  </a:lnTo>
                  <a:cubicBezTo>
                    <a:pt x="1520" y="1447"/>
                    <a:pt x="1529" y="1439"/>
                    <a:pt x="1529" y="1414"/>
                  </a:cubicBezTo>
                  <a:cubicBezTo>
                    <a:pt x="1545" y="1381"/>
                    <a:pt x="1553" y="1349"/>
                    <a:pt x="1553" y="1316"/>
                  </a:cubicBezTo>
                  <a:cubicBezTo>
                    <a:pt x="1578" y="1209"/>
                    <a:pt x="1578" y="1094"/>
                    <a:pt x="1553" y="979"/>
                  </a:cubicBezTo>
                  <a:cubicBezTo>
                    <a:pt x="1545" y="913"/>
                    <a:pt x="1520" y="847"/>
                    <a:pt x="1496" y="790"/>
                  </a:cubicBezTo>
                  <a:cubicBezTo>
                    <a:pt x="1463" y="724"/>
                    <a:pt x="1430" y="667"/>
                    <a:pt x="1381" y="609"/>
                  </a:cubicBezTo>
                  <a:cubicBezTo>
                    <a:pt x="1340" y="552"/>
                    <a:pt x="1290" y="502"/>
                    <a:pt x="1241" y="453"/>
                  </a:cubicBezTo>
                  <a:cubicBezTo>
                    <a:pt x="1183" y="404"/>
                    <a:pt x="1126" y="362"/>
                    <a:pt x="1068" y="321"/>
                  </a:cubicBezTo>
                  <a:cubicBezTo>
                    <a:pt x="855" y="182"/>
                    <a:pt x="608" y="91"/>
                    <a:pt x="362" y="34"/>
                  </a:cubicBezTo>
                  <a:cubicBezTo>
                    <a:pt x="271" y="17"/>
                    <a:pt x="189" y="9"/>
                    <a:pt x="10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1" name="Google Shape;36;p2"/>
          <p:cNvGrpSpPr/>
          <p:nvPr userDrawn="1"/>
        </p:nvGrpSpPr>
        <p:grpSpPr>
          <a:xfrm>
            <a:off x="10014862" y="1911179"/>
            <a:ext cx="534777" cy="262994"/>
            <a:chOff x="11658059" y="2197679"/>
            <a:chExt cx="401083" cy="262994"/>
          </a:xfrm>
        </p:grpSpPr>
        <p:sp>
          <p:nvSpPr>
            <p:cNvPr id="12" name="Google Shape;37;p2"/>
            <p:cNvSpPr/>
            <p:nvPr/>
          </p:nvSpPr>
          <p:spPr>
            <a:xfrm>
              <a:off x="11658059" y="2212290"/>
              <a:ext cx="383622" cy="248383"/>
            </a:xfrm>
            <a:custGeom>
              <a:avLst/>
              <a:gdLst/>
              <a:ahLst/>
              <a:cxnLst/>
              <a:rect l="l" t="t" r="r" b="b"/>
              <a:pathLst>
                <a:path w="2153" h="1394" extrusionOk="0">
                  <a:moveTo>
                    <a:pt x="1123" y="0"/>
                  </a:moveTo>
                  <a:cubicBezTo>
                    <a:pt x="1" y="0"/>
                    <a:pt x="353" y="1393"/>
                    <a:pt x="353" y="1393"/>
                  </a:cubicBezTo>
                  <a:cubicBezTo>
                    <a:pt x="2152" y="1385"/>
                    <a:pt x="1470" y="37"/>
                    <a:pt x="1470" y="37"/>
                  </a:cubicBezTo>
                  <a:cubicBezTo>
                    <a:pt x="1341" y="12"/>
                    <a:pt x="1226" y="0"/>
                    <a:pt x="1123"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38;p2"/>
            <p:cNvSpPr/>
            <p:nvPr/>
          </p:nvSpPr>
          <p:spPr>
            <a:xfrm>
              <a:off x="11747149" y="2197679"/>
              <a:ext cx="311993" cy="230743"/>
            </a:xfrm>
            <a:custGeom>
              <a:avLst/>
              <a:gdLst/>
              <a:ahLst/>
              <a:cxnLst/>
              <a:rect l="l" t="t" r="r" b="b"/>
              <a:pathLst>
                <a:path w="1751" h="1295" extrusionOk="0">
                  <a:moveTo>
                    <a:pt x="1249" y="1"/>
                  </a:moveTo>
                  <a:cubicBezTo>
                    <a:pt x="1198" y="1"/>
                    <a:pt x="1150" y="9"/>
                    <a:pt x="1102" y="21"/>
                  </a:cubicBezTo>
                  <a:cubicBezTo>
                    <a:pt x="1028" y="37"/>
                    <a:pt x="962" y="53"/>
                    <a:pt x="904" y="86"/>
                  </a:cubicBezTo>
                  <a:cubicBezTo>
                    <a:pt x="839" y="111"/>
                    <a:pt x="773" y="152"/>
                    <a:pt x="715" y="193"/>
                  </a:cubicBezTo>
                  <a:cubicBezTo>
                    <a:pt x="658" y="234"/>
                    <a:pt x="600" y="275"/>
                    <a:pt x="551" y="325"/>
                  </a:cubicBezTo>
                  <a:cubicBezTo>
                    <a:pt x="370" y="505"/>
                    <a:pt x="222" y="719"/>
                    <a:pt x="116" y="957"/>
                  </a:cubicBezTo>
                  <a:cubicBezTo>
                    <a:pt x="74" y="1040"/>
                    <a:pt x="50" y="1114"/>
                    <a:pt x="25" y="1204"/>
                  </a:cubicBezTo>
                  <a:cubicBezTo>
                    <a:pt x="9" y="1229"/>
                    <a:pt x="0" y="1261"/>
                    <a:pt x="0" y="1294"/>
                  </a:cubicBezTo>
                  <a:lnTo>
                    <a:pt x="214" y="1023"/>
                  </a:lnTo>
                  <a:cubicBezTo>
                    <a:pt x="362" y="826"/>
                    <a:pt x="518" y="637"/>
                    <a:pt x="699" y="464"/>
                  </a:cubicBezTo>
                  <a:cubicBezTo>
                    <a:pt x="789" y="366"/>
                    <a:pt x="896" y="292"/>
                    <a:pt x="1011" y="218"/>
                  </a:cubicBezTo>
                  <a:cubicBezTo>
                    <a:pt x="1141" y="134"/>
                    <a:pt x="1299" y="85"/>
                    <a:pt x="1459" y="85"/>
                  </a:cubicBezTo>
                  <a:cubicBezTo>
                    <a:pt x="1471" y="85"/>
                    <a:pt x="1484" y="86"/>
                    <a:pt x="1496" y="86"/>
                  </a:cubicBezTo>
                  <a:cubicBezTo>
                    <a:pt x="1545" y="95"/>
                    <a:pt x="1587" y="95"/>
                    <a:pt x="1628" y="111"/>
                  </a:cubicBezTo>
                  <a:cubicBezTo>
                    <a:pt x="1669" y="119"/>
                    <a:pt x="1693" y="127"/>
                    <a:pt x="1718" y="136"/>
                  </a:cubicBezTo>
                  <a:lnTo>
                    <a:pt x="1751" y="144"/>
                  </a:lnTo>
                  <a:lnTo>
                    <a:pt x="1718" y="127"/>
                  </a:lnTo>
                  <a:cubicBezTo>
                    <a:pt x="1693" y="111"/>
                    <a:pt x="1660" y="95"/>
                    <a:pt x="1628" y="78"/>
                  </a:cubicBezTo>
                  <a:cubicBezTo>
                    <a:pt x="1529" y="29"/>
                    <a:pt x="1414" y="4"/>
                    <a:pt x="1307" y="4"/>
                  </a:cubicBezTo>
                  <a:cubicBezTo>
                    <a:pt x="1287" y="2"/>
                    <a:pt x="1268" y="1"/>
                    <a:pt x="124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4" name="Google Shape;39;p2"/>
          <p:cNvGrpSpPr/>
          <p:nvPr userDrawn="1"/>
        </p:nvGrpSpPr>
        <p:grpSpPr>
          <a:xfrm>
            <a:off x="4670229" y="921046"/>
            <a:ext cx="544993" cy="220943"/>
            <a:chOff x="12687228" y="1235504"/>
            <a:chExt cx="408745" cy="220943"/>
          </a:xfrm>
        </p:grpSpPr>
        <p:sp>
          <p:nvSpPr>
            <p:cNvPr id="15" name="Google Shape;40;p2"/>
            <p:cNvSpPr/>
            <p:nvPr/>
          </p:nvSpPr>
          <p:spPr>
            <a:xfrm>
              <a:off x="12798412" y="1235504"/>
              <a:ext cx="297561" cy="220943"/>
            </a:xfrm>
            <a:custGeom>
              <a:avLst/>
              <a:gdLst/>
              <a:ahLst/>
              <a:cxnLst/>
              <a:rect l="l" t="t" r="r" b="b"/>
              <a:pathLst>
                <a:path w="1670" h="1240" extrusionOk="0">
                  <a:moveTo>
                    <a:pt x="789" y="1"/>
                  </a:moveTo>
                  <a:cubicBezTo>
                    <a:pt x="81" y="1"/>
                    <a:pt x="1" y="868"/>
                    <a:pt x="1" y="868"/>
                  </a:cubicBezTo>
                  <a:cubicBezTo>
                    <a:pt x="281" y="1138"/>
                    <a:pt x="525" y="1240"/>
                    <a:pt x="734" y="1240"/>
                  </a:cubicBezTo>
                  <a:cubicBezTo>
                    <a:pt x="1363" y="1240"/>
                    <a:pt x="1669" y="317"/>
                    <a:pt x="1669" y="317"/>
                  </a:cubicBezTo>
                  <a:cubicBezTo>
                    <a:pt x="1301" y="88"/>
                    <a:pt x="1014" y="1"/>
                    <a:pt x="78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41;p2"/>
            <p:cNvSpPr/>
            <p:nvPr/>
          </p:nvSpPr>
          <p:spPr>
            <a:xfrm>
              <a:off x="12687228" y="1305172"/>
              <a:ext cx="369189" cy="98177"/>
            </a:xfrm>
            <a:custGeom>
              <a:avLst/>
              <a:gdLst/>
              <a:ahLst/>
              <a:cxnLst/>
              <a:rect l="l" t="t" r="r" b="b"/>
              <a:pathLst>
                <a:path w="2072" h="551" extrusionOk="0">
                  <a:moveTo>
                    <a:pt x="2071" y="0"/>
                  </a:moveTo>
                  <a:lnTo>
                    <a:pt x="1751" y="124"/>
                  </a:lnTo>
                  <a:cubicBezTo>
                    <a:pt x="1521" y="206"/>
                    <a:pt x="1282" y="280"/>
                    <a:pt x="1044" y="337"/>
                  </a:cubicBezTo>
                  <a:cubicBezTo>
                    <a:pt x="913" y="362"/>
                    <a:pt x="781" y="370"/>
                    <a:pt x="650" y="370"/>
                  </a:cubicBezTo>
                  <a:cubicBezTo>
                    <a:pt x="526" y="370"/>
                    <a:pt x="411" y="345"/>
                    <a:pt x="304" y="296"/>
                  </a:cubicBezTo>
                  <a:cubicBezTo>
                    <a:pt x="255" y="280"/>
                    <a:pt x="206" y="247"/>
                    <a:pt x="165" y="222"/>
                  </a:cubicBezTo>
                  <a:cubicBezTo>
                    <a:pt x="132" y="198"/>
                    <a:pt x="91" y="165"/>
                    <a:pt x="66" y="132"/>
                  </a:cubicBezTo>
                  <a:cubicBezTo>
                    <a:pt x="41" y="107"/>
                    <a:pt x="25" y="91"/>
                    <a:pt x="0" y="66"/>
                  </a:cubicBezTo>
                  <a:lnTo>
                    <a:pt x="0" y="66"/>
                  </a:lnTo>
                  <a:cubicBezTo>
                    <a:pt x="9" y="99"/>
                    <a:pt x="25" y="132"/>
                    <a:pt x="50" y="156"/>
                  </a:cubicBezTo>
                  <a:cubicBezTo>
                    <a:pt x="140" y="313"/>
                    <a:pt x="288" y="428"/>
                    <a:pt x="461" y="493"/>
                  </a:cubicBezTo>
                  <a:cubicBezTo>
                    <a:pt x="526" y="518"/>
                    <a:pt x="592" y="534"/>
                    <a:pt x="666" y="543"/>
                  </a:cubicBezTo>
                  <a:cubicBezTo>
                    <a:pt x="732" y="551"/>
                    <a:pt x="806" y="551"/>
                    <a:pt x="871" y="551"/>
                  </a:cubicBezTo>
                  <a:cubicBezTo>
                    <a:pt x="945" y="543"/>
                    <a:pt x="1011" y="534"/>
                    <a:pt x="1085" y="526"/>
                  </a:cubicBezTo>
                  <a:cubicBezTo>
                    <a:pt x="1340" y="469"/>
                    <a:pt x="1578" y="370"/>
                    <a:pt x="1792" y="222"/>
                  </a:cubicBezTo>
                  <a:cubicBezTo>
                    <a:pt x="1866" y="181"/>
                    <a:pt x="1932" y="124"/>
                    <a:pt x="1997" y="66"/>
                  </a:cubicBezTo>
                  <a:cubicBezTo>
                    <a:pt x="2022" y="50"/>
                    <a:pt x="2047" y="25"/>
                    <a:pt x="2071"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7" name="Google Shape;48;p2"/>
          <p:cNvSpPr/>
          <p:nvPr userDrawn="1"/>
        </p:nvSpPr>
        <p:spPr>
          <a:xfrm>
            <a:off x="11045885" y="6322342"/>
            <a:ext cx="395489" cy="186647"/>
          </a:xfrm>
          <a:custGeom>
            <a:avLst/>
            <a:gdLst/>
            <a:ahLst/>
            <a:cxnLst/>
            <a:rect l="l" t="t" r="r" b="b"/>
            <a:pathLst>
              <a:path w="1176" h="740" extrusionOk="0">
                <a:moveTo>
                  <a:pt x="196" y="1"/>
                </a:moveTo>
                <a:cubicBezTo>
                  <a:pt x="155" y="1"/>
                  <a:pt x="120" y="24"/>
                  <a:pt x="99" y="82"/>
                </a:cubicBezTo>
                <a:cubicBezTo>
                  <a:pt x="0" y="353"/>
                  <a:pt x="583" y="740"/>
                  <a:pt x="583" y="740"/>
                </a:cubicBezTo>
                <a:cubicBezTo>
                  <a:pt x="583" y="740"/>
                  <a:pt x="1175" y="362"/>
                  <a:pt x="1077" y="82"/>
                </a:cubicBezTo>
                <a:cubicBezTo>
                  <a:pt x="1053" y="24"/>
                  <a:pt x="1017" y="1"/>
                  <a:pt x="975" y="1"/>
                </a:cubicBezTo>
                <a:cubicBezTo>
                  <a:pt x="821" y="1"/>
                  <a:pt x="583" y="304"/>
                  <a:pt x="583" y="304"/>
                </a:cubicBezTo>
                <a:cubicBezTo>
                  <a:pt x="583" y="304"/>
                  <a:pt x="346" y="1"/>
                  <a:pt x="196" y="1"/>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49;p2"/>
          <p:cNvSpPr/>
          <p:nvPr userDrawn="1"/>
        </p:nvSpPr>
        <p:spPr>
          <a:xfrm>
            <a:off x="4507665" y="6229027"/>
            <a:ext cx="398179" cy="186647"/>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50;p2"/>
          <p:cNvSpPr/>
          <p:nvPr userDrawn="1"/>
        </p:nvSpPr>
        <p:spPr>
          <a:xfrm>
            <a:off x="8830982" y="1090338"/>
            <a:ext cx="398516" cy="187908"/>
          </a:xfrm>
          <a:custGeom>
            <a:avLst/>
            <a:gdLst/>
            <a:ahLst/>
            <a:cxnLst/>
            <a:rect l="l" t="t" r="r" b="b"/>
            <a:pathLst>
              <a:path w="1185" h="745" extrusionOk="0">
                <a:moveTo>
                  <a:pt x="208" y="1"/>
                </a:moveTo>
                <a:cubicBezTo>
                  <a:pt x="165" y="1"/>
                  <a:pt x="130" y="25"/>
                  <a:pt x="108" y="87"/>
                </a:cubicBezTo>
                <a:cubicBezTo>
                  <a:pt x="1" y="358"/>
                  <a:pt x="593" y="744"/>
                  <a:pt x="593" y="744"/>
                </a:cubicBezTo>
                <a:cubicBezTo>
                  <a:pt x="593" y="744"/>
                  <a:pt x="1184" y="358"/>
                  <a:pt x="1078" y="87"/>
                </a:cubicBezTo>
                <a:cubicBezTo>
                  <a:pt x="1056" y="25"/>
                  <a:pt x="1020" y="1"/>
                  <a:pt x="977" y="1"/>
                </a:cubicBezTo>
                <a:cubicBezTo>
                  <a:pt x="827" y="1"/>
                  <a:pt x="593" y="300"/>
                  <a:pt x="593" y="300"/>
                </a:cubicBezTo>
                <a:cubicBezTo>
                  <a:pt x="593" y="300"/>
                  <a:pt x="358" y="1"/>
                  <a:pt x="208" y="1"/>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51;p2"/>
          <p:cNvSpPr/>
          <p:nvPr userDrawn="1"/>
        </p:nvSpPr>
        <p:spPr>
          <a:xfrm>
            <a:off x="6112436" y="392380"/>
            <a:ext cx="301661" cy="143264"/>
          </a:xfrm>
          <a:custGeom>
            <a:avLst/>
            <a:gdLst/>
            <a:ahLst/>
            <a:cxnLst/>
            <a:rect l="l" t="t" r="r" b="b"/>
            <a:pathLst>
              <a:path w="897" h="568" extrusionOk="0">
                <a:moveTo>
                  <a:pt x="154" y="0"/>
                </a:moveTo>
                <a:cubicBezTo>
                  <a:pt x="121" y="0"/>
                  <a:pt x="93" y="19"/>
                  <a:pt x="75" y="66"/>
                </a:cubicBezTo>
                <a:cubicBezTo>
                  <a:pt x="1" y="271"/>
                  <a:pt x="444" y="567"/>
                  <a:pt x="444" y="567"/>
                </a:cubicBezTo>
                <a:cubicBezTo>
                  <a:pt x="444" y="567"/>
                  <a:pt x="896" y="271"/>
                  <a:pt x="822" y="66"/>
                </a:cubicBezTo>
                <a:cubicBezTo>
                  <a:pt x="805" y="21"/>
                  <a:pt x="777" y="4"/>
                  <a:pt x="744" y="4"/>
                </a:cubicBezTo>
                <a:cubicBezTo>
                  <a:pt x="626" y="4"/>
                  <a:pt x="444" y="230"/>
                  <a:pt x="444" y="230"/>
                </a:cubicBezTo>
                <a:cubicBezTo>
                  <a:pt x="444" y="230"/>
                  <a:pt x="270" y="0"/>
                  <a:pt x="154" y="0"/>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161976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E6557-4DFD-4FAD-834D-B56C03799E27}"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86096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E6557-4DFD-4FAD-834D-B56C03799E27}"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6071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4">
  <p:cSld name="Title + one column 4">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2829767" y="816425"/>
            <a:ext cx="6532400" cy="53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18"/>
          <p:cNvSpPr txBox="1">
            <a:spLocks noGrp="1"/>
          </p:cNvSpPr>
          <p:nvPr>
            <p:ph type="subTitle" idx="1"/>
          </p:nvPr>
        </p:nvSpPr>
        <p:spPr>
          <a:xfrm>
            <a:off x="2272967" y="1461575"/>
            <a:ext cx="7646000" cy="8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11589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5">
  <p:cSld name="Only Title 5">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3196033" y="331700"/>
            <a:ext cx="5800800" cy="169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47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9283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142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7171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6842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2435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1185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450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E6557-4DFD-4FAD-834D-B56C03799E27}"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1562197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1849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629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9384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2454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427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4E6557-4DFD-4FAD-834D-B56C03799E27}"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7479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4E6557-4DFD-4FAD-834D-B56C03799E27}"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64881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E6557-4DFD-4FAD-834D-B56C03799E27}"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80879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E6557-4DFD-4FAD-834D-B56C03799E27}"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97504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E6557-4DFD-4FAD-834D-B56C03799E27}"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625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E6557-4DFD-4FAD-834D-B56C03799E27}"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4659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E6557-4DFD-4FAD-834D-B56C03799E27}"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1444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E6557-4DFD-4FAD-834D-B56C03799E27}" type="datetimeFigureOut">
              <a:rPr lang="en-US" smtClean="0"/>
              <a:t>9/27/2021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0" name="Content Placeholder 12" descr="cdc42615100be655bf1a"/>
          <p:cNvPicPr>
            <a:picLocks noChangeAspect="1"/>
          </p:cNvPicPr>
          <p:nvPr userDrawn="1"/>
        </p:nvPicPr>
        <p:blipFill>
          <a:blip r:embed="rId15">
            <a:clrChange>
              <a:clrFrom>
                <a:srgbClr val="FFE1E3">
                  <a:alpha val="100000"/>
                </a:srgbClr>
              </a:clrFrom>
              <a:clrTo>
                <a:srgbClr val="FFE1E3">
                  <a:alpha val="100000"/>
                  <a:alpha val="0"/>
                </a:srgbClr>
              </a:clrTo>
            </a:clrChange>
            <a:extLst>
              <a:ext uri="{BEBA8EAE-BF5A-486C-A8C5-ECC9F3942E4B}">
                <a14:imgProps xmlns:a14="http://schemas.microsoft.com/office/drawing/2010/main">
                  <a14:imgLayer r:embed="rId16">
                    <a14:imgEffect>
                      <a14:brightnessContrast bright="100000"/>
                    </a14:imgEffect>
                  </a14:imgLayer>
                </a14:imgProps>
              </a:ext>
            </a:extLst>
          </a:blip>
          <a:stretch>
            <a:fillRect/>
          </a:stretch>
        </p:blipFill>
        <p:spPr>
          <a:xfrm>
            <a:off x="609282" y="596816"/>
            <a:ext cx="1600518" cy="1600518"/>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A1F81-1E9C-4912-B017-23A4FDC49F41}" type="slidenum">
              <a:rPr lang="en-US" smtClean="0"/>
              <a:t>‹#›</a:t>
            </a:fld>
            <a:endParaRPr lang="en-US"/>
          </a:p>
        </p:txBody>
      </p:sp>
      <p:sp>
        <p:nvSpPr>
          <p:cNvPr id="7" name="Rectangle 6"/>
          <p:cNvSpPr/>
          <p:nvPr userDrawn="1"/>
        </p:nvSpPr>
        <p:spPr>
          <a:xfrm>
            <a:off x="0" y="0"/>
            <a:ext cx="12192000" cy="6858000"/>
          </a:xfrm>
          <a:prstGeom prst="rect">
            <a:avLst/>
          </a:prstGeom>
          <a:solidFill>
            <a:srgbClr val="FFF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393;p40"/>
          <p:cNvSpPr/>
          <p:nvPr userDrawn="1"/>
        </p:nvSpPr>
        <p:spPr>
          <a:xfrm>
            <a:off x="2339261" y="4022287"/>
            <a:ext cx="889370" cy="590388"/>
          </a:xfrm>
          <a:custGeom>
            <a:avLst/>
            <a:gdLst/>
            <a:ahLst/>
            <a:cxnLst/>
            <a:rect l="l" t="t" r="r" b="b"/>
            <a:pathLst>
              <a:path w="1761" h="1169" extrusionOk="0">
                <a:moveTo>
                  <a:pt x="1032" y="1"/>
                </a:moveTo>
                <a:cubicBezTo>
                  <a:pt x="916" y="1"/>
                  <a:pt x="800" y="21"/>
                  <a:pt x="688" y="61"/>
                </a:cubicBezTo>
                <a:cubicBezTo>
                  <a:pt x="577" y="102"/>
                  <a:pt x="476" y="163"/>
                  <a:pt x="385" y="238"/>
                </a:cubicBezTo>
                <a:cubicBezTo>
                  <a:pt x="339" y="279"/>
                  <a:pt x="299" y="319"/>
                  <a:pt x="264" y="365"/>
                </a:cubicBezTo>
                <a:cubicBezTo>
                  <a:pt x="193" y="451"/>
                  <a:pt x="132" y="547"/>
                  <a:pt x="87" y="648"/>
                </a:cubicBezTo>
                <a:cubicBezTo>
                  <a:pt x="66" y="688"/>
                  <a:pt x="51" y="729"/>
                  <a:pt x="36" y="774"/>
                </a:cubicBezTo>
                <a:cubicBezTo>
                  <a:pt x="21" y="810"/>
                  <a:pt x="16" y="845"/>
                  <a:pt x="6" y="865"/>
                </a:cubicBezTo>
                <a:cubicBezTo>
                  <a:pt x="1" y="891"/>
                  <a:pt x="1" y="906"/>
                  <a:pt x="1" y="906"/>
                </a:cubicBezTo>
                <a:lnTo>
                  <a:pt x="31" y="926"/>
                </a:lnTo>
                <a:cubicBezTo>
                  <a:pt x="51" y="941"/>
                  <a:pt x="82" y="967"/>
                  <a:pt x="112" y="982"/>
                </a:cubicBezTo>
                <a:cubicBezTo>
                  <a:pt x="147" y="997"/>
                  <a:pt x="188" y="1027"/>
                  <a:pt x="233" y="1048"/>
                </a:cubicBezTo>
                <a:cubicBezTo>
                  <a:pt x="284" y="1073"/>
                  <a:pt x="334" y="1093"/>
                  <a:pt x="385" y="1108"/>
                </a:cubicBezTo>
                <a:cubicBezTo>
                  <a:pt x="441" y="1128"/>
                  <a:pt x="496" y="1139"/>
                  <a:pt x="552" y="1149"/>
                </a:cubicBezTo>
                <a:cubicBezTo>
                  <a:pt x="607" y="1159"/>
                  <a:pt x="668" y="1164"/>
                  <a:pt x="724" y="1169"/>
                </a:cubicBezTo>
                <a:cubicBezTo>
                  <a:pt x="961" y="1169"/>
                  <a:pt x="1194" y="1083"/>
                  <a:pt x="1371" y="931"/>
                </a:cubicBezTo>
                <a:cubicBezTo>
                  <a:pt x="1417" y="891"/>
                  <a:pt x="1457" y="850"/>
                  <a:pt x="1492" y="805"/>
                </a:cubicBezTo>
                <a:cubicBezTo>
                  <a:pt x="1533" y="759"/>
                  <a:pt x="1563" y="714"/>
                  <a:pt x="1594" y="663"/>
                </a:cubicBezTo>
                <a:cubicBezTo>
                  <a:pt x="1624" y="618"/>
                  <a:pt x="1649" y="572"/>
                  <a:pt x="1669" y="522"/>
                </a:cubicBezTo>
                <a:cubicBezTo>
                  <a:pt x="1690" y="476"/>
                  <a:pt x="1705" y="431"/>
                  <a:pt x="1720" y="395"/>
                </a:cubicBezTo>
                <a:cubicBezTo>
                  <a:pt x="1735" y="360"/>
                  <a:pt x="1745" y="319"/>
                  <a:pt x="1750" y="299"/>
                </a:cubicBezTo>
                <a:cubicBezTo>
                  <a:pt x="1755" y="279"/>
                  <a:pt x="1760" y="259"/>
                  <a:pt x="1760" y="259"/>
                </a:cubicBezTo>
                <a:cubicBezTo>
                  <a:pt x="1760" y="259"/>
                  <a:pt x="1745" y="254"/>
                  <a:pt x="1730" y="238"/>
                </a:cubicBezTo>
                <a:cubicBezTo>
                  <a:pt x="1710" y="223"/>
                  <a:pt x="1680" y="203"/>
                  <a:pt x="1644" y="183"/>
                </a:cubicBezTo>
                <a:cubicBezTo>
                  <a:pt x="1614" y="168"/>
                  <a:pt x="1568" y="137"/>
                  <a:pt x="1523" y="122"/>
                </a:cubicBezTo>
                <a:cubicBezTo>
                  <a:pt x="1472" y="97"/>
                  <a:pt x="1422" y="77"/>
                  <a:pt x="1371" y="61"/>
                </a:cubicBezTo>
                <a:cubicBezTo>
                  <a:pt x="1321" y="41"/>
                  <a:pt x="1265" y="31"/>
                  <a:pt x="1204" y="21"/>
                </a:cubicBezTo>
                <a:cubicBezTo>
                  <a:pt x="1149" y="11"/>
                  <a:pt x="1088" y="6"/>
                  <a:pt x="1032" y="1"/>
                </a:cubicBezTo>
                <a:close/>
              </a:path>
            </a:pathLst>
          </a:custGeom>
          <a:solidFill>
            <a:srgbClr val="FFF0E3"/>
          </a:solidFill>
          <a:ln>
            <a:noFill/>
          </a:ln>
        </p:spPr>
        <p:txBody>
          <a:bodyPr spcFirstLastPara="1" wrap="square" lIns="91425" tIns="91425" rIns="91425" bIns="91425" anchor="ctr" anchorCtr="0">
            <a:noAutofit/>
          </a:bodyPr>
          <a:lstStyle/>
          <a:p>
            <a:endParaRPr/>
          </a:p>
        </p:txBody>
      </p:sp>
      <p:pic>
        <p:nvPicPr>
          <p:cNvPr id="9"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705418" y="-203443"/>
            <a:ext cx="1600518" cy="1600518"/>
          </a:xfrm>
          <a:prstGeom prst="rect">
            <a:avLst/>
          </a:prstGeom>
        </p:spPr>
      </p:pic>
    </p:spTree>
    <p:extLst>
      <p:ext uri="{BB962C8B-B14F-4D97-AF65-F5344CB8AC3E}">
        <p14:creationId xmlns:p14="http://schemas.microsoft.com/office/powerpoint/2010/main" val="200352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27-09-2021</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09648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google.com.vn/imgres?imgurl=http://www.laodong.com.vn/avatar.aspx?ID%3D23734%26at%3D0%26ts%3D236&amp;imgrefurl=http://www.laodong.com.vn/Home/vanhoa/2007/4/33731.laodong&amp;h=198&amp;w=236&amp;sz=14&amp;hl=vi&amp;start=40&amp;tbnid=2suJx19HmzOWeM:&amp;tbnh=91&amp;tbnw=109&amp;prev=/images?q%3Dchien%2Bdich%2BHo%2BChi%2BMinh%26start%3D20%26gbv%3D2%26ndsp%3D20%26hl%3Dvi%26sa%3DN"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9.png"/><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0.png"/><Relationship Id="rId7" Type="http://schemas.openxmlformats.org/officeDocument/2006/relationships/slide" Target="slide8.xml"/><Relationship Id="rId2"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slide" Target="slide7.xml"/><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slide" Target="slide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ctrTitle"/>
          </p:nvPr>
        </p:nvSpPr>
        <p:spPr>
          <a:xfrm>
            <a:off x="3043917" y="1860748"/>
            <a:ext cx="5934600" cy="2279700"/>
          </a:xfrm>
          <a:prstGeom prst="rect">
            <a:avLst/>
          </a:prstGeom>
        </p:spPr>
        <p:txBody>
          <a:bodyPr spcFirstLastPara="1" wrap="square" lIns="91425" tIns="91425" rIns="91425" bIns="91425" anchor="ctr" anchorCtr="0">
            <a:noAutofit/>
          </a:bodyPr>
          <a:lstStyle/>
          <a:p>
            <a:r>
              <a:rPr lang="en" sz="6600" smtClean="0">
                <a:latin typeface="Algerian" panose="04020705040A02060702" pitchFamily="82" charset="0"/>
              </a:rPr>
              <a:t>LỊCH SỬ LỚP 5</a:t>
            </a:r>
            <a:endParaRPr sz="6600">
              <a:latin typeface="Algerian" panose="04020705040A02060702" pitchFamily="82" charset="0"/>
            </a:endParaRPr>
          </a:p>
        </p:txBody>
      </p:sp>
      <p:sp>
        <p:nvSpPr>
          <p:cNvPr id="179" name="Google Shape;179;p33"/>
          <p:cNvSpPr txBox="1">
            <a:spLocks noGrp="1"/>
          </p:cNvSpPr>
          <p:nvPr>
            <p:ph type="subTitle" idx="1"/>
          </p:nvPr>
        </p:nvSpPr>
        <p:spPr>
          <a:xfrm>
            <a:off x="3129106" y="3657812"/>
            <a:ext cx="5934600" cy="835800"/>
          </a:xfrm>
          <a:prstGeom prst="rect">
            <a:avLst/>
          </a:prstGeom>
        </p:spPr>
        <p:txBody>
          <a:bodyPr spcFirstLastPara="1" wrap="square" lIns="91425" tIns="91425" rIns="91425" bIns="91425" anchor="t" anchorCtr="0">
            <a:noAutofit/>
          </a:bodyPr>
          <a:lstStyle/>
          <a:p>
            <a:pPr marL="0" indent="0"/>
            <a:r>
              <a:rPr lang="en" sz="2800" smtClean="0">
                <a:solidFill>
                  <a:srgbClr val="A62F14"/>
                </a:solidFill>
                <a:latin typeface="Harlow Solid Italic" panose="04030604020F02020D02" pitchFamily="82" charset="0"/>
              </a:rPr>
              <a:t>Thực hiện: EduFive</a:t>
            </a:r>
            <a:endParaRPr sz="2800">
              <a:solidFill>
                <a:srgbClr val="A62F14"/>
              </a:solidFill>
              <a:latin typeface="Harlow Solid Italic" panose="04030604020F02020D02" pitchFamily="82" charset="0"/>
            </a:endParaRPr>
          </a:p>
        </p:txBody>
      </p:sp>
      <p:grpSp>
        <p:nvGrpSpPr>
          <p:cNvPr id="4" name="Google Shape;18;p2"/>
          <p:cNvGrpSpPr/>
          <p:nvPr/>
        </p:nvGrpSpPr>
        <p:grpSpPr>
          <a:xfrm>
            <a:off x="-97706" y="56484"/>
            <a:ext cx="2093259" cy="2346810"/>
            <a:chOff x="9591703" y="754416"/>
            <a:chExt cx="1569944" cy="2346810"/>
          </a:xfrm>
        </p:grpSpPr>
        <p:sp>
          <p:nvSpPr>
            <p:cNvPr id="5"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2" name="Google Shape;26;p2"/>
          <p:cNvGrpSpPr/>
          <p:nvPr/>
        </p:nvGrpSpPr>
        <p:grpSpPr>
          <a:xfrm>
            <a:off x="6419753" y="-195352"/>
            <a:ext cx="5909469" cy="1456441"/>
            <a:chOff x="11551863" y="-1"/>
            <a:chExt cx="2377099" cy="781143"/>
          </a:xfrm>
        </p:grpSpPr>
        <p:sp>
          <p:nvSpPr>
            <p:cNvPr id="13"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2" name="Google Shape;2548;p42"/>
          <p:cNvGrpSpPr/>
          <p:nvPr/>
        </p:nvGrpSpPr>
        <p:grpSpPr>
          <a:xfrm>
            <a:off x="6194282" y="2813921"/>
            <a:ext cx="4224468" cy="3865127"/>
            <a:chOff x="5699097" y="3578497"/>
            <a:chExt cx="3361534" cy="3865127"/>
          </a:xfrm>
        </p:grpSpPr>
        <p:sp>
          <p:nvSpPr>
            <p:cNvPr id="23"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9"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5"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6"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5"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6"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2"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3"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1"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2"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0"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1"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5"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6"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9"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90"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4"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5"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3"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4"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8"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9"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2"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3"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7"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8"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9"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3"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4"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5"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6"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7"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1"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2"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3"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4"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5"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9"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40"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1"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2"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0"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1"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5"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6"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9"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60"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4"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5"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6"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2"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3"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1"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2"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3"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4"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8"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9"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0"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1"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92"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6"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7"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8"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9"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3"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4"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5"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6"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7"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1"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2"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3"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4"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5"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6"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0"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1"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2"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3"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4"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7"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8"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9"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30"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31" name="Google Shape;2755;p42"/>
          <p:cNvGrpSpPr/>
          <p:nvPr/>
        </p:nvGrpSpPr>
        <p:grpSpPr>
          <a:xfrm flipH="1">
            <a:off x="1249680" y="2753628"/>
            <a:ext cx="4438460" cy="3865127"/>
            <a:chOff x="5699097" y="3578497"/>
            <a:chExt cx="3361534" cy="3865127"/>
          </a:xfrm>
        </p:grpSpPr>
        <p:sp>
          <p:nvSpPr>
            <p:cNvPr id="232"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6"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7"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8"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9"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50"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4"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5"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6"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7"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4"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5"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6"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7"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1"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2"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3"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4"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0"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1"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2"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3"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9"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0"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1"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2"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4"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5"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6"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7"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8"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9"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00"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01"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3"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4"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5"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6"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2"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3"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4"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5"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7"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8"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9"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20"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1"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2"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3"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4"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6"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7"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8"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9"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0"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2"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3"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4"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5"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6"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7"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8"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0"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1"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2"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3"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4"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5"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6"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8"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9"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50"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51"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2"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3"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9"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0"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1"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2"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4"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5"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6"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7"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8"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9"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70"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71"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3"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4"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5"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6"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7"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1"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2"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3"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4"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0"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1"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2"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3"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7"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8"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9"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0"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01"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5"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6"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7"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8"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2"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3"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4"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5"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6"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0"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1"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2"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3"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4"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5"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9"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0"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1"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2"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33"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6"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7"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8"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9"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66655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1+#ppt_w/2"/>
                                          </p:val>
                                        </p:tav>
                                        <p:tav tm="100000">
                                          <p:val>
                                            <p:strVal val="#ppt_x"/>
                                          </p:val>
                                        </p:tav>
                                      </p:tavLst>
                                    </p:anim>
                                    <p:anim calcmode="lin" valueType="num">
                                      <p:cBhvr additive="base">
                                        <p:cTn id="8" dur="1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750" fill="hold"/>
                                        <p:tgtEl>
                                          <p:spTgt spid="7"/>
                                        </p:tgtEl>
                                        <p:attrNameLst>
                                          <p:attrName>ppt_x</p:attrName>
                                        </p:attrNameLst>
                                      </p:cBhvr>
                                      <p:tavLst>
                                        <p:tav tm="0">
                                          <p:val>
                                            <p:strVal val="1+#ppt_w/2"/>
                                          </p:val>
                                        </p:tav>
                                        <p:tav tm="100000">
                                          <p:val>
                                            <p:strVal val="#ppt_x"/>
                                          </p:val>
                                        </p:tav>
                                      </p:tavLst>
                                    </p:anim>
                                    <p:anim calcmode="lin" valueType="num">
                                      <p:cBhvr additive="base">
                                        <p:cTn id="12" dur="1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750" fill="hold"/>
                                        <p:tgtEl>
                                          <p:spTgt spid="8"/>
                                        </p:tgtEl>
                                        <p:attrNameLst>
                                          <p:attrName>ppt_x</p:attrName>
                                        </p:attrNameLst>
                                      </p:cBhvr>
                                      <p:tavLst>
                                        <p:tav tm="0">
                                          <p:val>
                                            <p:strVal val="1+#ppt_w/2"/>
                                          </p:val>
                                        </p:tav>
                                        <p:tav tm="100000">
                                          <p:val>
                                            <p:strVal val="#ppt_x"/>
                                          </p:val>
                                        </p:tav>
                                      </p:tavLst>
                                    </p:anim>
                                    <p:anim calcmode="lin" valueType="num">
                                      <p:cBhvr additive="base">
                                        <p:cTn id="16" dur="175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1000"/>
                                        <p:tgtEl>
                                          <p:spTgt spid="12"/>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31"/>
                                        </p:tgtEl>
                                        <p:attrNameLst>
                                          <p:attrName>style.visibility</p:attrName>
                                        </p:attrNameLst>
                                      </p:cBhvr>
                                      <p:to>
                                        <p:strVal val="visible"/>
                                      </p:to>
                                    </p:set>
                                    <p:animEffect transition="in" filter="wipe(down)">
                                      <p:cBhvr>
                                        <p:cTn id="35" dur="1250"/>
                                        <p:tgtEl>
                                          <p:spTgt spid="231"/>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25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78"/>
                                        </p:tgtEl>
                                        <p:attrNameLst>
                                          <p:attrName>style.visibility</p:attrName>
                                        </p:attrNameLst>
                                      </p:cBhvr>
                                      <p:to>
                                        <p:strVal val="visible"/>
                                      </p:to>
                                    </p:set>
                                    <p:animEffect transition="in" filter="wipe(right)">
                                      <p:cBhvr>
                                        <p:cTn id="43" dur="500"/>
                                        <p:tgtEl>
                                          <p:spTgt spid="178"/>
                                        </p:tgtEl>
                                      </p:cBhvr>
                                    </p:animEffect>
                                  </p:childTnLst>
                                </p:cTn>
                              </p:par>
                            </p:childTnLst>
                          </p:cTn>
                        </p:par>
                        <p:par>
                          <p:cTn id="44" fill="hold">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179">
                                            <p:txEl>
                                              <p:pRg st="0" end="0"/>
                                            </p:txEl>
                                          </p:spTgt>
                                        </p:tgtEl>
                                        <p:attrNameLst>
                                          <p:attrName>style.visibility</p:attrName>
                                        </p:attrNameLst>
                                      </p:cBhvr>
                                      <p:to>
                                        <p:strVal val="visible"/>
                                      </p:to>
                                    </p:set>
                                    <p:animEffect transition="in" filter="barn(outVertical)">
                                      <p:cBhvr>
                                        <p:cTn id="47" dur="500"/>
                                        <p:tgtEl>
                                          <p:spTgt spid="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79" grpId="0" build="p"/>
      <p:bldP spid="7" grpId="0" animBg="1"/>
      <p:bldP spid="8"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40;p35"/>
          <p:cNvGrpSpPr/>
          <p:nvPr/>
        </p:nvGrpSpPr>
        <p:grpSpPr>
          <a:xfrm>
            <a:off x="-167640" y="-883255"/>
            <a:ext cx="12359639" cy="2701927"/>
            <a:chOff x="10912275" y="1360275"/>
            <a:chExt cx="2063300" cy="551650"/>
          </a:xfrm>
        </p:grpSpPr>
        <p:sp>
          <p:nvSpPr>
            <p:cNvPr id="7"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1"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4"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4"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4"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4"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4"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4"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4"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4"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4"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4"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4"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4"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5"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7"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8"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1"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2"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3"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8"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2"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6"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5"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5"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5"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5"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5"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5"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5"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5"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5"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5"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5"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5"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5"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419"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pic>
        <p:nvPicPr>
          <p:cNvPr id="414" name="Picture 2" descr="Resultado de imagen para marcian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25" y="4490493"/>
            <a:ext cx="1586512" cy="2136935"/>
          </a:xfrm>
          <a:prstGeom prst="rect">
            <a:avLst/>
          </a:prstGeom>
          <a:noFill/>
          <a:extLst>
            <a:ext uri="{909E8E84-426E-40DD-AFC4-6F175D3DCCD1}">
              <a14:hiddenFill xmlns:a14="http://schemas.microsoft.com/office/drawing/2010/main">
                <a:solidFill>
                  <a:srgbClr val="FFFFFF"/>
                </a:solidFill>
              </a14:hiddenFill>
            </a:ext>
          </a:extLst>
        </p:spPr>
      </p:pic>
      <p:sp>
        <p:nvSpPr>
          <p:cNvPr id="423" name="Cloud Callout 422"/>
          <p:cNvSpPr/>
          <p:nvPr/>
        </p:nvSpPr>
        <p:spPr>
          <a:xfrm>
            <a:off x="2692607" y="1393289"/>
            <a:ext cx="6086072" cy="3725840"/>
          </a:xfrm>
          <a:prstGeom prst="cloudCallout">
            <a:avLst>
              <a:gd name="adj1" fmla="val -50274"/>
              <a:gd name="adj2" fmla="val 40727"/>
            </a:avLst>
          </a:prstGeom>
          <a:solidFill>
            <a:srgbClr val="F6A271"/>
          </a:solidFill>
          <a:ln>
            <a:solidFill>
              <a:srgbClr val="A62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Sau sự kiện Nhật đầu hàng đồng minh, tại thời điểm này, còn có các sự kiện nào nữa, mời các bạn cùng tìm hiểu qua bài học lịch sử hôm nay.</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5953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 calcmode="lin" valueType="num">
                                      <p:cBhvr additive="base">
                                        <p:cTn id="10" dur="3000" fill="hold"/>
                                        <p:tgtEl>
                                          <p:spTgt spid="414"/>
                                        </p:tgtEl>
                                        <p:attrNameLst>
                                          <p:attrName>ppt_x</p:attrName>
                                        </p:attrNameLst>
                                      </p:cBhvr>
                                      <p:tavLst>
                                        <p:tav tm="0">
                                          <p:val>
                                            <p:strVal val="0-#ppt_w/2"/>
                                          </p:val>
                                        </p:tav>
                                        <p:tav tm="100000">
                                          <p:val>
                                            <p:strVal val="#ppt_x"/>
                                          </p:val>
                                        </p:tav>
                                      </p:tavLst>
                                    </p:anim>
                                    <p:anim calcmode="lin" valueType="num">
                                      <p:cBhvr additive="base">
                                        <p:cTn id="11" dur="3000" fill="hold"/>
                                        <p:tgtEl>
                                          <p:spTgt spid="4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23"/>
                                        </p:tgtEl>
                                        <p:attrNameLst>
                                          <p:attrName>style.visibility</p:attrName>
                                        </p:attrNameLst>
                                      </p:cBhvr>
                                      <p:to>
                                        <p:strVal val="visible"/>
                                      </p:to>
                                    </p:set>
                                    <p:animEffect transition="in" filter="barn(inVertical)">
                                      <p:cBhvr>
                                        <p:cTn id="16"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8;p33"/>
          <p:cNvSpPr txBox="1">
            <a:spLocks/>
          </p:cNvSpPr>
          <p:nvPr/>
        </p:nvSpPr>
        <p:spPr>
          <a:xfrm>
            <a:off x="3043917" y="1860748"/>
            <a:ext cx="5934600" cy="22797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smtClean="0">
                <a:latin typeface="Algerian" panose="04020705040A02060702" pitchFamily="82" charset="0"/>
              </a:rPr>
              <a:t>CÁCH MẠNG MÙA THU</a:t>
            </a:r>
            <a:endParaRPr lang="en-US" sz="6600">
              <a:latin typeface="Algerian" panose="04020705040A02060702" pitchFamily="82" charset="0"/>
            </a:endParaRPr>
          </a:p>
        </p:txBody>
      </p:sp>
      <p:sp>
        <p:nvSpPr>
          <p:cNvPr id="7" name="Google Shape;179;p33"/>
          <p:cNvSpPr txBox="1">
            <a:spLocks/>
          </p:cNvSpPr>
          <p:nvPr/>
        </p:nvSpPr>
        <p:spPr>
          <a:xfrm>
            <a:off x="468501" y="1308031"/>
            <a:ext cx="5934600" cy="8358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smtClean="0">
                <a:solidFill>
                  <a:srgbClr val="A62F14"/>
                </a:solidFill>
                <a:latin typeface="Harlow Solid Italic" panose="04030604020F02020D02" pitchFamily="82" charset="0"/>
              </a:rPr>
              <a:t>Bài 9:</a:t>
            </a:r>
            <a:endParaRPr lang="en-US" sz="3600">
              <a:solidFill>
                <a:srgbClr val="A62F14"/>
              </a:solidFill>
              <a:latin typeface="Harlow Solid Italic" panose="04030604020F02020D02" pitchFamily="82" charset="0"/>
            </a:endParaRPr>
          </a:p>
        </p:txBody>
      </p:sp>
      <p:grpSp>
        <p:nvGrpSpPr>
          <p:cNvPr id="8" name="Google Shape;18;p2"/>
          <p:cNvGrpSpPr/>
          <p:nvPr/>
        </p:nvGrpSpPr>
        <p:grpSpPr>
          <a:xfrm>
            <a:off x="-97706" y="56484"/>
            <a:ext cx="2093259" cy="2346810"/>
            <a:chOff x="9591703" y="754416"/>
            <a:chExt cx="1569944" cy="2346810"/>
          </a:xfrm>
        </p:grpSpPr>
        <p:sp>
          <p:nvSpPr>
            <p:cNvPr id="9"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1"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3" name="Google Shape;26;p2"/>
          <p:cNvGrpSpPr/>
          <p:nvPr/>
        </p:nvGrpSpPr>
        <p:grpSpPr>
          <a:xfrm>
            <a:off x="6419753" y="-195352"/>
            <a:ext cx="5909469" cy="1456441"/>
            <a:chOff x="11551863" y="-1"/>
            <a:chExt cx="2377099" cy="781143"/>
          </a:xfrm>
        </p:grpSpPr>
        <p:sp>
          <p:nvSpPr>
            <p:cNvPr id="14"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2" name="Google Shape;2548;p42"/>
          <p:cNvGrpSpPr/>
          <p:nvPr/>
        </p:nvGrpSpPr>
        <p:grpSpPr>
          <a:xfrm>
            <a:off x="6194282" y="2813921"/>
            <a:ext cx="4224468" cy="3865127"/>
            <a:chOff x="5699097" y="3578497"/>
            <a:chExt cx="3361534" cy="3865127"/>
          </a:xfrm>
        </p:grpSpPr>
        <p:sp>
          <p:nvSpPr>
            <p:cNvPr id="23"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9"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5"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6"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5"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6"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2"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3"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1"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2"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0"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1"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5"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6"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9"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90"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4"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5"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3"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4"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8"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9"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2"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3"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7"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8"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9"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3"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4"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5"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6"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7"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1"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2"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3"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4"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5"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9"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40"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1"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2"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0"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1"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5"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6"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9"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60"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4"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5"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6"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2"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3"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8"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9"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1"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2"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3"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4"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8"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9"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90"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1"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2"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6"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7"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8"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9"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3"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4"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5"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6"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7"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1"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2"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3"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4"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5"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6"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0"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1"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2"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3"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4"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7"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8"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29" name="Google Shape;2755;p42"/>
          <p:cNvGrpSpPr/>
          <p:nvPr/>
        </p:nvGrpSpPr>
        <p:grpSpPr>
          <a:xfrm flipH="1">
            <a:off x="1249680" y="2753628"/>
            <a:ext cx="4438460" cy="3865127"/>
            <a:chOff x="5699097" y="3578497"/>
            <a:chExt cx="3361534" cy="3865127"/>
          </a:xfrm>
        </p:grpSpPr>
        <p:sp>
          <p:nvSpPr>
            <p:cNvPr id="230"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1"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2"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6"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7"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48"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9"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0"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4"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5"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6"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7"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4"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5"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6"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7"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1"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2"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3"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4"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0"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1"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2"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3"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9"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0"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1"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2"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4"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5"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6"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7"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8"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9"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0"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1"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3"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4"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5"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2"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3"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4"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5"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7"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8"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9"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0"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1"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2"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3"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4"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6"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7"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28"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9"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0"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2"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3"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4"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5"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6"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7"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8"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0"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1"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2"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3"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4"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5"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6"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8"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9"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0"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1"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2"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3"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9"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0"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1"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2"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4"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5"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6"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7"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8"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9"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0"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1"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3"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4"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5"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6"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7"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1"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2"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3"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4"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0"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1"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2"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3"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7"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8"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399"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0"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1"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5"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6"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7"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8"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2"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3"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4"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5"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6"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0"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1"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2"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3"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4"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5"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9"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0"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31"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2"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3"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6"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7"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2084485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750" fill="hold"/>
                                        <p:tgtEl>
                                          <p:spTgt spid="8"/>
                                        </p:tgtEl>
                                        <p:attrNameLst>
                                          <p:attrName>ppt_x</p:attrName>
                                        </p:attrNameLst>
                                      </p:cBhvr>
                                      <p:tavLst>
                                        <p:tav tm="0">
                                          <p:val>
                                            <p:strVal val="1+#ppt_w/2"/>
                                          </p:val>
                                        </p:tav>
                                        <p:tav tm="100000">
                                          <p:val>
                                            <p:strVal val="#ppt_x"/>
                                          </p:val>
                                        </p:tav>
                                      </p:tavLst>
                                    </p:anim>
                                    <p:anim calcmode="lin" valueType="num">
                                      <p:cBhvr additive="base">
                                        <p:cTn id="8" dur="1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750" fill="hold"/>
                                        <p:tgtEl>
                                          <p:spTgt spid="11"/>
                                        </p:tgtEl>
                                        <p:attrNameLst>
                                          <p:attrName>ppt_x</p:attrName>
                                        </p:attrNameLst>
                                      </p:cBhvr>
                                      <p:tavLst>
                                        <p:tav tm="0">
                                          <p:val>
                                            <p:strVal val="1+#ppt_w/2"/>
                                          </p:val>
                                        </p:tav>
                                        <p:tav tm="100000">
                                          <p:val>
                                            <p:strVal val="#ppt_x"/>
                                          </p:val>
                                        </p:tav>
                                      </p:tavLst>
                                    </p:anim>
                                    <p:anim calcmode="lin" valueType="num">
                                      <p:cBhvr additive="base">
                                        <p:cTn id="12" dur="1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750" fill="hold"/>
                                        <p:tgtEl>
                                          <p:spTgt spid="12"/>
                                        </p:tgtEl>
                                        <p:attrNameLst>
                                          <p:attrName>ppt_x</p:attrName>
                                        </p:attrNameLst>
                                      </p:cBhvr>
                                      <p:tavLst>
                                        <p:tav tm="0">
                                          <p:val>
                                            <p:strVal val="1+#ppt_w/2"/>
                                          </p:val>
                                        </p:tav>
                                        <p:tav tm="100000">
                                          <p:val>
                                            <p:strVal val="#ppt_x"/>
                                          </p:val>
                                        </p:tav>
                                      </p:tavLst>
                                    </p:anim>
                                    <p:anim calcmode="lin" valueType="num">
                                      <p:cBhvr additive="base">
                                        <p:cTn id="16" dur="17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29"/>
                                        </p:tgtEl>
                                        <p:attrNameLst>
                                          <p:attrName>style.visibility</p:attrName>
                                        </p:attrNameLst>
                                      </p:cBhvr>
                                      <p:to>
                                        <p:strVal val="visible"/>
                                      </p:to>
                                    </p:set>
                                    <p:animEffect transition="in" filter="wipe(down)">
                                      <p:cBhvr>
                                        <p:cTn id="35" dur="1250"/>
                                        <p:tgtEl>
                                          <p:spTgt spid="229"/>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25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barn(outVertical)">
                                      <p:cBhvr>
                                        <p:cTn id="43" dur="500"/>
                                        <p:tgtEl>
                                          <p:spTgt spid="7">
                                            <p:txEl>
                                              <p:pRg st="0" end="0"/>
                                            </p:txEl>
                                          </p:spTgt>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1" grpId="0" animBg="1"/>
      <p:bldP spid="12"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72;p48"/>
          <p:cNvSpPr/>
          <p:nvPr/>
        </p:nvSpPr>
        <p:spPr>
          <a:xfrm>
            <a:off x="-543180" y="-1569837"/>
            <a:ext cx="8895674" cy="2831951"/>
          </a:xfrm>
          <a:custGeom>
            <a:avLst/>
            <a:gdLst/>
            <a:ahLst/>
            <a:cxnLst/>
            <a:rect l="l" t="t" r="r" b="b"/>
            <a:pathLst>
              <a:path w="13928" h="4434" extrusionOk="0">
                <a:moveTo>
                  <a:pt x="13818" y="0"/>
                </a:moveTo>
                <a:cubicBezTo>
                  <a:pt x="13782" y="0"/>
                  <a:pt x="13745" y="1"/>
                  <a:pt x="13709" y="2"/>
                </a:cubicBezTo>
                <a:lnTo>
                  <a:pt x="13928" y="2"/>
                </a:lnTo>
                <a:cubicBezTo>
                  <a:pt x="13891" y="1"/>
                  <a:pt x="13855" y="0"/>
                  <a:pt x="13818" y="0"/>
                </a:cubicBezTo>
                <a:close/>
                <a:moveTo>
                  <a:pt x="0" y="2"/>
                </a:moveTo>
                <a:lnTo>
                  <a:pt x="102" y="1909"/>
                </a:lnTo>
                <a:cubicBezTo>
                  <a:pt x="491" y="2020"/>
                  <a:pt x="815" y="2298"/>
                  <a:pt x="1128" y="2561"/>
                </a:cubicBezTo>
                <a:cubicBezTo>
                  <a:pt x="2038" y="3309"/>
                  <a:pt x="3035" y="4002"/>
                  <a:pt x="4178" y="4291"/>
                </a:cubicBezTo>
                <a:cubicBezTo>
                  <a:pt x="4561" y="4386"/>
                  <a:pt x="4953" y="4434"/>
                  <a:pt x="5344" y="4434"/>
                </a:cubicBezTo>
                <a:cubicBezTo>
                  <a:pt x="6026" y="4434"/>
                  <a:pt x="6705" y="4290"/>
                  <a:pt x="7338" y="4007"/>
                </a:cubicBezTo>
                <a:cubicBezTo>
                  <a:pt x="8532" y="3466"/>
                  <a:pt x="9447" y="2470"/>
                  <a:pt x="10433" y="1605"/>
                </a:cubicBezTo>
                <a:cubicBezTo>
                  <a:pt x="11364" y="789"/>
                  <a:pt x="12480" y="44"/>
                  <a:pt x="13709" y="2"/>
                </a:cubicBez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73;p48"/>
          <p:cNvSpPr/>
          <p:nvPr/>
        </p:nvSpPr>
        <p:spPr>
          <a:xfrm>
            <a:off x="5858601" y="4821502"/>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576;p48"/>
          <p:cNvSpPr/>
          <p:nvPr/>
        </p:nvSpPr>
        <p:spPr>
          <a:xfrm>
            <a:off x="8198635" y="5467833"/>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577;p48"/>
          <p:cNvSpPr/>
          <p:nvPr/>
        </p:nvSpPr>
        <p:spPr>
          <a:xfrm rot="10800000">
            <a:off x="962550" y="-12"/>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578;p48"/>
          <p:cNvSpPr/>
          <p:nvPr/>
        </p:nvSpPr>
        <p:spPr>
          <a:xfrm>
            <a:off x="1969357" y="5402673"/>
            <a:ext cx="1464750" cy="1056901"/>
          </a:xfrm>
          <a:custGeom>
            <a:avLst/>
            <a:gdLst/>
            <a:ahLst/>
            <a:cxnLst/>
            <a:rect l="l" t="t" r="r" b="b"/>
            <a:pathLst>
              <a:path w="2787" h="2011" extrusionOk="0">
                <a:moveTo>
                  <a:pt x="1506" y="1"/>
                </a:moveTo>
                <a:cubicBezTo>
                  <a:pt x="1426" y="1"/>
                  <a:pt x="1342" y="7"/>
                  <a:pt x="1255" y="22"/>
                </a:cubicBezTo>
                <a:cubicBezTo>
                  <a:pt x="562" y="138"/>
                  <a:pt x="1" y="477"/>
                  <a:pt x="244" y="1296"/>
                </a:cubicBezTo>
                <a:cubicBezTo>
                  <a:pt x="370" y="1735"/>
                  <a:pt x="808" y="2011"/>
                  <a:pt x="1273" y="2011"/>
                </a:cubicBezTo>
                <a:cubicBezTo>
                  <a:pt x="1608" y="2011"/>
                  <a:pt x="1956" y="1869"/>
                  <a:pt x="2216" y="1544"/>
                </a:cubicBezTo>
                <a:cubicBezTo>
                  <a:pt x="2787" y="834"/>
                  <a:pt x="2391" y="1"/>
                  <a:pt x="1506" y="1"/>
                </a:cubicBezTo>
                <a:close/>
              </a:path>
            </a:pathLst>
          </a:custGeom>
          <a:solidFill>
            <a:srgbClr val="F5DE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579;p48"/>
          <p:cNvSpPr/>
          <p:nvPr/>
        </p:nvSpPr>
        <p:spPr>
          <a:xfrm>
            <a:off x="6177915" y="5690554"/>
            <a:ext cx="664376" cy="481140"/>
          </a:xfrm>
          <a:custGeom>
            <a:avLst/>
            <a:gdLst/>
            <a:ahLst/>
            <a:cxnLst/>
            <a:rect l="l" t="t" r="r" b="b"/>
            <a:pathLst>
              <a:path w="1153" h="835" extrusionOk="0">
                <a:moveTo>
                  <a:pt x="621" y="0"/>
                </a:moveTo>
                <a:cubicBezTo>
                  <a:pt x="588" y="0"/>
                  <a:pt x="553" y="3"/>
                  <a:pt x="517" y="9"/>
                </a:cubicBezTo>
                <a:cubicBezTo>
                  <a:pt x="234" y="55"/>
                  <a:pt x="1" y="196"/>
                  <a:pt x="97" y="540"/>
                </a:cubicBezTo>
                <a:cubicBezTo>
                  <a:pt x="150" y="720"/>
                  <a:pt x="332" y="835"/>
                  <a:pt x="526" y="835"/>
                </a:cubicBezTo>
                <a:cubicBezTo>
                  <a:pt x="664" y="835"/>
                  <a:pt x="809" y="776"/>
                  <a:pt x="916" y="641"/>
                </a:cubicBezTo>
                <a:cubicBezTo>
                  <a:pt x="1153" y="344"/>
                  <a:pt x="989" y="0"/>
                  <a:pt x="621"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580;p48"/>
          <p:cNvSpPr/>
          <p:nvPr/>
        </p:nvSpPr>
        <p:spPr>
          <a:xfrm>
            <a:off x="9779546" y="1293003"/>
            <a:ext cx="354349" cy="256625"/>
          </a:xfrm>
          <a:custGeom>
            <a:avLst/>
            <a:gdLst/>
            <a:ahLst/>
            <a:cxnLst/>
            <a:rect l="l" t="t" r="r" b="b"/>
            <a:pathLst>
              <a:path w="1153" h="835" extrusionOk="0">
                <a:moveTo>
                  <a:pt x="621" y="0"/>
                </a:moveTo>
                <a:cubicBezTo>
                  <a:pt x="588" y="0"/>
                  <a:pt x="553" y="3"/>
                  <a:pt x="517" y="9"/>
                </a:cubicBezTo>
                <a:cubicBezTo>
                  <a:pt x="234" y="55"/>
                  <a:pt x="1" y="196"/>
                  <a:pt x="97" y="540"/>
                </a:cubicBezTo>
                <a:cubicBezTo>
                  <a:pt x="150" y="720"/>
                  <a:pt x="332" y="835"/>
                  <a:pt x="526" y="835"/>
                </a:cubicBezTo>
                <a:cubicBezTo>
                  <a:pt x="664" y="835"/>
                  <a:pt x="809" y="776"/>
                  <a:pt x="916" y="641"/>
                </a:cubicBezTo>
                <a:cubicBezTo>
                  <a:pt x="1153" y="344"/>
                  <a:pt x="989" y="0"/>
                  <a:pt x="621" y="0"/>
                </a:cubicBez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roup 16"/>
          <p:cNvGrpSpPr/>
          <p:nvPr/>
        </p:nvGrpSpPr>
        <p:grpSpPr>
          <a:xfrm>
            <a:off x="46284" y="1642226"/>
            <a:ext cx="3632271" cy="3310877"/>
            <a:chOff x="153221" y="535652"/>
            <a:chExt cx="3632271" cy="3310877"/>
          </a:xfrm>
        </p:grpSpPr>
        <p:grpSp>
          <p:nvGrpSpPr>
            <p:cNvPr id="12" name="Google Shape;3966;p51"/>
            <p:cNvGrpSpPr/>
            <p:nvPr/>
          </p:nvGrpSpPr>
          <p:grpSpPr>
            <a:xfrm>
              <a:off x="153221" y="535652"/>
              <a:ext cx="3632271" cy="3310877"/>
              <a:chOff x="-1384325" y="2749377"/>
              <a:chExt cx="4997018" cy="4843308"/>
            </a:xfrm>
            <a:solidFill>
              <a:srgbClr val="F2D2B6"/>
            </a:solidFill>
          </p:grpSpPr>
          <p:sp>
            <p:nvSpPr>
              <p:cNvPr id="13" name="Google Shape;3967;p51"/>
              <p:cNvSpPr/>
              <p:nvPr/>
            </p:nvSpPr>
            <p:spPr>
              <a:xfrm>
                <a:off x="-1384325" y="2749377"/>
                <a:ext cx="4997018" cy="4843308"/>
              </a:xfrm>
              <a:custGeom>
                <a:avLst/>
                <a:gdLst/>
                <a:ahLst/>
                <a:cxnLst/>
                <a:rect l="l" t="t" r="r" b="b"/>
                <a:pathLst>
                  <a:path w="215180" h="208561" extrusionOk="0">
                    <a:moveTo>
                      <a:pt x="54508" y="10400"/>
                    </a:moveTo>
                    <a:cubicBezTo>
                      <a:pt x="31460" y="24904"/>
                      <a:pt x="13777" y="51529"/>
                      <a:pt x="5697" y="83848"/>
                    </a:cubicBezTo>
                    <a:cubicBezTo>
                      <a:pt x="5233" y="85637"/>
                      <a:pt x="4836" y="87425"/>
                      <a:pt x="4438" y="89213"/>
                    </a:cubicBezTo>
                    <a:cubicBezTo>
                      <a:pt x="3246" y="82988"/>
                      <a:pt x="2849" y="76629"/>
                      <a:pt x="3246" y="70271"/>
                    </a:cubicBezTo>
                    <a:cubicBezTo>
                      <a:pt x="4372" y="51197"/>
                      <a:pt x="14638" y="32918"/>
                      <a:pt x="30731" y="21394"/>
                    </a:cubicBezTo>
                    <a:cubicBezTo>
                      <a:pt x="37884" y="16294"/>
                      <a:pt x="45964" y="12586"/>
                      <a:pt x="54508" y="10400"/>
                    </a:cubicBezTo>
                    <a:close/>
                    <a:moveTo>
                      <a:pt x="73446" y="8041"/>
                    </a:moveTo>
                    <a:cubicBezTo>
                      <a:pt x="74286" y="8041"/>
                      <a:pt x="75126" y="8055"/>
                      <a:pt x="75966" y="8082"/>
                    </a:cubicBezTo>
                    <a:cubicBezTo>
                      <a:pt x="68879" y="9870"/>
                      <a:pt x="62124" y="12519"/>
                      <a:pt x="55766" y="15963"/>
                    </a:cubicBezTo>
                    <a:cubicBezTo>
                      <a:pt x="31592" y="29408"/>
                      <a:pt x="14505" y="57953"/>
                      <a:pt x="9737" y="83650"/>
                    </a:cubicBezTo>
                    <a:cubicBezTo>
                      <a:pt x="8611" y="89478"/>
                      <a:pt x="8081" y="95439"/>
                      <a:pt x="8081" y="101466"/>
                    </a:cubicBezTo>
                    <a:cubicBezTo>
                      <a:pt x="7220" y="99346"/>
                      <a:pt x="6491" y="97161"/>
                      <a:pt x="5895" y="95041"/>
                    </a:cubicBezTo>
                    <a:cubicBezTo>
                      <a:pt x="6491" y="91531"/>
                      <a:pt x="7220" y="87955"/>
                      <a:pt x="8081" y="84445"/>
                    </a:cubicBezTo>
                    <a:cubicBezTo>
                      <a:pt x="16293" y="51529"/>
                      <a:pt x="34573" y="24706"/>
                      <a:pt x="58349" y="10930"/>
                    </a:cubicBezTo>
                    <a:lnTo>
                      <a:pt x="57620" y="9672"/>
                    </a:lnTo>
                    <a:cubicBezTo>
                      <a:pt x="62825" y="8585"/>
                      <a:pt x="68129" y="8041"/>
                      <a:pt x="73446" y="8041"/>
                    </a:cubicBezTo>
                    <a:close/>
                    <a:moveTo>
                      <a:pt x="127009" y="2473"/>
                    </a:moveTo>
                    <a:cubicBezTo>
                      <a:pt x="140259" y="2473"/>
                      <a:pt x="153731" y="6025"/>
                      <a:pt x="165706" y="12784"/>
                    </a:cubicBezTo>
                    <a:cubicBezTo>
                      <a:pt x="179879" y="20798"/>
                      <a:pt x="192132" y="33514"/>
                      <a:pt x="200212" y="48548"/>
                    </a:cubicBezTo>
                    <a:cubicBezTo>
                      <a:pt x="211868" y="70139"/>
                      <a:pt x="214252" y="96498"/>
                      <a:pt x="207961" y="120407"/>
                    </a:cubicBezTo>
                    <a:cubicBezTo>
                      <a:pt x="207630" y="116765"/>
                      <a:pt x="207100" y="113188"/>
                      <a:pt x="206239" y="109678"/>
                    </a:cubicBezTo>
                    <a:cubicBezTo>
                      <a:pt x="208822" y="70139"/>
                      <a:pt x="188224" y="31726"/>
                      <a:pt x="148288" y="14175"/>
                    </a:cubicBezTo>
                    <a:cubicBezTo>
                      <a:pt x="135638" y="8744"/>
                      <a:pt x="122128" y="5632"/>
                      <a:pt x="108418" y="4969"/>
                    </a:cubicBezTo>
                    <a:cubicBezTo>
                      <a:pt x="111332" y="4174"/>
                      <a:pt x="114313" y="3512"/>
                      <a:pt x="117359" y="3115"/>
                    </a:cubicBezTo>
                    <a:cubicBezTo>
                      <a:pt x="120546" y="2686"/>
                      <a:pt x="123771" y="2473"/>
                      <a:pt x="127009" y="2473"/>
                    </a:cubicBezTo>
                    <a:close/>
                    <a:moveTo>
                      <a:pt x="205245" y="118685"/>
                    </a:moveTo>
                    <a:cubicBezTo>
                      <a:pt x="205643" y="121666"/>
                      <a:pt x="205775" y="124712"/>
                      <a:pt x="205709" y="127759"/>
                    </a:cubicBezTo>
                    <a:cubicBezTo>
                      <a:pt x="203590" y="133918"/>
                      <a:pt x="200808" y="139812"/>
                      <a:pt x="197496" y="145376"/>
                    </a:cubicBezTo>
                    <a:cubicBezTo>
                      <a:pt x="198357" y="143389"/>
                      <a:pt x="199152" y="141402"/>
                      <a:pt x="199947" y="139349"/>
                    </a:cubicBezTo>
                    <a:cubicBezTo>
                      <a:pt x="202397" y="132660"/>
                      <a:pt x="204186" y="125706"/>
                      <a:pt x="205245" y="118685"/>
                    </a:cubicBezTo>
                    <a:close/>
                    <a:moveTo>
                      <a:pt x="205113" y="136435"/>
                    </a:moveTo>
                    <a:cubicBezTo>
                      <a:pt x="203590" y="147495"/>
                      <a:pt x="199550" y="158025"/>
                      <a:pt x="193258" y="167298"/>
                    </a:cubicBezTo>
                    <a:cubicBezTo>
                      <a:pt x="181866" y="183987"/>
                      <a:pt x="163984" y="194253"/>
                      <a:pt x="144447" y="196968"/>
                    </a:cubicBezTo>
                    <a:cubicBezTo>
                      <a:pt x="162726" y="190014"/>
                      <a:pt x="178422" y="177364"/>
                      <a:pt x="189152" y="160940"/>
                    </a:cubicBezTo>
                    <a:cubicBezTo>
                      <a:pt x="189284" y="160741"/>
                      <a:pt x="189416" y="160542"/>
                      <a:pt x="189549" y="160344"/>
                    </a:cubicBezTo>
                    <a:cubicBezTo>
                      <a:pt x="191337" y="158357"/>
                      <a:pt x="193059" y="156304"/>
                      <a:pt x="194715" y="154118"/>
                    </a:cubicBezTo>
                    <a:cubicBezTo>
                      <a:pt x="198821" y="148621"/>
                      <a:pt x="202265" y="142660"/>
                      <a:pt x="205113" y="136435"/>
                    </a:cubicBezTo>
                    <a:close/>
                    <a:moveTo>
                      <a:pt x="5034" y="100472"/>
                    </a:moveTo>
                    <a:lnTo>
                      <a:pt x="5034" y="100472"/>
                    </a:lnTo>
                    <a:cubicBezTo>
                      <a:pt x="5962" y="103055"/>
                      <a:pt x="7087" y="105506"/>
                      <a:pt x="8346" y="107956"/>
                    </a:cubicBezTo>
                    <a:cubicBezTo>
                      <a:pt x="11591" y="159218"/>
                      <a:pt x="52388" y="200147"/>
                      <a:pt x="103716" y="203525"/>
                    </a:cubicBezTo>
                    <a:cubicBezTo>
                      <a:pt x="97860" y="205198"/>
                      <a:pt x="91645" y="206024"/>
                      <a:pt x="84956" y="206024"/>
                    </a:cubicBezTo>
                    <a:cubicBezTo>
                      <a:pt x="82114" y="206024"/>
                      <a:pt x="79186" y="205875"/>
                      <a:pt x="76165" y="205578"/>
                    </a:cubicBezTo>
                    <a:cubicBezTo>
                      <a:pt x="64839" y="204386"/>
                      <a:pt x="54706" y="201604"/>
                      <a:pt x="46229" y="197233"/>
                    </a:cubicBezTo>
                    <a:cubicBezTo>
                      <a:pt x="28082" y="187961"/>
                      <a:pt x="14108" y="170079"/>
                      <a:pt x="7750" y="148224"/>
                    </a:cubicBezTo>
                    <a:cubicBezTo>
                      <a:pt x="3644" y="133786"/>
                      <a:pt x="2716" y="117559"/>
                      <a:pt x="5034" y="100472"/>
                    </a:cubicBezTo>
                    <a:close/>
                    <a:moveTo>
                      <a:pt x="127088" y="0"/>
                    </a:moveTo>
                    <a:cubicBezTo>
                      <a:pt x="123719" y="0"/>
                      <a:pt x="120358" y="220"/>
                      <a:pt x="117028" y="664"/>
                    </a:cubicBezTo>
                    <a:cubicBezTo>
                      <a:pt x="111531" y="1393"/>
                      <a:pt x="106166" y="2784"/>
                      <a:pt x="101000" y="4771"/>
                    </a:cubicBezTo>
                    <a:cubicBezTo>
                      <a:pt x="95437" y="4837"/>
                      <a:pt x="89808" y="5367"/>
                      <a:pt x="84311" y="6294"/>
                    </a:cubicBezTo>
                    <a:cubicBezTo>
                      <a:pt x="80677" y="5791"/>
                      <a:pt x="77033" y="5542"/>
                      <a:pt x="73407" y="5542"/>
                    </a:cubicBezTo>
                    <a:cubicBezTo>
                      <a:pt x="57470" y="5542"/>
                      <a:pt x="41900" y="10343"/>
                      <a:pt x="29274" y="19407"/>
                    </a:cubicBezTo>
                    <a:cubicBezTo>
                      <a:pt x="12584" y="31395"/>
                      <a:pt x="1922" y="50336"/>
                      <a:pt x="729" y="70073"/>
                    </a:cubicBezTo>
                    <a:cubicBezTo>
                      <a:pt x="200" y="78550"/>
                      <a:pt x="1061" y="87028"/>
                      <a:pt x="3312" y="95240"/>
                    </a:cubicBezTo>
                    <a:cubicBezTo>
                      <a:pt x="1" y="114380"/>
                      <a:pt x="729" y="132792"/>
                      <a:pt x="5366" y="148886"/>
                    </a:cubicBezTo>
                    <a:cubicBezTo>
                      <a:pt x="11922" y="171470"/>
                      <a:pt x="26360" y="189882"/>
                      <a:pt x="45103" y="199485"/>
                    </a:cubicBezTo>
                    <a:cubicBezTo>
                      <a:pt x="53912" y="203989"/>
                      <a:pt x="64310" y="206837"/>
                      <a:pt x="75966" y="208095"/>
                    </a:cubicBezTo>
                    <a:cubicBezTo>
                      <a:pt x="79012" y="208360"/>
                      <a:pt x="82125" y="208559"/>
                      <a:pt x="85172" y="208559"/>
                    </a:cubicBezTo>
                    <a:cubicBezTo>
                      <a:pt x="85340" y="208560"/>
                      <a:pt x="85508" y="208560"/>
                      <a:pt x="85676" y="208560"/>
                    </a:cubicBezTo>
                    <a:cubicBezTo>
                      <a:pt x="94248" y="208560"/>
                      <a:pt x="102747" y="206905"/>
                      <a:pt x="110736" y="203658"/>
                    </a:cubicBezTo>
                    <a:cubicBezTo>
                      <a:pt x="116432" y="203591"/>
                      <a:pt x="122061" y="202995"/>
                      <a:pt x="127625" y="201869"/>
                    </a:cubicBezTo>
                    <a:cubicBezTo>
                      <a:pt x="130009" y="201406"/>
                      <a:pt x="132261" y="200810"/>
                      <a:pt x="134512" y="200214"/>
                    </a:cubicBezTo>
                    <a:cubicBezTo>
                      <a:pt x="140407" y="200214"/>
                      <a:pt x="146301" y="199551"/>
                      <a:pt x="152129" y="198161"/>
                    </a:cubicBezTo>
                    <a:cubicBezTo>
                      <a:pt x="169680" y="194187"/>
                      <a:pt x="185178" y="183656"/>
                      <a:pt x="195311" y="168688"/>
                    </a:cubicBezTo>
                    <a:cubicBezTo>
                      <a:pt x="203325" y="156833"/>
                      <a:pt x="207828" y="142859"/>
                      <a:pt x="208159" y="128487"/>
                    </a:cubicBezTo>
                    <a:cubicBezTo>
                      <a:pt x="211206" y="119877"/>
                      <a:pt x="213060" y="110936"/>
                      <a:pt x="213723" y="101863"/>
                    </a:cubicBezTo>
                    <a:cubicBezTo>
                      <a:pt x="215180" y="82988"/>
                      <a:pt x="211272" y="64112"/>
                      <a:pt x="202464" y="47356"/>
                    </a:cubicBezTo>
                    <a:cubicBezTo>
                      <a:pt x="194317" y="32057"/>
                      <a:pt x="182065" y="19341"/>
                      <a:pt x="167031" y="10665"/>
                    </a:cubicBezTo>
                    <a:cubicBezTo>
                      <a:pt x="154643" y="3647"/>
                      <a:pt x="140803" y="0"/>
                      <a:pt x="127088" y="0"/>
                    </a:cubicBezTo>
                    <a:close/>
                  </a:path>
                </a:pathLst>
              </a:custGeom>
              <a:grpFill/>
              <a:ln>
                <a:noFill/>
              </a:ln>
            </p:spPr>
            <p:txBody>
              <a:bodyPr spcFirstLastPara="1" wrap="square" lIns="91425" tIns="91425" rIns="91425" bIns="91425" anchor="ctr" anchorCtr="0">
                <a:noAutofit/>
              </a:bodyPr>
              <a:lstStyle/>
              <a:p>
                <a:endParaRPr/>
              </a:p>
            </p:txBody>
          </p:sp>
          <p:sp>
            <p:nvSpPr>
              <p:cNvPr id="14" name="Google Shape;3968;p51"/>
              <p:cNvSpPr/>
              <p:nvPr/>
            </p:nvSpPr>
            <p:spPr>
              <a:xfrm>
                <a:off x="-836675" y="2897850"/>
                <a:ext cx="4224600" cy="4223400"/>
              </a:xfrm>
              <a:prstGeom prst="ellipse">
                <a:avLst/>
              </a:prstGeom>
              <a:grpFill/>
              <a:ln>
                <a:noFill/>
              </a:ln>
            </p:spPr>
            <p:txBody>
              <a:bodyPr spcFirstLastPara="1" wrap="square" lIns="91425" tIns="91425" rIns="91425" bIns="91425" anchor="ctr" anchorCtr="0">
                <a:noAutofit/>
              </a:bodyPr>
              <a:lstStyle/>
              <a:p>
                <a:endParaRPr/>
              </a:p>
            </p:txBody>
          </p:sp>
          <p:sp>
            <p:nvSpPr>
              <p:cNvPr id="15" name="Google Shape;3969;p51"/>
              <p:cNvSpPr/>
              <p:nvPr/>
            </p:nvSpPr>
            <p:spPr>
              <a:xfrm>
                <a:off x="-1049125" y="3008350"/>
                <a:ext cx="4326600" cy="4325400"/>
              </a:xfrm>
              <a:prstGeom prst="ellipse">
                <a:avLst/>
              </a:prstGeom>
              <a:grpFill/>
              <a:ln>
                <a:noFill/>
              </a:ln>
            </p:spPr>
            <p:txBody>
              <a:bodyPr spcFirstLastPara="1" wrap="square" lIns="91425" tIns="91425" rIns="91425" bIns="91425" anchor="ctr" anchorCtr="0">
                <a:noAutofit/>
              </a:bodyPr>
              <a:lstStyle/>
              <a:p>
                <a:endParaRPr/>
              </a:p>
            </p:txBody>
          </p:sp>
        </p:grpSp>
        <p:sp>
          <p:nvSpPr>
            <p:cNvPr id="16" name="TextBox 15"/>
            <p:cNvSpPr txBox="1"/>
            <p:nvPr/>
          </p:nvSpPr>
          <p:spPr>
            <a:xfrm>
              <a:off x="851142" y="1743722"/>
              <a:ext cx="2690684" cy="769441"/>
            </a:xfrm>
            <a:prstGeom prst="rect">
              <a:avLst/>
            </a:prstGeom>
            <a:noFill/>
          </p:spPr>
          <p:txBody>
            <a:bodyPr wrap="square" rtlCol="0">
              <a:spAutoFit/>
            </a:bodyPr>
            <a:lstStyle/>
            <a:p>
              <a:r>
                <a:rPr lang="en-US" sz="4400" b="1" smtClean="0">
                  <a:ln>
                    <a:solidFill>
                      <a:srgbClr val="C00000"/>
                    </a:solidFill>
                  </a:ln>
                  <a:solidFill>
                    <a:srgbClr val="A62F14"/>
                  </a:solidFill>
                  <a:latin typeface="Times New Roman" panose="02020603050405020304" pitchFamily="18" charset="0"/>
                  <a:cs typeface="Times New Roman" panose="02020603050405020304" pitchFamily="18" charset="0"/>
                </a:rPr>
                <a:t>Nội dung</a:t>
              </a:r>
              <a:endParaRPr lang="en-US" sz="4400" b="1">
                <a:ln>
                  <a:solidFill>
                    <a:srgbClr val="C00000"/>
                  </a:solidFill>
                </a:ln>
                <a:solidFill>
                  <a:srgbClr val="A62F14"/>
                </a:solidFill>
                <a:latin typeface="Times New Roman" panose="02020603050405020304" pitchFamily="18" charset="0"/>
                <a:cs typeface="Times New Roman" panose="02020603050405020304" pitchFamily="18" charset="0"/>
              </a:endParaRPr>
            </a:p>
          </p:txBody>
        </p:sp>
      </p:grpSp>
      <p:grpSp>
        <p:nvGrpSpPr>
          <p:cNvPr id="21" name="Google Shape;5137;p58"/>
          <p:cNvGrpSpPr/>
          <p:nvPr/>
        </p:nvGrpSpPr>
        <p:grpSpPr>
          <a:xfrm>
            <a:off x="3755004" y="1056696"/>
            <a:ext cx="1444418" cy="1790929"/>
            <a:chOff x="2828105" y="2407693"/>
            <a:chExt cx="190062" cy="196162"/>
          </a:xfrm>
        </p:grpSpPr>
        <p:sp>
          <p:nvSpPr>
            <p:cNvPr id="22"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32" name="TextBox 31"/>
          <p:cNvSpPr txBox="1"/>
          <p:nvPr/>
        </p:nvSpPr>
        <p:spPr>
          <a:xfrm>
            <a:off x="5101179" y="1466338"/>
            <a:ext cx="4972611" cy="646331"/>
          </a:xfrm>
          <a:prstGeom prst="rect">
            <a:avLst/>
          </a:prstGeom>
          <a:noFill/>
        </p:spPr>
        <p:txBody>
          <a:bodyPr wrap="square" rtlCol="0">
            <a:spAutoFit/>
          </a:bodyPr>
          <a:lstStyle/>
          <a:p>
            <a:r>
              <a:rPr lang="en-US" sz="3600" b="1" smtClean="0">
                <a:ln>
                  <a:solidFill>
                    <a:srgbClr val="59342C"/>
                  </a:solidFill>
                </a:ln>
                <a:solidFill>
                  <a:srgbClr val="59342C"/>
                </a:solidFill>
                <a:latin typeface="Times New Roman" panose="02020603050405020304" pitchFamily="18" charset="0"/>
                <a:cs typeface="Times New Roman" panose="02020603050405020304" pitchFamily="18" charset="0"/>
              </a:rPr>
              <a:t>1. Thời cơ cách mạng</a:t>
            </a:r>
            <a:endParaRPr lang="en-US" sz="3600" b="1">
              <a:ln>
                <a:solidFill>
                  <a:srgbClr val="59342C"/>
                </a:solidFill>
              </a:ln>
              <a:solidFill>
                <a:srgbClr val="59342C"/>
              </a:solidFill>
              <a:latin typeface="Times New Roman" panose="02020603050405020304" pitchFamily="18" charset="0"/>
              <a:cs typeface="Times New Roman" panose="02020603050405020304" pitchFamily="18" charset="0"/>
            </a:endParaRPr>
          </a:p>
        </p:txBody>
      </p:sp>
      <p:grpSp>
        <p:nvGrpSpPr>
          <p:cNvPr id="44" name="Google Shape;5137;p58"/>
          <p:cNvGrpSpPr/>
          <p:nvPr/>
        </p:nvGrpSpPr>
        <p:grpSpPr>
          <a:xfrm>
            <a:off x="3635921" y="2445205"/>
            <a:ext cx="1444418" cy="1790929"/>
            <a:chOff x="2828105" y="2407693"/>
            <a:chExt cx="190062" cy="196162"/>
          </a:xfrm>
        </p:grpSpPr>
        <p:sp>
          <p:nvSpPr>
            <p:cNvPr id="45"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55" name="TextBox 54"/>
          <p:cNvSpPr txBox="1"/>
          <p:nvPr/>
        </p:nvSpPr>
        <p:spPr>
          <a:xfrm>
            <a:off x="5082603" y="2691182"/>
            <a:ext cx="7157647" cy="1200329"/>
          </a:xfrm>
          <a:prstGeom prst="rect">
            <a:avLst/>
          </a:prstGeom>
          <a:noFill/>
        </p:spPr>
        <p:txBody>
          <a:bodyPr wrap="square" rtlCol="0">
            <a:spAutoFit/>
          </a:bodyPr>
          <a:lstStyle/>
          <a:p>
            <a:r>
              <a:rPr lang="en-US" sz="3600" b="1" smtClean="0">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600" b="1">
              <a:solidFill>
                <a:srgbClr val="59342C"/>
              </a:solidFill>
              <a:latin typeface="Times New Roman" panose="02020603050405020304" pitchFamily="18" charset="0"/>
              <a:cs typeface="Times New Roman" panose="02020603050405020304" pitchFamily="18" charset="0"/>
            </a:endParaRPr>
          </a:p>
        </p:txBody>
      </p:sp>
      <p:grpSp>
        <p:nvGrpSpPr>
          <p:cNvPr id="56" name="Google Shape;5137;p58"/>
          <p:cNvGrpSpPr/>
          <p:nvPr/>
        </p:nvGrpSpPr>
        <p:grpSpPr>
          <a:xfrm>
            <a:off x="3635921" y="3822726"/>
            <a:ext cx="1444418" cy="1790929"/>
            <a:chOff x="2828105" y="2407693"/>
            <a:chExt cx="190062" cy="196162"/>
          </a:xfrm>
        </p:grpSpPr>
        <p:sp>
          <p:nvSpPr>
            <p:cNvPr id="57"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67" name="TextBox 66"/>
          <p:cNvSpPr txBox="1"/>
          <p:nvPr/>
        </p:nvSpPr>
        <p:spPr>
          <a:xfrm>
            <a:off x="5035890" y="4411317"/>
            <a:ext cx="7157647" cy="646331"/>
          </a:xfrm>
          <a:prstGeom prst="rect">
            <a:avLst/>
          </a:prstGeom>
          <a:noFill/>
        </p:spPr>
        <p:txBody>
          <a:bodyPr wrap="square" rtlCol="0">
            <a:spAutoFit/>
          </a:bodyPr>
          <a:lstStyle/>
          <a:p>
            <a:r>
              <a:rPr lang="en-US" sz="3600" b="1">
                <a:ln>
                  <a:solidFill>
                    <a:srgbClr val="59342C"/>
                  </a:solidFill>
                </a:ln>
                <a:solidFill>
                  <a:srgbClr val="59342C"/>
                </a:solidFill>
                <a:latin typeface="Times New Roman" panose="02020603050405020304" pitchFamily="18" charset="0"/>
                <a:cs typeface="Times New Roman" panose="02020603050405020304" pitchFamily="18" charset="0"/>
              </a:rPr>
              <a:t>3</a:t>
            </a:r>
            <a:r>
              <a:rPr lang="en-US" sz="3600" b="1" smtClean="0">
                <a:ln>
                  <a:solidFill>
                    <a:srgbClr val="59342C"/>
                  </a:solidFill>
                </a:ln>
                <a:solidFill>
                  <a:srgbClr val="59342C"/>
                </a:solidFill>
                <a:latin typeface="Times New Roman" panose="02020603050405020304" pitchFamily="18" charset="0"/>
                <a:cs typeface="Times New Roman" panose="02020603050405020304" pitchFamily="18" charset="0"/>
              </a:rPr>
              <a:t>. Ý nghĩa lịch sử</a:t>
            </a:r>
            <a:endParaRPr lang="en-US" altLang="en-US" sz="3600" b="1">
              <a:solidFill>
                <a:srgbClr val="59342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0070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75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anim calcmode="lin" valueType="num">
                                      <p:cBhvr>
                                        <p:cTn id="47" dur="1000" fill="hold"/>
                                        <p:tgtEl>
                                          <p:spTgt spid="44"/>
                                        </p:tgtEl>
                                        <p:attrNameLst>
                                          <p:attrName>ppt_x</p:attrName>
                                        </p:attrNameLst>
                                      </p:cBhvr>
                                      <p:tavLst>
                                        <p:tav tm="0">
                                          <p:val>
                                            <p:strVal val="#ppt_x"/>
                                          </p:val>
                                        </p:tav>
                                        <p:tav tm="100000">
                                          <p:val>
                                            <p:strVal val="#ppt_x"/>
                                          </p:val>
                                        </p:tav>
                                      </p:tavLst>
                                    </p:anim>
                                    <p:anim calcmode="lin" valueType="num">
                                      <p:cBhvr>
                                        <p:cTn id="48" dur="1000" fill="hold"/>
                                        <p:tgtEl>
                                          <p:spTgt spid="44"/>
                                        </p:tgtEl>
                                        <p:attrNameLst>
                                          <p:attrName>ppt_y</p:attrName>
                                        </p:attrNameLst>
                                      </p:cBhvr>
                                      <p:tavLst>
                                        <p:tav tm="0">
                                          <p:val>
                                            <p:strVal val="#ppt_y+.1"/>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1+#ppt_w/2"/>
                                          </p:val>
                                        </p:tav>
                                        <p:tav tm="100000">
                                          <p:val>
                                            <p:strVal val="#ppt_x"/>
                                          </p:val>
                                        </p:tav>
                                      </p:tavLst>
                                    </p:anim>
                                    <p:anim calcmode="lin" valueType="num">
                                      <p:cBhvr additive="base">
                                        <p:cTn id="5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1+#ppt_w/2"/>
                                          </p:val>
                                        </p:tav>
                                        <p:tav tm="100000">
                                          <p:val>
                                            <p:strVal val="#ppt_x"/>
                                          </p:val>
                                        </p:tav>
                                      </p:tavLst>
                                    </p:anim>
                                    <p:anim calcmode="lin" valueType="num">
                                      <p:cBhvr additive="base">
                                        <p:cTn id="6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32" grpId="0"/>
      <p:bldP spid="55"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6" name="Google Shape;3565;p47"/>
          <p:cNvSpPr txBox="1">
            <a:spLocks/>
          </p:cNvSpPr>
          <p:nvPr/>
        </p:nvSpPr>
        <p:spPr>
          <a:xfrm>
            <a:off x="3995507" y="1526478"/>
            <a:ext cx="3731118" cy="3807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Josefin Sans"/>
              <a:buNone/>
              <a:defRPr sz="47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2pPr>
            <a:lvl3pPr marR="0" lvl="2"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3pPr>
            <a:lvl4pPr marR="0" lvl="3"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4pPr>
            <a:lvl5pPr marR="0" lvl="4"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5pPr>
            <a:lvl6pPr marR="0" lvl="5"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6pPr>
            <a:lvl7pPr marR="0" lvl="6"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7pPr>
            <a:lvl8pPr marR="0" lvl="7"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8pPr>
            <a:lvl9pPr marR="0" lvl="8"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9pPr>
          </a:lstStyle>
          <a:p>
            <a:pPr marL="0" marR="0" lvl="0" indent="0" algn="ctr" defTabSz="914400" rtl="0" eaLnBrk="1" fontAlgn="auto" latinLnBrk="0" hangingPunct="1">
              <a:lnSpc>
                <a:spcPct val="115000"/>
              </a:lnSpc>
              <a:spcBef>
                <a:spcPts val="0"/>
              </a:spcBef>
              <a:spcAft>
                <a:spcPts val="0"/>
              </a:spcAft>
              <a:buClr>
                <a:srgbClr val="59342C"/>
              </a:buClr>
              <a:buSzPts val="2800"/>
              <a:buFont typeface="Josefin Sans"/>
              <a:buNone/>
              <a:tabLst/>
              <a:defRPr/>
            </a:pPr>
            <a:r>
              <a:rPr kumimoji="0" lang="en-US" sz="5400" b="1" i="0" u="none" strike="noStrike" kern="0" cap="none" spc="0" normalizeH="0" baseline="0" noProof="0" smtClean="0">
                <a:ln>
                  <a:noFill/>
                </a:ln>
                <a:solidFill>
                  <a:srgbClr val="A62F14"/>
                </a:solidFill>
                <a:effectLst/>
                <a:uLnTx/>
                <a:uFillTx/>
                <a:latin typeface="Times New Roman" panose="02020603050405020304" pitchFamily="18" charset="0"/>
                <a:cs typeface="Times New Roman" panose="02020603050405020304" pitchFamily="18" charset="0"/>
                <a:sym typeface="Josefin Sans"/>
              </a:rPr>
              <a:t>1. Thời</a:t>
            </a:r>
            <a:r>
              <a:rPr kumimoji="0" lang="en-US" sz="5400" b="1" i="0" u="none" strike="noStrike" kern="0" cap="none" spc="0" normalizeH="0" noProof="0" smtClean="0">
                <a:ln>
                  <a:noFill/>
                </a:ln>
                <a:solidFill>
                  <a:srgbClr val="A62F14"/>
                </a:solidFill>
                <a:effectLst/>
                <a:uLnTx/>
                <a:uFillTx/>
                <a:latin typeface="Times New Roman" panose="02020603050405020304" pitchFamily="18" charset="0"/>
                <a:cs typeface="Times New Roman" panose="02020603050405020304" pitchFamily="18" charset="0"/>
                <a:sym typeface="Josefin Sans"/>
              </a:rPr>
              <a:t> cơ cách mạng</a:t>
            </a:r>
            <a:endParaRPr kumimoji="0" lang="en-US" sz="5400" b="1" i="0" u="none" strike="noStrike" kern="0" cap="none" spc="0" normalizeH="0" baseline="0" noProof="0">
              <a:ln>
                <a:noFill/>
              </a:ln>
              <a:solidFill>
                <a:srgbClr val="A62F14"/>
              </a:solidFill>
              <a:effectLst/>
              <a:uLnTx/>
              <a:uFillTx/>
              <a:latin typeface="Times New Roman" panose="02020603050405020304" pitchFamily="18" charset="0"/>
              <a:cs typeface="Times New Roman" panose="02020603050405020304" pitchFamily="18" charset="0"/>
              <a:sym typeface="Josefin Sans"/>
            </a:endParaRPr>
          </a:p>
        </p:txBody>
      </p:sp>
    </p:spTree>
    <p:extLst>
      <p:ext uri="{BB962C8B-B14F-4D97-AF65-F5344CB8AC3E}">
        <p14:creationId xmlns:p14="http://schemas.microsoft.com/office/powerpoint/2010/main" val="5007550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3101" b="97933" l="30167" r="74833">
                        <a14:foregroundMark x1="65333" y1="43411" x2="65333" y2="43411"/>
                        <a14:foregroundMark x1="66500" y1="44703" x2="66500" y2="44703"/>
                        <a14:foregroundMark x1="67667" y1="44703" x2="67667" y2="44703"/>
                        <a14:foregroundMark x1="71000" y1="45220" x2="71000" y2="45220"/>
                        <a14:foregroundMark x1="69500" y1="44703" x2="69500" y2="44703"/>
                        <a14:foregroundMark x1="66000" y1="44444" x2="66000" y2="44444"/>
                        <a14:foregroundMark x1="63333" y1="44703" x2="63333" y2="44703"/>
                        <a14:foregroundMark x1="69833" y1="45736" x2="69833" y2="45736"/>
                        <a14:foregroundMark x1="67667" y1="45736" x2="65833" y2="46512"/>
                        <a14:foregroundMark x1="64000" y1="47287" x2="64000" y2="47287"/>
                        <a14:foregroundMark x1="64000" y1="47287" x2="64000" y2="47287"/>
                        <a14:foregroundMark x1="64000" y1="47287" x2="64000" y2="47287"/>
                        <a14:foregroundMark x1="64000" y1="47287" x2="64000" y2="47287"/>
                        <a14:foregroundMark x1="63333" y1="47804" x2="63333" y2="47804"/>
                        <a14:foregroundMark x1="63333" y1="47804" x2="63333" y2="47804"/>
                        <a14:foregroundMark x1="69667" y1="47804" x2="69667" y2="47804"/>
                        <a14:foregroundMark x1="71000" y1="47804" x2="71000" y2="47804"/>
                        <a14:foregroundMark x1="72000" y1="47804" x2="72000" y2="47804"/>
                        <a14:foregroundMark x1="72167" y1="47804" x2="72333" y2="47804"/>
                        <a14:foregroundMark x1="73000" y1="47545" x2="73000" y2="47545"/>
                        <a14:foregroundMark x1="73000" y1="47287" x2="73000" y2="47287"/>
                        <a14:foregroundMark x1="73167" y1="46253" x2="73167" y2="46253"/>
                        <a14:foregroundMark x1="73333" y1="45220" x2="73333" y2="44444"/>
                        <a14:foregroundMark x1="73167" y1="43411" x2="73167" y2="43411"/>
                        <a14:foregroundMark x1="73167" y1="42894" x2="73167" y2="42894"/>
                        <a14:foregroundMark x1="73000" y1="40827" x2="73000" y2="40827"/>
                        <a14:foregroundMark x1="71500" y1="39793" x2="71500" y2="39793"/>
                        <a14:foregroundMark x1="71167" y1="39793" x2="68667" y2="39793"/>
                        <a14:foregroundMark x1="68000" y1="39535" x2="67833" y2="39276"/>
                        <a14:foregroundMark x1="67833" y1="39276" x2="67833" y2="39276"/>
                        <a14:foregroundMark x1="66167" y1="39276" x2="66167" y2="39276"/>
                        <a14:foregroundMark x1="65833" y1="39793" x2="65833" y2="39793"/>
                        <a14:foregroundMark x1="65000" y1="40827" x2="65000" y2="40827"/>
                        <a14:foregroundMark x1="64667" y1="41085" x2="64667" y2="41085"/>
                        <a14:foregroundMark x1="62500" y1="42894" x2="62500" y2="42894"/>
                        <a14:foregroundMark x1="62333" y1="42894" x2="62333" y2="43669"/>
                        <a14:foregroundMark x1="62000" y1="45220" x2="62000" y2="45220"/>
                        <a14:foregroundMark x1="61833" y1="45478" x2="61833" y2="45478"/>
                        <a14:foregroundMark x1="61833" y1="45478" x2="61833" y2="45478"/>
                        <a14:foregroundMark x1="61667" y1="45736" x2="61667" y2="47028"/>
                        <a14:foregroundMark x1="61667" y1="47287" x2="61667" y2="47287"/>
                        <a14:foregroundMark x1="61667" y1="47545" x2="61667" y2="48837"/>
                        <a14:foregroundMark x1="62500" y1="48837" x2="62500" y2="48837"/>
                        <a14:foregroundMark x1="63167" y1="48320" x2="63167" y2="48320"/>
                        <a14:foregroundMark x1="63667" y1="48320" x2="63667" y2="48320"/>
                        <a14:foregroundMark x1="64833" y1="48320" x2="64833" y2="48320"/>
                        <a14:foregroundMark x1="65500" y1="48320" x2="65500" y2="48320"/>
                        <a14:foregroundMark x1="66500" y1="48320" x2="66500" y2="48320"/>
                        <a14:foregroundMark x1="67000" y1="48320" x2="68000" y2="48837"/>
                        <a14:foregroundMark x1="68833" y1="48837" x2="68833" y2="48837"/>
                        <a14:foregroundMark x1="69333" y1="48837" x2="69833" y2="48837"/>
                        <a14:foregroundMark x1="70833" y1="49096" x2="70833" y2="49096"/>
                        <a14:foregroundMark x1="71667" y1="49096" x2="71667" y2="49096"/>
                        <a14:foregroundMark x1="72167" y1="49096" x2="72167" y2="49096"/>
                        <a14:foregroundMark x1="68667" y1="49612" x2="68667" y2="49612"/>
                        <a14:foregroundMark x1="67333" y1="49871" x2="67333" y2="49871"/>
                        <a14:foregroundMark x1="66833" y1="49871" x2="66833" y2="49871"/>
                        <a14:foregroundMark x1="66000" y1="49612" x2="66000" y2="49612"/>
                        <a14:foregroundMark x1="65333" y1="49096" x2="65333" y2="49096"/>
                        <a14:foregroundMark x1="64667" y1="48579" x2="64667" y2="48579"/>
                        <a14:foregroundMark x1="64667" y1="48579" x2="63833" y2="48579"/>
                        <a14:foregroundMark x1="63333" y1="48579" x2="63333" y2="48579"/>
                        <a14:foregroundMark x1="62833" y1="48320" x2="62833" y2="48320"/>
                        <a14:foregroundMark x1="62833" y1="48320" x2="61667" y2="49612"/>
                        <a14:foregroundMark x1="61167" y1="49096" x2="61167" y2="49096"/>
                        <a14:foregroundMark x1="61167" y1="48579" x2="61167" y2="48579"/>
                        <a14:foregroundMark x1="61167" y1="48579" x2="61167" y2="48579"/>
                        <a14:foregroundMark x1="64167" y1="71059" x2="64167" y2="71059"/>
                        <a14:foregroundMark x1="63500" y1="70026" x2="63500" y2="70026"/>
                        <a14:foregroundMark x1="63667" y1="69251" x2="63667" y2="69251"/>
                        <a14:foregroundMark x1="63667" y1="69251" x2="63667" y2="69251"/>
                        <a14:foregroundMark x1="64667" y1="68734" x2="66000" y2="68992"/>
                        <a14:foregroundMark x1="66833" y1="68992" x2="66833" y2="68992"/>
                        <a14:foregroundMark x1="67500" y1="68734" x2="68167" y2="68734"/>
                        <a14:foregroundMark x1="69167" y1="68734" x2="69833" y2="68992"/>
                        <a14:foregroundMark x1="70500" y1="68992" x2="70500" y2="68992"/>
                        <a14:foregroundMark x1="70667" y1="68992" x2="71500" y2="69251"/>
                        <a14:foregroundMark x1="72000" y1="69251" x2="72000" y2="69251"/>
                        <a14:foregroundMark x1="72333" y1="69251" x2="72333" y2="69251"/>
                        <a14:foregroundMark x1="73167" y1="68992" x2="73167" y2="68992"/>
                        <a14:foregroundMark x1="74000" y1="68734" x2="74000" y2="68734"/>
                        <a14:foregroundMark x1="74000" y1="67700" x2="74000" y2="67700"/>
                        <a14:foregroundMark x1="74000" y1="67442" x2="74000" y2="67442"/>
                        <a14:foregroundMark x1="72167" y1="64083" x2="72167" y2="64083"/>
                        <a14:foregroundMark x1="72167" y1="64083" x2="72167" y2="64083"/>
                        <a14:foregroundMark x1="70500" y1="64083" x2="69833" y2="64341"/>
                        <a14:foregroundMark x1="69333" y1="64341" x2="69333" y2="64341"/>
                        <a14:foregroundMark x1="69000" y1="64341" x2="69000" y2="64341"/>
                        <a14:foregroundMark x1="68667" y1="64083" x2="68667" y2="64083"/>
                        <a14:foregroundMark x1="68667" y1="64083" x2="68667" y2="64083"/>
                        <a14:foregroundMark x1="68333" y1="64083" x2="68333" y2="64083"/>
                        <a14:foregroundMark x1="67000" y1="64083" x2="67000" y2="64083"/>
                        <a14:foregroundMark x1="67000" y1="64083" x2="67000" y2="64083"/>
                        <a14:foregroundMark x1="67000" y1="64083" x2="67000" y2="64083"/>
                        <a14:foregroundMark x1="67000" y1="64083" x2="67000" y2="64083"/>
                        <a14:foregroundMark x1="67000" y1="64083" x2="67000" y2="64083"/>
                        <a14:foregroundMark x1="66333" y1="63824" x2="66000" y2="63824"/>
                        <a14:foregroundMark x1="65333" y1="63824" x2="65333" y2="63824"/>
                        <a14:foregroundMark x1="65333" y1="63824" x2="65333" y2="63824"/>
                        <a14:foregroundMark x1="65333" y1="63824" x2="65333" y2="63824"/>
                        <a14:foregroundMark x1="66333" y1="65116" x2="66833" y2="65633"/>
                        <a14:foregroundMark x1="66833" y1="65633" x2="66000" y2="65633"/>
                        <a14:foregroundMark x1="65167" y1="65633" x2="65167" y2="65633"/>
                        <a14:foregroundMark x1="65167" y1="65633" x2="64000" y2="66667"/>
                        <a14:foregroundMark x1="63500" y1="66667" x2="63500" y2="66667"/>
                        <a14:foregroundMark x1="62500" y1="66667" x2="62500" y2="66667"/>
                        <a14:foregroundMark x1="61667" y1="67700" x2="61667" y2="67700"/>
                        <a14:foregroundMark x1="65833" y1="72610" x2="65833" y2="72610"/>
                        <a14:foregroundMark x1="64000" y1="72610" x2="64000" y2="72610"/>
                        <a14:foregroundMark x1="64000" y1="72610" x2="64000" y2="72610"/>
                        <a14:foregroundMark x1="63833" y1="72868" x2="63833" y2="74160"/>
                        <a14:foregroundMark x1="63167" y1="74160" x2="63167" y2="74160"/>
                        <a14:foregroundMark x1="63167" y1="74160" x2="63167" y2="74160"/>
                        <a14:foregroundMark x1="63167" y1="74160" x2="63167" y2="74160"/>
                        <a14:foregroundMark x1="62667" y1="73902" x2="62667" y2="73902"/>
                        <a14:foregroundMark x1="62667" y1="73902" x2="63500" y2="74160"/>
                        <a14:foregroundMark x1="66000" y1="73902" x2="66000" y2="73902"/>
                        <a14:foregroundMark x1="66000" y1="73902" x2="67500" y2="73902"/>
                        <a14:foregroundMark x1="67833" y1="73902" x2="68333" y2="73902"/>
                        <a14:foregroundMark x1="68333" y1="73902" x2="68333" y2="73902"/>
                        <a14:foregroundMark x1="68333" y1="73902" x2="68333" y2="73902"/>
                        <a14:foregroundMark x1="69333" y1="73643" x2="69833" y2="73643"/>
                        <a14:foregroundMark x1="69833" y1="73643" x2="69833" y2="73643"/>
                        <a14:foregroundMark x1="70167" y1="73643" x2="70167" y2="73643"/>
                        <a14:foregroundMark x1="74333" y1="66667" x2="74333" y2="66667"/>
                        <a14:foregroundMark x1="72333" y1="69509" x2="72333" y2="69509"/>
                        <a14:foregroundMark x1="72167" y1="70284" x2="72167" y2="70284"/>
                        <a14:foregroundMark x1="72167" y1="71059" x2="72167" y2="71059"/>
                        <a14:foregroundMark x1="73000" y1="71576" x2="73000" y2="71576"/>
                        <a14:foregroundMark x1="74833" y1="69251" x2="74833" y2="69251"/>
                        <a14:foregroundMark x1="73500" y1="64858" x2="73500" y2="64858"/>
                        <a14:foregroundMark x1="73500" y1="64341" x2="73500" y2="64341"/>
                        <a14:foregroundMark x1="73500" y1="64083" x2="73500" y2="64083"/>
                        <a14:foregroundMark x1="62500" y1="50129" x2="62500" y2="50129"/>
                        <a14:foregroundMark x1="62833" y1="50129" x2="62833" y2="50129"/>
                        <a14:foregroundMark x1="62500" y1="50388" x2="64833" y2="50388"/>
                        <a14:foregroundMark x1="66333" y1="45220" x2="64833" y2="44961"/>
                        <a14:foregroundMark x1="63167" y1="44444" x2="63167" y2="44444"/>
                        <a14:foregroundMark x1="65167" y1="43152" x2="65167" y2="43152"/>
                        <a14:foregroundMark x1="65000" y1="42894" x2="65000" y2="42894"/>
                        <a14:foregroundMark x1="64000" y1="42377" x2="64000" y2="42377"/>
                        <a14:foregroundMark x1="64000" y1="42119" x2="64000" y2="42119"/>
                        <a14:foregroundMark x1="50500" y1="21964" x2="50500" y2="21964"/>
                        <a14:foregroundMark x1="50500" y1="20672" x2="50500" y2="20672"/>
                        <a14:foregroundMark x1="51167" y1="19380" x2="51167" y2="19380"/>
                        <a14:foregroundMark x1="51333" y1="19638" x2="51333" y2="19638"/>
                        <a14:foregroundMark x1="37333" y1="83721" x2="37333" y2="83721"/>
                        <a14:foregroundMark x1="37333" y1="82429" x2="37333" y2="82429"/>
                        <a14:foregroundMark x1="38333" y1="83204" x2="38333" y2="83204"/>
                        <a14:foregroundMark x1="38833" y1="85530" x2="38833" y2="85530"/>
                        <a14:foregroundMark x1="38333" y1="85013" x2="38333" y2="85013"/>
                        <a14:foregroundMark x1="37667" y1="85013" x2="37667" y2="85013"/>
                        <a14:foregroundMark x1="37000" y1="85013" x2="37000" y2="85013"/>
                        <a14:foregroundMark x1="60333" y1="40052" x2="60333" y2="40052"/>
                        <a14:foregroundMark x1="58833" y1="53230" x2="58833" y2="53230"/>
                        <a14:foregroundMark x1="54333" y1="82687" x2="54333" y2="82687"/>
                        <a14:foregroundMark x1="46333" y1="94057" x2="46333" y2="94057"/>
                        <a14:foregroundMark x1="63667" y1="76227" x2="63667" y2="76227"/>
                        <a14:foregroundMark x1="71167" y1="70026" x2="71167" y2="70026"/>
                      </a14:backgroundRemoval>
                    </a14:imgEffect>
                    <a14:imgEffect>
                      <a14:saturation sat="33000"/>
                    </a14:imgEffect>
                  </a14:imgLayer>
                </a14:imgProps>
              </a:ext>
              <a:ext uri="{28A0092B-C50C-407E-A947-70E740481C1C}">
                <a14:useLocalDpi xmlns:a14="http://schemas.microsoft.com/office/drawing/2010/main" val="0"/>
              </a:ext>
            </a:extLst>
          </a:blip>
          <a:srcRect l="30937" r="25165"/>
          <a:stretch/>
        </p:blipFill>
        <p:spPr>
          <a:xfrm>
            <a:off x="149322" y="176116"/>
            <a:ext cx="4276578" cy="6440212"/>
          </a:xfrm>
          <a:prstGeom prst="rect">
            <a:avLst/>
          </a:prstGeom>
        </p:spPr>
      </p:pic>
      <p:grpSp>
        <p:nvGrpSpPr>
          <p:cNvPr id="12" name="Group 11"/>
          <p:cNvGrpSpPr/>
          <p:nvPr/>
        </p:nvGrpSpPr>
        <p:grpSpPr>
          <a:xfrm>
            <a:off x="1296353" y="788895"/>
            <a:ext cx="409575" cy="556945"/>
            <a:chOff x="2208628" y="4805387"/>
            <a:chExt cx="409575" cy="556945"/>
          </a:xfrm>
        </p:grpSpPr>
        <p:pic>
          <p:nvPicPr>
            <p:cNvPr id="13"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5" name="Group 14"/>
          <p:cNvGrpSpPr/>
          <p:nvPr/>
        </p:nvGrpSpPr>
        <p:grpSpPr>
          <a:xfrm>
            <a:off x="2075973" y="2933258"/>
            <a:ext cx="409575" cy="556945"/>
            <a:chOff x="2208628" y="4805387"/>
            <a:chExt cx="409575" cy="556945"/>
          </a:xfrm>
        </p:grpSpPr>
        <p:pic>
          <p:nvPicPr>
            <p:cNvPr id="16"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a:off x="1420910" y="4917147"/>
            <a:ext cx="409575" cy="556945"/>
            <a:chOff x="2208628" y="4805387"/>
            <a:chExt cx="409575" cy="556945"/>
          </a:xfrm>
        </p:grpSpPr>
        <p:pic>
          <p:nvPicPr>
            <p:cNvPr id="19"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sp>
        <p:nvSpPr>
          <p:cNvPr id="21" name="Text Box 72"/>
          <p:cNvSpPr txBox="1">
            <a:spLocks noChangeArrowheads="1"/>
          </p:cNvSpPr>
          <p:nvPr/>
        </p:nvSpPr>
        <p:spPr bwMode="auto">
          <a:xfrm>
            <a:off x="4768946" y="777398"/>
            <a:ext cx="71745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spcBef>
                <a:spcPct val="50000"/>
              </a:spcBef>
            </a:pPr>
            <a:r>
              <a:rPr lang="en-US" altLang="en-US" sz="2800" smtClean="0"/>
              <a:t> - Cuối năm 1940, quân Nhật kéo vào xâm lược nước ta. Dân ta chịu cảnh một cổ hai tròng, vừa chịu ách đô hộ của thực dân Pháp, vừa chịu sự đô hộ của phát xít Nhật.</a:t>
            </a:r>
          </a:p>
        </p:txBody>
      </p:sp>
      <p:grpSp>
        <p:nvGrpSpPr>
          <p:cNvPr id="28" name="Group 27"/>
          <p:cNvGrpSpPr/>
          <p:nvPr/>
        </p:nvGrpSpPr>
        <p:grpSpPr>
          <a:xfrm>
            <a:off x="1373797" y="947841"/>
            <a:ext cx="472440" cy="584103"/>
            <a:chOff x="3108960" y="5105400"/>
            <a:chExt cx="472440" cy="584103"/>
          </a:xfrm>
        </p:grpSpPr>
        <p:grpSp>
          <p:nvGrpSpPr>
            <p:cNvPr id="23" name="Group 64"/>
            <p:cNvGrpSpPr>
              <a:grpSpLocks/>
            </p:cNvGrpSpPr>
            <p:nvPr/>
          </p:nvGrpSpPr>
          <p:grpSpPr bwMode="auto">
            <a:xfrm>
              <a:off x="3124200" y="5105400"/>
              <a:ext cx="457200" cy="304800"/>
              <a:chOff x="3216" y="2256"/>
              <a:chExt cx="960" cy="576"/>
            </a:xfrm>
          </p:grpSpPr>
          <p:sp>
            <p:nvSpPr>
              <p:cNvPr id="24"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5"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27" name="Straight Connector 26"/>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9" name="Group 28"/>
          <p:cNvGrpSpPr/>
          <p:nvPr/>
        </p:nvGrpSpPr>
        <p:grpSpPr>
          <a:xfrm>
            <a:off x="2156497" y="3087954"/>
            <a:ext cx="472440" cy="584103"/>
            <a:chOff x="3108960" y="5105400"/>
            <a:chExt cx="472440" cy="584103"/>
          </a:xfrm>
        </p:grpSpPr>
        <p:grpSp>
          <p:nvGrpSpPr>
            <p:cNvPr id="30" name="Group 64"/>
            <p:cNvGrpSpPr>
              <a:grpSpLocks/>
            </p:cNvGrpSpPr>
            <p:nvPr/>
          </p:nvGrpSpPr>
          <p:grpSpPr bwMode="auto">
            <a:xfrm>
              <a:off x="3124200" y="5105400"/>
              <a:ext cx="457200" cy="304800"/>
              <a:chOff x="3216" y="2256"/>
              <a:chExt cx="960" cy="576"/>
            </a:xfrm>
          </p:grpSpPr>
          <p:sp>
            <p:nvSpPr>
              <p:cNvPr id="32"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33"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31" name="Straight Connector 30"/>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1555799" y="5071843"/>
            <a:ext cx="472440" cy="584103"/>
            <a:chOff x="3108960" y="5105400"/>
            <a:chExt cx="472440" cy="584103"/>
          </a:xfrm>
        </p:grpSpPr>
        <p:grpSp>
          <p:nvGrpSpPr>
            <p:cNvPr id="35" name="Group 64"/>
            <p:cNvGrpSpPr>
              <a:grpSpLocks/>
            </p:cNvGrpSpPr>
            <p:nvPr/>
          </p:nvGrpSpPr>
          <p:grpSpPr bwMode="auto">
            <a:xfrm>
              <a:off x="3124200" y="5105400"/>
              <a:ext cx="457200" cy="304800"/>
              <a:chOff x="3216" y="2256"/>
              <a:chExt cx="960" cy="576"/>
            </a:xfrm>
          </p:grpSpPr>
          <p:sp>
            <p:nvSpPr>
              <p:cNvPr id="37"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38"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36" name="Straight Connector 35"/>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sp>
        <p:nvSpPr>
          <p:cNvPr id="39" name="Text Box 73"/>
          <p:cNvSpPr txBox="1">
            <a:spLocks noChangeArrowheads="1"/>
          </p:cNvSpPr>
          <p:nvPr/>
        </p:nvSpPr>
        <p:spPr bwMode="auto">
          <a:xfrm>
            <a:off x="4797395" y="2564019"/>
            <a:ext cx="71745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t>- Tháng </a:t>
            </a:r>
            <a:r>
              <a:rPr lang="en-US" altLang="en-US" sz="2800" smtClean="0"/>
              <a:t>3-1945</a:t>
            </a:r>
            <a:r>
              <a:rPr lang="en-US" altLang="en-US" sz="2800"/>
              <a:t>, Nhật đảo chính Pháp, giành quyền đô hộ nước ta.</a:t>
            </a:r>
          </a:p>
        </p:txBody>
      </p:sp>
      <p:sp>
        <p:nvSpPr>
          <p:cNvPr id="44" name="Google Shape;3573;p48"/>
          <p:cNvSpPr/>
          <p:nvPr/>
        </p:nvSpPr>
        <p:spPr>
          <a:xfrm>
            <a:off x="5858601" y="4821502"/>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576;p48"/>
          <p:cNvSpPr/>
          <p:nvPr/>
        </p:nvSpPr>
        <p:spPr>
          <a:xfrm>
            <a:off x="8198635" y="5467833"/>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4739;p57"/>
          <p:cNvGrpSpPr/>
          <p:nvPr/>
        </p:nvGrpSpPr>
        <p:grpSpPr>
          <a:xfrm rot="15376809">
            <a:off x="11092942" y="-90999"/>
            <a:ext cx="851525" cy="882546"/>
            <a:chOff x="1583444" y="3742893"/>
            <a:chExt cx="592910" cy="882546"/>
          </a:xfrm>
        </p:grpSpPr>
        <p:sp>
          <p:nvSpPr>
            <p:cNvPr id="52" name="Google Shape;4740;p57"/>
            <p:cNvSpPr/>
            <p:nvPr/>
          </p:nvSpPr>
          <p:spPr>
            <a:xfrm>
              <a:off x="1583444" y="4345989"/>
              <a:ext cx="295906" cy="111905"/>
            </a:xfrm>
            <a:custGeom>
              <a:avLst/>
              <a:gdLst/>
              <a:ahLst/>
              <a:cxnLst/>
              <a:rect l="l" t="t" r="r" b="b"/>
              <a:pathLst>
                <a:path w="1888" h="714" extrusionOk="0">
                  <a:moveTo>
                    <a:pt x="66" y="1"/>
                  </a:moveTo>
                  <a:cubicBezTo>
                    <a:pt x="24" y="1"/>
                    <a:pt x="1" y="56"/>
                    <a:pt x="29" y="90"/>
                  </a:cubicBezTo>
                  <a:cubicBezTo>
                    <a:pt x="166" y="264"/>
                    <a:pt x="341" y="408"/>
                    <a:pt x="534" y="526"/>
                  </a:cubicBezTo>
                  <a:cubicBezTo>
                    <a:pt x="621" y="576"/>
                    <a:pt x="709" y="614"/>
                    <a:pt x="802" y="651"/>
                  </a:cubicBezTo>
                  <a:cubicBezTo>
                    <a:pt x="883" y="682"/>
                    <a:pt x="964" y="707"/>
                    <a:pt x="1058" y="713"/>
                  </a:cubicBezTo>
                  <a:cubicBezTo>
                    <a:pt x="1158" y="713"/>
                    <a:pt x="1257" y="695"/>
                    <a:pt x="1351" y="664"/>
                  </a:cubicBezTo>
                  <a:cubicBezTo>
                    <a:pt x="1519" y="614"/>
                    <a:pt x="1681" y="551"/>
                    <a:pt x="1844" y="476"/>
                  </a:cubicBezTo>
                  <a:cubicBezTo>
                    <a:pt x="1887" y="452"/>
                    <a:pt x="1881" y="389"/>
                    <a:pt x="1837" y="370"/>
                  </a:cubicBezTo>
                  <a:cubicBezTo>
                    <a:pt x="1719" y="321"/>
                    <a:pt x="1594" y="271"/>
                    <a:pt x="1476" y="215"/>
                  </a:cubicBezTo>
                  <a:cubicBezTo>
                    <a:pt x="1314" y="134"/>
                    <a:pt x="1133" y="65"/>
                    <a:pt x="952" y="28"/>
                  </a:cubicBezTo>
                  <a:cubicBezTo>
                    <a:pt x="867" y="13"/>
                    <a:pt x="781" y="8"/>
                    <a:pt x="695" y="8"/>
                  </a:cubicBezTo>
                  <a:cubicBezTo>
                    <a:pt x="568" y="8"/>
                    <a:pt x="439" y="18"/>
                    <a:pt x="312" y="18"/>
                  </a:cubicBezTo>
                  <a:cubicBezTo>
                    <a:pt x="234" y="18"/>
                    <a:pt x="156" y="14"/>
                    <a:pt x="79" y="3"/>
                  </a:cubicBezTo>
                  <a:cubicBezTo>
                    <a:pt x="75" y="1"/>
                    <a:pt x="70" y="1"/>
                    <a:pt x="66"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4741;p57"/>
            <p:cNvSpPr/>
            <p:nvPr/>
          </p:nvSpPr>
          <p:spPr>
            <a:xfrm>
              <a:off x="1667138" y="4350220"/>
              <a:ext cx="212212" cy="107674"/>
            </a:xfrm>
            <a:custGeom>
              <a:avLst/>
              <a:gdLst/>
              <a:ahLst/>
              <a:cxnLst/>
              <a:rect l="l" t="t" r="r" b="b"/>
              <a:pathLst>
                <a:path w="1354" h="687" extrusionOk="0">
                  <a:moveTo>
                    <a:pt x="424" y="1"/>
                  </a:moveTo>
                  <a:cubicBezTo>
                    <a:pt x="487" y="38"/>
                    <a:pt x="561" y="75"/>
                    <a:pt x="624" y="113"/>
                  </a:cubicBezTo>
                  <a:cubicBezTo>
                    <a:pt x="649" y="131"/>
                    <a:pt x="674" y="163"/>
                    <a:pt x="655" y="181"/>
                  </a:cubicBezTo>
                  <a:cubicBezTo>
                    <a:pt x="642" y="194"/>
                    <a:pt x="630" y="194"/>
                    <a:pt x="617" y="194"/>
                  </a:cubicBezTo>
                  <a:lnTo>
                    <a:pt x="169" y="194"/>
                  </a:lnTo>
                  <a:cubicBezTo>
                    <a:pt x="137" y="194"/>
                    <a:pt x="106" y="200"/>
                    <a:pt x="81" y="213"/>
                  </a:cubicBezTo>
                  <a:cubicBezTo>
                    <a:pt x="50" y="225"/>
                    <a:pt x="38" y="256"/>
                    <a:pt x="44" y="287"/>
                  </a:cubicBezTo>
                  <a:cubicBezTo>
                    <a:pt x="56" y="306"/>
                    <a:pt x="75" y="325"/>
                    <a:pt x="94" y="331"/>
                  </a:cubicBezTo>
                  <a:cubicBezTo>
                    <a:pt x="241" y="385"/>
                    <a:pt x="396" y="413"/>
                    <a:pt x="551" y="413"/>
                  </a:cubicBezTo>
                  <a:cubicBezTo>
                    <a:pt x="613" y="413"/>
                    <a:pt x="674" y="408"/>
                    <a:pt x="736" y="400"/>
                  </a:cubicBezTo>
                  <a:cubicBezTo>
                    <a:pt x="744" y="397"/>
                    <a:pt x="751" y="395"/>
                    <a:pt x="759" y="395"/>
                  </a:cubicBezTo>
                  <a:cubicBezTo>
                    <a:pt x="770" y="395"/>
                    <a:pt x="781" y="399"/>
                    <a:pt x="792" y="406"/>
                  </a:cubicBezTo>
                  <a:cubicBezTo>
                    <a:pt x="817" y="412"/>
                    <a:pt x="823" y="437"/>
                    <a:pt x="811" y="456"/>
                  </a:cubicBezTo>
                  <a:lnTo>
                    <a:pt x="792" y="462"/>
                  </a:lnTo>
                  <a:cubicBezTo>
                    <a:pt x="653" y="518"/>
                    <a:pt x="506" y="548"/>
                    <a:pt x="355" y="548"/>
                  </a:cubicBezTo>
                  <a:cubicBezTo>
                    <a:pt x="289" y="548"/>
                    <a:pt x="223" y="542"/>
                    <a:pt x="156" y="531"/>
                  </a:cubicBezTo>
                  <a:cubicBezTo>
                    <a:pt x="106" y="524"/>
                    <a:pt x="50" y="512"/>
                    <a:pt x="0" y="499"/>
                  </a:cubicBezTo>
                  <a:lnTo>
                    <a:pt x="0" y="499"/>
                  </a:lnTo>
                  <a:cubicBezTo>
                    <a:pt x="87" y="549"/>
                    <a:pt x="175" y="587"/>
                    <a:pt x="268" y="624"/>
                  </a:cubicBezTo>
                  <a:cubicBezTo>
                    <a:pt x="349" y="655"/>
                    <a:pt x="430" y="680"/>
                    <a:pt x="524" y="686"/>
                  </a:cubicBezTo>
                  <a:cubicBezTo>
                    <a:pt x="624" y="686"/>
                    <a:pt x="723" y="668"/>
                    <a:pt x="817" y="637"/>
                  </a:cubicBezTo>
                  <a:cubicBezTo>
                    <a:pt x="985" y="587"/>
                    <a:pt x="1147" y="524"/>
                    <a:pt x="1310" y="449"/>
                  </a:cubicBezTo>
                  <a:cubicBezTo>
                    <a:pt x="1353" y="425"/>
                    <a:pt x="1353" y="368"/>
                    <a:pt x="1310" y="343"/>
                  </a:cubicBezTo>
                  <a:cubicBezTo>
                    <a:pt x="1185" y="294"/>
                    <a:pt x="1060" y="244"/>
                    <a:pt x="942" y="188"/>
                  </a:cubicBezTo>
                  <a:cubicBezTo>
                    <a:pt x="780" y="107"/>
                    <a:pt x="605" y="44"/>
                    <a:pt x="424"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4742;p57"/>
            <p:cNvSpPr/>
            <p:nvPr/>
          </p:nvSpPr>
          <p:spPr>
            <a:xfrm>
              <a:off x="1733748" y="3742893"/>
              <a:ext cx="208608" cy="584133"/>
            </a:xfrm>
            <a:custGeom>
              <a:avLst/>
              <a:gdLst/>
              <a:ahLst/>
              <a:cxnLst/>
              <a:rect l="l" t="t" r="r" b="b"/>
              <a:pathLst>
                <a:path w="1331" h="3727" extrusionOk="0">
                  <a:moveTo>
                    <a:pt x="63" y="1"/>
                  </a:moveTo>
                  <a:cubicBezTo>
                    <a:pt x="32" y="1"/>
                    <a:pt x="1" y="28"/>
                    <a:pt x="5" y="66"/>
                  </a:cubicBezTo>
                  <a:cubicBezTo>
                    <a:pt x="74" y="415"/>
                    <a:pt x="99" y="770"/>
                    <a:pt x="93" y="1126"/>
                  </a:cubicBezTo>
                  <a:cubicBezTo>
                    <a:pt x="80" y="1300"/>
                    <a:pt x="62" y="1475"/>
                    <a:pt x="55" y="1643"/>
                  </a:cubicBezTo>
                  <a:cubicBezTo>
                    <a:pt x="49" y="2267"/>
                    <a:pt x="286" y="2872"/>
                    <a:pt x="722" y="3314"/>
                  </a:cubicBezTo>
                  <a:cubicBezTo>
                    <a:pt x="872" y="3476"/>
                    <a:pt x="1047" y="3607"/>
                    <a:pt x="1240" y="3720"/>
                  </a:cubicBezTo>
                  <a:cubicBezTo>
                    <a:pt x="1248" y="3724"/>
                    <a:pt x="1256" y="3726"/>
                    <a:pt x="1264" y="3726"/>
                  </a:cubicBezTo>
                  <a:cubicBezTo>
                    <a:pt x="1300" y="3726"/>
                    <a:pt x="1330" y="3686"/>
                    <a:pt x="1315" y="3645"/>
                  </a:cubicBezTo>
                  <a:cubicBezTo>
                    <a:pt x="1178" y="3296"/>
                    <a:pt x="1215" y="2884"/>
                    <a:pt x="1203" y="2504"/>
                  </a:cubicBezTo>
                  <a:cubicBezTo>
                    <a:pt x="1190" y="2030"/>
                    <a:pt x="1109" y="1568"/>
                    <a:pt x="959" y="1126"/>
                  </a:cubicBezTo>
                  <a:cubicBezTo>
                    <a:pt x="910" y="970"/>
                    <a:pt x="841" y="820"/>
                    <a:pt x="754" y="677"/>
                  </a:cubicBezTo>
                  <a:cubicBezTo>
                    <a:pt x="691" y="583"/>
                    <a:pt x="623" y="490"/>
                    <a:pt x="542" y="409"/>
                  </a:cubicBezTo>
                  <a:lnTo>
                    <a:pt x="473" y="340"/>
                  </a:lnTo>
                  <a:cubicBezTo>
                    <a:pt x="355" y="222"/>
                    <a:pt x="230" y="109"/>
                    <a:pt x="93" y="10"/>
                  </a:cubicBezTo>
                  <a:cubicBezTo>
                    <a:pt x="84" y="4"/>
                    <a:pt x="74" y="1"/>
                    <a:pt x="63"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4743;p57"/>
            <p:cNvSpPr/>
            <p:nvPr/>
          </p:nvSpPr>
          <p:spPr>
            <a:xfrm>
              <a:off x="1786253" y="3806839"/>
              <a:ext cx="156103" cy="520187"/>
            </a:xfrm>
            <a:custGeom>
              <a:avLst/>
              <a:gdLst/>
              <a:ahLst/>
              <a:cxnLst/>
              <a:rect l="l" t="t" r="r" b="b"/>
              <a:pathLst>
                <a:path w="996" h="3319" extrusionOk="0">
                  <a:moveTo>
                    <a:pt x="207" y="1"/>
                  </a:moveTo>
                  <a:cubicBezTo>
                    <a:pt x="175" y="19"/>
                    <a:pt x="182" y="82"/>
                    <a:pt x="194" y="119"/>
                  </a:cubicBezTo>
                  <a:cubicBezTo>
                    <a:pt x="425" y="705"/>
                    <a:pt x="637" y="1316"/>
                    <a:pt x="624" y="1946"/>
                  </a:cubicBezTo>
                  <a:cubicBezTo>
                    <a:pt x="624" y="1992"/>
                    <a:pt x="604" y="2047"/>
                    <a:pt x="567" y="2047"/>
                  </a:cubicBezTo>
                  <a:cubicBezTo>
                    <a:pt x="563" y="2047"/>
                    <a:pt x="560" y="2047"/>
                    <a:pt x="556" y="2046"/>
                  </a:cubicBezTo>
                  <a:cubicBezTo>
                    <a:pt x="531" y="2040"/>
                    <a:pt x="518" y="2008"/>
                    <a:pt x="512" y="1977"/>
                  </a:cubicBezTo>
                  <a:cubicBezTo>
                    <a:pt x="456" y="1722"/>
                    <a:pt x="375" y="1472"/>
                    <a:pt x="269" y="1229"/>
                  </a:cubicBezTo>
                  <a:cubicBezTo>
                    <a:pt x="247" y="1175"/>
                    <a:pt x="198" y="1112"/>
                    <a:pt x="145" y="1112"/>
                  </a:cubicBezTo>
                  <a:cubicBezTo>
                    <a:pt x="136" y="1112"/>
                    <a:pt x="128" y="1113"/>
                    <a:pt x="119" y="1117"/>
                  </a:cubicBezTo>
                  <a:cubicBezTo>
                    <a:pt x="94" y="1135"/>
                    <a:pt x="82" y="1154"/>
                    <a:pt x="69" y="1179"/>
                  </a:cubicBezTo>
                  <a:cubicBezTo>
                    <a:pt x="1" y="1341"/>
                    <a:pt x="26" y="1528"/>
                    <a:pt x="69" y="1697"/>
                  </a:cubicBezTo>
                  <a:cubicBezTo>
                    <a:pt x="151" y="2002"/>
                    <a:pt x="269" y="2301"/>
                    <a:pt x="431" y="2576"/>
                  </a:cubicBezTo>
                  <a:cubicBezTo>
                    <a:pt x="481" y="2651"/>
                    <a:pt x="518" y="2738"/>
                    <a:pt x="543" y="2832"/>
                  </a:cubicBezTo>
                  <a:cubicBezTo>
                    <a:pt x="550" y="2850"/>
                    <a:pt x="550" y="2869"/>
                    <a:pt x="537" y="2888"/>
                  </a:cubicBezTo>
                  <a:cubicBezTo>
                    <a:pt x="525" y="2900"/>
                    <a:pt x="512" y="2906"/>
                    <a:pt x="500" y="2906"/>
                  </a:cubicBezTo>
                  <a:cubicBezTo>
                    <a:pt x="481" y="2909"/>
                    <a:pt x="462" y="2911"/>
                    <a:pt x="444" y="2911"/>
                  </a:cubicBezTo>
                  <a:cubicBezTo>
                    <a:pt x="425" y="2911"/>
                    <a:pt x="406" y="2909"/>
                    <a:pt x="387" y="2906"/>
                  </a:cubicBezTo>
                  <a:lnTo>
                    <a:pt x="387" y="2906"/>
                  </a:lnTo>
                  <a:cubicBezTo>
                    <a:pt x="537" y="3068"/>
                    <a:pt x="712" y="3199"/>
                    <a:pt x="905" y="3312"/>
                  </a:cubicBezTo>
                  <a:cubicBezTo>
                    <a:pt x="913" y="3316"/>
                    <a:pt x="921" y="3318"/>
                    <a:pt x="929" y="3318"/>
                  </a:cubicBezTo>
                  <a:cubicBezTo>
                    <a:pt x="965" y="3318"/>
                    <a:pt x="995" y="3278"/>
                    <a:pt x="980" y="3237"/>
                  </a:cubicBezTo>
                  <a:cubicBezTo>
                    <a:pt x="843" y="2888"/>
                    <a:pt x="880" y="2476"/>
                    <a:pt x="868" y="2096"/>
                  </a:cubicBezTo>
                  <a:cubicBezTo>
                    <a:pt x="855" y="1622"/>
                    <a:pt x="774" y="1160"/>
                    <a:pt x="618" y="718"/>
                  </a:cubicBezTo>
                  <a:cubicBezTo>
                    <a:pt x="568" y="562"/>
                    <a:pt x="506" y="412"/>
                    <a:pt x="419" y="269"/>
                  </a:cubicBezTo>
                  <a:cubicBezTo>
                    <a:pt x="356" y="175"/>
                    <a:pt x="288" y="88"/>
                    <a:pt x="20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4744;p57"/>
            <p:cNvSpPr/>
            <p:nvPr/>
          </p:nvSpPr>
          <p:spPr>
            <a:xfrm>
              <a:off x="1981695" y="4005259"/>
              <a:ext cx="131183" cy="305153"/>
            </a:xfrm>
            <a:custGeom>
              <a:avLst/>
              <a:gdLst/>
              <a:ahLst/>
              <a:cxnLst/>
              <a:rect l="l" t="t" r="r" b="b"/>
              <a:pathLst>
                <a:path w="837" h="1947" extrusionOk="0">
                  <a:moveTo>
                    <a:pt x="479" y="0"/>
                  </a:moveTo>
                  <a:cubicBezTo>
                    <a:pt x="452" y="0"/>
                    <a:pt x="425" y="18"/>
                    <a:pt x="425" y="50"/>
                  </a:cubicBezTo>
                  <a:cubicBezTo>
                    <a:pt x="413" y="300"/>
                    <a:pt x="363" y="543"/>
                    <a:pt x="263" y="767"/>
                  </a:cubicBezTo>
                  <a:cubicBezTo>
                    <a:pt x="194" y="886"/>
                    <a:pt x="138" y="1004"/>
                    <a:pt x="82" y="1123"/>
                  </a:cubicBezTo>
                  <a:cubicBezTo>
                    <a:pt x="76" y="1148"/>
                    <a:pt x="63" y="1173"/>
                    <a:pt x="57" y="1204"/>
                  </a:cubicBezTo>
                  <a:cubicBezTo>
                    <a:pt x="1" y="1459"/>
                    <a:pt x="70" y="1728"/>
                    <a:pt x="244" y="1927"/>
                  </a:cubicBezTo>
                  <a:cubicBezTo>
                    <a:pt x="254" y="1941"/>
                    <a:pt x="270" y="1947"/>
                    <a:pt x="286" y="1947"/>
                  </a:cubicBezTo>
                  <a:cubicBezTo>
                    <a:pt x="299" y="1947"/>
                    <a:pt x="314" y="1942"/>
                    <a:pt x="325" y="1933"/>
                  </a:cubicBezTo>
                  <a:cubicBezTo>
                    <a:pt x="462" y="1815"/>
                    <a:pt x="656" y="1746"/>
                    <a:pt x="731" y="1578"/>
                  </a:cubicBezTo>
                  <a:cubicBezTo>
                    <a:pt x="762" y="1509"/>
                    <a:pt x="780" y="1435"/>
                    <a:pt x="799" y="1360"/>
                  </a:cubicBezTo>
                  <a:cubicBezTo>
                    <a:pt x="837" y="1141"/>
                    <a:pt x="830" y="917"/>
                    <a:pt x="774" y="699"/>
                  </a:cubicBezTo>
                  <a:cubicBezTo>
                    <a:pt x="718" y="468"/>
                    <a:pt x="631" y="244"/>
                    <a:pt x="531" y="32"/>
                  </a:cubicBezTo>
                  <a:cubicBezTo>
                    <a:pt x="520" y="10"/>
                    <a:pt x="499" y="0"/>
                    <a:pt x="479"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4745;p57"/>
            <p:cNvSpPr/>
            <p:nvPr/>
          </p:nvSpPr>
          <p:spPr>
            <a:xfrm>
              <a:off x="1981695" y="4111835"/>
              <a:ext cx="125384" cy="197637"/>
            </a:xfrm>
            <a:custGeom>
              <a:avLst/>
              <a:gdLst/>
              <a:ahLst/>
              <a:cxnLst/>
              <a:rect l="l" t="t" r="r" b="b"/>
              <a:pathLst>
                <a:path w="800" h="1261" extrusionOk="0">
                  <a:moveTo>
                    <a:pt x="531" y="0"/>
                  </a:moveTo>
                  <a:cubicBezTo>
                    <a:pt x="487" y="19"/>
                    <a:pt x="469" y="75"/>
                    <a:pt x="456" y="125"/>
                  </a:cubicBezTo>
                  <a:cubicBezTo>
                    <a:pt x="400" y="337"/>
                    <a:pt x="338" y="543"/>
                    <a:pt x="257" y="742"/>
                  </a:cubicBezTo>
                  <a:cubicBezTo>
                    <a:pt x="244" y="773"/>
                    <a:pt x="238" y="798"/>
                    <a:pt x="201" y="804"/>
                  </a:cubicBezTo>
                  <a:cubicBezTo>
                    <a:pt x="198" y="805"/>
                    <a:pt x="195" y="805"/>
                    <a:pt x="192" y="805"/>
                  </a:cubicBezTo>
                  <a:cubicBezTo>
                    <a:pt x="159" y="805"/>
                    <a:pt x="137" y="771"/>
                    <a:pt x="126" y="742"/>
                  </a:cubicBezTo>
                  <a:cubicBezTo>
                    <a:pt x="94" y="673"/>
                    <a:pt x="70" y="592"/>
                    <a:pt x="57" y="518"/>
                  </a:cubicBezTo>
                  <a:lnTo>
                    <a:pt x="57" y="518"/>
                  </a:lnTo>
                  <a:cubicBezTo>
                    <a:pt x="1" y="773"/>
                    <a:pt x="70" y="1048"/>
                    <a:pt x="244" y="1241"/>
                  </a:cubicBezTo>
                  <a:cubicBezTo>
                    <a:pt x="254" y="1254"/>
                    <a:pt x="270" y="1260"/>
                    <a:pt x="286" y="1260"/>
                  </a:cubicBezTo>
                  <a:cubicBezTo>
                    <a:pt x="299" y="1260"/>
                    <a:pt x="314" y="1256"/>
                    <a:pt x="325" y="1247"/>
                  </a:cubicBezTo>
                  <a:cubicBezTo>
                    <a:pt x="462" y="1129"/>
                    <a:pt x="656" y="1066"/>
                    <a:pt x="731" y="892"/>
                  </a:cubicBezTo>
                  <a:cubicBezTo>
                    <a:pt x="762" y="823"/>
                    <a:pt x="780" y="755"/>
                    <a:pt x="799" y="680"/>
                  </a:cubicBezTo>
                  <a:lnTo>
                    <a:pt x="799" y="680"/>
                  </a:lnTo>
                  <a:cubicBezTo>
                    <a:pt x="751" y="685"/>
                    <a:pt x="704" y="715"/>
                    <a:pt x="659" y="715"/>
                  </a:cubicBezTo>
                  <a:cubicBezTo>
                    <a:pt x="645" y="715"/>
                    <a:pt x="631" y="712"/>
                    <a:pt x="618" y="705"/>
                  </a:cubicBezTo>
                  <a:cubicBezTo>
                    <a:pt x="587" y="680"/>
                    <a:pt x="568" y="642"/>
                    <a:pt x="568" y="605"/>
                  </a:cubicBezTo>
                  <a:cubicBezTo>
                    <a:pt x="543" y="405"/>
                    <a:pt x="612" y="187"/>
                    <a:pt x="531"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4746;p57"/>
            <p:cNvSpPr/>
            <p:nvPr/>
          </p:nvSpPr>
          <p:spPr>
            <a:xfrm>
              <a:off x="1807881" y="4013095"/>
              <a:ext cx="368472" cy="612344"/>
            </a:xfrm>
            <a:custGeom>
              <a:avLst/>
              <a:gdLst/>
              <a:ahLst/>
              <a:cxnLst/>
              <a:rect l="l" t="t" r="r" b="b"/>
              <a:pathLst>
                <a:path w="2351" h="3907" extrusionOk="0">
                  <a:moveTo>
                    <a:pt x="25" y="0"/>
                  </a:moveTo>
                  <a:cubicBezTo>
                    <a:pt x="13" y="0"/>
                    <a:pt x="0" y="19"/>
                    <a:pt x="6" y="31"/>
                  </a:cubicBezTo>
                  <a:cubicBezTo>
                    <a:pt x="449" y="2158"/>
                    <a:pt x="2288" y="3879"/>
                    <a:pt x="2307" y="3897"/>
                  </a:cubicBezTo>
                  <a:cubicBezTo>
                    <a:pt x="2312" y="3902"/>
                    <a:pt x="2316" y="3906"/>
                    <a:pt x="2323" y="3906"/>
                  </a:cubicBezTo>
                  <a:cubicBezTo>
                    <a:pt x="2325" y="3906"/>
                    <a:pt x="2328" y="3905"/>
                    <a:pt x="2332" y="3904"/>
                  </a:cubicBezTo>
                  <a:cubicBezTo>
                    <a:pt x="2332" y="3904"/>
                    <a:pt x="2338" y="3897"/>
                    <a:pt x="2338" y="3897"/>
                  </a:cubicBezTo>
                  <a:cubicBezTo>
                    <a:pt x="2351" y="3885"/>
                    <a:pt x="2351" y="3872"/>
                    <a:pt x="2338" y="3860"/>
                  </a:cubicBezTo>
                  <a:cubicBezTo>
                    <a:pt x="2326" y="3841"/>
                    <a:pt x="493" y="2133"/>
                    <a:pt x="56" y="19"/>
                  </a:cubicBezTo>
                  <a:cubicBezTo>
                    <a:pt x="56" y="7"/>
                    <a:pt x="37" y="0"/>
                    <a:pt x="25" y="0"/>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4747;p57"/>
            <p:cNvSpPr/>
            <p:nvPr/>
          </p:nvSpPr>
          <p:spPr>
            <a:xfrm>
              <a:off x="1694879" y="4390970"/>
              <a:ext cx="307504" cy="33697"/>
            </a:xfrm>
            <a:custGeom>
              <a:avLst/>
              <a:gdLst/>
              <a:ahLst/>
              <a:cxnLst/>
              <a:rect l="l" t="t" r="r" b="b"/>
              <a:pathLst>
                <a:path w="1962" h="215" extrusionOk="0">
                  <a:moveTo>
                    <a:pt x="27" y="1"/>
                  </a:moveTo>
                  <a:cubicBezTo>
                    <a:pt x="3" y="1"/>
                    <a:pt x="1" y="52"/>
                    <a:pt x="29" y="52"/>
                  </a:cubicBezTo>
                  <a:lnTo>
                    <a:pt x="1931" y="214"/>
                  </a:lnTo>
                  <a:lnTo>
                    <a:pt x="1937" y="214"/>
                  </a:lnTo>
                  <a:cubicBezTo>
                    <a:pt x="1949" y="214"/>
                    <a:pt x="1962" y="202"/>
                    <a:pt x="1962" y="189"/>
                  </a:cubicBezTo>
                  <a:cubicBezTo>
                    <a:pt x="1962" y="177"/>
                    <a:pt x="1949" y="165"/>
                    <a:pt x="1937" y="165"/>
                  </a:cubicBezTo>
                  <a:lnTo>
                    <a:pt x="35" y="2"/>
                  </a:lnTo>
                  <a:cubicBezTo>
                    <a:pt x="32" y="1"/>
                    <a:pt x="30" y="1"/>
                    <a:pt x="27" y="1"/>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4748;p57"/>
            <p:cNvSpPr/>
            <p:nvPr/>
          </p:nvSpPr>
          <p:spPr>
            <a:xfrm>
              <a:off x="1977933" y="4055255"/>
              <a:ext cx="89963" cy="344022"/>
            </a:xfrm>
            <a:custGeom>
              <a:avLst/>
              <a:gdLst/>
              <a:ahLst/>
              <a:cxnLst/>
              <a:rect l="l" t="t" r="r" b="b"/>
              <a:pathLst>
                <a:path w="574" h="2195" extrusionOk="0">
                  <a:moveTo>
                    <a:pt x="543" y="1"/>
                  </a:moveTo>
                  <a:cubicBezTo>
                    <a:pt x="528" y="1"/>
                    <a:pt x="514" y="9"/>
                    <a:pt x="518" y="24"/>
                  </a:cubicBezTo>
                  <a:cubicBezTo>
                    <a:pt x="518" y="43"/>
                    <a:pt x="493" y="1745"/>
                    <a:pt x="12" y="2144"/>
                  </a:cubicBezTo>
                  <a:cubicBezTo>
                    <a:pt x="0" y="2157"/>
                    <a:pt x="0" y="2176"/>
                    <a:pt x="12" y="2182"/>
                  </a:cubicBezTo>
                  <a:cubicBezTo>
                    <a:pt x="19" y="2194"/>
                    <a:pt x="25" y="2194"/>
                    <a:pt x="37" y="2194"/>
                  </a:cubicBezTo>
                  <a:cubicBezTo>
                    <a:pt x="37" y="2194"/>
                    <a:pt x="44" y="2188"/>
                    <a:pt x="44" y="2188"/>
                  </a:cubicBezTo>
                  <a:cubicBezTo>
                    <a:pt x="549" y="1764"/>
                    <a:pt x="574" y="93"/>
                    <a:pt x="574" y="24"/>
                  </a:cubicBezTo>
                  <a:cubicBezTo>
                    <a:pt x="574" y="9"/>
                    <a:pt x="558" y="1"/>
                    <a:pt x="543" y="1"/>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61" name="Google Shape;4749;p57"/>
          <p:cNvSpPr/>
          <p:nvPr/>
        </p:nvSpPr>
        <p:spPr>
          <a:xfrm>
            <a:off x="6973235" y="5151066"/>
            <a:ext cx="383362" cy="290264"/>
          </a:xfrm>
          <a:custGeom>
            <a:avLst/>
            <a:gdLst/>
            <a:ahLst/>
            <a:cxnLst/>
            <a:rect l="l" t="t" r="r" b="b"/>
            <a:pathLst>
              <a:path w="2446" h="1852" extrusionOk="0">
                <a:moveTo>
                  <a:pt x="1080" y="0"/>
                </a:moveTo>
                <a:cubicBezTo>
                  <a:pt x="1080" y="0"/>
                  <a:pt x="1073" y="7"/>
                  <a:pt x="1073" y="13"/>
                </a:cubicBezTo>
                <a:lnTo>
                  <a:pt x="1136" y="331"/>
                </a:lnTo>
                <a:cubicBezTo>
                  <a:pt x="995" y="268"/>
                  <a:pt x="413" y="166"/>
                  <a:pt x="153" y="166"/>
                </a:cubicBezTo>
                <a:cubicBezTo>
                  <a:pt x="79" y="166"/>
                  <a:pt x="31" y="174"/>
                  <a:pt x="26" y="194"/>
                </a:cubicBezTo>
                <a:cubicBezTo>
                  <a:pt x="1" y="287"/>
                  <a:pt x="743" y="961"/>
                  <a:pt x="743" y="961"/>
                </a:cubicBezTo>
                <a:lnTo>
                  <a:pt x="500" y="1042"/>
                </a:lnTo>
                <a:cubicBezTo>
                  <a:pt x="493" y="1042"/>
                  <a:pt x="493" y="1048"/>
                  <a:pt x="500" y="1048"/>
                </a:cubicBezTo>
                <a:cubicBezTo>
                  <a:pt x="581" y="1179"/>
                  <a:pt x="1248" y="1646"/>
                  <a:pt x="1248" y="1646"/>
                </a:cubicBezTo>
                <a:lnTo>
                  <a:pt x="1005" y="1728"/>
                </a:lnTo>
                <a:lnTo>
                  <a:pt x="986" y="1734"/>
                </a:lnTo>
                <a:cubicBezTo>
                  <a:pt x="980" y="1740"/>
                  <a:pt x="980" y="1746"/>
                  <a:pt x="986" y="1746"/>
                </a:cubicBezTo>
                <a:cubicBezTo>
                  <a:pt x="1151" y="1825"/>
                  <a:pt x="1319" y="1851"/>
                  <a:pt x="1471" y="1851"/>
                </a:cubicBezTo>
                <a:cubicBezTo>
                  <a:pt x="1791" y="1851"/>
                  <a:pt x="2040" y="1734"/>
                  <a:pt x="2040" y="1734"/>
                </a:cubicBezTo>
                <a:cubicBezTo>
                  <a:pt x="2445" y="1135"/>
                  <a:pt x="2027" y="568"/>
                  <a:pt x="1959" y="487"/>
                </a:cubicBezTo>
                <a:cubicBezTo>
                  <a:pt x="1953" y="487"/>
                  <a:pt x="1953" y="487"/>
                  <a:pt x="1953" y="493"/>
                </a:cubicBezTo>
                <a:lnTo>
                  <a:pt x="1878" y="749"/>
                </a:lnTo>
                <a:cubicBezTo>
                  <a:pt x="1672" y="437"/>
                  <a:pt x="1404" y="181"/>
                  <a:pt x="1080" y="0"/>
                </a:cubicBezTo>
                <a:close/>
              </a:path>
            </a:pathLst>
          </a:custGeom>
          <a:solidFill>
            <a:srgbClr val="D9AC5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4750;p57"/>
          <p:cNvSpPr/>
          <p:nvPr/>
        </p:nvSpPr>
        <p:spPr>
          <a:xfrm>
            <a:off x="7055702" y="5158630"/>
            <a:ext cx="323647" cy="239797"/>
          </a:xfrm>
          <a:custGeom>
            <a:avLst/>
            <a:gdLst/>
            <a:ahLst/>
            <a:cxnLst/>
            <a:rect l="l" t="t" r="r" b="b"/>
            <a:pathLst>
              <a:path w="2065" h="1530" extrusionOk="0">
                <a:moveTo>
                  <a:pt x="94" y="1"/>
                </a:moveTo>
                <a:cubicBezTo>
                  <a:pt x="47" y="1"/>
                  <a:pt x="0" y="21"/>
                  <a:pt x="0" y="71"/>
                </a:cubicBezTo>
                <a:cubicBezTo>
                  <a:pt x="0" y="96"/>
                  <a:pt x="13" y="121"/>
                  <a:pt x="31" y="134"/>
                </a:cubicBezTo>
                <a:lnTo>
                  <a:pt x="306" y="370"/>
                </a:lnTo>
                <a:cubicBezTo>
                  <a:pt x="262" y="383"/>
                  <a:pt x="262" y="439"/>
                  <a:pt x="293" y="458"/>
                </a:cubicBezTo>
                <a:cubicBezTo>
                  <a:pt x="324" y="476"/>
                  <a:pt x="362" y="489"/>
                  <a:pt x="393" y="501"/>
                </a:cubicBezTo>
                <a:cubicBezTo>
                  <a:pt x="586" y="582"/>
                  <a:pt x="742" y="720"/>
                  <a:pt x="848" y="894"/>
                </a:cubicBezTo>
                <a:lnTo>
                  <a:pt x="792" y="919"/>
                </a:lnTo>
                <a:cubicBezTo>
                  <a:pt x="748" y="938"/>
                  <a:pt x="742" y="994"/>
                  <a:pt x="780" y="1025"/>
                </a:cubicBezTo>
                <a:cubicBezTo>
                  <a:pt x="948" y="1137"/>
                  <a:pt x="1204" y="1125"/>
                  <a:pt x="1341" y="1281"/>
                </a:cubicBezTo>
                <a:cubicBezTo>
                  <a:pt x="1360" y="1293"/>
                  <a:pt x="1366" y="1312"/>
                  <a:pt x="1366" y="1331"/>
                </a:cubicBezTo>
                <a:cubicBezTo>
                  <a:pt x="1360" y="1374"/>
                  <a:pt x="1328" y="1381"/>
                  <a:pt x="1297" y="1387"/>
                </a:cubicBezTo>
                <a:cubicBezTo>
                  <a:pt x="1165" y="1411"/>
                  <a:pt x="1033" y="1422"/>
                  <a:pt x="901" y="1422"/>
                </a:cubicBezTo>
                <a:cubicBezTo>
                  <a:pt x="828" y="1422"/>
                  <a:pt x="754" y="1418"/>
                  <a:pt x="680" y="1412"/>
                </a:cubicBezTo>
                <a:lnTo>
                  <a:pt x="624" y="1406"/>
                </a:lnTo>
                <a:lnTo>
                  <a:pt x="605" y="1412"/>
                </a:lnTo>
                <a:cubicBezTo>
                  <a:pt x="599" y="1418"/>
                  <a:pt x="599" y="1424"/>
                  <a:pt x="605" y="1424"/>
                </a:cubicBezTo>
                <a:cubicBezTo>
                  <a:pt x="770" y="1503"/>
                  <a:pt x="938" y="1529"/>
                  <a:pt x="1090" y="1529"/>
                </a:cubicBezTo>
                <a:cubicBezTo>
                  <a:pt x="1410" y="1529"/>
                  <a:pt x="1659" y="1412"/>
                  <a:pt x="1659" y="1412"/>
                </a:cubicBezTo>
                <a:cubicBezTo>
                  <a:pt x="2064" y="813"/>
                  <a:pt x="1646" y="246"/>
                  <a:pt x="1578" y="165"/>
                </a:cubicBezTo>
                <a:lnTo>
                  <a:pt x="1578" y="165"/>
                </a:lnTo>
                <a:cubicBezTo>
                  <a:pt x="1584" y="246"/>
                  <a:pt x="1603" y="327"/>
                  <a:pt x="1628" y="402"/>
                </a:cubicBezTo>
                <a:cubicBezTo>
                  <a:pt x="1684" y="620"/>
                  <a:pt x="1678" y="851"/>
                  <a:pt x="1603" y="1063"/>
                </a:cubicBezTo>
                <a:cubicBezTo>
                  <a:pt x="1590" y="1088"/>
                  <a:pt x="1578" y="1119"/>
                  <a:pt x="1553" y="1119"/>
                </a:cubicBezTo>
                <a:cubicBezTo>
                  <a:pt x="1540" y="1119"/>
                  <a:pt x="1522" y="1112"/>
                  <a:pt x="1509" y="1100"/>
                </a:cubicBezTo>
                <a:cubicBezTo>
                  <a:pt x="1391" y="1013"/>
                  <a:pt x="1341" y="857"/>
                  <a:pt x="1310" y="713"/>
                </a:cubicBezTo>
                <a:cubicBezTo>
                  <a:pt x="1278" y="564"/>
                  <a:pt x="1247" y="408"/>
                  <a:pt x="1148" y="296"/>
                </a:cubicBezTo>
                <a:cubicBezTo>
                  <a:pt x="1135" y="283"/>
                  <a:pt x="1123" y="277"/>
                  <a:pt x="1110" y="271"/>
                </a:cubicBezTo>
                <a:cubicBezTo>
                  <a:pt x="1091" y="271"/>
                  <a:pt x="1073" y="277"/>
                  <a:pt x="1060" y="289"/>
                </a:cubicBezTo>
                <a:cubicBezTo>
                  <a:pt x="992" y="346"/>
                  <a:pt x="985" y="445"/>
                  <a:pt x="942" y="520"/>
                </a:cubicBezTo>
                <a:cubicBezTo>
                  <a:pt x="936" y="533"/>
                  <a:pt x="923" y="539"/>
                  <a:pt x="917" y="551"/>
                </a:cubicBezTo>
                <a:cubicBezTo>
                  <a:pt x="911" y="554"/>
                  <a:pt x="905" y="555"/>
                  <a:pt x="899" y="555"/>
                </a:cubicBezTo>
                <a:cubicBezTo>
                  <a:pt x="862" y="555"/>
                  <a:pt x="828" y="507"/>
                  <a:pt x="817" y="464"/>
                </a:cubicBezTo>
                <a:cubicBezTo>
                  <a:pt x="773" y="333"/>
                  <a:pt x="705" y="208"/>
                  <a:pt x="611" y="102"/>
                </a:cubicBezTo>
                <a:cubicBezTo>
                  <a:pt x="593" y="71"/>
                  <a:pt x="561" y="52"/>
                  <a:pt x="524" y="40"/>
                </a:cubicBezTo>
                <a:cubicBezTo>
                  <a:pt x="516" y="37"/>
                  <a:pt x="508" y="36"/>
                  <a:pt x="501" y="36"/>
                </a:cubicBezTo>
                <a:cubicBezTo>
                  <a:pt x="472" y="36"/>
                  <a:pt x="445" y="54"/>
                  <a:pt x="430" y="84"/>
                </a:cubicBezTo>
                <a:cubicBezTo>
                  <a:pt x="424" y="121"/>
                  <a:pt x="449" y="177"/>
                  <a:pt x="412" y="190"/>
                </a:cubicBezTo>
                <a:cubicBezTo>
                  <a:pt x="349" y="102"/>
                  <a:pt x="250" y="34"/>
                  <a:pt x="144" y="9"/>
                </a:cubicBezTo>
                <a:cubicBezTo>
                  <a:pt x="128" y="4"/>
                  <a:pt x="111" y="1"/>
                  <a:pt x="94" y="1"/>
                </a:cubicBezTo>
                <a:close/>
              </a:path>
            </a:pathLst>
          </a:custGeom>
          <a:solidFill>
            <a:srgbClr val="D9AC5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4752;p57"/>
          <p:cNvSpPr/>
          <p:nvPr/>
        </p:nvSpPr>
        <p:spPr>
          <a:xfrm>
            <a:off x="5697260" y="4719786"/>
            <a:ext cx="57833" cy="7836"/>
          </a:xfrm>
          <a:custGeom>
            <a:avLst/>
            <a:gdLst/>
            <a:ahLst/>
            <a:cxnLst/>
            <a:rect l="l" t="t" r="r" b="b"/>
            <a:pathLst>
              <a:path w="369" h="50" extrusionOk="0">
                <a:moveTo>
                  <a:pt x="13" y="0"/>
                </a:moveTo>
                <a:cubicBezTo>
                  <a:pt x="7" y="0"/>
                  <a:pt x="1" y="6"/>
                  <a:pt x="1" y="13"/>
                </a:cubicBezTo>
                <a:cubicBezTo>
                  <a:pt x="1" y="19"/>
                  <a:pt x="7" y="25"/>
                  <a:pt x="13" y="25"/>
                </a:cubicBezTo>
                <a:lnTo>
                  <a:pt x="356" y="50"/>
                </a:lnTo>
                <a:lnTo>
                  <a:pt x="362" y="50"/>
                </a:lnTo>
                <a:cubicBezTo>
                  <a:pt x="362" y="44"/>
                  <a:pt x="368" y="44"/>
                  <a:pt x="368" y="38"/>
                </a:cubicBezTo>
                <a:cubicBezTo>
                  <a:pt x="368" y="31"/>
                  <a:pt x="362" y="25"/>
                  <a:pt x="356" y="25"/>
                </a:cubicBezTo>
                <a:lnTo>
                  <a:pt x="13" y="0"/>
                </a:ln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4764;p57"/>
          <p:cNvSpPr/>
          <p:nvPr/>
        </p:nvSpPr>
        <p:spPr>
          <a:xfrm>
            <a:off x="4247160" y="5993520"/>
            <a:ext cx="302175" cy="118801"/>
          </a:xfrm>
          <a:custGeom>
            <a:avLst/>
            <a:gdLst/>
            <a:ahLst/>
            <a:cxnLst/>
            <a:rect l="l" t="t" r="r" b="b"/>
            <a:pathLst>
              <a:path w="1928" h="758" extrusionOk="0">
                <a:moveTo>
                  <a:pt x="558" y="1"/>
                </a:moveTo>
                <a:cubicBezTo>
                  <a:pt x="405" y="1"/>
                  <a:pt x="252" y="38"/>
                  <a:pt x="113" y="115"/>
                </a:cubicBezTo>
                <a:lnTo>
                  <a:pt x="1" y="308"/>
                </a:lnTo>
                <a:cubicBezTo>
                  <a:pt x="200" y="333"/>
                  <a:pt x="375" y="451"/>
                  <a:pt x="556" y="539"/>
                </a:cubicBezTo>
                <a:cubicBezTo>
                  <a:pt x="687" y="589"/>
                  <a:pt x="812" y="639"/>
                  <a:pt x="949" y="676"/>
                </a:cubicBezTo>
                <a:cubicBezTo>
                  <a:pt x="1055" y="713"/>
                  <a:pt x="1167" y="745"/>
                  <a:pt x="1285" y="757"/>
                </a:cubicBezTo>
                <a:cubicBezTo>
                  <a:pt x="1293" y="757"/>
                  <a:pt x="1300" y="757"/>
                  <a:pt x="1307" y="757"/>
                </a:cubicBezTo>
                <a:cubicBezTo>
                  <a:pt x="1543" y="757"/>
                  <a:pt x="1770" y="658"/>
                  <a:pt x="1928" y="470"/>
                </a:cubicBezTo>
                <a:lnTo>
                  <a:pt x="1928" y="470"/>
                </a:lnTo>
                <a:cubicBezTo>
                  <a:pt x="1886" y="482"/>
                  <a:pt x="1843" y="487"/>
                  <a:pt x="1801" y="487"/>
                </a:cubicBezTo>
                <a:cubicBezTo>
                  <a:pt x="1659" y="487"/>
                  <a:pt x="1516" y="430"/>
                  <a:pt x="1391" y="358"/>
                </a:cubicBezTo>
                <a:cubicBezTo>
                  <a:pt x="1236" y="264"/>
                  <a:pt x="1086" y="146"/>
                  <a:pt x="918" y="71"/>
                </a:cubicBezTo>
                <a:cubicBezTo>
                  <a:pt x="802" y="24"/>
                  <a:pt x="680" y="1"/>
                  <a:pt x="558"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4765;p57"/>
          <p:cNvSpPr/>
          <p:nvPr/>
        </p:nvSpPr>
        <p:spPr>
          <a:xfrm>
            <a:off x="3107454" y="3674087"/>
            <a:ext cx="7993" cy="7993"/>
          </a:xfrm>
          <a:custGeom>
            <a:avLst/>
            <a:gdLst/>
            <a:ahLst/>
            <a:cxnLst/>
            <a:rect l="l" t="t" r="r" b="b"/>
            <a:pathLst>
              <a:path w="51" h="51" extrusionOk="0">
                <a:moveTo>
                  <a:pt x="1" y="0"/>
                </a:moveTo>
                <a:lnTo>
                  <a:pt x="5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4766;p57"/>
          <p:cNvSpPr/>
          <p:nvPr/>
        </p:nvSpPr>
        <p:spPr>
          <a:xfrm>
            <a:off x="3824024" y="4726360"/>
            <a:ext cx="94978" cy="73506"/>
          </a:xfrm>
          <a:custGeom>
            <a:avLst/>
            <a:gdLst/>
            <a:ahLst/>
            <a:cxnLst/>
            <a:rect l="l" t="t" r="r" b="b"/>
            <a:pathLst>
              <a:path w="606" h="469" extrusionOk="0">
                <a:moveTo>
                  <a:pt x="300" y="1"/>
                </a:moveTo>
                <a:cubicBezTo>
                  <a:pt x="1" y="1"/>
                  <a:pt x="1" y="469"/>
                  <a:pt x="300" y="469"/>
                </a:cubicBezTo>
                <a:cubicBezTo>
                  <a:pt x="599" y="469"/>
                  <a:pt x="606" y="1"/>
                  <a:pt x="300"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4767;p57"/>
          <p:cNvSpPr/>
          <p:nvPr/>
        </p:nvSpPr>
        <p:spPr>
          <a:xfrm>
            <a:off x="2741019" y="4317148"/>
            <a:ext cx="157" cy="8934"/>
          </a:xfrm>
          <a:custGeom>
            <a:avLst/>
            <a:gdLst/>
            <a:ahLst/>
            <a:cxnLst/>
            <a:rect l="l" t="t" r="r" b="b"/>
            <a:pathLst>
              <a:path w="1" h="57" extrusionOk="0">
                <a:moveTo>
                  <a:pt x="0" y="56"/>
                </a:moveTo>
                <a:lnTo>
                  <a:pt x="0" y="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4768;p57"/>
          <p:cNvSpPr/>
          <p:nvPr/>
        </p:nvSpPr>
        <p:spPr>
          <a:xfrm>
            <a:off x="2397948" y="4863273"/>
            <a:ext cx="73506" cy="81500"/>
          </a:xfrm>
          <a:custGeom>
            <a:avLst/>
            <a:gdLst/>
            <a:ahLst/>
            <a:cxnLst/>
            <a:rect l="l" t="t" r="r" b="b"/>
            <a:pathLst>
              <a:path w="469" h="520" extrusionOk="0">
                <a:moveTo>
                  <a:pt x="234" y="0"/>
                </a:moveTo>
                <a:cubicBezTo>
                  <a:pt x="117" y="0"/>
                  <a:pt x="1" y="78"/>
                  <a:pt x="1" y="234"/>
                </a:cubicBezTo>
                <a:lnTo>
                  <a:pt x="1" y="290"/>
                </a:lnTo>
                <a:cubicBezTo>
                  <a:pt x="1" y="443"/>
                  <a:pt x="117" y="519"/>
                  <a:pt x="234" y="519"/>
                </a:cubicBezTo>
                <a:cubicBezTo>
                  <a:pt x="351" y="519"/>
                  <a:pt x="468" y="443"/>
                  <a:pt x="468" y="290"/>
                </a:cubicBezTo>
                <a:lnTo>
                  <a:pt x="468" y="234"/>
                </a:lnTo>
                <a:cubicBezTo>
                  <a:pt x="468" y="78"/>
                  <a:pt x="351" y="0"/>
                  <a:pt x="234"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4769;p57"/>
          <p:cNvSpPr/>
          <p:nvPr/>
        </p:nvSpPr>
        <p:spPr>
          <a:xfrm>
            <a:off x="5405115" y="5021648"/>
            <a:ext cx="94822" cy="73506"/>
          </a:xfrm>
          <a:custGeom>
            <a:avLst/>
            <a:gdLst/>
            <a:ahLst/>
            <a:cxnLst/>
            <a:rect l="l" t="t" r="r" b="b"/>
            <a:pathLst>
              <a:path w="605" h="469" extrusionOk="0">
                <a:moveTo>
                  <a:pt x="306" y="1"/>
                </a:moveTo>
                <a:cubicBezTo>
                  <a:pt x="0" y="1"/>
                  <a:pt x="0" y="468"/>
                  <a:pt x="306" y="468"/>
                </a:cubicBezTo>
                <a:cubicBezTo>
                  <a:pt x="605" y="468"/>
                  <a:pt x="605" y="1"/>
                  <a:pt x="306"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4785;p57"/>
          <p:cNvSpPr/>
          <p:nvPr/>
        </p:nvSpPr>
        <p:spPr>
          <a:xfrm>
            <a:off x="2985361" y="3730667"/>
            <a:ext cx="7993" cy="157"/>
          </a:xfrm>
          <a:custGeom>
            <a:avLst/>
            <a:gdLst/>
            <a:ahLst/>
            <a:cxnLst/>
            <a:rect l="l" t="t" r="r" b="b"/>
            <a:pathLst>
              <a:path w="51" h="1" extrusionOk="0">
                <a:moveTo>
                  <a:pt x="0" y="1"/>
                </a:moveTo>
                <a:lnTo>
                  <a:pt x="50" y="1"/>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4786;p57"/>
          <p:cNvSpPr/>
          <p:nvPr/>
        </p:nvSpPr>
        <p:spPr>
          <a:xfrm>
            <a:off x="2643220" y="4154933"/>
            <a:ext cx="157" cy="7836"/>
          </a:xfrm>
          <a:custGeom>
            <a:avLst/>
            <a:gdLst/>
            <a:ahLst/>
            <a:cxnLst/>
            <a:rect l="l" t="t" r="r" b="b"/>
            <a:pathLst>
              <a:path w="1" h="50" extrusionOk="0">
                <a:moveTo>
                  <a:pt x="1" y="0"/>
                </a:moveTo>
                <a:lnTo>
                  <a:pt x="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4787;p57"/>
          <p:cNvSpPr/>
          <p:nvPr/>
        </p:nvSpPr>
        <p:spPr>
          <a:xfrm>
            <a:off x="2361600" y="4654897"/>
            <a:ext cx="36361" cy="44825"/>
          </a:xfrm>
          <a:custGeom>
            <a:avLst/>
            <a:gdLst/>
            <a:ahLst/>
            <a:cxnLst/>
            <a:rect l="l" t="t" r="r" b="b"/>
            <a:pathLst>
              <a:path w="232" h="286" extrusionOk="0">
                <a:moveTo>
                  <a:pt x="116" y="0"/>
                </a:moveTo>
                <a:cubicBezTo>
                  <a:pt x="58" y="0"/>
                  <a:pt x="0" y="39"/>
                  <a:pt x="0" y="117"/>
                </a:cubicBezTo>
                <a:lnTo>
                  <a:pt x="0" y="167"/>
                </a:lnTo>
                <a:cubicBezTo>
                  <a:pt x="0" y="229"/>
                  <a:pt x="50" y="285"/>
                  <a:pt x="119" y="285"/>
                </a:cubicBezTo>
                <a:cubicBezTo>
                  <a:pt x="181" y="279"/>
                  <a:pt x="231" y="229"/>
                  <a:pt x="231" y="167"/>
                </a:cubicBezTo>
                <a:lnTo>
                  <a:pt x="231" y="117"/>
                </a:lnTo>
                <a:cubicBezTo>
                  <a:pt x="231" y="39"/>
                  <a:pt x="173" y="0"/>
                  <a:pt x="116"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4788;p57"/>
          <p:cNvSpPr/>
          <p:nvPr/>
        </p:nvSpPr>
        <p:spPr>
          <a:xfrm>
            <a:off x="2619243" y="4869042"/>
            <a:ext cx="48116" cy="36361"/>
          </a:xfrm>
          <a:custGeom>
            <a:avLst/>
            <a:gdLst/>
            <a:ahLst/>
            <a:cxnLst/>
            <a:rect l="l" t="t" r="r" b="b"/>
            <a:pathLst>
              <a:path w="307" h="232" extrusionOk="0">
                <a:moveTo>
                  <a:pt x="156" y="1"/>
                </a:moveTo>
                <a:cubicBezTo>
                  <a:pt x="1" y="1"/>
                  <a:pt x="1" y="232"/>
                  <a:pt x="156" y="232"/>
                </a:cubicBezTo>
                <a:cubicBezTo>
                  <a:pt x="306" y="232"/>
                  <a:pt x="306" y="1"/>
                  <a:pt x="156"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4789;p57"/>
          <p:cNvSpPr/>
          <p:nvPr/>
        </p:nvSpPr>
        <p:spPr>
          <a:xfrm>
            <a:off x="3977463" y="4665864"/>
            <a:ext cx="157" cy="7993"/>
          </a:xfrm>
          <a:custGeom>
            <a:avLst/>
            <a:gdLst/>
            <a:ahLst/>
            <a:cxnLst/>
            <a:rect l="l" t="t" r="r" b="b"/>
            <a:pathLst>
              <a:path w="1" h="51" extrusionOk="0">
                <a:moveTo>
                  <a:pt x="1" y="0"/>
                </a:moveTo>
                <a:lnTo>
                  <a:pt x="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4790;p57"/>
          <p:cNvSpPr/>
          <p:nvPr/>
        </p:nvSpPr>
        <p:spPr>
          <a:xfrm>
            <a:off x="3958969" y="4647526"/>
            <a:ext cx="36205" cy="44825"/>
          </a:xfrm>
          <a:custGeom>
            <a:avLst/>
            <a:gdLst/>
            <a:ahLst/>
            <a:cxnLst/>
            <a:rect l="l" t="t" r="r" b="b"/>
            <a:pathLst>
              <a:path w="231" h="286" extrusionOk="0">
                <a:moveTo>
                  <a:pt x="116" y="0"/>
                </a:moveTo>
                <a:cubicBezTo>
                  <a:pt x="58" y="0"/>
                  <a:pt x="0" y="39"/>
                  <a:pt x="0" y="117"/>
                </a:cubicBezTo>
                <a:lnTo>
                  <a:pt x="0" y="167"/>
                </a:lnTo>
                <a:cubicBezTo>
                  <a:pt x="0" y="230"/>
                  <a:pt x="50" y="286"/>
                  <a:pt x="119" y="286"/>
                </a:cubicBezTo>
                <a:cubicBezTo>
                  <a:pt x="181" y="279"/>
                  <a:pt x="231" y="230"/>
                  <a:pt x="231" y="167"/>
                </a:cubicBezTo>
                <a:lnTo>
                  <a:pt x="231" y="117"/>
                </a:lnTo>
                <a:cubicBezTo>
                  <a:pt x="231" y="39"/>
                  <a:pt x="173" y="0"/>
                  <a:pt x="116"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4794;p57"/>
          <p:cNvSpPr/>
          <p:nvPr/>
        </p:nvSpPr>
        <p:spPr>
          <a:xfrm>
            <a:off x="5452917" y="4885921"/>
            <a:ext cx="48116" cy="36205"/>
          </a:xfrm>
          <a:custGeom>
            <a:avLst/>
            <a:gdLst/>
            <a:ahLst/>
            <a:cxnLst/>
            <a:rect l="l" t="t" r="r" b="b"/>
            <a:pathLst>
              <a:path w="307" h="231" extrusionOk="0">
                <a:moveTo>
                  <a:pt x="157" y="0"/>
                </a:moveTo>
                <a:cubicBezTo>
                  <a:pt x="1" y="0"/>
                  <a:pt x="1" y="231"/>
                  <a:pt x="157" y="231"/>
                </a:cubicBezTo>
                <a:cubicBezTo>
                  <a:pt x="306" y="231"/>
                  <a:pt x="306" y="0"/>
                  <a:pt x="157"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4795;p57"/>
          <p:cNvSpPr/>
          <p:nvPr/>
        </p:nvSpPr>
        <p:spPr>
          <a:xfrm>
            <a:off x="5322048" y="5139979"/>
            <a:ext cx="8934" cy="157"/>
          </a:xfrm>
          <a:custGeom>
            <a:avLst/>
            <a:gdLst/>
            <a:ahLst/>
            <a:cxnLst/>
            <a:rect l="l" t="t" r="r" b="b"/>
            <a:pathLst>
              <a:path w="57" h="1" extrusionOk="0">
                <a:moveTo>
                  <a:pt x="0" y="0"/>
                </a:moveTo>
                <a:lnTo>
                  <a:pt x="56" y="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4796;p57"/>
          <p:cNvSpPr/>
          <p:nvPr/>
        </p:nvSpPr>
        <p:spPr>
          <a:xfrm>
            <a:off x="5303398" y="5121328"/>
            <a:ext cx="50937" cy="37302"/>
          </a:xfrm>
          <a:custGeom>
            <a:avLst/>
            <a:gdLst/>
            <a:ahLst/>
            <a:cxnLst/>
            <a:rect l="l" t="t" r="r" b="b"/>
            <a:pathLst>
              <a:path w="325" h="238" extrusionOk="0">
                <a:moveTo>
                  <a:pt x="119" y="1"/>
                </a:moveTo>
                <a:cubicBezTo>
                  <a:pt x="57" y="1"/>
                  <a:pt x="1" y="57"/>
                  <a:pt x="1" y="119"/>
                </a:cubicBezTo>
                <a:cubicBezTo>
                  <a:pt x="7" y="182"/>
                  <a:pt x="57" y="232"/>
                  <a:pt x="119" y="238"/>
                </a:cubicBezTo>
                <a:lnTo>
                  <a:pt x="175" y="238"/>
                </a:lnTo>
                <a:cubicBezTo>
                  <a:pt x="325" y="238"/>
                  <a:pt x="325" y="1"/>
                  <a:pt x="175"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103" name="Google Shape;1058;p36"/>
          <p:cNvGrpSpPr/>
          <p:nvPr/>
        </p:nvGrpSpPr>
        <p:grpSpPr>
          <a:xfrm rot="3493404">
            <a:off x="11048610" y="-1057044"/>
            <a:ext cx="1254974" cy="2039494"/>
            <a:chOff x="9591703" y="754416"/>
            <a:chExt cx="1569944" cy="2346810"/>
          </a:xfrm>
        </p:grpSpPr>
        <p:sp>
          <p:nvSpPr>
            <p:cNvPr id="104" name="Google Shape;1059;p36"/>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1060;p36"/>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90" name="Google Shape;4721;p56"/>
          <p:cNvSpPr/>
          <p:nvPr/>
        </p:nvSpPr>
        <p:spPr>
          <a:xfrm rot="4469175" flipH="1">
            <a:off x="10699455" y="-486457"/>
            <a:ext cx="738584" cy="1410867"/>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721;p56"/>
          <p:cNvSpPr/>
          <p:nvPr/>
        </p:nvSpPr>
        <p:spPr>
          <a:xfrm rot="4469175" flipH="1">
            <a:off x="11976206" y="-551395"/>
            <a:ext cx="738584" cy="1410867"/>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Text Box 73"/>
          <p:cNvSpPr txBox="1">
            <a:spLocks noChangeArrowheads="1"/>
          </p:cNvSpPr>
          <p:nvPr/>
        </p:nvSpPr>
        <p:spPr bwMode="auto">
          <a:xfrm>
            <a:off x="4748195" y="3530214"/>
            <a:ext cx="717452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t>- </a:t>
            </a:r>
            <a:r>
              <a:rPr lang="en-US" altLang="en-US" sz="2800" smtClean="0"/>
              <a:t>Giữa tháng 8-1945, Nhật đầu hàng đồng minh.</a:t>
            </a:r>
            <a:r>
              <a:rPr lang="vi-VN" altLang="en-US" sz="2800" smtClean="0">
                <a:solidFill>
                  <a:srgbClr val="C00000"/>
                </a:solidFill>
              </a:rPr>
              <a:t> </a:t>
            </a:r>
            <a:r>
              <a:rPr lang="en-US" altLang="en-US" sz="2800" smtClean="0"/>
              <a:t>Q</a:t>
            </a:r>
            <a:r>
              <a:rPr lang="vi-VN" altLang="en-US" sz="2800" smtClean="0"/>
              <a:t>uân Nhật ở Việt Nam cũng suy yếu đi rất nhiều, chớp thời cơ ngàn năm có một, Đảng và Bác Hồ đã ra lệnh toàn dân khởi nghĩa.</a:t>
            </a:r>
          </a:p>
          <a:p>
            <a:pPr algn="just"/>
            <a:endParaRPr lang="en-US" altLang="en-US" sz="2800"/>
          </a:p>
        </p:txBody>
      </p:sp>
      <p:sp>
        <p:nvSpPr>
          <p:cNvPr id="106" name="TextBox 105"/>
          <p:cNvSpPr txBox="1"/>
          <p:nvPr/>
        </p:nvSpPr>
        <p:spPr>
          <a:xfrm>
            <a:off x="3543496" y="44362"/>
            <a:ext cx="4972611" cy="646331"/>
          </a:xfrm>
          <a:prstGeom prst="rect">
            <a:avLst/>
          </a:prstGeom>
          <a:noFill/>
        </p:spPr>
        <p:txBody>
          <a:bodyPr wrap="square" rtlCol="0">
            <a:spAutoFit/>
          </a:bodyPr>
          <a:lstStyle/>
          <a:p>
            <a:r>
              <a:rPr lang="en-US" sz="3600" b="1" smtClean="0">
                <a:ln>
                  <a:solidFill>
                    <a:srgbClr val="A62F14"/>
                  </a:solidFill>
                </a:ln>
                <a:solidFill>
                  <a:srgbClr val="A62F14"/>
                </a:solidFill>
                <a:latin typeface="Times New Roman" panose="02020603050405020304" pitchFamily="18" charset="0"/>
                <a:cs typeface="Times New Roman" panose="02020603050405020304" pitchFamily="18" charset="0"/>
              </a:rPr>
              <a:t>1. Thời cơ cách mạng</a:t>
            </a:r>
            <a:endParaRPr lang="en-US" sz="3600" b="1">
              <a:ln>
                <a:solidFill>
                  <a:srgbClr val="A62F14"/>
                </a:solidFill>
              </a:ln>
              <a:solidFill>
                <a:srgbClr val="A62F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6986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1+#ppt_w/2"/>
                                          </p:val>
                                        </p:tav>
                                        <p:tav tm="100000">
                                          <p:val>
                                            <p:strVal val="#ppt_x"/>
                                          </p:val>
                                        </p:tav>
                                      </p:tavLst>
                                    </p:anim>
                                    <p:anim calcmode="lin" valueType="num">
                                      <p:cBhvr additive="base">
                                        <p:cTn id="8"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800" decel="100000"/>
                                        <p:tgtEl>
                                          <p:spTgt spid="21"/>
                                        </p:tgtEl>
                                      </p:cBhvr>
                                    </p:animEffect>
                                    <p:anim calcmode="lin" valueType="num">
                                      <p:cBhvr>
                                        <p:cTn id="36" dur="800" decel="100000" fill="hold"/>
                                        <p:tgtEl>
                                          <p:spTgt spid="21"/>
                                        </p:tgtEl>
                                        <p:attrNameLst>
                                          <p:attrName>style.rotation</p:attrName>
                                        </p:attrNameLst>
                                      </p:cBhvr>
                                      <p:tavLst>
                                        <p:tav tm="0">
                                          <p:val>
                                            <p:fltVal val="-90"/>
                                          </p:val>
                                        </p:tav>
                                        <p:tav tm="100000">
                                          <p:val>
                                            <p:fltVal val="0"/>
                                          </p:val>
                                        </p:tav>
                                      </p:tavLst>
                                    </p:anim>
                                    <p:anim calcmode="lin" valueType="num">
                                      <p:cBhvr>
                                        <p:cTn id="37" dur="800" decel="100000" fill="hold"/>
                                        <p:tgtEl>
                                          <p:spTgt spid="21"/>
                                        </p:tgtEl>
                                        <p:attrNameLst>
                                          <p:attrName>ppt_x</p:attrName>
                                        </p:attrNameLst>
                                      </p:cBhvr>
                                      <p:tavLst>
                                        <p:tav tm="0">
                                          <p:val>
                                            <p:strVal val="#ppt_x+0.4"/>
                                          </p:val>
                                        </p:tav>
                                        <p:tav tm="100000">
                                          <p:val>
                                            <p:strVal val="#ppt_x-0.05"/>
                                          </p:val>
                                        </p:tav>
                                      </p:tavLst>
                                    </p:anim>
                                    <p:anim calcmode="lin" valueType="num">
                                      <p:cBhvr>
                                        <p:cTn id="38" dur="800" decel="100000" fill="hold"/>
                                        <p:tgtEl>
                                          <p:spTgt spid="21"/>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0-#ppt_h/2"/>
                                          </p:val>
                                        </p:tav>
                                        <p:tav tm="100000">
                                          <p:val>
                                            <p:strVal val="#ppt_y"/>
                                          </p:val>
                                        </p:tav>
                                      </p:tavLst>
                                    </p:anim>
                                  </p:childTnLst>
                                </p:cTn>
                              </p:par>
                              <p:par>
                                <p:cTn id="51" presetID="2" presetClass="entr" presetSubtype="3"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strVal val="#ppt_w*2.5"/>
                                          </p:val>
                                        </p:tav>
                                        <p:tav tm="100000">
                                          <p:val>
                                            <p:strVal val="#ppt_w"/>
                                          </p:val>
                                        </p:tav>
                                      </p:tavLst>
                                    </p:anim>
                                    <p:anim calcmode="lin" valueType="num">
                                      <p:cBhvr>
                                        <p:cTn id="60" dur="500" fill="hold"/>
                                        <p:tgtEl>
                                          <p:spTgt spid="39"/>
                                        </p:tgtEl>
                                        <p:attrNameLst>
                                          <p:attrName>ppt_h</p:attrName>
                                        </p:attrNameLst>
                                      </p:cBhvr>
                                      <p:tavLst>
                                        <p:tav tm="0">
                                          <p:val>
                                            <p:strVal val="#ppt_h*0.01"/>
                                          </p:val>
                                        </p:tav>
                                        <p:tav tm="100000">
                                          <p:val>
                                            <p:strVal val="#ppt_h"/>
                                          </p:val>
                                        </p:tav>
                                      </p:tavLst>
                                    </p:anim>
                                    <p:anim calcmode="lin" valueType="num">
                                      <p:cBhvr>
                                        <p:cTn id="61" dur="500" fill="hold"/>
                                        <p:tgtEl>
                                          <p:spTgt spid="39"/>
                                        </p:tgtEl>
                                        <p:attrNameLst>
                                          <p:attrName>ppt_x</p:attrName>
                                        </p:attrNameLst>
                                      </p:cBhvr>
                                      <p:tavLst>
                                        <p:tav tm="0">
                                          <p:val>
                                            <p:strVal val="#ppt_x"/>
                                          </p:val>
                                        </p:tav>
                                        <p:tav tm="100000">
                                          <p:val>
                                            <p:strVal val="#ppt_x"/>
                                          </p:val>
                                        </p:tav>
                                      </p:tavLst>
                                    </p:anim>
                                    <p:anim calcmode="lin" valueType="num">
                                      <p:cBhvr>
                                        <p:cTn id="62" dur="500" fill="hold"/>
                                        <p:tgtEl>
                                          <p:spTgt spid="39"/>
                                        </p:tgtEl>
                                        <p:attrNameLst>
                                          <p:attrName>ppt_y</p:attrName>
                                        </p:attrNameLst>
                                      </p:cBhvr>
                                      <p:tavLst>
                                        <p:tav tm="0">
                                          <p:val>
                                            <p:strVal val="#ppt_h+1"/>
                                          </p:val>
                                        </p:tav>
                                        <p:tav tm="100000">
                                          <p:val>
                                            <p:strVal val="#ppt_y"/>
                                          </p:val>
                                        </p:tav>
                                      </p:tavLst>
                                    </p:anim>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ppt_w</p:attrName>
                                        </p:attrNameLst>
                                      </p:cBhvr>
                                      <p:tavLst>
                                        <p:tav tm="0">
                                          <p:val>
                                            <p:strVal val="#ppt_w*2.5"/>
                                          </p:val>
                                        </p:tav>
                                        <p:tav tm="100000">
                                          <p:val>
                                            <p:strVal val="#ppt_w"/>
                                          </p:val>
                                        </p:tav>
                                      </p:tavLst>
                                    </p:anim>
                                    <p:anim calcmode="lin" valueType="num">
                                      <p:cBhvr>
                                        <p:cTn id="69" dur="500" fill="hold"/>
                                        <p:tgtEl>
                                          <p:spTgt spid="43"/>
                                        </p:tgtEl>
                                        <p:attrNameLst>
                                          <p:attrName>ppt_h</p:attrName>
                                        </p:attrNameLst>
                                      </p:cBhvr>
                                      <p:tavLst>
                                        <p:tav tm="0">
                                          <p:val>
                                            <p:strVal val="#ppt_h*0.01"/>
                                          </p:val>
                                        </p:tav>
                                        <p:tav tm="100000">
                                          <p:val>
                                            <p:strVal val="#ppt_h"/>
                                          </p:val>
                                        </p:tav>
                                      </p:tavLst>
                                    </p:anim>
                                    <p:anim calcmode="lin" valueType="num">
                                      <p:cBhvr>
                                        <p:cTn id="70" dur="500" fill="hold"/>
                                        <p:tgtEl>
                                          <p:spTgt spid="43"/>
                                        </p:tgtEl>
                                        <p:attrNameLst>
                                          <p:attrName>ppt_x</p:attrName>
                                        </p:attrNameLst>
                                      </p:cBhvr>
                                      <p:tavLst>
                                        <p:tav tm="0">
                                          <p:val>
                                            <p:strVal val="#ppt_x"/>
                                          </p:val>
                                        </p:tav>
                                        <p:tav tm="100000">
                                          <p:val>
                                            <p:strVal val="#ppt_x"/>
                                          </p:val>
                                        </p:tav>
                                      </p:tavLst>
                                    </p:anim>
                                    <p:anim calcmode="lin" valueType="num">
                                      <p:cBhvr>
                                        <p:cTn id="71" dur="500" fill="hold"/>
                                        <p:tgtEl>
                                          <p:spTgt spid="43"/>
                                        </p:tgtEl>
                                        <p:attrNameLst>
                                          <p:attrName>ppt_y</p:attrName>
                                        </p:attrNameLst>
                                      </p:cBhvr>
                                      <p:tavLst>
                                        <p:tav tm="0">
                                          <p:val>
                                            <p:strVal val="#ppt_h+1"/>
                                          </p:val>
                                        </p:tav>
                                        <p:tav tm="100000">
                                          <p:val>
                                            <p:strVal val="#ppt_y"/>
                                          </p:val>
                                        </p:tav>
                                      </p:tavLst>
                                    </p:anim>
                                    <p:animEffect transition="in" filter="fad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000"/>
                                        <p:tgtEl>
                                          <p:spTgt spid="45"/>
                                        </p:tgtEl>
                                      </p:cBhvr>
                                    </p:animEffect>
                                    <p:anim calcmode="lin" valueType="num">
                                      <p:cBhvr>
                                        <p:cTn id="83" dur="1000" fill="hold"/>
                                        <p:tgtEl>
                                          <p:spTgt spid="45"/>
                                        </p:tgtEl>
                                        <p:attrNameLst>
                                          <p:attrName>ppt_x</p:attrName>
                                        </p:attrNameLst>
                                      </p:cBhvr>
                                      <p:tavLst>
                                        <p:tav tm="0">
                                          <p:val>
                                            <p:strVal val="#ppt_x"/>
                                          </p:val>
                                        </p:tav>
                                        <p:tav tm="100000">
                                          <p:val>
                                            <p:strVal val="#ppt_x"/>
                                          </p:val>
                                        </p:tav>
                                      </p:tavLst>
                                    </p:anim>
                                    <p:anim calcmode="lin" valueType="num">
                                      <p:cBhvr>
                                        <p:cTn id="8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9" grpId="0"/>
      <p:bldP spid="44" grpId="0" animBg="1"/>
      <p:bldP spid="45" grpId="0" animBg="1"/>
      <p:bldP spid="43" grpId="0"/>
      <p:bldP spid="1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7338" y="5289518"/>
            <a:ext cx="8533398"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Chủ tịch Hồ Chí Minh đã ra lời kêu gọi: “Giờ quyết định cho vận mệnh dân tộc ta đã đến. Toàn thể đồng bào ta hãy đứng dậy đem sức ta mà giải phóng cho 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338" y="133870"/>
            <a:ext cx="8533398" cy="4887310"/>
          </a:xfrm>
          <a:prstGeom prst="rect">
            <a:avLst/>
          </a:prstGeom>
        </p:spPr>
      </p:pic>
      <p:grpSp>
        <p:nvGrpSpPr>
          <p:cNvPr id="4" name="Google Shape;18;p2"/>
          <p:cNvGrpSpPr/>
          <p:nvPr/>
        </p:nvGrpSpPr>
        <p:grpSpPr>
          <a:xfrm>
            <a:off x="-97706" y="56484"/>
            <a:ext cx="2093259" cy="2346810"/>
            <a:chOff x="9591703" y="754416"/>
            <a:chExt cx="1569944" cy="2346810"/>
          </a:xfrm>
        </p:grpSpPr>
        <p:sp>
          <p:nvSpPr>
            <p:cNvPr id="5"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3573;p48"/>
          <p:cNvSpPr/>
          <p:nvPr/>
        </p:nvSpPr>
        <p:spPr>
          <a:xfrm flipH="1">
            <a:off x="-3161741" y="4736604"/>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576;p48"/>
          <p:cNvSpPr/>
          <p:nvPr/>
        </p:nvSpPr>
        <p:spPr>
          <a:xfrm rot="5400000">
            <a:off x="-2095799" y="4341115"/>
            <a:ext cx="4893399" cy="849131"/>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4725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6" name="Google Shape;3565;p47"/>
          <p:cNvSpPr txBox="1">
            <a:spLocks/>
          </p:cNvSpPr>
          <p:nvPr/>
        </p:nvSpPr>
        <p:spPr>
          <a:xfrm>
            <a:off x="3738100" y="1640395"/>
            <a:ext cx="4751023" cy="3807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Josefin Sans"/>
              <a:buNone/>
              <a:defRPr sz="47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2pPr>
            <a:lvl3pPr marR="0" lvl="2"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3pPr>
            <a:lvl4pPr marR="0" lvl="3"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4pPr>
            <a:lvl5pPr marR="0" lvl="4"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5pPr>
            <a:lvl6pPr marR="0" lvl="5"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6pPr>
            <a:lvl7pPr marR="0" lvl="6"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7pPr>
            <a:lvl8pPr marR="0" lvl="7"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8pPr>
            <a:lvl9pPr marR="0" lvl="8"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9pPr>
          </a:lstStyle>
          <a:p>
            <a:pPr marL="0" marR="0" lvl="0" indent="0" algn="ctr" defTabSz="914400" rtl="0" eaLnBrk="1" fontAlgn="auto" latinLnBrk="0" hangingPunct="1">
              <a:lnSpc>
                <a:spcPct val="115000"/>
              </a:lnSpc>
              <a:spcBef>
                <a:spcPts val="0"/>
              </a:spcBef>
              <a:spcAft>
                <a:spcPts val="0"/>
              </a:spcAft>
              <a:buClr>
                <a:srgbClr val="59342C"/>
              </a:buClr>
              <a:buSzPts val="2800"/>
              <a:buFont typeface="Josefin Sans"/>
              <a:buNone/>
              <a:tabLst/>
              <a:defRPr/>
            </a:pPr>
            <a:r>
              <a:rPr kumimoji="0" lang="en-US" sz="4000" i="0" u="none" strike="noStrike" kern="0" cap="none" spc="0" normalizeH="0" baseline="0" noProof="0" smtClean="0">
                <a:ln>
                  <a:noFill/>
                </a:ln>
                <a:solidFill>
                  <a:srgbClr val="B8563E"/>
                </a:solidFill>
                <a:effectLst/>
                <a:uLnTx/>
                <a:uFillTx/>
                <a:latin typeface="Times New Roman" panose="02020603050405020304" pitchFamily="18" charset="0"/>
                <a:cs typeface="Times New Roman" panose="02020603050405020304" pitchFamily="18" charset="0"/>
                <a:sym typeface="Josefin Sans"/>
              </a:rPr>
              <a:t>2. Khởi</a:t>
            </a:r>
            <a:r>
              <a:rPr kumimoji="0" lang="en-US" sz="4000" i="0" u="none" strike="noStrike" kern="0" cap="none" spc="0" normalizeH="0" noProof="0" smtClean="0">
                <a:ln>
                  <a:noFill/>
                </a:ln>
                <a:solidFill>
                  <a:srgbClr val="B8563E"/>
                </a:solidFill>
                <a:effectLst/>
                <a:uLnTx/>
                <a:uFillTx/>
                <a:latin typeface="Times New Roman" panose="02020603050405020304" pitchFamily="18" charset="0"/>
                <a:cs typeface="Times New Roman" panose="02020603050405020304" pitchFamily="18" charset="0"/>
                <a:sym typeface="Josefin Sans"/>
              </a:rPr>
              <a:t> nghĩa giành chính quyền ở Hà Nội 19-8-1945</a:t>
            </a:r>
            <a:r>
              <a:rPr kumimoji="0" lang="en-US" sz="4000" i="0" u="none" strike="noStrike" kern="0" cap="none" spc="0" normalizeH="0" baseline="0" noProof="0" smtClean="0">
                <a:ln>
                  <a:noFill/>
                </a:ln>
                <a:solidFill>
                  <a:srgbClr val="B8563E"/>
                </a:solidFill>
                <a:effectLst/>
                <a:uLnTx/>
                <a:uFillTx/>
                <a:latin typeface="Times New Roman" panose="02020603050405020304" pitchFamily="18" charset="0"/>
                <a:cs typeface="Times New Roman" panose="02020603050405020304" pitchFamily="18" charset="0"/>
                <a:sym typeface="Josefin Sans"/>
              </a:rPr>
              <a:t> </a:t>
            </a:r>
            <a:endParaRPr kumimoji="0" lang="en-US" sz="4000" i="0" u="none" strike="noStrike" kern="0" cap="none" spc="0" normalizeH="0" baseline="0" noProof="0">
              <a:ln>
                <a:noFill/>
              </a:ln>
              <a:solidFill>
                <a:srgbClr val="B8563E"/>
              </a:solidFill>
              <a:effectLst/>
              <a:uLnTx/>
              <a:uFillTx/>
              <a:latin typeface="Times New Roman" panose="02020603050405020304" pitchFamily="18" charset="0"/>
              <a:cs typeface="Times New Roman" panose="02020603050405020304" pitchFamily="18" charset="0"/>
              <a:sym typeface="Josefin Sans"/>
            </a:endParaRPr>
          </a:p>
        </p:txBody>
      </p:sp>
    </p:spTree>
    <p:extLst>
      <p:ext uri="{BB962C8B-B14F-4D97-AF65-F5344CB8AC3E}">
        <p14:creationId xmlns:p14="http://schemas.microsoft.com/office/powerpoint/2010/main" val="20630896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84" y="215268"/>
            <a:ext cx="11615748" cy="584775"/>
          </a:xfrm>
          <a:prstGeom prst="rect">
            <a:avLst/>
          </a:prstGeom>
          <a:noFill/>
        </p:spPr>
        <p:txBody>
          <a:bodyPr wrap="square" rtlCol="0">
            <a:spAutoFit/>
          </a:bodyPr>
          <a:lstStyle/>
          <a:p>
            <a:r>
              <a:rPr lang="en-US" sz="3200" b="1" smtClean="0">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3895" y="861599"/>
            <a:ext cx="585216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Đọc sách giáo khoa và cho biết:</a:t>
            </a:r>
            <a:endParaRPr lang="en-US" sz="2800">
              <a:latin typeface="Times New Roman" panose="02020603050405020304" pitchFamily="18" charset="0"/>
              <a:cs typeface="Times New Roman" panose="02020603050405020304" pitchFamily="18" charset="0"/>
            </a:endParaRPr>
          </a:p>
        </p:txBody>
      </p:sp>
      <p:sp>
        <p:nvSpPr>
          <p:cNvPr id="11" name="TextBox 10"/>
          <p:cNvSpPr txBox="1"/>
          <p:nvPr/>
        </p:nvSpPr>
        <p:spPr>
          <a:xfrm>
            <a:off x="450166" y="2783050"/>
            <a:ext cx="5795889" cy="1384995"/>
          </a:xfrm>
          <a:prstGeom prst="rect">
            <a:avLst/>
          </a:prstGeom>
          <a:noFill/>
        </p:spPr>
        <p:txBody>
          <a:bodyPr wrap="square" rtlCol="0">
            <a:spAutoFit/>
          </a:bodyPr>
          <a:lstStyle/>
          <a:p>
            <a:pPr algn="just"/>
            <a:r>
              <a:rPr lang="en-US" altLang="en-US" sz="2800" smtClean="0">
                <a:latin typeface="Times New Roman" panose="02020603050405020304" pitchFamily="18" charset="0"/>
                <a:cs typeface="Times New Roman" panose="02020603050405020304" pitchFamily="18" charset="0"/>
              </a:rPr>
              <a:t>- </a:t>
            </a:r>
            <a:r>
              <a:rPr lang="vi-VN" altLang="en-US" sz="2800" smtClean="0">
                <a:latin typeface="Times New Roman" panose="02020603050405020304" pitchFamily="18" charset="0"/>
                <a:cs typeface="Times New Roman" panose="02020603050405020304" pitchFamily="18" charset="0"/>
              </a:rPr>
              <a:t>Ngày </a:t>
            </a:r>
            <a:r>
              <a:rPr lang="vi-VN" altLang="en-US" sz="2800">
                <a:latin typeface="Times New Roman" panose="02020603050405020304" pitchFamily="18" charset="0"/>
                <a:cs typeface="Times New Roman" panose="02020603050405020304" pitchFamily="18" charset="0"/>
              </a:rPr>
              <a:t>18-8-1945, cả Hà Nội xuất hiện cờ đỏ sao vàng, tràn ngập khí thế cách mạng</a:t>
            </a:r>
            <a:r>
              <a:rPr lang="vi-VN" altLang="en-US" sz="2800" smtClean="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p:txBody>
      </p:sp>
      <p:pic>
        <p:nvPicPr>
          <p:cNvPr id="12" name="Picture 4" descr="avatar">
            <a:hlinkClick r:id="rId2"/>
          </p:cNvPr>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t="4239" b="4294"/>
          <a:stretch/>
        </p:blipFill>
        <p:spPr>
          <a:xfrm>
            <a:off x="7096834" y="707673"/>
            <a:ext cx="4175349" cy="2725337"/>
          </a:xfrm>
        </p:spPr>
      </p:pic>
      <p:sp>
        <p:nvSpPr>
          <p:cNvPr id="14" name="Text Box 11"/>
          <p:cNvSpPr txBox="1">
            <a:spLocks noChangeArrowheads="1"/>
          </p:cNvSpPr>
          <p:nvPr/>
        </p:nvSpPr>
        <p:spPr bwMode="auto">
          <a:xfrm>
            <a:off x="436419" y="1544339"/>
            <a:ext cx="58837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smtClean="0">
                <a:solidFill>
                  <a:schemeClr val="accent5">
                    <a:lumMod val="75000"/>
                  </a:schemeClr>
                </a:solidFill>
              </a:rPr>
              <a:t>a) </a:t>
            </a:r>
            <a:r>
              <a:rPr lang="vi-VN" altLang="en-US" sz="2800" smtClean="0">
                <a:solidFill>
                  <a:schemeClr val="accent5">
                    <a:lumMod val="75000"/>
                  </a:schemeClr>
                </a:solidFill>
              </a:rPr>
              <a:t>Ngày 18</a:t>
            </a:r>
            <a:r>
              <a:rPr lang="en-US" altLang="en-US" sz="2800" smtClean="0">
                <a:solidFill>
                  <a:schemeClr val="accent5">
                    <a:lumMod val="75000"/>
                  </a:schemeClr>
                </a:solidFill>
              </a:rPr>
              <a:t>-</a:t>
            </a:r>
            <a:r>
              <a:rPr lang="vi-VN" altLang="en-US" sz="2800" smtClean="0">
                <a:solidFill>
                  <a:schemeClr val="accent5">
                    <a:lumMod val="75000"/>
                  </a:schemeClr>
                </a:solidFill>
              </a:rPr>
              <a:t>8</a:t>
            </a:r>
            <a:r>
              <a:rPr lang="en-US" altLang="en-US" sz="2800" smtClean="0">
                <a:solidFill>
                  <a:schemeClr val="accent5">
                    <a:lumMod val="75000"/>
                  </a:schemeClr>
                </a:solidFill>
              </a:rPr>
              <a:t>-</a:t>
            </a:r>
            <a:r>
              <a:rPr lang="vi-VN" altLang="en-US" sz="2800" smtClean="0">
                <a:solidFill>
                  <a:schemeClr val="accent5">
                    <a:lumMod val="75000"/>
                  </a:schemeClr>
                </a:solidFill>
              </a:rPr>
              <a:t>1945 </a:t>
            </a:r>
            <a:r>
              <a:rPr lang="vi-VN" altLang="en-US" sz="2800">
                <a:solidFill>
                  <a:schemeClr val="accent5">
                    <a:lumMod val="75000"/>
                  </a:schemeClr>
                </a:solidFill>
              </a:rPr>
              <a:t>khí thế ở Hà Nội như thế nào?</a:t>
            </a:r>
          </a:p>
        </p:txBody>
      </p:sp>
      <p:grpSp>
        <p:nvGrpSpPr>
          <p:cNvPr id="15" name="Google Shape;640;p35"/>
          <p:cNvGrpSpPr/>
          <p:nvPr/>
        </p:nvGrpSpPr>
        <p:grpSpPr>
          <a:xfrm flipV="1">
            <a:off x="-5472625" y="4452649"/>
            <a:ext cx="12359639" cy="2701927"/>
            <a:chOff x="10912275" y="1360275"/>
            <a:chExt cx="2063300" cy="551650"/>
          </a:xfrm>
        </p:grpSpPr>
        <p:sp>
          <p:nvSpPr>
            <p:cNvPr id="16"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8"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0"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2"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4"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6"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4"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6"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8"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6"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8"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6"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8"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0"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2"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4"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8"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0"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2"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4"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8"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0"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3"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3"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03"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3"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23"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33"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43"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53"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63"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73"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83"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3"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03"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4"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5"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8"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0"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4"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5"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6"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7"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8"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9"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0"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1"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2"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3"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4"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7"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81"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3"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5"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7"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9"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1"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4"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4"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14"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4"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34"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4"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54"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4"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74"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4"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94"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4"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14"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pic>
        <p:nvPicPr>
          <p:cNvPr id="423" name="Picture 4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534" y="3676861"/>
            <a:ext cx="4201429" cy="3034513"/>
          </a:xfrm>
          <a:prstGeom prst="rect">
            <a:avLst/>
          </a:prstGeom>
        </p:spPr>
      </p:pic>
    </p:spTree>
    <p:extLst>
      <p:ext uri="{BB962C8B-B14F-4D97-AF65-F5344CB8AC3E}">
        <p14:creationId xmlns:p14="http://schemas.microsoft.com/office/powerpoint/2010/main" val="929486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423"/>
                                        </p:tgtEl>
                                        <p:attrNameLst>
                                          <p:attrName>style.visibility</p:attrName>
                                        </p:attrNameLst>
                                      </p:cBhvr>
                                      <p:to>
                                        <p:strVal val="visible"/>
                                      </p:to>
                                    </p:set>
                                    <p:animEffect transition="in" filter="barn(inVertical)">
                                      <p:cBhvr>
                                        <p:cTn id="27" dur="500"/>
                                        <p:tgtEl>
                                          <p:spTgt spid="4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421444" y="800043"/>
            <a:ext cx="11085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smtClean="0">
                <a:solidFill>
                  <a:schemeClr val="accent5">
                    <a:lumMod val="75000"/>
                  </a:schemeClr>
                </a:solidFill>
              </a:rPr>
              <a:t>b)</a:t>
            </a:r>
            <a:r>
              <a:rPr lang="vi-VN" altLang="en-US" sz="2800" smtClean="0">
                <a:solidFill>
                  <a:schemeClr val="accent5">
                    <a:lumMod val="75000"/>
                  </a:schemeClr>
                </a:solidFill>
              </a:rPr>
              <a:t> </a:t>
            </a:r>
            <a:r>
              <a:rPr lang="vi-VN" altLang="en-US" sz="2800">
                <a:solidFill>
                  <a:schemeClr val="accent5">
                    <a:lumMod val="75000"/>
                  </a:schemeClr>
                </a:solidFill>
              </a:rPr>
              <a:t>Ngày </a:t>
            </a:r>
            <a:r>
              <a:rPr lang="vi-VN" altLang="en-US" sz="2800" smtClean="0">
                <a:solidFill>
                  <a:schemeClr val="accent5">
                    <a:lumMod val="75000"/>
                  </a:schemeClr>
                </a:solidFill>
              </a:rPr>
              <a:t>19</a:t>
            </a:r>
            <a:r>
              <a:rPr lang="en-US" altLang="en-US" sz="2800" smtClean="0">
                <a:solidFill>
                  <a:schemeClr val="accent5">
                    <a:lumMod val="75000"/>
                  </a:schemeClr>
                </a:solidFill>
              </a:rPr>
              <a:t>-</a:t>
            </a:r>
            <a:r>
              <a:rPr lang="vi-VN" altLang="en-US" sz="2800" smtClean="0">
                <a:solidFill>
                  <a:schemeClr val="accent5">
                    <a:lumMod val="75000"/>
                  </a:schemeClr>
                </a:solidFill>
              </a:rPr>
              <a:t>8</a:t>
            </a:r>
            <a:r>
              <a:rPr lang="en-US" altLang="en-US" sz="2800" smtClean="0">
                <a:solidFill>
                  <a:schemeClr val="accent5">
                    <a:lumMod val="75000"/>
                  </a:schemeClr>
                </a:solidFill>
              </a:rPr>
              <a:t>-</a:t>
            </a:r>
            <a:r>
              <a:rPr lang="vi-VN" altLang="en-US" sz="2800" smtClean="0">
                <a:solidFill>
                  <a:schemeClr val="accent5">
                    <a:lumMod val="75000"/>
                  </a:schemeClr>
                </a:solidFill>
              </a:rPr>
              <a:t>1945 </a:t>
            </a:r>
            <a:r>
              <a:rPr lang="vi-VN" altLang="en-US" sz="2800">
                <a:solidFill>
                  <a:schemeClr val="accent5">
                    <a:lumMod val="75000"/>
                  </a:schemeClr>
                </a:solidFill>
              </a:rPr>
              <a:t>cuộc khởi nghĩa ở Hà Nội diễn ra như thế nào?</a:t>
            </a:r>
          </a:p>
        </p:txBody>
      </p:sp>
      <p:sp>
        <p:nvSpPr>
          <p:cNvPr id="5" name="TextBox 4"/>
          <p:cNvSpPr txBox="1"/>
          <p:nvPr/>
        </p:nvSpPr>
        <p:spPr>
          <a:xfrm>
            <a:off x="257384" y="215268"/>
            <a:ext cx="11615748" cy="584775"/>
          </a:xfrm>
          <a:prstGeom prst="rect">
            <a:avLst/>
          </a:prstGeom>
          <a:noFill/>
        </p:spPr>
        <p:txBody>
          <a:bodyPr wrap="square" rtlCol="0">
            <a:spAutoFit/>
          </a:bodyPr>
          <a:lstStyle/>
          <a:p>
            <a:r>
              <a:rPr lang="en-US" sz="3200" b="1" smtClean="0">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28" y="1323263"/>
            <a:ext cx="3077894" cy="2139343"/>
          </a:xfrm>
          <a:prstGeom prst="rect">
            <a:avLst/>
          </a:prstGeom>
        </p:spPr>
      </p:pic>
      <p:pic>
        <p:nvPicPr>
          <p:cNvPr id="7" name="Picture 6" descr="dfff"/>
          <p:cNvPicPr>
            <a:picLocks noChangeAspect="1" noChangeArrowheads="1"/>
          </p:cNvPicPr>
          <p:nvPr/>
        </p:nvPicPr>
        <p:blipFill rotWithShape="1">
          <a:blip r:embed="rId3">
            <a:extLst>
              <a:ext uri="{28A0092B-C50C-407E-A947-70E740481C1C}">
                <a14:useLocalDpi xmlns:a14="http://schemas.microsoft.com/office/drawing/2010/main" val="0"/>
              </a:ext>
            </a:extLst>
          </a:blip>
          <a:srcRect l="1895" t="1833" r="1586" b="6189"/>
          <a:stretch/>
        </p:blipFill>
        <p:spPr bwMode="auto">
          <a:xfrm>
            <a:off x="523728" y="3616597"/>
            <a:ext cx="3077894" cy="2568298"/>
          </a:xfrm>
          <a:prstGeom prst="rect">
            <a:avLst/>
          </a:prstGeom>
          <a:solidFill>
            <a:srgbClr val="00FFCC"/>
          </a:solidFill>
          <a:ln>
            <a:noFill/>
          </a:ln>
          <a:extLst>
            <a:ext uri="{91240B29-F687-4F45-9708-019B960494DF}">
              <a14:hiddenLine xmlns:a14="http://schemas.microsoft.com/office/drawing/2010/main" w="38100" cmpd="dbl">
                <a:solidFill>
                  <a:srgbClr val="000000"/>
                </a:solidFill>
                <a:miter lim="800000"/>
                <a:headEnd/>
                <a:tailEnd/>
              </a14:hiddenLine>
            </a:ext>
          </a:extLst>
        </p:spPr>
      </p:pic>
      <p:sp>
        <p:nvSpPr>
          <p:cNvPr id="8" name="Text Box 14"/>
          <p:cNvSpPr txBox="1">
            <a:spLocks noChangeArrowheads="1"/>
          </p:cNvSpPr>
          <p:nvPr/>
        </p:nvSpPr>
        <p:spPr bwMode="auto">
          <a:xfrm>
            <a:off x="-337625" y="6184895"/>
            <a:ext cx="4800600" cy="519113"/>
          </a:xfrm>
          <a:prstGeom prst="rect">
            <a:avLst/>
          </a:prstGeom>
          <a:noFill/>
          <a:ln>
            <a:noFill/>
          </a:ln>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solidFill>
                  <a:srgbClr val="000099"/>
                </a:solidFill>
                <a:latin typeface=".VnTime" pitchFamily="34" charset="0"/>
              </a:rPr>
              <a:t>      </a:t>
            </a:r>
            <a:r>
              <a:rPr lang="en-US" altLang="en-US">
                <a:solidFill>
                  <a:srgbClr val="000099"/>
                </a:solidFill>
              </a:rPr>
              <a:t>Hà Nội, sáng 19-8-1945.</a:t>
            </a:r>
          </a:p>
        </p:txBody>
      </p:sp>
      <p:sp>
        <p:nvSpPr>
          <p:cNvPr id="9" name="Text Box 5" descr="White marble"/>
          <p:cNvSpPr txBox="1">
            <a:spLocks noChangeArrowheads="1"/>
          </p:cNvSpPr>
          <p:nvPr/>
        </p:nvSpPr>
        <p:spPr bwMode="auto">
          <a:xfrm>
            <a:off x="3703906" y="1345359"/>
            <a:ext cx="8025032" cy="2031325"/>
          </a:xfrm>
          <a:prstGeom prst="rect">
            <a:avLst/>
          </a:prstGeom>
          <a:noFill/>
          <a:ln>
            <a:noFill/>
          </a:ln>
        </p:spPr>
        <p:txBody>
          <a:bodyPr wrap="square">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352425" algn="just">
              <a:spcBef>
                <a:spcPct val="50000"/>
              </a:spcBef>
            </a:pPr>
            <a:r>
              <a:rPr lang="vi-VN" altLang="en-US" sz="2800" smtClean="0">
                <a:cs typeface="Times New Roman" panose="02020603050405020304" pitchFamily="18" charset="0"/>
              </a:rPr>
              <a:t>Sáng </a:t>
            </a:r>
            <a:r>
              <a:rPr lang="vi-VN" altLang="en-US" sz="2800">
                <a:cs typeface="Times New Roman" panose="02020603050405020304" pitchFamily="18" charset="0"/>
              </a:rPr>
              <a:t>ngày 19-8-1945, hàng chục vạn nhân </a:t>
            </a:r>
            <a:r>
              <a:rPr lang="vi-VN" altLang="en-US" sz="2800" smtClean="0">
                <a:cs typeface="Times New Roman" panose="02020603050405020304" pitchFamily="18" charset="0"/>
              </a:rPr>
              <a:t>dân</a:t>
            </a:r>
            <a:r>
              <a:rPr lang="en-US" altLang="en-US" sz="2800" smtClean="0">
                <a:cs typeface="Times New Roman" panose="02020603050405020304" pitchFamily="18" charset="0"/>
              </a:rPr>
              <a:t> nội thành, ngoại thành và các tỉnh lân cận</a:t>
            </a:r>
            <a:r>
              <a:rPr lang="vi-VN" altLang="en-US" sz="2800" smtClean="0">
                <a:cs typeface="Times New Roman" panose="02020603050405020304" pitchFamily="18" charset="0"/>
              </a:rPr>
              <a:t> xuống </a:t>
            </a:r>
            <a:r>
              <a:rPr lang="vi-VN" altLang="en-US" sz="2800">
                <a:cs typeface="Times New Roman" panose="02020603050405020304" pitchFamily="18" charset="0"/>
              </a:rPr>
              <a:t>đường biểu dương lực lượng.   </a:t>
            </a:r>
            <a:r>
              <a:rPr lang="en-US" altLang="en-US" sz="2800">
                <a:cs typeface="Times New Roman" panose="02020603050405020304" pitchFamily="18" charset="0"/>
              </a:rPr>
              <a:t>                                </a:t>
            </a:r>
          </a:p>
          <a:p>
            <a:pPr algn="just">
              <a:spcBef>
                <a:spcPct val="50000"/>
              </a:spcBef>
            </a:pPr>
            <a:endParaRPr lang="en-US" altLang="en-US" sz="2800">
              <a:cs typeface="Times New Roman" panose="02020603050405020304" pitchFamily="18" charset="0"/>
            </a:endParaRPr>
          </a:p>
        </p:txBody>
      </p:sp>
      <p:sp>
        <p:nvSpPr>
          <p:cNvPr id="10" name="Text Box 5" descr="White marble"/>
          <p:cNvSpPr txBox="1">
            <a:spLocks noChangeArrowheads="1"/>
          </p:cNvSpPr>
          <p:nvPr/>
        </p:nvSpPr>
        <p:spPr bwMode="auto">
          <a:xfrm>
            <a:off x="3703906" y="2792646"/>
            <a:ext cx="8169226" cy="3970318"/>
          </a:xfrm>
          <a:prstGeom prst="rect">
            <a:avLst/>
          </a:prstGeom>
          <a:noFill/>
          <a:ln>
            <a:noFill/>
          </a:ln>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cs typeface="Times New Roman" panose="02020603050405020304" pitchFamily="18" charset="0"/>
              </a:rPr>
              <a:t>   </a:t>
            </a:r>
            <a:r>
              <a:rPr lang="vi-VN" altLang="en-US" sz="2800">
                <a:cs typeface="Times New Roman" panose="02020603050405020304" pitchFamily="18" charset="0"/>
              </a:rPr>
              <a:t> </a:t>
            </a:r>
            <a:r>
              <a:rPr lang="en-US" altLang="en-US" sz="2800" smtClean="0">
                <a:cs typeface="Times New Roman" panose="02020603050405020304" pitchFamily="18" charset="0"/>
              </a:rPr>
              <a:t>Họ mang trong tay những vũ khí thô sơ như giáo, mác, mã tấu… tiến về quảng trường Nhà hát lớn thành phố. </a:t>
            </a:r>
            <a:r>
              <a:rPr lang="vi-VN" altLang="en-US" sz="2800" smtClean="0">
                <a:cs typeface="Times New Roman" panose="02020603050405020304" pitchFamily="18" charset="0"/>
              </a:rPr>
              <a:t>Đến </a:t>
            </a:r>
            <a:r>
              <a:rPr lang="vi-VN" altLang="en-US" sz="2800">
                <a:cs typeface="Times New Roman" panose="02020603050405020304" pitchFamily="18" charset="0"/>
              </a:rPr>
              <a:t>trưa, đại diện uỷ ban khởi nghĩa đọc lời kêu gọi khởi nghĩa giành chính quyền. Ngay sau đó, cuộc mít tinh biến thành cuộc biểu t</a:t>
            </a:r>
            <a:r>
              <a:rPr lang="en-US" altLang="en-US" sz="2800">
                <a:cs typeface="Times New Roman" panose="02020603050405020304" pitchFamily="18" charset="0"/>
              </a:rPr>
              <a:t>ình</a:t>
            </a:r>
            <a:r>
              <a:rPr lang="vi-VN" altLang="en-US" sz="2800">
                <a:cs typeface="Times New Roman" panose="02020603050405020304" pitchFamily="18" charset="0"/>
              </a:rPr>
              <a:t> vũ trang cướp chính quyền. Quần chúng </a:t>
            </a:r>
            <a:r>
              <a:rPr lang="en-US" altLang="en-US" sz="2800" smtClean="0">
                <a:cs typeface="Times New Roman" panose="02020603050405020304" pitchFamily="18" charset="0"/>
              </a:rPr>
              <a:t>cách mạng </a:t>
            </a:r>
            <a:r>
              <a:rPr lang="vi-VN" altLang="en-US" sz="2800" smtClean="0">
                <a:cs typeface="Times New Roman" panose="02020603050405020304" pitchFamily="18" charset="0"/>
              </a:rPr>
              <a:t>với </a:t>
            </a:r>
            <a:r>
              <a:rPr lang="vi-VN" altLang="en-US" sz="2800">
                <a:cs typeface="Times New Roman" panose="02020603050405020304" pitchFamily="18" charset="0"/>
              </a:rPr>
              <a:t>sự hỗ trợ của các đội tự vệ chiến đấu đã xông vào chiếm các cơ quan đầu não của kẻ </a:t>
            </a:r>
            <a:r>
              <a:rPr lang="vi-VN" altLang="en-US" sz="2800" smtClean="0">
                <a:cs typeface="Times New Roman" panose="02020603050405020304" pitchFamily="18" charset="0"/>
              </a:rPr>
              <a:t>thù</a:t>
            </a:r>
            <a:r>
              <a:rPr lang="en-US" altLang="en-US" sz="2800" smtClean="0">
                <a:cs typeface="Times New Roman" panose="02020603050405020304" pitchFamily="18" charset="0"/>
              </a:rPr>
              <a:t> như: Phủ Khâm sai, Sở Mật thám, Sở Cảnh sát,  Trại Bảo an binh;…</a:t>
            </a:r>
            <a:endParaRPr lang="vi-VN" altLang="en-US" sz="2800">
              <a:cs typeface="Times New Roman" panose="02020603050405020304" pitchFamily="18" charset="0"/>
            </a:endParaRPr>
          </a:p>
        </p:txBody>
      </p:sp>
    </p:spTree>
    <p:extLst>
      <p:ext uri="{BB962C8B-B14F-4D97-AF65-F5344CB8AC3E}">
        <p14:creationId xmlns:p14="http://schemas.microsoft.com/office/powerpoint/2010/main" val="3045194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84" y="215268"/>
            <a:ext cx="11615748" cy="584775"/>
          </a:xfrm>
          <a:prstGeom prst="rect">
            <a:avLst/>
          </a:prstGeom>
          <a:noFill/>
        </p:spPr>
        <p:txBody>
          <a:bodyPr wrap="square" rtlCol="0">
            <a:spAutoFit/>
          </a:bodyPr>
          <a:lstStyle/>
          <a:p>
            <a:r>
              <a:rPr lang="en-US" sz="3200" b="1" smtClean="0">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274" y="800043"/>
            <a:ext cx="6769768" cy="4363327"/>
          </a:xfrm>
          <a:prstGeom prst="rect">
            <a:avLst/>
          </a:prstGeom>
        </p:spPr>
      </p:pic>
      <p:sp>
        <p:nvSpPr>
          <p:cNvPr id="7" name="TextBox 6"/>
          <p:cNvSpPr txBox="1"/>
          <p:nvPr/>
        </p:nvSpPr>
        <p:spPr>
          <a:xfrm>
            <a:off x="2903621" y="5239926"/>
            <a:ext cx="673768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Giành chính quyền tại Bắc Bộ phủ (Hà Nội)</a:t>
            </a:r>
            <a:endParaRPr lang="en-US" sz="2800">
              <a:latin typeface="Times New Roman" panose="02020603050405020304" pitchFamily="18" charset="0"/>
              <a:cs typeface="Times New Roman" panose="02020603050405020304" pitchFamily="18" charset="0"/>
            </a:endParaRPr>
          </a:p>
        </p:txBody>
      </p:sp>
      <p:sp>
        <p:nvSpPr>
          <p:cNvPr id="9" name="Google Shape;3573;p48"/>
          <p:cNvSpPr/>
          <p:nvPr/>
        </p:nvSpPr>
        <p:spPr>
          <a:xfrm flipH="1">
            <a:off x="-3161741" y="4736604"/>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TextBox 7"/>
          <p:cNvSpPr txBox="1"/>
          <p:nvPr/>
        </p:nvSpPr>
        <p:spPr>
          <a:xfrm>
            <a:off x="775466" y="5694947"/>
            <a:ext cx="11256113" cy="523220"/>
          </a:xfrm>
          <a:prstGeom prst="rect">
            <a:avLst/>
          </a:prstGeom>
          <a:solidFill>
            <a:srgbClr val="F2D2B6"/>
          </a:solidFill>
        </p:spPr>
        <p:txBody>
          <a:bodyPr wrap="square" rtlCol="0">
            <a:spAutoFit/>
          </a:bodyPr>
          <a:lstStyle/>
          <a:p>
            <a:r>
              <a:rPr lang="en-US" altLang="en-US" sz="2800" smtClean="0">
                <a:latin typeface="Times New Roman" panose="02020603050405020304" pitchFamily="18" charset="0"/>
                <a:cs typeface="Times New Roman" panose="02020603050405020304" pitchFamily="18" charset="0"/>
              </a:rPr>
              <a:t>Chiều 19 - 8 – 1945, cuộc khởi nghĩa giành chính quyền ở Hà Nội toàn thắng.</a:t>
            </a:r>
          </a:p>
        </p:txBody>
      </p:sp>
      <p:sp>
        <p:nvSpPr>
          <p:cNvPr id="10" name="Google Shape;3576;p48"/>
          <p:cNvSpPr/>
          <p:nvPr/>
        </p:nvSpPr>
        <p:spPr>
          <a:xfrm rot="5400000">
            <a:off x="-2095799" y="4341115"/>
            <a:ext cx="4893399" cy="849131"/>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335047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 name="Google Shape;3966;p51"/>
          <p:cNvGrpSpPr/>
          <p:nvPr/>
        </p:nvGrpSpPr>
        <p:grpSpPr>
          <a:xfrm>
            <a:off x="2692812" y="897206"/>
            <a:ext cx="5999919" cy="5815360"/>
            <a:chOff x="-1384325" y="2749377"/>
            <a:chExt cx="4997018" cy="4843308"/>
          </a:xfrm>
          <a:solidFill>
            <a:srgbClr val="F2D2B6"/>
          </a:solidFill>
        </p:grpSpPr>
        <p:sp>
          <p:nvSpPr>
            <p:cNvPr id="415" name="Google Shape;3967;p51"/>
            <p:cNvSpPr/>
            <p:nvPr/>
          </p:nvSpPr>
          <p:spPr>
            <a:xfrm>
              <a:off x="-1384325" y="2749377"/>
              <a:ext cx="4997018" cy="4843308"/>
            </a:xfrm>
            <a:custGeom>
              <a:avLst/>
              <a:gdLst/>
              <a:ahLst/>
              <a:cxnLst/>
              <a:rect l="l" t="t" r="r" b="b"/>
              <a:pathLst>
                <a:path w="215180" h="208561" extrusionOk="0">
                  <a:moveTo>
                    <a:pt x="54508" y="10400"/>
                  </a:moveTo>
                  <a:cubicBezTo>
                    <a:pt x="31460" y="24904"/>
                    <a:pt x="13777" y="51529"/>
                    <a:pt x="5697" y="83848"/>
                  </a:cubicBezTo>
                  <a:cubicBezTo>
                    <a:pt x="5233" y="85637"/>
                    <a:pt x="4836" y="87425"/>
                    <a:pt x="4438" y="89213"/>
                  </a:cubicBezTo>
                  <a:cubicBezTo>
                    <a:pt x="3246" y="82988"/>
                    <a:pt x="2849" y="76629"/>
                    <a:pt x="3246" y="70271"/>
                  </a:cubicBezTo>
                  <a:cubicBezTo>
                    <a:pt x="4372" y="51197"/>
                    <a:pt x="14638" y="32918"/>
                    <a:pt x="30731" y="21394"/>
                  </a:cubicBezTo>
                  <a:cubicBezTo>
                    <a:pt x="37884" y="16294"/>
                    <a:pt x="45964" y="12586"/>
                    <a:pt x="54508" y="10400"/>
                  </a:cubicBezTo>
                  <a:close/>
                  <a:moveTo>
                    <a:pt x="73446" y="8041"/>
                  </a:moveTo>
                  <a:cubicBezTo>
                    <a:pt x="74286" y="8041"/>
                    <a:pt x="75126" y="8055"/>
                    <a:pt x="75966" y="8082"/>
                  </a:cubicBezTo>
                  <a:cubicBezTo>
                    <a:pt x="68879" y="9870"/>
                    <a:pt x="62124" y="12519"/>
                    <a:pt x="55766" y="15963"/>
                  </a:cubicBezTo>
                  <a:cubicBezTo>
                    <a:pt x="31592" y="29408"/>
                    <a:pt x="14505" y="57953"/>
                    <a:pt x="9737" y="83650"/>
                  </a:cubicBezTo>
                  <a:cubicBezTo>
                    <a:pt x="8611" y="89478"/>
                    <a:pt x="8081" y="95439"/>
                    <a:pt x="8081" y="101466"/>
                  </a:cubicBezTo>
                  <a:cubicBezTo>
                    <a:pt x="7220" y="99346"/>
                    <a:pt x="6491" y="97161"/>
                    <a:pt x="5895" y="95041"/>
                  </a:cubicBezTo>
                  <a:cubicBezTo>
                    <a:pt x="6491" y="91531"/>
                    <a:pt x="7220" y="87955"/>
                    <a:pt x="8081" y="84445"/>
                  </a:cubicBezTo>
                  <a:cubicBezTo>
                    <a:pt x="16293" y="51529"/>
                    <a:pt x="34573" y="24706"/>
                    <a:pt x="58349" y="10930"/>
                  </a:cubicBezTo>
                  <a:lnTo>
                    <a:pt x="57620" y="9672"/>
                  </a:lnTo>
                  <a:cubicBezTo>
                    <a:pt x="62825" y="8585"/>
                    <a:pt x="68129" y="8041"/>
                    <a:pt x="73446" y="8041"/>
                  </a:cubicBezTo>
                  <a:close/>
                  <a:moveTo>
                    <a:pt x="127009" y="2473"/>
                  </a:moveTo>
                  <a:cubicBezTo>
                    <a:pt x="140259" y="2473"/>
                    <a:pt x="153731" y="6025"/>
                    <a:pt x="165706" y="12784"/>
                  </a:cubicBezTo>
                  <a:cubicBezTo>
                    <a:pt x="179879" y="20798"/>
                    <a:pt x="192132" y="33514"/>
                    <a:pt x="200212" y="48548"/>
                  </a:cubicBezTo>
                  <a:cubicBezTo>
                    <a:pt x="211868" y="70139"/>
                    <a:pt x="214252" y="96498"/>
                    <a:pt x="207961" y="120407"/>
                  </a:cubicBezTo>
                  <a:cubicBezTo>
                    <a:pt x="207630" y="116765"/>
                    <a:pt x="207100" y="113188"/>
                    <a:pt x="206239" y="109678"/>
                  </a:cubicBezTo>
                  <a:cubicBezTo>
                    <a:pt x="208822" y="70139"/>
                    <a:pt x="188224" y="31726"/>
                    <a:pt x="148288" y="14175"/>
                  </a:cubicBezTo>
                  <a:cubicBezTo>
                    <a:pt x="135638" y="8744"/>
                    <a:pt x="122128" y="5632"/>
                    <a:pt x="108418" y="4969"/>
                  </a:cubicBezTo>
                  <a:cubicBezTo>
                    <a:pt x="111332" y="4174"/>
                    <a:pt x="114313" y="3512"/>
                    <a:pt x="117359" y="3115"/>
                  </a:cubicBezTo>
                  <a:cubicBezTo>
                    <a:pt x="120546" y="2686"/>
                    <a:pt x="123771" y="2473"/>
                    <a:pt x="127009" y="2473"/>
                  </a:cubicBezTo>
                  <a:close/>
                  <a:moveTo>
                    <a:pt x="205245" y="118685"/>
                  </a:moveTo>
                  <a:cubicBezTo>
                    <a:pt x="205643" y="121666"/>
                    <a:pt x="205775" y="124712"/>
                    <a:pt x="205709" y="127759"/>
                  </a:cubicBezTo>
                  <a:cubicBezTo>
                    <a:pt x="203590" y="133918"/>
                    <a:pt x="200808" y="139812"/>
                    <a:pt x="197496" y="145376"/>
                  </a:cubicBezTo>
                  <a:cubicBezTo>
                    <a:pt x="198357" y="143389"/>
                    <a:pt x="199152" y="141402"/>
                    <a:pt x="199947" y="139349"/>
                  </a:cubicBezTo>
                  <a:cubicBezTo>
                    <a:pt x="202397" y="132660"/>
                    <a:pt x="204186" y="125706"/>
                    <a:pt x="205245" y="118685"/>
                  </a:cubicBezTo>
                  <a:close/>
                  <a:moveTo>
                    <a:pt x="205113" y="136435"/>
                  </a:moveTo>
                  <a:cubicBezTo>
                    <a:pt x="203590" y="147495"/>
                    <a:pt x="199550" y="158025"/>
                    <a:pt x="193258" y="167298"/>
                  </a:cubicBezTo>
                  <a:cubicBezTo>
                    <a:pt x="181866" y="183987"/>
                    <a:pt x="163984" y="194253"/>
                    <a:pt x="144447" y="196968"/>
                  </a:cubicBezTo>
                  <a:cubicBezTo>
                    <a:pt x="162726" y="190014"/>
                    <a:pt x="178422" y="177364"/>
                    <a:pt x="189152" y="160940"/>
                  </a:cubicBezTo>
                  <a:cubicBezTo>
                    <a:pt x="189284" y="160741"/>
                    <a:pt x="189416" y="160542"/>
                    <a:pt x="189549" y="160344"/>
                  </a:cubicBezTo>
                  <a:cubicBezTo>
                    <a:pt x="191337" y="158357"/>
                    <a:pt x="193059" y="156304"/>
                    <a:pt x="194715" y="154118"/>
                  </a:cubicBezTo>
                  <a:cubicBezTo>
                    <a:pt x="198821" y="148621"/>
                    <a:pt x="202265" y="142660"/>
                    <a:pt x="205113" y="136435"/>
                  </a:cubicBezTo>
                  <a:close/>
                  <a:moveTo>
                    <a:pt x="5034" y="100472"/>
                  </a:moveTo>
                  <a:lnTo>
                    <a:pt x="5034" y="100472"/>
                  </a:lnTo>
                  <a:cubicBezTo>
                    <a:pt x="5962" y="103055"/>
                    <a:pt x="7087" y="105506"/>
                    <a:pt x="8346" y="107956"/>
                  </a:cubicBezTo>
                  <a:cubicBezTo>
                    <a:pt x="11591" y="159218"/>
                    <a:pt x="52388" y="200147"/>
                    <a:pt x="103716" y="203525"/>
                  </a:cubicBezTo>
                  <a:cubicBezTo>
                    <a:pt x="97860" y="205198"/>
                    <a:pt x="91645" y="206024"/>
                    <a:pt x="84956" y="206024"/>
                  </a:cubicBezTo>
                  <a:cubicBezTo>
                    <a:pt x="82114" y="206024"/>
                    <a:pt x="79186" y="205875"/>
                    <a:pt x="76165" y="205578"/>
                  </a:cubicBezTo>
                  <a:cubicBezTo>
                    <a:pt x="64839" y="204386"/>
                    <a:pt x="54706" y="201604"/>
                    <a:pt x="46229" y="197233"/>
                  </a:cubicBezTo>
                  <a:cubicBezTo>
                    <a:pt x="28082" y="187961"/>
                    <a:pt x="14108" y="170079"/>
                    <a:pt x="7750" y="148224"/>
                  </a:cubicBezTo>
                  <a:cubicBezTo>
                    <a:pt x="3644" y="133786"/>
                    <a:pt x="2716" y="117559"/>
                    <a:pt x="5034" y="100472"/>
                  </a:cubicBezTo>
                  <a:close/>
                  <a:moveTo>
                    <a:pt x="127088" y="0"/>
                  </a:moveTo>
                  <a:cubicBezTo>
                    <a:pt x="123719" y="0"/>
                    <a:pt x="120358" y="220"/>
                    <a:pt x="117028" y="664"/>
                  </a:cubicBezTo>
                  <a:cubicBezTo>
                    <a:pt x="111531" y="1393"/>
                    <a:pt x="106166" y="2784"/>
                    <a:pt x="101000" y="4771"/>
                  </a:cubicBezTo>
                  <a:cubicBezTo>
                    <a:pt x="95437" y="4837"/>
                    <a:pt x="89808" y="5367"/>
                    <a:pt x="84311" y="6294"/>
                  </a:cubicBezTo>
                  <a:cubicBezTo>
                    <a:pt x="80677" y="5791"/>
                    <a:pt x="77033" y="5542"/>
                    <a:pt x="73407" y="5542"/>
                  </a:cubicBezTo>
                  <a:cubicBezTo>
                    <a:pt x="57470" y="5542"/>
                    <a:pt x="41900" y="10343"/>
                    <a:pt x="29274" y="19407"/>
                  </a:cubicBezTo>
                  <a:cubicBezTo>
                    <a:pt x="12584" y="31395"/>
                    <a:pt x="1922" y="50336"/>
                    <a:pt x="729" y="70073"/>
                  </a:cubicBezTo>
                  <a:cubicBezTo>
                    <a:pt x="200" y="78550"/>
                    <a:pt x="1061" y="87028"/>
                    <a:pt x="3312" y="95240"/>
                  </a:cubicBezTo>
                  <a:cubicBezTo>
                    <a:pt x="1" y="114380"/>
                    <a:pt x="729" y="132792"/>
                    <a:pt x="5366" y="148886"/>
                  </a:cubicBezTo>
                  <a:cubicBezTo>
                    <a:pt x="11922" y="171470"/>
                    <a:pt x="26360" y="189882"/>
                    <a:pt x="45103" y="199485"/>
                  </a:cubicBezTo>
                  <a:cubicBezTo>
                    <a:pt x="53912" y="203989"/>
                    <a:pt x="64310" y="206837"/>
                    <a:pt x="75966" y="208095"/>
                  </a:cubicBezTo>
                  <a:cubicBezTo>
                    <a:pt x="79012" y="208360"/>
                    <a:pt x="82125" y="208559"/>
                    <a:pt x="85172" y="208559"/>
                  </a:cubicBezTo>
                  <a:cubicBezTo>
                    <a:pt x="85340" y="208560"/>
                    <a:pt x="85508" y="208560"/>
                    <a:pt x="85676" y="208560"/>
                  </a:cubicBezTo>
                  <a:cubicBezTo>
                    <a:pt x="94248" y="208560"/>
                    <a:pt x="102747" y="206905"/>
                    <a:pt x="110736" y="203658"/>
                  </a:cubicBezTo>
                  <a:cubicBezTo>
                    <a:pt x="116432" y="203591"/>
                    <a:pt x="122061" y="202995"/>
                    <a:pt x="127625" y="201869"/>
                  </a:cubicBezTo>
                  <a:cubicBezTo>
                    <a:pt x="130009" y="201406"/>
                    <a:pt x="132261" y="200810"/>
                    <a:pt x="134512" y="200214"/>
                  </a:cubicBezTo>
                  <a:cubicBezTo>
                    <a:pt x="140407" y="200214"/>
                    <a:pt x="146301" y="199551"/>
                    <a:pt x="152129" y="198161"/>
                  </a:cubicBezTo>
                  <a:cubicBezTo>
                    <a:pt x="169680" y="194187"/>
                    <a:pt x="185178" y="183656"/>
                    <a:pt x="195311" y="168688"/>
                  </a:cubicBezTo>
                  <a:cubicBezTo>
                    <a:pt x="203325" y="156833"/>
                    <a:pt x="207828" y="142859"/>
                    <a:pt x="208159" y="128487"/>
                  </a:cubicBezTo>
                  <a:cubicBezTo>
                    <a:pt x="211206" y="119877"/>
                    <a:pt x="213060" y="110936"/>
                    <a:pt x="213723" y="101863"/>
                  </a:cubicBezTo>
                  <a:cubicBezTo>
                    <a:pt x="215180" y="82988"/>
                    <a:pt x="211272" y="64112"/>
                    <a:pt x="202464" y="47356"/>
                  </a:cubicBezTo>
                  <a:cubicBezTo>
                    <a:pt x="194317" y="32057"/>
                    <a:pt x="182065" y="19341"/>
                    <a:pt x="167031" y="10665"/>
                  </a:cubicBezTo>
                  <a:cubicBezTo>
                    <a:pt x="154643" y="3647"/>
                    <a:pt x="140803" y="0"/>
                    <a:pt x="127088" y="0"/>
                  </a:cubicBezTo>
                  <a:close/>
                </a:path>
              </a:pathLst>
            </a:custGeom>
            <a:grpFill/>
            <a:ln>
              <a:noFill/>
            </a:ln>
          </p:spPr>
          <p:txBody>
            <a:bodyPr spcFirstLastPara="1" wrap="square" lIns="91425" tIns="91425" rIns="91425" bIns="91425" anchor="ctr" anchorCtr="0">
              <a:noAutofit/>
            </a:bodyPr>
            <a:lstStyle/>
            <a:p>
              <a:endParaRPr/>
            </a:p>
          </p:txBody>
        </p:sp>
        <p:sp>
          <p:nvSpPr>
            <p:cNvPr id="416" name="Google Shape;3968;p51"/>
            <p:cNvSpPr/>
            <p:nvPr/>
          </p:nvSpPr>
          <p:spPr>
            <a:xfrm>
              <a:off x="-836675" y="2897850"/>
              <a:ext cx="4224600" cy="4223400"/>
            </a:xfrm>
            <a:prstGeom prst="ellipse">
              <a:avLst/>
            </a:prstGeom>
            <a:grpFill/>
            <a:ln>
              <a:noFill/>
            </a:ln>
          </p:spPr>
          <p:txBody>
            <a:bodyPr spcFirstLastPara="1" wrap="square" lIns="91425" tIns="91425" rIns="91425" bIns="91425" anchor="ctr" anchorCtr="0">
              <a:noAutofit/>
            </a:bodyPr>
            <a:lstStyle/>
            <a:p>
              <a:endParaRPr/>
            </a:p>
          </p:txBody>
        </p:sp>
        <p:sp>
          <p:nvSpPr>
            <p:cNvPr id="417" name="Google Shape;3969;p51"/>
            <p:cNvSpPr/>
            <p:nvPr/>
          </p:nvSpPr>
          <p:spPr>
            <a:xfrm>
              <a:off x="-1049125" y="3008350"/>
              <a:ext cx="4326600" cy="4325400"/>
            </a:xfrm>
            <a:prstGeom prst="ellipse">
              <a:avLst/>
            </a:prstGeom>
            <a:grpFill/>
            <a:ln>
              <a:noFill/>
            </a:ln>
          </p:spPr>
          <p:txBody>
            <a:bodyPr spcFirstLastPara="1" wrap="square" lIns="91425" tIns="91425" rIns="91425" bIns="91425" anchor="ctr" anchorCtr="0">
              <a:noAutofit/>
            </a:bodyPr>
            <a:lstStyle/>
            <a:p>
              <a:endParaRPr/>
            </a:p>
          </p:txBody>
        </p:sp>
      </p:grpSp>
      <p:sp>
        <p:nvSpPr>
          <p:cNvPr id="2" name="Title 1"/>
          <p:cNvSpPr>
            <a:spLocks noGrp="1"/>
          </p:cNvSpPr>
          <p:nvPr>
            <p:ph type="title"/>
          </p:nvPr>
        </p:nvSpPr>
        <p:spPr>
          <a:xfrm>
            <a:off x="2451934" y="2414275"/>
            <a:ext cx="6532400" cy="2227792"/>
          </a:xfrm>
        </p:spPr>
        <p:txBody>
          <a:bodyPr/>
          <a:lstStyle/>
          <a:p>
            <a:r>
              <a:rPr lang="en-US" sz="8800" smtClean="0">
                <a:latin typeface="UTM Ambrosia" panose="02040603050506020204" pitchFamily="18" charset="0"/>
              </a:rPr>
              <a:t>Giải cứu người </a:t>
            </a:r>
            <a:br>
              <a:rPr lang="en-US" sz="8800" smtClean="0">
                <a:latin typeface="UTM Ambrosia" panose="02040603050506020204" pitchFamily="18" charset="0"/>
              </a:rPr>
            </a:br>
            <a:r>
              <a:rPr lang="en-US" sz="8800" smtClean="0">
                <a:latin typeface="UTM Ambrosia" panose="02040603050506020204" pitchFamily="18" charset="0"/>
              </a:rPr>
              <a:t>ngoài hành tinh</a:t>
            </a:r>
            <a:endParaRPr lang="en-US" sz="8800">
              <a:latin typeface="UTM Ambrosia" panose="02040603050506020204" pitchFamily="18" charset="0"/>
            </a:endParaRPr>
          </a:p>
        </p:txBody>
      </p:sp>
      <p:pic>
        <p:nvPicPr>
          <p:cNvPr id="4" name="Picture 2" descr="Resultado de imagen para marciano  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59" y="3248585"/>
            <a:ext cx="2251696" cy="3032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40442" y="3411097"/>
            <a:ext cx="3844837" cy="3556143"/>
          </a:xfrm>
          <a:prstGeom prst="rect">
            <a:avLst/>
          </a:prstGeom>
        </p:spPr>
      </p:pic>
      <p:grpSp>
        <p:nvGrpSpPr>
          <p:cNvPr id="6" name="Google Shape;640;p35"/>
          <p:cNvGrpSpPr/>
          <p:nvPr/>
        </p:nvGrpSpPr>
        <p:grpSpPr>
          <a:xfrm>
            <a:off x="-167640" y="-883255"/>
            <a:ext cx="12359639" cy="2701927"/>
            <a:chOff x="10912275" y="1360275"/>
            <a:chExt cx="2063300" cy="551650"/>
          </a:xfrm>
        </p:grpSpPr>
        <p:sp>
          <p:nvSpPr>
            <p:cNvPr id="7"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1"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4"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4"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4"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4"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4"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4"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4"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4"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4"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4"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4"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4"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5"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7"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8"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1"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2"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3"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8"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2"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6"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5"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5"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5"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5"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5"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5"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5"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5"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5"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5"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5"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5"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5"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pic>
        <p:nvPicPr>
          <p:cNvPr id="419" name="Picture 41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456" y="2216517"/>
            <a:ext cx="4416807" cy="4416807"/>
          </a:xfrm>
          <a:prstGeom prst="rect">
            <a:avLst/>
          </a:prstGeom>
        </p:spPr>
      </p:pic>
      <p:pic>
        <p:nvPicPr>
          <p:cNvPr id="420" name="Picture 419">
            <a:hlinkClick r:id="rId7"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0961" y="1823081"/>
            <a:ext cx="8527682" cy="5573146"/>
          </a:xfrm>
          <a:prstGeom prst="rect">
            <a:avLst/>
          </a:prstGeom>
        </p:spPr>
      </p:pic>
      <p:sp>
        <p:nvSpPr>
          <p:cNvPr id="418"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4687;p55">
            <a:hlinkClick r:id="rId8" action="ppaction://hlinksldjump"/>
          </p:cNvPr>
          <p:cNvSpPr/>
          <p:nvPr/>
        </p:nvSpPr>
        <p:spPr>
          <a:xfrm>
            <a:off x="10582274" y="6245283"/>
            <a:ext cx="1389341" cy="715225"/>
          </a:xfrm>
          <a:prstGeom prst="ellipse">
            <a:avLst/>
          </a:prstGeom>
          <a:noFill/>
          <a:ln>
            <a:noFill/>
          </a:ln>
        </p:spPr>
        <p:txBody>
          <a:bodyPr spcFirstLastPara="1" wrap="square" lIns="91425" tIns="91425" rIns="91425" bIns="91425" anchor="ctr" anchorCtr="0">
            <a:noAutofit/>
          </a:bodyPr>
          <a:lstStyle/>
          <a:p>
            <a:pPr algn="ctr"/>
            <a:r>
              <a:rPr lang="en-US" smtClean="0"/>
              <a:t>NEXT</a:t>
            </a:r>
            <a:endParaRPr/>
          </a:p>
        </p:txBody>
      </p:sp>
    </p:spTree>
    <p:extLst>
      <p:ext uri="{BB962C8B-B14F-4D97-AF65-F5344CB8AC3E}">
        <p14:creationId xmlns:p14="http://schemas.microsoft.com/office/powerpoint/2010/main" val="40150191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8"/>
                                        </p:tgtEl>
                                        <p:attrNameLst>
                                          <p:attrName>style.visibility</p:attrName>
                                        </p:attrNameLst>
                                      </p:cBhvr>
                                      <p:to>
                                        <p:strVal val="visible"/>
                                      </p:to>
                                    </p:set>
                                    <p:animEffect transition="in" filter="wipe(down)">
                                      <p:cBhvr>
                                        <p:cTn id="11" dur="500"/>
                                        <p:tgtEl>
                                          <p:spTgt spid="4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500"/>
                            </p:stCondLst>
                            <p:childTnLst>
                              <p:par>
                                <p:cTn id="20" presetID="31" presetClass="entr" presetSubtype="0" fill="hold" nodeType="afterEffect">
                                  <p:stCondLst>
                                    <p:cond delay="0"/>
                                  </p:stCondLst>
                                  <p:childTnLst>
                                    <p:set>
                                      <p:cBhvr>
                                        <p:cTn id="21" dur="1" fill="hold">
                                          <p:stCondLst>
                                            <p:cond delay="0"/>
                                          </p:stCondLst>
                                        </p:cTn>
                                        <p:tgtEl>
                                          <p:spTgt spid="414"/>
                                        </p:tgtEl>
                                        <p:attrNameLst>
                                          <p:attrName>style.visibility</p:attrName>
                                        </p:attrNameLst>
                                      </p:cBhvr>
                                      <p:to>
                                        <p:strVal val="visible"/>
                                      </p:to>
                                    </p:set>
                                    <p:anim calcmode="lin" valueType="num">
                                      <p:cBhvr>
                                        <p:cTn id="22" dur="1000" fill="hold"/>
                                        <p:tgtEl>
                                          <p:spTgt spid="414"/>
                                        </p:tgtEl>
                                        <p:attrNameLst>
                                          <p:attrName>ppt_w</p:attrName>
                                        </p:attrNameLst>
                                      </p:cBhvr>
                                      <p:tavLst>
                                        <p:tav tm="0">
                                          <p:val>
                                            <p:fltVal val="0"/>
                                          </p:val>
                                        </p:tav>
                                        <p:tav tm="100000">
                                          <p:val>
                                            <p:strVal val="#ppt_w"/>
                                          </p:val>
                                        </p:tav>
                                      </p:tavLst>
                                    </p:anim>
                                    <p:anim calcmode="lin" valueType="num">
                                      <p:cBhvr>
                                        <p:cTn id="23" dur="1000" fill="hold"/>
                                        <p:tgtEl>
                                          <p:spTgt spid="414"/>
                                        </p:tgtEl>
                                        <p:attrNameLst>
                                          <p:attrName>ppt_h</p:attrName>
                                        </p:attrNameLst>
                                      </p:cBhvr>
                                      <p:tavLst>
                                        <p:tav tm="0">
                                          <p:val>
                                            <p:fltVal val="0"/>
                                          </p:val>
                                        </p:tav>
                                        <p:tav tm="100000">
                                          <p:val>
                                            <p:strVal val="#ppt_h"/>
                                          </p:val>
                                        </p:tav>
                                      </p:tavLst>
                                    </p:anim>
                                    <p:anim calcmode="lin" valueType="num">
                                      <p:cBhvr>
                                        <p:cTn id="24" dur="1000" fill="hold"/>
                                        <p:tgtEl>
                                          <p:spTgt spid="414"/>
                                        </p:tgtEl>
                                        <p:attrNameLst>
                                          <p:attrName>style.rotation</p:attrName>
                                        </p:attrNameLst>
                                      </p:cBhvr>
                                      <p:tavLst>
                                        <p:tav tm="0">
                                          <p:val>
                                            <p:fltVal val="90"/>
                                          </p:val>
                                        </p:tav>
                                        <p:tav tm="100000">
                                          <p:val>
                                            <p:fltVal val="0"/>
                                          </p:val>
                                        </p:tav>
                                      </p:tavLst>
                                    </p:anim>
                                    <p:animEffect transition="in" filter="fade">
                                      <p:cBhvr>
                                        <p:cTn id="25"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19"/>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419"/>
                                        </p:tgtEl>
                                      </p:cBhvr>
                                    </p:animEffect>
                                    <p:set>
                                      <p:cBhvr>
                                        <p:cTn id="31" dur="1" fill="hold">
                                          <p:stCondLst>
                                            <p:cond delay="499"/>
                                          </p:stCondLst>
                                        </p:cTn>
                                        <p:tgtEl>
                                          <p:spTgt spid="419"/>
                                        </p:tgtEl>
                                        <p:attrNameLst>
                                          <p:attrName>style.visibility</p:attrName>
                                        </p:attrNameLst>
                                      </p:cBhvr>
                                      <p:to>
                                        <p:strVal val="hidden"/>
                                      </p:to>
                                    </p:set>
                                  </p:childTnLst>
                                </p:cTn>
                              </p:par>
                            </p:childTnLst>
                          </p:cTn>
                        </p:par>
                      </p:childTnLst>
                    </p:cTn>
                  </p:par>
                </p:childTnLst>
              </p:cTn>
              <p:nextCondLst>
                <p:cond evt="onClick" delay="0">
                  <p:tgtEl>
                    <p:spTgt spid="419"/>
                  </p:tgtEl>
                </p:cond>
              </p:nextCondLst>
            </p:seq>
            <p:seq concurrent="1" nextAc="seek">
              <p:cTn id="32" restart="whenNotActive" fill="hold" evtFilter="cancelBubble" nodeType="interactiveSeq">
                <p:stCondLst>
                  <p:cond evt="onClick" delay="0">
                    <p:tgtEl>
                      <p:spTgt spid="420"/>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420"/>
                                        </p:tgtEl>
                                      </p:cBhvr>
                                    </p:animEffect>
                                    <p:set>
                                      <p:cBhvr>
                                        <p:cTn id="37" dur="1" fill="hold">
                                          <p:stCondLst>
                                            <p:cond delay="499"/>
                                          </p:stCondLst>
                                        </p:cTn>
                                        <p:tgtEl>
                                          <p:spTgt spid="420"/>
                                        </p:tgtEl>
                                        <p:attrNameLst>
                                          <p:attrName>style.visibility</p:attrName>
                                        </p:attrNameLst>
                                      </p:cBhvr>
                                      <p:to>
                                        <p:strVal val="hidden"/>
                                      </p:to>
                                    </p:set>
                                  </p:childTnLst>
                                </p:cTn>
                              </p:par>
                            </p:childTnLst>
                          </p:cTn>
                        </p:par>
                      </p:childTnLst>
                    </p:cTn>
                  </p:par>
                </p:childTnLst>
              </p:cTn>
              <p:nextCondLst>
                <p:cond evt="onClick" delay="0">
                  <p:tgtEl>
                    <p:spTgt spid="420"/>
                  </p:tgtEl>
                </p:cond>
              </p:nextCondLst>
            </p:seq>
          </p:childTnLst>
        </p:cTn>
      </p:par>
    </p:tnLst>
    <p:bldLst>
      <p:bldP spid="2" grpId="0"/>
      <p:bldP spid="4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384" y="215268"/>
            <a:ext cx="3656890" cy="584775"/>
          </a:xfrm>
          <a:prstGeom prst="rect">
            <a:avLst/>
          </a:prstGeom>
          <a:noFill/>
        </p:spPr>
        <p:txBody>
          <a:bodyPr wrap="square" rtlCol="0">
            <a:spAutoFit/>
          </a:bodyPr>
          <a:lstStyle/>
          <a:p>
            <a:r>
              <a:rPr lang="en-US" sz="3200" b="1" smtClean="0">
                <a:ln>
                  <a:solidFill>
                    <a:srgbClr val="59342C"/>
                  </a:solidFill>
                </a:ln>
                <a:solidFill>
                  <a:srgbClr val="59342C"/>
                </a:solidFill>
                <a:latin typeface="Times New Roman" panose="02020603050405020304" pitchFamily="18" charset="0"/>
                <a:cs typeface="Times New Roman" panose="02020603050405020304" pitchFamily="18" charset="0"/>
              </a:rPr>
              <a:t>Tiếp sau Hà Nội:</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84" y="1011404"/>
            <a:ext cx="5485690" cy="3648075"/>
          </a:xfrm>
          <a:prstGeom prst="rect">
            <a:avLst/>
          </a:prstGeom>
        </p:spPr>
      </p:pic>
      <p:sp>
        <p:nvSpPr>
          <p:cNvPr id="7" name="TextBox 6"/>
          <p:cNvSpPr txBox="1"/>
          <p:nvPr/>
        </p:nvSpPr>
        <p:spPr>
          <a:xfrm>
            <a:off x="257384" y="4843409"/>
            <a:ext cx="579120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Giành chính quyền ở Huế 23-8-1945</a:t>
            </a:r>
            <a:endParaRPr lang="en-US" sz="28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09" y="1011403"/>
            <a:ext cx="5786373" cy="3648075"/>
          </a:xfrm>
          <a:prstGeom prst="rect">
            <a:avLst/>
          </a:prstGeom>
        </p:spPr>
      </p:pic>
      <p:sp>
        <p:nvSpPr>
          <p:cNvPr id="9" name="TextBox 8"/>
          <p:cNvSpPr txBox="1"/>
          <p:nvPr/>
        </p:nvSpPr>
        <p:spPr>
          <a:xfrm>
            <a:off x="6219509" y="4843409"/>
            <a:ext cx="616819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Giành chính quyền ở Sài Gòn 25-8-1945</a:t>
            </a:r>
            <a:endParaRPr lang="en-US" sz="2800">
              <a:latin typeface="Times New Roman" panose="02020603050405020304" pitchFamily="18" charset="0"/>
              <a:cs typeface="Times New Roman" panose="02020603050405020304" pitchFamily="18" charset="0"/>
            </a:endParaRPr>
          </a:p>
        </p:txBody>
      </p:sp>
      <p:grpSp>
        <p:nvGrpSpPr>
          <p:cNvPr id="10" name="Google Shape;640;p35"/>
          <p:cNvGrpSpPr/>
          <p:nvPr/>
        </p:nvGrpSpPr>
        <p:grpSpPr>
          <a:xfrm flipV="1">
            <a:off x="-353757" y="5366628"/>
            <a:ext cx="12741456" cy="2701927"/>
            <a:chOff x="10912275" y="1360275"/>
            <a:chExt cx="2063300" cy="551650"/>
          </a:xfrm>
        </p:grpSpPr>
        <p:sp>
          <p:nvSpPr>
            <p:cNvPr id="1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891565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4700336" y="1659119"/>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a:cs typeface="Times New Roman" panose="02020603050405020304" pitchFamily="18" charset="0"/>
              </a:rPr>
              <a:t> * Khởi nghĩa ở Hà Nội ngày 19 - 8 -1945</a:t>
            </a:r>
          </a:p>
        </p:txBody>
      </p:sp>
      <p:sp>
        <p:nvSpPr>
          <p:cNvPr id="5" name="Text Box 21"/>
          <p:cNvSpPr txBox="1">
            <a:spLocks noChangeArrowheads="1"/>
          </p:cNvSpPr>
          <p:nvPr/>
        </p:nvSpPr>
        <p:spPr bwMode="auto">
          <a:xfrm>
            <a:off x="4402555" y="3734816"/>
            <a:ext cx="7152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cs typeface="Times New Roman" panose="02020603050405020304" pitchFamily="18" charset="0"/>
              </a:rPr>
              <a:t>    * Khởi nghĩa ở Sài Gòn ngày 25 - 8 - 1945</a:t>
            </a:r>
          </a:p>
        </p:txBody>
      </p:sp>
      <p:sp>
        <p:nvSpPr>
          <p:cNvPr id="6" name="Text Box 27"/>
          <p:cNvSpPr txBox="1">
            <a:spLocks noChangeArrowheads="1"/>
          </p:cNvSpPr>
          <p:nvPr/>
        </p:nvSpPr>
        <p:spPr bwMode="auto">
          <a:xfrm>
            <a:off x="4322345" y="3010833"/>
            <a:ext cx="6838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cs typeface="Times New Roman" panose="02020603050405020304" pitchFamily="18" charset="0"/>
              </a:rPr>
              <a:t>     * Khởi nghĩa ở Huế ngày 23 - 8 - 1945</a:t>
            </a:r>
          </a:p>
        </p:txBody>
      </p:sp>
      <p:sp>
        <p:nvSpPr>
          <p:cNvPr id="7" name="Text Box 43"/>
          <p:cNvSpPr txBox="1">
            <a:spLocks noChangeArrowheads="1"/>
          </p:cNvSpPr>
          <p:nvPr/>
        </p:nvSpPr>
        <p:spPr bwMode="auto">
          <a:xfrm>
            <a:off x="4700336" y="2351018"/>
            <a:ext cx="74274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a:cs typeface="Times New Roman" panose="02020603050405020304" pitchFamily="18" charset="0"/>
              </a:rPr>
              <a:t> </a:t>
            </a:r>
            <a:r>
              <a:rPr lang="vi-VN" altLang="en-US" sz="2800">
                <a:cs typeface="Times New Roman" panose="02020603050405020304" pitchFamily="18" charset="0"/>
              </a:rPr>
              <a:t>* Khởi nghĩa ở Hải Dương ngày 18 - 8 - 1945</a:t>
            </a:r>
          </a:p>
        </p:txBody>
      </p:sp>
      <p:sp>
        <p:nvSpPr>
          <p:cNvPr id="8" name="Rectangle 52"/>
          <p:cNvSpPr>
            <a:spLocks noChangeArrowheads="1"/>
          </p:cNvSpPr>
          <p:nvPr/>
        </p:nvSpPr>
        <p:spPr bwMode="auto">
          <a:xfrm>
            <a:off x="4764505" y="4595395"/>
            <a:ext cx="74274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vi-VN" altLang="en-US" sz="3200">
                <a:solidFill>
                  <a:srgbClr val="C00000"/>
                </a:solidFill>
              </a:rPr>
              <a:t>* Ngày 28 - 8 - 1945, cuộc tổng khởi nghĩa đã thành công trên cả nước. </a:t>
            </a:r>
          </a:p>
        </p:txBody>
      </p:sp>
      <p:pic>
        <p:nvPicPr>
          <p:cNvPr id="9" name="Picture 8"/>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3101" b="97933" l="30167" r="74833">
                        <a14:foregroundMark x1="65333" y1="43411" x2="65333" y2="43411"/>
                        <a14:foregroundMark x1="66500" y1="44703" x2="66500" y2="44703"/>
                        <a14:foregroundMark x1="67667" y1="44703" x2="67667" y2="44703"/>
                        <a14:foregroundMark x1="71000" y1="45220" x2="71000" y2="45220"/>
                        <a14:foregroundMark x1="69500" y1="44703" x2="69500" y2="44703"/>
                        <a14:foregroundMark x1="66000" y1="44444" x2="66000" y2="44444"/>
                        <a14:foregroundMark x1="63333" y1="44703" x2="63333" y2="44703"/>
                        <a14:foregroundMark x1="69833" y1="45736" x2="69833" y2="45736"/>
                        <a14:foregroundMark x1="67667" y1="45736" x2="65833" y2="46512"/>
                        <a14:foregroundMark x1="64000" y1="47287" x2="64000" y2="47287"/>
                        <a14:foregroundMark x1="64000" y1="47287" x2="64000" y2="47287"/>
                        <a14:foregroundMark x1="64000" y1="47287" x2="64000" y2="47287"/>
                        <a14:foregroundMark x1="64000" y1="47287" x2="64000" y2="47287"/>
                        <a14:foregroundMark x1="63333" y1="47804" x2="63333" y2="47804"/>
                        <a14:foregroundMark x1="63333" y1="47804" x2="63333" y2="47804"/>
                        <a14:foregroundMark x1="69667" y1="47804" x2="69667" y2="47804"/>
                        <a14:foregroundMark x1="71000" y1="47804" x2="71000" y2="47804"/>
                        <a14:foregroundMark x1="72000" y1="47804" x2="72000" y2="47804"/>
                        <a14:foregroundMark x1="72167" y1="47804" x2="72333" y2="47804"/>
                        <a14:foregroundMark x1="73000" y1="47545" x2="73000" y2="47545"/>
                        <a14:foregroundMark x1="73000" y1="47287" x2="73000" y2="47287"/>
                        <a14:foregroundMark x1="73167" y1="46253" x2="73167" y2="46253"/>
                        <a14:foregroundMark x1="73333" y1="45220" x2="73333" y2="44444"/>
                        <a14:foregroundMark x1="73167" y1="43411" x2="73167" y2="43411"/>
                        <a14:foregroundMark x1="73167" y1="42894" x2="73167" y2="42894"/>
                        <a14:foregroundMark x1="73000" y1="40827" x2="73000" y2="40827"/>
                        <a14:foregroundMark x1="71500" y1="39793" x2="71500" y2="39793"/>
                        <a14:foregroundMark x1="71167" y1="39793" x2="68667" y2="39793"/>
                        <a14:foregroundMark x1="68000" y1="39535" x2="67833" y2="39276"/>
                        <a14:foregroundMark x1="67833" y1="39276" x2="67833" y2="39276"/>
                        <a14:foregroundMark x1="66167" y1="39276" x2="66167" y2="39276"/>
                        <a14:foregroundMark x1="65833" y1="39793" x2="65833" y2="39793"/>
                        <a14:foregroundMark x1="65000" y1="40827" x2="65000" y2="40827"/>
                        <a14:foregroundMark x1="64667" y1="41085" x2="64667" y2="41085"/>
                        <a14:foregroundMark x1="62500" y1="42894" x2="62500" y2="42894"/>
                        <a14:foregroundMark x1="62333" y1="42894" x2="62333" y2="43669"/>
                        <a14:foregroundMark x1="62000" y1="45220" x2="62000" y2="45220"/>
                        <a14:foregroundMark x1="61833" y1="45478" x2="61833" y2="45478"/>
                        <a14:foregroundMark x1="61833" y1="45478" x2="61833" y2="45478"/>
                        <a14:foregroundMark x1="61667" y1="45736" x2="61667" y2="47028"/>
                        <a14:foregroundMark x1="61667" y1="47287" x2="61667" y2="47287"/>
                        <a14:foregroundMark x1="61667" y1="47545" x2="61667" y2="48837"/>
                        <a14:foregroundMark x1="62500" y1="48837" x2="62500" y2="48837"/>
                        <a14:foregroundMark x1="63167" y1="48320" x2="63167" y2="48320"/>
                        <a14:foregroundMark x1="63667" y1="48320" x2="63667" y2="48320"/>
                        <a14:foregroundMark x1="64833" y1="48320" x2="64833" y2="48320"/>
                        <a14:foregroundMark x1="65500" y1="48320" x2="65500" y2="48320"/>
                        <a14:foregroundMark x1="66500" y1="48320" x2="66500" y2="48320"/>
                        <a14:foregroundMark x1="67000" y1="48320" x2="68000" y2="48837"/>
                        <a14:foregroundMark x1="68833" y1="48837" x2="68833" y2="48837"/>
                        <a14:foregroundMark x1="69333" y1="48837" x2="69833" y2="48837"/>
                        <a14:foregroundMark x1="70833" y1="49096" x2="70833" y2="49096"/>
                        <a14:foregroundMark x1="71667" y1="49096" x2="71667" y2="49096"/>
                        <a14:foregroundMark x1="72167" y1="49096" x2="72167" y2="49096"/>
                        <a14:foregroundMark x1="68667" y1="49612" x2="68667" y2="49612"/>
                        <a14:foregroundMark x1="67333" y1="49871" x2="67333" y2="49871"/>
                        <a14:foregroundMark x1="66833" y1="49871" x2="66833" y2="49871"/>
                        <a14:foregroundMark x1="66000" y1="49612" x2="66000" y2="49612"/>
                        <a14:foregroundMark x1="65333" y1="49096" x2="65333" y2="49096"/>
                        <a14:foregroundMark x1="64667" y1="48579" x2="64667" y2="48579"/>
                        <a14:foregroundMark x1="64667" y1="48579" x2="63833" y2="48579"/>
                        <a14:foregroundMark x1="63333" y1="48579" x2="63333" y2="48579"/>
                        <a14:foregroundMark x1="62833" y1="48320" x2="62833" y2="48320"/>
                        <a14:foregroundMark x1="62833" y1="48320" x2="61667" y2="49612"/>
                        <a14:foregroundMark x1="61167" y1="49096" x2="61167" y2="49096"/>
                        <a14:foregroundMark x1="61167" y1="48579" x2="61167" y2="48579"/>
                        <a14:foregroundMark x1="61167" y1="48579" x2="61167" y2="48579"/>
                        <a14:foregroundMark x1="64167" y1="71059" x2="64167" y2="71059"/>
                        <a14:foregroundMark x1="63500" y1="70026" x2="63500" y2="70026"/>
                        <a14:foregroundMark x1="63667" y1="69251" x2="63667" y2="69251"/>
                        <a14:foregroundMark x1="63667" y1="69251" x2="63667" y2="69251"/>
                        <a14:foregroundMark x1="64667" y1="68734" x2="66000" y2="68992"/>
                        <a14:foregroundMark x1="66833" y1="68992" x2="66833" y2="68992"/>
                        <a14:foregroundMark x1="67500" y1="68734" x2="68167" y2="68734"/>
                        <a14:foregroundMark x1="69167" y1="68734" x2="69833" y2="68992"/>
                        <a14:foregroundMark x1="70500" y1="68992" x2="70500" y2="68992"/>
                        <a14:foregroundMark x1="70667" y1="68992" x2="71500" y2="69251"/>
                        <a14:foregroundMark x1="72000" y1="69251" x2="72000" y2="69251"/>
                        <a14:foregroundMark x1="72333" y1="69251" x2="72333" y2="69251"/>
                        <a14:foregroundMark x1="73167" y1="68992" x2="73167" y2="68992"/>
                        <a14:foregroundMark x1="74000" y1="68734" x2="74000" y2="68734"/>
                        <a14:foregroundMark x1="74000" y1="67700" x2="74000" y2="67700"/>
                        <a14:foregroundMark x1="74000" y1="67442" x2="74000" y2="67442"/>
                        <a14:foregroundMark x1="72167" y1="64083" x2="72167" y2="64083"/>
                        <a14:foregroundMark x1="72167" y1="64083" x2="72167" y2="64083"/>
                        <a14:foregroundMark x1="70500" y1="64083" x2="69833" y2="64341"/>
                        <a14:foregroundMark x1="69333" y1="64341" x2="69333" y2="64341"/>
                        <a14:foregroundMark x1="69000" y1="64341" x2="69000" y2="64341"/>
                        <a14:foregroundMark x1="68667" y1="64083" x2="68667" y2="64083"/>
                        <a14:foregroundMark x1="68667" y1="64083" x2="68667" y2="64083"/>
                        <a14:foregroundMark x1="68333" y1="64083" x2="68333" y2="64083"/>
                        <a14:foregroundMark x1="67000" y1="64083" x2="67000" y2="64083"/>
                        <a14:foregroundMark x1="67000" y1="64083" x2="67000" y2="64083"/>
                        <a14:foregroundMark x1="67000" y1="64083" x2="67000" y2="64083"/>
                        <a14:foregroundMark x1="67000" y1="64083" x2="67000" y2="64083"/>
                        <a14:foregroundMark x1="67000" y1="64083" x2="67000" y2="64083"/>
                        <a14:foregroundMark x1="66333" y1="63824" x2="66000" y2="63824"/>
                        <a14:foregroundMark x1="65333" y1="63824" x2="65333" y2="63824"/>
                        <a14:foregroundMark x1="65333" y1="63824" x2="65333" y2="63824"/>
                        <a14:foregroundMark x1="65333" y1="63824" x2="65333" y2="63824"/>
                        <a14:foregroundMark x1="66333" y1="65116" x2="66833" y2="65633"/>
                        <a14:foregroundMark x1="66833" y1="65633" x2="66000" y2="65633"/>
                        <a14:foregroundMark x1="65167" y1="65633" x2="65167" y2="65633"/>
                        <a14:foregroundMark x1="65167" y1="65633" x2="64000" y2="66667"/>
                        <a14:foregroundMark x1="63500" y1="66667" x2="63500" y2="66667"/>
                        <a14:foregroundMark x1="62500" y1="66667" x2="62500" y2="66667"/>
                        <a14:foregroundMark x1="61667" y1="67700" x2="61667" y2="67700"/>
                        <a14:foregroundMark x1="65833" y1="72610" x2="65833" y2="72610"/>
                        <a14:foregroundMark x1="64000" y1="72610" x2="64000" y2="72610"/>
                        <a14:foregroundMark x1="64000" y1="72610" x2="64000" y2="72610"/>
                        <a14:foregroundMark x1="63833" y1="72868" x2="63833" y2="74160"/>
                        <a14:foregroundMark x1="63167" y1="74160" x2="63167" y2="74160"/>
                        <a14:foregroundMark x1="63167" y1="74160" x2="63167" y2="74160"/>
                        <a14:foregroundMark x1="63167" y1="74160" x2="63167" y2="74160"/>
                        <a14:foregroundMark x1="62667" y1="73902" x2="62667" y2="73902"/>
                        <a14:foregroundMark x1="62667" y1="73902" x2="63500" y2="74160"/>
                        <a14:foregroundMark x1="66000" y1="73902" x2="66000" y2="73902"/>
                        <a14:foregroundMark x1="66000" y1="73902" x2="67500" y2="73902"/>
                        <a14:foregroundMark x1="67833" y1="73902" x2="68333" y2="73902"/>
                        <a14:foregroundMark x1="68333" y1="73902" x2="68333" y2="73902"/>
                        <a14:foregroundMark x1="68333" y1="73902" x2="68333" y2="73902"/>
                        <a14:foregroundMark x1="69333" y1="73643" x2="69833" y2="73643"/>
                        <a14:foregroundMark x1="69833" y1="73643" x2="69833" y2="73643"/>
                        <a14:foregroundMark x1="70167" y1="73643" x2="70167" y2="73643"/>
                        <a14:foregroundMark x1="74333" y1="66667" x2="74333" y2="66667"/>
                        <a14:foregroundMark x1="72333" y1="69509" x2="72333" y2="69509"/>
                        <a14:foregroundMark x1="72167" y1="70284" x2="72167" y2="70284"/>
                        <a14:foregroundMark x1="72167" y1="71059" x2="72167" y2="71059"/>
                        <a14:foregroundMark x1="73000" y1="71576" x2="73000" y2="71576"/>
                        <a14:foregroundMark x1="74833" y1="69251" x2="74833" y2="69251"/>
                        <a14:foregroundMark x1="73500" y1="64858" x2="73500" y2="64858"/>
                        <a14:foregroundMark x1="73500" y1="64341" x2="73500" y2="64341"/>
                        <a14:foregroundMark x1="73500" y1="64083" x2="73500" y2="64083"/>
                        <a14:foregroundMark x1="62500" y1="50129" x2="62500" y2="50129"/>
                        <a14:foregroundMark x1="62833" y1="50129" x2="62833" y2="50129"/>
                        <a14:foregroundMark x1="62500" y1="50388" x2="64833" y2="50388"/>
                        <a14:foregroundMark x1="66333" y1="45220" x2="64833" y2="44961"/>
                        <a14:foregroundMark x1="63167" y1="44444" x2="63167" y2="44444"/>
                        <a14:foregroundMark x1="65167" y1="43152" x2="65167" y2="43152"/>
                        <a14:foregroundMark x1="65000" y1="42894" x2="65000" y2="42894"/>
                        <a14:foregroundMark x1="64000" y1="42377" x2="64000" y2="42377"/>
                        <a14:foregroundMark x1="64000" y1="42119" x2="64000" y2="42119"/>
                        <a14:foregroundMark x1="50500" y1="21964" x2="50500" y2="21964"/>
                        <a14:foregroundMark x1="50500" y1="20672" x2="50500" y2="20672"/>
                        <a14:foregroundMark x1="51167" y1="19380" x2="51167" y2="19380"/>
                        <a14:foregroundMark x1="51333" y1="19638" x2="51333" y2="19638"/>
                        <a14:foregroundMark x1="37333" y1="83721" x2="37333" y2="83721"/>
                        <a14:foregroundMark x1="37333" y1="82429" x2="37333" y2="82429"/>
                        <a14:foregroundMark x1="38333" y1="83204" x2="38333" y2="83204"/>
                        <a14:foregroundMark x1="38833" y1="85530" x2="38833" y2="85530"/>
                        <a14:foregroundMark x1="38333" y1="85013" x2="38333" y2="85013"/>
                        <a14:foregroundMark x1="37667" y1="85013" x2="37667" y2="85013"/>
                        <a14:foregroundMark x1="37000" y1="85013" x2="37000" y2="85013"/>
                        <a14:foregroundMark x1="60333" y1="40052" x2="60333" y2="40052"/>
                        <a14:foregroundMark x1="58833" y1="53230" x2="58833" y2="53230"/>
                        <a14:foregroundMark x1="54333" y1="82687" x2="54333" y2="82687"/>
                        <a14:foregroundMark x1="46333" y1="94057" x2="46333" y2="94057"/>
                        <a14:foregroundMark x1="63667" y1="76227" x2="63667" y2="76227"/>
                        <a14:foregroundMark x1="71167" y1="70026" x2="71167" y2="70026"/>
                      </a14:backgroundRemoval>
                    </a14:imgEffect>
                    <a14:imgEffect>
                      <a14:saturation sat="33000"/>
                    </a14:imgEffect>
                  </a14:imgLayer>
                </a14:imgProps>
              </a:ext>
              <a:ext uri="{28A0092B-C50C-407E-A947-70E740481C1C}">
                <a14:useLocalDpi xmlns:a14="http://schemas.microsoft.com/office/drawing/2010/main" val="0"/>
              </a:ext>
            </a:extLst>
          </a:blip>
          <a:srcRect l="30937" r="25165"/>
          <a:stretch/>
        </p:blipFill>
        <p:spPr>
          <a:xfrm>
            <a:off x="487927" y="267631"/>
            <a:ext cx="4276578" cy="6440212"/>
          </a:xfrm>
          <a:prstGeom prst="rect">
            <a:avLst/>
          </a:prstGeom>
        </p:spPr>
      </p:pic>
      <p:grpSp>
        <p:nvGrpSpPr>
          <p:cNvPr id="14" name="Group 13"/>
          <p:cNvGrpSpPr/>
          <p:nvPr/>
        </p:nvGrpSpPr>
        <p:grpSpPr>
          <a:xfrm>
            <a:off x="1564105" y="697844"/>
            <a:ext cx="567018" cy="791241"/>
            <a:chOff x="6939727" y="3347622"/>
            <a:chExt cx="567018" cy="791241"/>
          </a:xfrm>
        </p:grpSpPr>
        <p:sp>
          <p:nvSpPr>
            <p:cNvPr id="10"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11"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13" name="Straight Connector 12"/>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sp>
        <p:nvSpPr>
          <p:cNvPr id="15" name="TextBox 14"/>
          <p:cNvSpPr txBox="1"/>
          <p:nvPr/>
        </p:nvSpPr>
        <p:spPr>
          <a:xfrm>
            <a:off x="3025119" y="213765"/>
            <a:ext cx="7431134" cy="584775"/>
          </a:xfrm>
          <a:prstGeom prst="rect">
            <a:avLst/>
          </a:prstGeom>
          <a:noFill/>
        </p:spPr>
        <p:txBody>
          <a:bodyPr wrap="square" rtlCol="0">
            <a:spAutoFit/>
          </a:bodyPr>
          <a:lstStyle/>
          <a:p>
            <a:r>
              <a:rPr lang="en-US" sz="3200" b="1" smtClean="0">
                <a:ln>
                  <a:solidFill>
                    <a:srgbClr val="59342C"/>
                  </a:solidFill>
                </a:ln>
                <a:solidFill>
                  <a:srgbClr val="59342C"/>
                </a:solidFill>
                <a:latin typeface="Times New Roman" panose="02020603050405020304" pitchFamily="18" charset="0"/>
                <a:cs typeface="Times New Roman" panose="02020603050405020304" pitchFamily="18" charset="0"/>
              </a:rPr>
              <a:t> Tổng khởi nghĩa giành chính quyền</a:t>
            </a:r>
            <a:endParaRPr lang="en-US" altLang="en-US" sz="3200" b="1">
              <a:solidFill>
                <a:srgbClr val="59342C"/>
              </a:solidFill>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1997073" y="901463"/>
            <a:ext cx="567018" cy="791241"/>
            <a:chOff x="6939727" y="3347622"/>
            <a:chExt cx="567018" cy="791241"/>
          </a:xfrm>
        </p:grpSpPr>
        <p:sp>
          <p:nvSpPr>
            <p:cNvPr id="17"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18"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19" name="Straight Connector 18"/>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a:off x="2310623" y="2696496"/>
            <a:ext cx="567018" cy="791241"/>
            <a:chOff x="6939727" y="3347622"/>
            <a:chExt cx="567018" cy="791241"/>
          </a:xfrm>
        </p:grpSpPr>
        <p:sp>
          <p:nvSpPr>
            <p:cNvPr id="21"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2"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23" name="Straight Connector 22"/>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4" name="Group 23"/>
          <p:cNvGrpSpPr/>
          <p:nvPr/>
        </p:nvGrpSpPr>
        <p:grpSpPr>
          <a:xfrm>
            <a:off x="1914397" y="4805526"/>
            <a:ext cx="567018" cy="791241"/>
            <a:chOff x="6939727" y="3347622"/>
            <a:chExt cx="567018" cy="791241"/>
          </a:xfrm>
        </p:grpSpPr>
        <p:sp>
          <p:nvSpPr>
            <p:cNvPr id="25"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6"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27" name="Straight Connector 26"/>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8" name="Google Shape;640;p35"/>
          <p:cNvGrpSpPr/>
          <p:nvPr/>
        </p:nvGrpSpPr>
        <p:grpSpPr>
          <a:xfrm flipV="1">
            <a:off x="-385841" y="5623659"/>
            <a:ext cx="12741456" cy="2701927"/>
            <a:chOff x="10912275" y="1360275"/>
            <a:chExt cx="2063300" cy="551650"/>
          </a:xfrm>
        </p:grpSpPr>
        <p:sp>
          <p:nvSpPr>
            <p:cNvPr id="29"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5"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5"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9"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1"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3"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5"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7"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9"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1"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3"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5"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7"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9"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91"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93"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6"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06"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6"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6"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6"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6"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6"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6"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6"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6"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96"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06"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3"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4"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5"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16"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7"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8"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9"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0"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1"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2"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3"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6"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7"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8"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9"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0"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1"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2"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3"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4"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5"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6"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7"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8"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9"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0"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1"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2"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3"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4"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5"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6"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7"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94"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6"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8"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0"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2"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4"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7"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17"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7"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7"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7"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7"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7"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7"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7"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7"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07"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4"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17"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4"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6"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27"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8"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0"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2"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4"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667309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amond(in)">
                                      <p:cBhvr>
                                        <p:cTn id="30" dur="7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amond(in)">
                                      <p:cBhvr>
                                        <p:cTn id="53" dur="75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1+#ppt_w/2"/>
                                          </p:val>
                                        </p:tav>
                                        <p:tav tm="100000">
                                          <p:val>
                                            <p:strVal val="#ppt_x"/>
                                          </p:val>
                                        </p:tav>
                                      </p:tavLst>
                                    </p:anim>
                                    <p:anim calcmode="lin" valueType="num">
                                      <p:cBhvr additive="base">
                                        <p:cTn id="5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6" name="Google Shape;3565;p47"/>
          <p:cNvSpPr txBox="1">
            <a:spLocks noGrp="1"/>
          </p:cNvSpPr>
          <p:nvPr>
            <p:ph type="title"/>
          </p:nvPr>
        </p:nvSpPr>
        <p:spPr>
          <a:xfrm>
            <a:off x="4460525" y="1526478"/>
            <a:ext cx="3266100" cy="3807300"/>
          </a:xfrm>
          <a:prstGeom prst="rect">
            <a:avLst/>
          </a:prstGeom>
        </p:spPr>
        <p:txBody>
          <a:bodyPr spcFirstLastPara="1" wrap="square" lIns="91425" tIns="91425" rIns="91425" bIns="91425" anchor="ctr" anchorCtr="0">
            <a:noAutofit/>
          </a:bodyPr>
          <a:lstStyle/>
          <a:p>
            <a:pPr algn="ctr"/>
            <a:r>
              <a:rPr lang="en" sz="5400" b="1" smtClean="0">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5095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1000" fill="hold"/>
                                        <p:tgtEl>
                                          <p:spTgt spid="436"/>
                                        </p:tgtEl>
                                        <p:attrNameLst>
                                          <p:attrName>ppt_w</p:attrName>
                                        </p:attrNameLst>
                                      </p:cBhvr>
                                      <p:tavLst>
                                        <p:tav tm="0">
                                          <p:val>
                                            <p:fltVal val="0"/>
                                          </p:val>
                                        </p:tav>
                                        <p:tav tm="100000">
                                          <p:val>
                                            <p:strVal val="#ppt_w"/>
                                          </p:val>
                                        </p:tav>
                                      </p:tavLst>
                                    </p:anim>
                                    <p:anim calcmode="lin" valueType="num">
                                      <p:cBhvr>
                                        <p:cTn id="8" dur="1000" fill="hold"/>
                                        <p:tgtEl>
                                          <p:spTgt spid="436"/>
                                        </p:tgtEl>
                                        <p:attrNameLst>
                                          <p:attrName>ppt_h</p:attrName>
                                        </p:attrNameLst>
                                      </p:cBhvr>
                                      <p:tavLst>
                                        <p:tav tm="0">
                                          <p:val>
                                            <p:fltVal val="0"/>
                                          </p:val>
                                        </p:tav>
                                        <p:tav tm="100000">
                                          <p:val>
                                            <p:strVal val="#ppt_h"/>
                                          </p:val>
                                        </p:tav>
                                      </p:tavLst>
                                    </p:anim>
                                    <p:anim calcmode="lin" valueType="num">
                                      <p:cBhvr>
                                        <p:cTn id="9" dur="1000" fill="hold"/>
                                        <p:tgtEl>
                                          <p:spTgt spid="436"/>
                                        </p:tgtEl>
                                        <p:attrNameLst>
                                          <p:attrName>style.rotation</p:attrName>
                                        </p:attrNameLst>
                                      </p:cBhvr>
                                      <p:tavLst>
                                        <p:tav tm="0">
                                          <p:val>
                                            <p:fltVal val="90"/>
                                          </p:val>
                                        </p:tav>
                                        <p:tav tm="100000">
                                          <p:val>
                                            <p:fltVal val="0"/>
                                          </p:val>
                                        </p:tav>
                                      </p:tavLst>
                                    </p:anim>
                                    <p:animEffect transition="in" filter="fade">
                                      <p:cBhvr>
                                        <p:cTn id="10"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717;p56"/>
          <p:cNvSpPr/>
          <p:nvPr/>
        </p:nvSpPr>
        <p:spPr>
          <a:xfrm flipH="1">
            <a:off x="635752" y="-346438"/>
            <a:ext cx="6984247" cy="10180736"/>
          </a:xfrm>
          <a:custGeom>
            <a:avLst/>
            <a:gdLst/>
            <a:ahLst/>
            <a:cxnLst/>
            <a:rect l="l" t="t" r="r" b="b"/>
            <a:pathLst>
              <a:path w="6115" h="11732" extrusionOk="0">
                <a:moveTo>
                  <a:pt x="956" y="0"/>
                </a:moveTo>
                <a:cubicBezTo>
                  <a:pt x="71" y="941"/>
                  <a:pt x="0" y="2488"/>
                  <a:pt x="663" y="3596"/>
                </a:cubicBezTo>
                <a:cubicBezTo>
                  <a:pt x="1169" y="4435"/>
                  <a:pt x="2044" y="5077"/>
                  <a:pt x="2296" y="6023"/>
                </a:cubicBezTo>
                <a:cubicBezTo>
                  <a:pt x="2580" y="7090"/>
                  <a:pt x="1993" y="8238"/>
                  <a:pt x="2246" y="9315"/>
                </a:cubicBezTo>
                <a:cubicBezTo>
                  <a:pt x="2342" y="9700"/>
                  <a:pt x="2519" y="10054"/>
                  <a:pt x="2767" y="10367"/>
                </a:cubicBezTo>
                <a:cubicBezTo>
                  <a:pt x="3363" y="11165"/>
                  <a:pt x="4342" y="11732"/>
                  <a:pt x="5311" y="11732"/>
                </a:cubicBezTo>
                <a:cubicBezTo>
                  <a:pt x="5583" y="11732"/>
                  <a:pt x="5853" y="11687"/>
                  <a:pt x="6115" y="11591"/>
                </a:cubicBezTo>
                <a:lnTo>
                  <a:pt x="6115" y="0"/>
                </a:lnTo>
                <a:close/>
              </a:path>
            </a:pathLst>
          </a:custGeom>
          <a:solidFill>
            <a:srgbClr val="F5DDC8">
              <a:alpha val="781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4718;p56"/>
          <p:cNvSpPr/>
          <p:nvPr/>
        </p:nvSpPr>
        <p:spPr>
          <a:xfrm flipH="1">
            <a:off x="-515197" y="-215694"/>
            <a:ext cx="7553751" cy="10369358"/>
          </a:xfrm>
          <a:custGeom>
            <a:avLst/>
            <a:gdLst/>
            <a:ahLst/>
            <a:cxnLst/>
            <a:rect l="l" t="t" r="r" b="b"/>
            <a:pathLst>
              <a:path w="6115" h="11732" extrusionOk="0">
                <a:moveTo>
                  <a:pt x="956" y="0"/>
                </a:moveTo>
                <a:cubicBezTo>
                  <a:pt x="71" y="941"/>
                  <a:pt x="0" y="2488"/>
                  <a:pt x="663" y="3596"/>
                </a:cubicBezTo>
                <a:cubicBezTo>
                  <a:pt x="1169" y="4435"/>
                  <a:pt x="2044" y="5077"/>
                  <a:pt x="2296" y="6023"/>
                </a:cubicBezTo>
                <a:cubicBezTo>
                  <a:pt x="2580" y="7090"/>
                  <a:pt x="1993" y="8238"/>
                  <a:pt x="2246" y="9315"/>
                </a:cubicBezTo>
                <a:cubicBezTo>
                  <a:pt x="2342" y="9700"/>
                  <a:pt x="2519" y="10054"/>
                  <a:pt x="2767" y="10367"/>
                </a:cubicBezTo>
                <a:cubicBezTo>
                  <a:pt x="3363" y="11165"/>
                  <a:pt x="4342" y="11732"/>
                  <a:pt x="5311" y="11732"/>
                </a:cubicBezTo>
                <a:cubicBezTo>
                  <a:pt x="5583" y="11732"/>
                  <a:pt x="5853" y="11687"/>
                  <a:pt x="6115" y="11591"/>
                </a:cubicBezTo>
                <a:lnTo>
                  <a:pt x="6115" y="0"/>
                </a:ln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4722;p56"/>
          <p:cNvSpPr/>
          <p:nvPr/>
        </p:nvSpPr>
        <p:spPr>
          <a:xfrm>
            <a:off x="-742958" y="-969047"/>
            <a:ext cx="160647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4723;p56"/>
          <p:cNvSpPr/>
          <p:nvPr/>
        </p:nvSpPr>
        <p:spPr>
          <a:xfrm rot="1099201">
            <a:off x="2884446" y="5152213"/>
            <a:ext cx="298633" cy="186646"/>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4724;p56"/>
          <p:cNvSpPr/>
          <p:nvPr/>
        </p:nvSpPr>
        <p:spPr>
          <a:xfrm>
            <a:off x="4814795" y="18864"/>
            <a:ext cx="298634" cy="186647"/>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436" y="1013514"/>
            <a:ext cx="6152546" cy="4101248"/>
          </a:xfrm>
          <a:prstGeom prst="rect">
            <a:avLst/>
          </a:prstGeom>
        </p:spPr>
      </p:pic>
      <p:sp>
        <p:nvSpPr>
          <p:cNvPr id="12" name="TextBox 11"/>
          <p:cNvSpPr txBox="1"/>
          <p:nvPr/>
        </p:nvSpPr>
        <p:spPr>
          <a:xfrm>
            <a:off x="0" y="969195"/>
            <a:ext cx="5727032" cy="1815882"/>
          </a:xfrm>
          <a:prstGeom prst="rect">
            <a:avLst/>
          </a:prstGeom>
          <a:noFill/>
        </p:spPr>
        <p:txBody>
          <a:bodyPr wrap="square" rtlCol="0">
            <a:spAutoFit/>
          </a:bodyPr>
          <a:lstStyle/>
          <a:p>
            <a:pPr algn="just"/>
            <a:r>
              <a:rPr lang="en-US" sz="2800" b="1" smtClean="0">
                <a:solidFill>
                  <a:srgbClr val="BA5F4A"/>
                </a:solidFill>
                <a:latin typeface="Times New Roman" panose="02020603050405020304" pitchFamily="18" charset="0"/>
                <a:cs typeface="Times New Roman" panose="02020603050405020304" pitchFamily="18" charset="0"/>
              </a:rPr>
              <a:t>- Nếu cuộc khởi nghĩa giành chính quyền ở Hà Nội không toàn thắng thì việc giành chính quyền ở các địa phương khác sẽ ra sao?</a:t>
            </a:r>
            <a:endParaRPr lang="en-US" sz="2800" b="1">
              <a:solidFill>
                <a:srgbClr val="BA5F4A"/>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3017634"/>
            <a:ext cx="5564530" cy="1815882"/>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smtClean="0">
                <a:latin typeface="Times New Roman" panose="02020603050405020304" pitchFamily="18" charset="0"/>
                <a:cs typeface="Times New Roman" panose="02020603050405020304" pitchFamily="18" charset="0"/>
              </a:rPr>
              <a:t>Nếu cuộc khởi nghĩa giành chính quyền ở Hà Nội không toàn thắng thì việc giành chính quyền ở các địa phương khác sẽ gặp nhiều khó khăn.</a:t>
            </a:r>
            <a:endParaRPr lang="en-US" sz="2800"/>
          </a:p>
        </p:txBody>
      </p:sp>
      <p:sp>
        <p:nvSpPr>
          <p:cNvPr id="16" name="TextBox 15"/>
          <p:cNvSpPr txBox="1"/>
          <p:nvPr/>
        </p:nvSpPr>
        <p:spPr>
          <a:xfrm>
            <a:off x="6852691" y="5110009"/>
            <a:ext cx="4916745" cy="707886"/>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Chủ tịch Hồ Chí Minh đã ra lời kêu </a:t>
            </a:r>
            <a:r>
              <a:rPr lang="en-US" sz="2000" smtClean="0">
                <a:latin typeface="Times New Roman" panose="02020603050405020304" pitchFamily="18" charset="0"/>
                <a:cs typeface="Times New Roman" panose="02020603050405020304" pitchFamily="18" charset="0"/>
              </a:rPr>
              <a:t>gọi Tổng khởi nghĩa</a:t>
            </a:r>
            <a:endParaRPr lang="en-US" sz="2000">
              <a:latin typeface="Times New Roman" panose="02020603050405020304" pitchFamily="18" charset="0"/>
              <a:cs typeface="Times New Roman" panose="02020603050405020304" pitchFamily="18" charset="0"/>
            </a:endParaRPr>
          </a:p>
        </p:txBody>
      </p:sp>
      <p:sp>
        <p:nvSpPr>
          <p:cNvPr id="17" name="Google Shape;3565;p47"/>
          <p:cNvSpPr txBox="1">
            <a:spLocks noGrp="1"/>
          </p:cNvSpPr>
          <p:nvPr>
            <p:ph type="title"/>
          </p:nvPr>
        </p:nvSpPr>
        <p:spPr>
          <a:xfrm>
            <a:off x="-546326" y="-12450"/>
            <a:ext cx="7843770" cy="1155032"/>
          </a:xfrm>
          <a:prstGeom prst="rect">
            <a:avLst/>
          </a:prstGeom>
        </p:spPr>
        <p:txBody>
          <a:bodyPr spcFirstLastPara="1" wrap="square" lIns="91425" tIns="91425" rIns="91425" bIns="91425" anchor="ctr" anchorCtr="0">
            <a:noAutofit/>
          </a:bodyPr>
          <a:lstStyle/>
          <a:p>
            <a:pPr algn="ctr"/>
            <a:r>
              <a:rPr lang="en" sz="5400" b="1" smtClean="0">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8830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65;p47"/>
          <p:cNvSpPr txBox="1">
            <a:spLocks noGrp="1"/>
          </p:cNvSpPr>
          <p:nvPr>
            <p:ph type="title"/>
          </p:nvPr>
        </p:nvSpPr>
        <p:spPr>
          <a:xfrm>
            <a:off x="2837124" y="139485"/>
            <a:ext cx="7843770" cy="1155032"/>
          </a:xfrm>
          <a:prstGeom prst="rect">
            <a:avLst/>
          </a:prstGeom>
        </p:spPr>
        <p:txBody>
          <a:bodyPr spcFirstLastPara="1" wrap="square" lIns="91425" tIns="91425" rIns="91425" bIns="91425" anchor="ctr" anchorCtr="0">
            <a:noAutofit/>
          </a:bodyPr>
          <a:lstStyle/>
          <a:p>
            <a:pPr algn="ctr"/>
            <a:r>
              <a:rPr lang="en" sz="5400" b="1" smtClean="0">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grpSp>
        <p:nvGrpSpPr>
          <p:cNvPr id="5" name="Google Shape;18;p2"/>
          <p:cNvGrpSpPr/>
          <p:nvPr/>
        </p:nvGrpSpPr>
        <p:grpSpPr>
          <a:xfrm>
            <a:off x="-97706" y="56484"/>
            <a:ext cx="2093259" cy="2346810"/>
            <a:chOff x="9591703" y="754416"/>
            <a:chExt cx="1569944" cy="2346810"/>
          </a:xfrm>
        </p:grpSpPr>
        <p:sp>
          <p:nvSpPr>
            <p:cNvPr id="6"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TextBox 11"/>
          <p:cNvSpPr txBox="1"/>
          <p:nvPr/>
        </p:nvSpPr>
        <p:spPr>
          <a:xfrm>
            <a:off x="4960070" y="3606420"/>
            <a:ext cx="6435773" cy="1384995"/>
          </a:xfrm>
          <a:prstGeom prst="rect">
            <a:avLst/>
          </a:prstGeom>
          <a:noFill/>
        </p:spPr>
        <p:txBody>
          <a:bodyPr wrap="square" rtlCol="0">
            <a:spAutoFit/>
          </a:bodyPr>
          <a:lstStyle/>
          <a:p>
            <a:r>
              <a:rPr lang="en-US" sz="2800" b="1" smtClean="0">
                <a:solidFill>
                  <a:srgbClr val="B8563E"/>
                </a:solidFill>
                <a:latin typeface="Times New Roman" panose="02020603050405020304" pitchFamily="18" charset="0"/>
                <a:cs typeface="Times New Roman" panose="02020603050405020304" pitchFamily="18" charset="0"/>
              </a:rPr>
              <a:t>- Cuộc Tổng khởi nghĩa của </a:t>
            </a:r>
            <a:r>
              <a:rPr lang="en-US" sz="2800" b="1">
                <a:solidFill>
                  <a:srgbClr val="B8563E"/>
                </a:solidFill>
                <a:latin typeface="Times New Roman" panose="02020603050405020304" pitchFamily="18" charset="0"/>
                <a:cs typeface="Times New Roman" panose="02020603050405020304" pitchFamily="18" charset="0"/>
              </a:rPr>
              <a:t>nhân dân ta đã đạt kết quả gì? Kết quả </a:t>
            </a:r>
            <a:r>
              <a:rPr lang="en-US" sz="2800" b="1" smtClean="0">
                <a:solidFill>
                  <a:srgbClr val="B8563E"/>
                </a:solidFill>
                <a:latin typeface="Times New Roman" panose="02020603050405020304" pitchFamily="18" charset="0"/>
                <a:cs typeface="Times New Roman" panose="02020603050405020304" pitchFamily="18" charset="0"/>
              </a:rPr>
              <a:t>đó mang lại ý nghĩa gì?</a:t>
            </a:r>
            <a:endParaRPr lang="en-US" sz="2800" b="1">
              <a:solidFill>
                <a:srgbClr val="B8563E"/>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034331" y="1269868"/>
            <a:ext cx="6877769" cy="954107"/>
          </a:xfrm>
          <a:prstGeom prst="rect">
            <a:avLst/>
          </a:prstGeom>
          <a:noFill/>
        </p:spPr>
        <p:txBody>
          <a:bodyPr wrap="square" rtlCol="0">
            <a:spAutoFit/>
          </a:bodyPr>
          <a:lstStyle/>
          <a:p>
            <a:r>
              <a:rPr lang="en-US" sz="2800" b="1" smtClean="0">
                <a:solidFill>
                  <a:srgbClr val="BA5F4A"/>
                </a:solidFill>
                <a:latin typeface="Times New Roman" panose="02020603050405020304" pitchFamily="18" charset="0"/>
                <a:cs typeface="Times New Roman" panose="02020603050405020304" pitchFamily="18" charset="0"/>
              </a:rPr>
              <a:t>- Khí </a:t>
            </a:r>
            <a:r>
              <a:rPr lang="en-US" sz="2800" b="1">
                <a:solidFill>
                  <a:srgbClr val="BA5F4A"/>
                </a:solidFill>
                <a:latin typeface="Times New Roman" panose="02020603050405020304" pitchFamily="18" charset="0"/>
                <a:cs typeface="Times New Roman" panose="02020603050405020304" pitchFamily="18" charset="0"/>
              </a:rPr>
              <a:t>thế Cách mạng tháng </a:t>
            </a:r>
            <a:r>
              <a:rPr lang="en-US" sz="2800" b="1" smtClean="0">
                <a:solidFill>
                  <a:srgbClr val="BA5F4A"/>
                </a:solidFill>
                <a:latin typeface="Times New Roman" panose="02020603050405020304" pitchFamily="18" charset="0"/>
                <a:cs typeface="Times New Roman" panose="02020603050405020304" pitchFamily="18" charset="0"/>
              </a:rPr>
              <a:t>Tám </a:t>
            </a:r>
            <a:r>
              <a:rPr lang="en-US" sz="2800" b="1">
                <a:solidFill>
                  <a:srgbClr val="BA5F4A"/>
                </a:solidFill>
                <a:latin typeface="Times New Roman" panose="02020603050405020304" pitchFamily="18" charset="0"/>
                <a:cs typeface="Times New Roman" panose="02020603050405020304" pitchFamily="18" charset="0"/>
              </a:rPr>
              <a:t>thể hiện điều gì?</a:t>
            </a:r>
          </a:p>
        </p:txBody>
      </p:sp>
      <p:sp>
        <p:nvSpPr>
          <p:cNvPr id="14" name="TextBox 13"/>
          <p:cNvSpPr txBox="1"/>
          <p:nvPr/>
        </p:nvSpPr>
        <p:spPr>
          <a:xfrm>
            <a:off x="5008197" y="2193702"/>
            <a:ext cx="6365655" cy="1384995"/>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smtClean="0">
                <a:latin typeface="Times New Roman" panose="02020603050405020304" pitchFamily="18" charset="0"/>
                <a:cs typeface="Times New Roman" panose="02020603050405020304" pitchFamily="18" charset="0"/>
              </a:rPr>
              <a:t>Khí </a:t>
            </a:r>
            <a:r>
              <a:rPr lang="en-US" sz="2800">
                <a:latin typeface="Times New Roman" panose="02020603050405020304" pitchFamily="18" charset="0"/>
                <a:cs typeface="Times New Roman" panose="02020603050405020304" pitchFamily="18" charset="0"/>
              </a:rPr>
              <a:t>thế Cách mạng tháng Tám thể hiện </a:t>
            </a:r>
            <a:r>
              <a:rPr lang="en-US" sz="2800" smtClean="0">
                <a:latin typeface="Times New Roman" panose="02020603050405020304" pitchFamily="18" charset="0"/>
                <a:cs typeface="Times New Roman" panose="02020603050405020304" pitchFamily="18" charset="0"/>
              </a:rPr>
              <a:t>lòng </a:t>
            </a:r>
            <a:r>
              <a:rPr lang="en-US" sz="2800">
                <a:latin typeface="Times New Roman" panose="02020603050405020304" pitchFamily="18" charset="0"/>
                <a:cs typeface="Times New Roman" panose="02020603050405020304" pitchFamily="18" charset="0"/>
              </a:rPr>
              <a:t>yêu nước, tinh thần cách mạng </a:t>
            </a:r>
            <a:r>
              <a:rPr lang="en-US" sz="2800" smtClean="0">
                <a:latin typeface="Times New Roman" panose="02020603050405020304" pitchFamily="18" charset="0"/>
                <a:cs typeface="Times New Roman" panose="02020603050405020304" pitchFamily="18" charset="0"/>
              </a:rPr>
              <a:t>của nhân dân ta.</a:t>
            </a:r>
            <a:endParaRPr lang="en-US" sz="2800">
              <a:latin typeface="Times New Roman" panose="02020603050405020304" pitchFamily="18" charset="0"/>
              <a:cs typeface="Times New Roman" panose="02020603050405020304" pitchFamily="18" charset="0"/>
            </a:endParaRPr>
          </a:p>
        </p:txBody>
      </p:sp>
      <p:sp>
        <p:nvSpPr>
          <p:cNvPr id="15" name="TextBox 14"/>
          <p:cNvSpPr txBox="1"/>
          <p:nvPr/>
        </p:nvSpPr>
        <p:spPr>
          <a:xfrm>
            <a:off x="4930384" y="4985825"/>
            <a:ext cx="6465460" cy="1384995"/>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smtClean="0">
                <a:latin typeface="Times New Roman" panose="02020603050405020304" pitchFamily="18" charset="0"/>
                <a:cs typeface="Times New Roman" panose="02020603050405020304" pitchFamily="18" charset="0"/>
              </a:rPr>
              <a:t>Cuộc Tổng khởi nghĩa của nhân dân ta đã giành thắng lợi. Từ đó giành được độc lập dân tộc, phá tan xiềng xích nô lệ.</a:t>
            </a:r>
            <a:endParaRPr lang="en-US" sz="2800" smtClean="0">
              <a:solidFill>
                <a:srgbClr val="C00000"/>
              </a:solidFill>
              <a:latin typeface="VNI-Times" pitchFamily="2"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85" y="1595604"/>
            <a:ext cx="4445307" cy="3229801"/>
          </a:xfrm>
          <a:prstGeom prst="rect">
            <a:avLst/>
          </a:prstGeom>
        </p:spPr>
      </p:pic>
    </p:spTree>
    <p:extLst>
      <p:ext uri="{BB962C8B-B14F-4D97-AF65-F5344CB8AC3E}">
        <p14:creationId xmlns:p14="http://schemas.microsoft.com/office/powerpoint/2010/main" val="27775446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686;p55"/>
          <p:cNvSpPr/>
          <p:nvPr/>
        </p:nvSpPr>
        <p:spPr>
          <a:xfrm>
            <a:off x="-4517072" y="-6854584"/>
            <a:ext cx="10095900" cy="10095900"/>
          </a:xfrm>
          <a:prstGeom prst="ellipse">
            <a:avLst/>
          </a:pr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 name="Google Shape;18;p2"/>
          <p:cNvGrpSpPr/>
          <p:nvPr/>
        </p:nvGrpSpPr>
        <p:grpSpPr>
          <a:xfrm flipH="1">
            <a:off x="9260560" y="-442059"/>
            <a:ext cx="2093259" cy="2346810"/>
            <a:chOff x="9591703" y="754416"/>
            <a:chExt cx="1569944" cy="2346810"/>
          </a:xfrm>
        </p:grpSpPr>
        <p:sp>
          <p:nvSpPr>
            <p:cNvPr id="14"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6" name="Google Shape;22;p2"/>
          <p:cNvSpPr/>
          <p:nvPr/>
        </p:nvSpPr>
        <p:spPr>
          <a:xfrm flipH="1">
            <a:off x="8186354" y="-21051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23;p2"/>
          <p:cNvSpPr/>
          <p:nvPr/>
        </p:nvSpPr>
        <p:spPr>
          <a:xfrm flipH="1">
            <a:off x="9881284" y="605214"/>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24;p2"/>
          <p:cNvSpPr/>
          <p:nvPr/>
        </p:nvSpPr>
        <p:spPr>
          <a:xfrm flipH="1">
            <a:off x="7384336" y="82017"/>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25;p2"/>
          <p:cNvSpPr/>
          <p:nvPr/>
        </p:nvSpPr>
        <p:spPr>
          <a:xfrm flipH="1">
            <a:off x="7914975" y="-262746"/>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TextBox 19"/>
          <p:cNvSpPr txBox="1"/>
          <p:nvPr/>
        </p:nvSpPr>
        <p:spPr>
          <a:xfrm>
            <a:off x="1021497" y="874062"/>
            <a:ext cx="2708510" cy="1323439"/>
          </a:xfrm>
          <a:prstGeom prst="rect">
            <a:avLst/>
          </a:prstGeom>
          <a:noFill/>
        </p:spPr>
        <p:txBody>
          <a:bodyPr wrap="square" rtlCol="0">
            <a:spAutoFit/>
          </a:bodyPr>
          <a:lstStyle/>
          <a:p>
            <a:r>
              <a:rPr lang="en-US" sz="8000" b="1" smtClean="0">
                <a:solidFill>
                  <a:srgbClr val="B8563E"/>
                </a:solidFill>
                <a:latin typeface="UTM A&amp;S Heartbeat" panose="02040603050506020204" pitchFamily="18" charset="0"/>
                <a:cs typeface="Times New Roman" panose="02020603050405020304" pitchFamily="18" charset="0"/>
              </a:rPr>
              <a:t>Nội dung</a:t>
            </a:r>
            <a:endParaRPr lang="en-US" sz="8000" b="1">
              <a:solidFill>
                <a:srgbClr val="B8563E"/>
              </a:solidFill>
              <a:latin typeface="UTM A&amp;S Heartbeat" panose="02040603050506020204" pitchFamily="18" charset="0"/>
              <a:cs typeface="Times New Roman" panose="02020603050405020304" pitchFamily="18" charset="0"/>
            </a:endParaRPr>
          </a:p>
        </p:txBody>
      </p:sp>
      <p:sp>
        <p:nvSpPr>
          <p:cNvPr id="21" name="Rectangle 3"/>
          <p:cNvSpPr>
            <a:spLocks noGrp="1" noChangeArrowheads="1"/>
          </p:cNvSpPr>
          <p:nvPr>
            <p:ph sz="quarter" idx="1"/>
          </p:nvPr>
        </p:nvSpPr>
        <p:spPr>
          <a:xfrm>
            <a:off x="2404882" y="2790439"/>
            <a:ext cx="8153400" cy="2262824"/>
          </a:xfrm>
          <a:ln>
            <a:solidFill>
              <a:srgbClr val="A62F14"/>
            </a:solidFill>
          </a:ln>
        </p:spPr>
        <p:txBody>
          <a:bodyPr>
            <a:noAutofit/>
          </a:bodyPr>
          <a:lstStyle/>
          <a:p>
            <a:pPr algn="just" eaLnBrk="1" hangingPunct="1">
              <a:buFont typeface="Arial" panose="020B0604020202020204" pitchFamily="34" charset="0"/>
              <a:buNone/>
            </a:pPr>
            <a:r>
              <a:rPr lang="en-US" altLang="en-US" sz="3600" b="1" smtClean="0">
                <a:solidFill>
                  <a:srgbClr val="59342C"/>
                </a:solidFill>
                <a:latin typeface="Times New Roman" panose="02020603050405020304" pitchFamily="18" charset="0"/>
                <a:cs typeface="Times New Roman" panose="02020603050405020304" pitchFamily="18" charset="0"/>
              </a:rPr>
              <a:t>        Mùa thu năm 1945, nhân dân cả nước vùng lên phá tan xiềng xích nô lệ. Ngày 19-8 là ngày kỉ niệm Cách mạng tháng Tám của nước ta.</a:t>
            </a:r>
          </a:p>
        </p:txBody>
      </p:sp>
      <p:grpSp>
        <p:nvGrpSpPr>
          <p:cNvPr id="55" name="Google Shape;640;p35"/>
          <p:cNvGrpSpPr/>
          <p:nvPr/>
        </p:nvGrpSpPr>
        <p:grpSpPr>
          <a:xfrm flipV="1">
            <a:off x="-369799" y="5053263"/>
            <a:ext cx="12741456" cy="2701927"/>
            <a:chOff x="10912275" y="1360275"/>
            <a:chExt cx="2063300" cy="551650"/>
          </a:xfrm>
        </p:grpSpPr>
        <p:sp>
          <p:nvSpPr>
            <p:cNvPr id="56"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8"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0"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2"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4"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8"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0"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2"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4"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8"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0"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2"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4"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6"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8"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0"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2"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4"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6"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8"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0"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2"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6"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8"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0"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2"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4"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6"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8"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0"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23"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3"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43"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53"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63"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73"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83"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3"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3"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13"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4"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5"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6"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7"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8"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9"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0"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1"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2"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3"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4"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5"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6"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7"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8"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9"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0"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1"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2"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3"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4"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5"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6"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7"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8"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9"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1"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2"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3"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4"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97"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321"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3"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5"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7"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9"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1"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34"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4"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54"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4"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74"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4"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94"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4"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14"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24"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6"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7"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8"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0"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2"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34"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6"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7"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8"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9"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0"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1"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2"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3"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4"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5"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6"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7"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8"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9"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0"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1"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2"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3"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4"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5"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6"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7"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8"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9"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0"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1"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2"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85398174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bg/>
                                          </p:spTgt>
                                        </p:tgtEl>
                                        <p:attrNameLst>
                                          <p:attrName>style.visibility</p:attrName>
                                        </p:attrNameLst>
                                      </p:cBhvr>
                                      <p:to>
                                        <p:strVal val="visible"/>
                                      </p:to>
                                    </p:set>
                                    <p:anim calcmode="lin" valueType="num">
                                      <p:cBhvr>
                                        <p:cTn id="35" dur="500" fill="hold"/>
                                        <p:tgtEl>
                                          <p:spTgt spid="21">
                                            <p:bg/>
                                          </p:spTgt>
                                        </p:tgtEl>
                                        <p:attrNameLst>
                                          <p:attrName>ppt_w</p:attrName>
                                        </p:attrNameLst>
                                      </p:cBhvr>
                                      <p:tavLst>
                                        <p:tav tm="0">
                                          <p:val>
                                            <p:fltVal val="0"/>
                                          </p:val>
                                        </p:tav>
                                        <p:tav tm="100000">
                                          <p:val>
                                            <p:strVal val="#ppt_w"/>
                                          </p:val>
                                        </p:tav>
                                      </p:tavLst>
                                    </p:anim>
                                    <p:anim calcmode="lin" valueType="num">
                                      <p:cBhvr>
                                        <p:cTn id="36" dur="500" fill="hold"/>
                                        <p:tgtEl>
                                          <p:spTgt spid="21">
                                            <p:bg/>
                                          </p:spTgt>
                                        </p:tgtEl>
                                        <p:attrNameLst>
                                          <p:attrName>ppt_h</p:attrName>
                                        </p:attrNameLst>
                                      </p:cBhvr>
                                      <p:tavLst>
                                        <p:tav tm="0">
                                          <p:val>
                                            <p:fltVal val="0"/>
                                          </p:val>
                                        </p:tav>
                                        <p:tav tm="100000">
                                          <p:val>
                                            <p:strVal val="#ppt_h"/>
                                          </p:val>
                                        </p:tav>
                                      </p:tavLst>
                                    </p:anim>
                                    <p:animEffect transition="in" filter="fade">
                                      <p:cBhvr>
                                        <p:cTn id="37" dur="500"/>
                                        <p:tgtEl>
                                          <p:spTgt spid="21">
                                            <p:bg/>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 calcmode="lin" valueType="num">
                                      <p:cBhvr>
                                        <p:cTn id="4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1">
                                            <p:txEl>
                                              <p:pRg st="0" end="0"/>
                                            </p:txEl>
                                          </p:spTgt>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40;p35"/>
          <p:cNvGrpSpPr/>
          <p:nvPr/>
        </p:nvGrpSpPr>
        <p:grpSpPr>
          <a:xfrm flipV="1">
            <a:off x="-369799" y="5053263"/>
            <a:ext cx="12741456" cy="2701927"/>
            <a:chOff x="10912275" y="1360275"/>
            <a:chExt cx="2063300" cy="551650"/>
          </a:xfrm>
        </p:grpSpPr>
        <p:sp>
          <p:nvSpPr>
            <p:cNvPr id="5"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9"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5"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9"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3"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2"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2"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2"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2"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2"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2"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2"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2"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2"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2"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2"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2"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2"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2"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3"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4"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5"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7"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8"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1"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2"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5"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7"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1"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3"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6"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2"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6"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3"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3"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3"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3"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3"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3"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3"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3"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3"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3"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3"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3"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3"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412" name="Google Shape;178;p33"/>
          <p:cNvSpPr txBox="1">
            <a:spLocks/>
          </p:cNvSpPr>
          <p:nvPr/>
        </p:nvSpPr>
        <p:spPr>
          <a:xfrm>
            <a:off x="3043917" y="1860748"/>
            <a:ext cx="5934600" cy="22797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smtClean="0">
                <a:latin typeface="Algerian" panose="04020705040A02060702" pitchFamily="82" charset="0"/>
              </a:rPr>
              <a:t>CÁCH MẠNG MÙA THU</a:t>
            </a:r>
            <a:endParaRPr lang="en-US" sz="6600">
              <a:latin typeface="Algerian" panose="04020705040A02060702" pitchFamily="82" charset="0"/>
            </a:endParaRPr>
          </a:p>
        </p:txBody>
      </p:sp>
      <p:sp>
        <p:nvSpPr>
          <p:cNvPr id="413" name="Google Shape;179;p33"/>
          <p:cNvSpPr txBox="1">
            <a:spLocks/>
          </p:cNvSpPr>
          <p:nvPr/>
        </p:nvSpPr>
        <p:spPr>
          <a:xfrm>
            <a:off x="468501" y="1308031"/>
            <a:ext cx="5934600" cy="8358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smtClean="0">
                <a:solidFill>
                  <a:srgbClr val="A62F14"/>
                </a:solidFill>
                <a:latin typeface="Harlow Solid Italic" panose="04030604020F02020D02" pitchFamily="82" charset="0"/>
              </a:rPr>
              <a:t>Bài 9:</a:t>
            </a:r>
            <a:endParaRPr lang="en-US" sz="3600">
              <a:solidFill>
                <a:srgbClr val="A62F14"/>
              </a:solidFill>
              <a:latin typeface="Harlow Solid Italic" panose="04030604020F02020D02" pitchFamily="82" charset="0"/>
            </a:endParaRPr>
          </a:p>
        </p:txBody>
      </p:sp>
      <p:grpSp>
        <p:nvGrpSpPr>
          <p:cNvPr id="414" name="Google Shape;26;p2"/>
          <p:cNvGrpSpPr/>
          <p:nvPr/>
        </p:nvGrpSpPr>
        <p:grpSpPr>
          <a:xfrm>
            <a:off x="6419753" y="-195352"/>
            <a:ext cx="5909469" cy="1456441"/>
            <a:chOff x="11551863" y="-1"/>
            <a:chExt cx="2377099" cy="781143"/>
          </a:xfrm>
        </p:grpSpPr>
        <p:sp>
          <p:nvSpPr>
            <p:cNvPr id="415"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21" name="Google Shape;18;p2"/>
          <p:cNvGrpSpPr/>
          <p:nvPr/>
        </p:nvGrpSpPr>
        <p:grpSpPr>
          <a:xfrm>
            <a:off x="-97706" y="56484"/>
            <a:ext cx="2093259" cy="2346810"/>
            <a:chOff x="9591703" y="754416"/>
            <a:chExt cx="1569944" cy="2346810"/>
          </a:xfrm>
        </p:grpSpPr>
        <p:sp>
          <p:nvSpPr>
            <p:cNvPr id="422"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24"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05681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wipe(up)">
                                      <p:cBhvr>
                                        <p:cTn id="11" dur="1000"/>
                                        <p:tgtEl>
                                          <p:spTgt spid="4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13">
                                            <p:txEl>
                                              <p:pRg st="0" end="0"/>
                                            </p:txEl>
                                          </p:spTgt>
                                        </p:tgtEl>
                                        <p:attrNameLst>
                                          <p:attrName>style.visibility</p:attrName>
                                        </p:attrNameLst>
                                      </p:cBhvr>
                                      <p:to>
                                        <p:strVal val="visible"/>
                                      </p:to>
                                    </p:set>
                                    <p:animEffect transition="in" filter="barn(outVertical)">
                                      <p:cBhvr>
                                        <p:cTn id="16" dur="500"/>
                                        <p:tgtEl>
                                          <p:spTgt spid="413">
                                            <p:txEl>
                                              <p:pRg st="0" end="0"/>
                                            </p:txEl>
                                          </p:spTgt>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12"/>
                                        </p:tgtEl>
                                        <p:attrNameLst>
                                          <p:attrName>style.visibility</p:attrName>
                                        </p:attrNameLst>
                                      </p:cBhvr>
                                      <p:to>
                                        <p:strVal val="visible"/>
                                      </p:to>
                                    </p:set>
                                    <p:animEffect transition="in" filter="wipe(right)">
                                      <p:cBhvr>
                                        <p:cTn id="20" dur="500"/>
                                        <p:tgtEl>
                                          <p:spTgt spid="4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21"/>
                                        </p:tgtEl>
                                        <p:attrNameLst>
                                          <p:attrName>style.visibility</p:attrName>
                                        </p:attrNameLst>
                                      </p:cBhvr>
                                      <p:to>
                                        <p:strVal val="visible"/>
                                      </p:to>
                                    </p:set>
                                    <p:anim calcmode="lin" valueType="num">
                                      <p:cBhvr additive="base">
                                        <p:cTn id="25" dur="1750" fill="hold"/>
                                        <p:tgtEl>
                                          <p:spTgt spid="421"/>
                                        </p:tgtEl>
                                        <p:attrNameLst>
                                          <p:attrName>ppt_x</p:attrName>
                                        </p:attrNameLst>
                                      </p:cBhvr>
                                      <p:tavLst>
                                        <p:tav tm="0">
                                          <p:val>
                                            <p:strVal val="1+#ppt_w/2"/>
                                          </p:val>
                                        </p:tav>
                                        <p:tav tm="100000">
                                          <p:val>
                                            <p:strVal val="#ppt_x"/>
                                          </p:val>
                                        </p:tav>
                                      </p:tavLst>
                                    </p:anim>
                                    <p:anim calcmode="lin" valueType="num">
                                      <p:cBhvr additive="base">
                                        <p:cTn id="26" dur="1750" fill="hold"/>
                                        <p:tgtEl>
                                          <p:spTgt spid="42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24"/>
                                        </p:tgtEl>
                                        <p:attrNameLst>
                                          <p:attrName>style.visibility</p:attrName>
                                        </p:attrNameLst>
                                      </p:cBhvr>
                                      <p:to>
                                        <p:strVal val="visible"/>
                                      </p:to>
                                    </p:set>
                                    <p:anim calcmode="lin" valueType="num">
                                      <p:cBhvr additive="base">
                                        <p:cTn id="29" dur="1750" fill="hold"/>
                                        <p:tgtEl>
                                          <p:spTgt spid="424"/>
                                        </p:tgtEl>
                                        <p:attrNameLst>
                                          <p:attrName>ppt_x</p:attrName>
                                        </p:attrNameLst>
                                      </p:cBhvr>
                                      <p:tavLst>
                                        <p:tav tm="0">
                                          <p:val>
                                            <p:strVal val="1+#ppt_w/2"/>
                                          </p:val>
                                        </p:tav>
                                        <p:tav tm="100000">
                                          <p:val>
                                            <p:strVal val="#ppt_x"/>
                                          </p:val>
                                        </p:tav>
                                      </p:tavLst>
                                    </p:anim>
                                    <p:anim calcmode="lin" valueType="num">
                                      <p:cBhvr additive="base">
                                        <p:cTn id="30" dur="1750" fill="hold"/>
                                        <p:tgtEl>
                                          <p:spTgt spid="424"/>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47" presetClass="entr" presetSubtype="0" fill="hold" grpId="0" nodeType="afterEffect">
                                  <p:stCondLst>
                                    <p:cond delay="0"/>
                                  </p:stCondLst>
                                  <p:childTnLst>
                                    <p:set>
                                      <p:cBhvr>
                                        <p:cTn id="33" dur="1" fill="hold">
                                          <p:stCondLst>
                                            <p:cond delay="0"/>
                                          </p:stCondLst>
                                        </p:cTn>
                                        <p:tgtEl>
                                          <p:spTgt spid="425"/>
                                        </p:tgtEl>
                                        <p:attrNameLst>
                                          <p:attrName>style.visibility</p:attrName>
                                        </p:attrNameLst>
                                      </p:cBhvr>
                                      <p:to>
                                        <p:strVal val="visible"/>
                                      </p:to>
                                    </p:set>
                                    <p:animEffect transition="in" filter="fade">
                                      <p:cBhvr>
                                        <p:cTn id="34" dur="1000"/>
                                        <p:tgtEl>
                                          <p:spTgt spid="425"/>
                                        </p:tgtEl>
                                      </p:cBhvr>
                                    </p:animEffect>
                                    <p:anim calcmode="lin" valueType="num">
                                      <p:cBhvr>
                                        <p:cTn id="35" dur="1000" fill="hold"/>
                                        <p:tgtEl>
                                          <p:spTgt spid="425"/>
                                        </p:tgtEl>
                                        <p:attrNameLst>
                                          <p:attrName>ppt_x</p:attrName>
                                        </p:attrNameLst>
                                      </p:cBhvr>
                                      <p:tavLst>
                                        <p:tav tm="0">
                                          <p:val>
                                            <p:strVal val="#ppt_x"/>
                                          </p:val>
                                        </p:tav>
                                        <p:tav tm="100000">
                                          <p:val>
                                            <p:strVal val="#ppt_x"/>
                                          </p:val>
                                        </p:tav>
                                      </p:tavLst>
                                    </p:anim>
                                    <p:anim calcmode="lin" valueType="num">
                                      <p:cBhvr>
                                        <p:cTn id="36" dur="1000" fill="hold"/>
                                        <p:tgtEl>
                                          <p:spTgt spid="42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426"/>
                                        </p:tgtEl>
                                        <p:attrNameLst>
                                          <p:attrName>style.visibility</p:attrName>
                                        </p:attrNameLst>
                                      </p:cBhvr>
                                      <p:to>
                                        <p:strVal val="visible"/>
                                      </p:to>
                                    </p:set>
                                    <p:animEffect transition="in" filter="fade">
                                      <p:cBhvr>
                                        <p:cTn id="39" dur="1000"/>
                                        <p:tgtEl>
                                          <p:spTgt spid="426"/>
                                        </p:tgtEl>
                                      </p:cBhvr>
                                    </p:animEffect>
                                    <p:anim calcmode="lin" valueType="num">
                                      <p:cBhvr>
                                        <p:cTn id="40" dur="1000" fill="hold"/>
                                        <p:tgtEl>
                                          <p:spTgt spid="426"/>
                                        </p:tgtEl>
                                        <p:attrNameLst>
                                          <p:attrName>ppt_x</p:attrName>
                                        </p:attrNameLst>
                                      </p:cBhvr>
                                      <p:tavLst>
                                        <p:tav tm="0">
                                          <p:val>
                                            <p:strVal val="#ppt_x"/>
                                          </p:val>
                                        </p:tav>
                                        <p:tav tm="100000">
                                          <p:val>
                                            <p:strVal val="#ppt_x"/>
                                          </p:val>
                                        </p:tav>
                                      </p:tavLst>
                                    </p:anim>
                                    <p:anim calcmode="lin" valueType="num">
                                      <p:cBhvr>
                                        <p:cTn id="41" dur="1000" fill="hold"/>
                                        <p:tgtEl>
                                          <p:spTgt spid="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P spid="413" grpId="0" build="p"/>
      <p:bldP spid="424" grpId="0" animBg="1"/>
      <p:bldP spid="425" grpId="0" animBg="1"/>
      <p:bldP spid="4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33"/>
          <p:cNvSpPr txBox="1">
            <a:spLocks/>
          </p:cNvSpPr>
          <p:nvPr/>
        </p:nvSpPr>
        <p:spPr>
          <a:xfrm>
            <a:off x="3911749" y="1782736"/>
            <a:ext cx="5934600" cy="2279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smtClean="0">
                <a:latin typeface="Algerian" panose="04020705040A02060702" pitchFamily="82" charset="0"/>
              </a:rPr>
              <a:t>TẠM BIỆT</a:t>
            </a:r>
            <a:endParaRPr lang="en-US" sz="6600">
              <a:latin typeface="Algerian" panose="04020705040A02060702" pitchFamily="82" charset="0"/>
            </a:endParaRPr>
          </a:p>
        </p:txBody>
      </p:sp>
      <p:sp>
        <p:nvSpPr>
          <p:cNvPr id="5" name="Google Shape;179;p33"/>
          <p:cNvSpPr txBox="1">
            <a:spLocks/>
          </p:cNvSpPr>
          <p:nvPr/>
        </p:nvSpPr>
        <p:spPr>
          <a:xfrm>
            <a:off x="4139541" y="3771332"/>
            <a:ext cx="5934600" cy="835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mtClean="0">
                <a:solidFill>
                  <a:srgbClr val="A62F14"/>
                </a:solidFill>
                <a:latin typeface="Harlow Solid Italic" panose="04030604020F02020D02" pitchFamily="82" charset="0"/>
              </a:rPr>
              <a:t>Thực hiện: EduFive</a:t>
            </a:r>
            <a:endParaRPr lang="en-US">
              <a:solidFill>
                <a:srgbClr val="A62F14"/>
              </a:solidFill>
              <a:latin typeface="Harlow Solid Italic" panose="04030604020F02020D02" pitchFamily="82" charset="0"/>
            </a:endParaRPr>
          </a:p>
        </p:txBody>
      </p:sp>
      <p:grpSp>
        <p:nvGrpSpPr>
          <p:cNvPr id="6" name="Google Shape;18;p2"/>
          <p:cNvGrpSpPr/>
          <p:nvPr/>
        </p:nvGrpSpPr>
        <p:grpSpPr>
          <a:xfrm>
            <a:off x="-97706" y="56484"/>
            <a:ext cx="2093259" cy="2346810"/>
            <a:chOff x="9591703" y="754416"/>
            <a:chExt cx="1569944" cy="2346810"/>
          </a:xfrm>
        </p:grpSpPr>
        <p:sp>
          <p:nvSpPr>
            <p:cNvPr id="7"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9"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 name="Google Shape;26;p2"/>
          <p:cNvGrpSpPr/>
          <p:nvPr/>
        </p:nvGrpSpPr>
        <p:grpSpPr>
          <a:xfrm>
            <a:off x="6419753" y="-195352"/>
            <a:ext cx="5909469" cy="1456441"/>
            <a:chOff x="11551863" y="-1"/>
            <a:chExt cx="2377099" cy="781143"/>
          </a:xfrm>
        </p:grpSpPr>
        <p:sp>
          <p:nvSpPr>
            <p:cNvPr id="12"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8"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0" name="Google Shape;2548;p42"/>
          <p:cNvGrpSpPr/>
          <p:nvPr/>
        </p:nvGrpSpPr>
        <p:grpSpPr>
          <a:xfrm>
            <a:off x="6194282" y="2813921"/>
            <a:ext cx="4224468" cy="3865127"/>
            <a:chOff x="5699097" y="3578497"/>
            <a:chExt cx="3361534" cy="3865127"/>
          </a:xfrm>
        </p:grpSpPr>
        <p:sp>
          <p:nvSpPr>
            <p:cNvPr id="21"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2"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7"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38"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39"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5"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6"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5"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6"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2"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3"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1"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2"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0"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1"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5"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6"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89"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0"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4"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5"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3"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4"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08"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09"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2"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3"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7"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18"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19"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3"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4"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5"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6"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7"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1"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2"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3"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4"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5"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9"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0"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1"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2"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0"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1"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5"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6"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59"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0"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4"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5"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6"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2"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3"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8"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9"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1"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2"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3"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4"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88"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89"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0"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1"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2"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6"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7"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8"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9"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3"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4"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5"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6"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7"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1"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2"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3"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4"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5"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6"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0"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1"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2"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3"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4"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27" name="Google Shape;2755;p42"/>
          <p:cNvGrpSpPr/>
          <p:nvPr/>
        </p:nvGrpSpPr>
        <p:grpSpPr>
          <a:xfrm flipH="1">
            <a:off x="1249680" y="2753628"/>
            <a:ext cx="4438460" cy="3865127"/>
            <a:chOff x="5699097" y="3578497"/>
            <a:chExt cx="3361534" cy="3865127"/>
          </a:xfrm>
        </p:grpSpPr>
        <p:sp>
          <p:nvSpPr>
            <p:cNvPr id="228"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29"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0"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1"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2"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46"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7"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8"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9"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0"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4"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5"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6"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7"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4"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5"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6"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7"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1"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2"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3"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4"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0"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1"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2"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3"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89"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0"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1"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2"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4"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5"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6"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7"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298"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299"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0"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1"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3"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4"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5"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2"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3"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4"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5"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7"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8"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9"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0"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1"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2"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3"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4"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26"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7"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8"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9"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0"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2"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3"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4"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5"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6"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7"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8"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0"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1"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2"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3"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4"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5"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6"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8"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9"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0"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1"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2"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3"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59"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0"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1"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2"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4"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5"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6"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7"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68"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69"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0"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1"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3"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4"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5"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6"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7"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1"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2"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3"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4"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0"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1"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2"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3"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397"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398"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399"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0"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1"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5"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6"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7"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8"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2"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3"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4"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5"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6"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0"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1"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2"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3"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4"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5"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29"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0"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1"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2"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3"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42378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1+#ppt_w/2"/>
                                          </p:val>
                                        </p:tav>
                                        <p:tav tm="100000">
                                          <p:val>
                                            <p:strVal val="#ppt_x"/>
                                          </p:val>
                                        </p:tav>
                                      </p:tavLst>
                                    </p:anim>
                                    <p:anim calcmode="lin" valueType="num">
                                      <p:cBhvr additive="base">
                                        <p:cTn id="8" dur="1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750" fill="hold"/>
                                        <p:tgtEl>
                                          <p:spTgt spid="9"/>
                                        </p:tgtEl>
                                        <p:attrNameLst>
                                          <p:attrName>ppt_x</p:attrName>
                                        </p:attrNameLst>
                                      </p:cBhvr>
                                      <p:tavLst>
                                        <p:tav tm="0">
                                          <p:val>
                                            <p:strVal val="1+#ppt_w/2"/>
                                          </p:val>
                                        </p:tav>
                                        <p:tav tm="100000">
                                          <p:val>
                                            <p:strVal val="#ppt_x"/>
                                          </p:val>
                                        </p:tav>
                                      </p:tavLst>
                                    </p:anim>
                                    <p:anim calcmode="lin" valueType="num">
                                      <p:cBhvr additive="base">
                                        <p:cTn id="12" dur="1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750" fill="hold"/>
                                        <p:tgtEl>
                                          <p:spTgt spid="10"/>
                                        </p:tgtEl>
                                        <p:attrNameLst>
                                          <p:attrName>ppt_x</p:attrName>
                                        </p:attrNameLst>
                                      </p:cBhvr>
                                      <p:tavLst>
                                        <p:tav tm="0">
                                          <p:val>
                                            <p:strVal val="1+#ppt_w/2"/>
                                          </p:val>
                                        </p:tav>
                                        <p:tav tm="100000">
                                          <p:val>
                                            <p:strVal val="#ppt_x"/>
                                          </p:val>
                                        </p:tav>
                                      </p:tavLst>
                                    </p:anim>
                                    <p:anim calcmode="lin" valueType="num">
                                      <p:cBhvr additive="base">
                                        <p:cTn id="16" dur="1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000"/>
                                        <p:tgtEl>
                                          <p:spTgt spid="11"/>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27"/>
                                        </p:tgtEl>
                                        <p:attrNameLst>
                                          <p:attrName>style.visibility</p:attrName>
                                        </p:attrNameLst>
                                      </p:cBhvr>
                                      <p:to>
                                        <p:strVal val="visible"/>
                                      </p:to>
                                    </p:set>
                                    <p:animEffect transition="in" filter="wipe(down)">
                                      <p:cBhvr>
                                        <p:cTn id="35" dur="1250"/>
                                        <p:tgtEl>
                                          <p:spTgt spid="227"/>
                                        </p:tgtEl>
                                      </p:cBhvr>
                                    </p:animEffect>
                                  </p:childTnLst>
                                </p:cTn>
                              </p:par>
                              <p:par>
                                <p:cTn id="36" presetID="2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125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childTnLst>
                          </p:cTn>
                        </p:par>
                        <p:par>
                          <p:cTn id="44" fill="hold">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barn(outVertical)">
                                      <p:cBhvr>
                                        <p:cTn id="4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animBg="1"/>
      <p:bldP spid="10"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grpSp>
        <p:nvGrpSpPr>
          <p:cNvPr id="397" name="Google Shape;640;p35"/>
          <p:cNvGrpSpPr/>
          <p:nvPr/>
        </p:nvGrpSpPr>
        <p:grpSpPr>
          <a:xfrm>
            <a:off x="-152298" y="-1756005"/>
            <a:ext cx="12359639" cy="2701927"/>
            <a:chOff x="10912275" y="1360275"/>
            <a:chExt cx="2063300" cy="551650"/>
          </a:xfrm>
        </p:grpSpPr>
        <p:sp>
          <p:nvSpPr>
            <p:cNvPr id="398"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0"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2"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4"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6"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8"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0"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2"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4"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6"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8"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0"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2"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4"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6"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7"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8"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0"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2"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4"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6"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7"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8"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9"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0"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1"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2"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3"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4"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5"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6"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7"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8"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9"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0"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1"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2"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3"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4"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5"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6"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7"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8"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9"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60"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1"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62"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3"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4"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65"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6"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7"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8"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9"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0"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1"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2"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3"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4"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75"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6"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7"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8"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9"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0"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1"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2"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3"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4"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85"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6"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7"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8"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9"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0"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1"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2"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3"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4"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95"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6"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7"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8"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9"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0"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1"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2"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3"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4"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05"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6"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7"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8"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9"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0"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1"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2"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3"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4"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5"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6"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7"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8"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9"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0"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1"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2"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3"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4"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25"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6"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7"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8"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9"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0"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1"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2"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3"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4"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5"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6"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7"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8"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9"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0"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1"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2"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3"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4"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45"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6"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7"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8"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9"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0"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1"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2"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3"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4"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5"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6"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7"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8"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9"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0"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1"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2"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3"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4"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65"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6"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7"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8"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9"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0"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1"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2"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3"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4"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75"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6"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7"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8"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9"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0"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1"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2"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3"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4"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85"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6"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7"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8"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9"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0"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1"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2"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3"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4"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595"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596"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7"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8"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9"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0"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1"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2"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3"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4"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5"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6"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7"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8"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9"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0"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1"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2"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3"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4"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5"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6"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7"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8"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9"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0"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1"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2"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3"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4"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5"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6"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7"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8"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9"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0"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1"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2"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3"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4"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5"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6"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7"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8"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39"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0"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1"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2"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3"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4"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5"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6"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7"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8"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9"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0"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1"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2"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3"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4"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5"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6"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7"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8"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9"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0"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1"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2"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63"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4"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5"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6"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7"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8"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9"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0"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1"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2"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3"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4"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5"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76"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7"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8"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9"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0"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1"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2"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3"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4"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5"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86"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7"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8"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9"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0"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1"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2"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3"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4"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5"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6"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7"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8"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9"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0"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1"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2"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3"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4"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5"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06"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7"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8"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9"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0"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1"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2"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3"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4"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5"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16"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7"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8"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9"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0"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1"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2"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3"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4"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5"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26"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7"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8"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9"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0"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1"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2"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3"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4"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5"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36"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7"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8"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9"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0"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1"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2"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3"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4"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5"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46"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7"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8"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9"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0"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1"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2"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3"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4"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5"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56"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7"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8"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9"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0"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1"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2"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3"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4"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5"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6"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7"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8"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9"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0"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1"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2"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3"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4"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5"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76"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7"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8"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9"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0"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1"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2"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3"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4"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5"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86"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7"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8"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9"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0"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1"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2"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3"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4"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5"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96"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7"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8"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9"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0"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1"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2"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3"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4"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2361" name="Google Shape;2361;p40"/>
          <p:cNvSpPr/>
          <p:nvPr/>
        </p:nvSpPr>
        <p:spPr>
          <a:xfrm>
            <a:off x="7498192" y="468864"/>
            <a:ext cx="2190849" cy="2751945"/>
          </a:xfrm>
          <a:custGeom>
            <a:avLst/>
            <a:gdLst/>
            <a:ahLst/>
            <a:cxnLst/>
            <a:rect l="l" t="t" r="r" b="b"/>
            <a:pathLst>
              <a:path w="4338" h="5449" extrusionOk="0">
                <a:moveTo>
                  <a:pt x="60" y="0"/>
                </a:moveTo>
                <a:cubicBezTo>
                  <a:pt x="29" y="0"/>
                  <a:pt x="0" y="38"/>
                  <a:pt x="26" y="68"/>
                </a:cubicBezTo>
                <a:cubicBezTo>
                  <a:pt x="279" y="387"/>
                  <a:pt x="906" y="1186"/>
                  <a:pt x="1154" y="1504"/>
                </a:cubicBezTo>
                <a:lnTo>
                  <a:pt x="1023" y="2187"/>
                </a:lnTo>
                <a:cubicBezTo>
                  <a:pt x="1017" y="2217"/>
                  <a:pt x="1039" y="2234"/>
                  <a:pt x="1061" y="2234"/>
                </a:cubicBezTo>
                <a:cubicBezTo>
                  <a:pt x="1080" y="2234"/>
                  <a:pt x="1099" y="2222"/>
                  <a:pt x="1104" y="2197"/>
                </a:cubicBezTo>
                <a:lnTo>
                  <a:pt x="1225" y="1595"/>
                </a:lnTo>
                <a:lnTo>
                  <a:pt x="2241" y="2890"/>
                </a:lnTo>
                <a:cubicBezTo>
                  <a:pt x="2206" y="3117"/>
                  <a:pt x="2160" y="3345"/>
                  <a:pt x="2120" y="3573"/>
                </a:cubicBezTo>
                <a:cubicBezTo>
                  <a:pt x="2115" y="3603"/>
                  <a:pt x="2136" y="3620"/>
                  <a:pt x="2158" y="3620"/>
                </a:cubicBezTo>
                <a:cubicBezTo>
                  <a:pt x="2177" y="3620"/>
                  <a:pt x="2196" y="3608"/>
                  <a:pt x="2201" y="3583"/>
                </a:cubicBezTo>
                <a:cubicBezTo>
                  <a:pt x="2241" y="3380"/>
                  <a:pt x="2282" y="3183"/>
                  <a:pt x="2322" y="2981"/>
                </a:cubicBezTo>
                <a:lnTo>
                  <a:pt x="3298" y="4225"/>
                </a:lnTo>
                <a:lnTo>
                  <a:pt x="3162" y="4903"/>
                </a:lnTo>
                <a:cubicBezTo>
                  <a:pt x="3156" y="4933"/>
                  <a:pt x="3179" y="4950"/>
                  <a:pt x="3203" y="4950"/>
                </a:cubicBezTo>
                <a:cubicBezTo>
                  <a:pt x="3223" y="4950"/>
                  <a:pt x="3243" y="4938"/>
                  <a:pt x="3248" y="4913"/>
                </a:cubicBezTo>
                <a:lnTo>
                  <a:pt x="3364" y="4311"/>
                </a:lnTo>
                <a:cubicBezTo>
                  <a:pt x="3662" y="4685"/>
                  <a:pt x="3956" y="5059"/>
                  <a:pt x="4249" y="5434"/>
                </a:cubicBezTo>
                <a:cubicBezTo>
                  <a:pt x="4257" y="5444"/>
                  <a:pt x="4267" y="5448"/>
                  <a:pt x="4278" y="5448"/>
                </a:cubicBezTo>
                <a:cubicBezTo>
                  <a:pt x="4307" y="5448"/>
                  <a:pt x="4337" y="5413"/>
                  <a:pt x="4315" y="5383"/>
                </a:cubicBezTo>
                <a:lnTo>
                  <a:pt x="3430" y="4255"/>
                </a:lnTo>
                <a:lnTo>
                  <a:pt x="3440" y="4255"/>
                </a:lnTo>
                <a:lnTo>
                  <a:pt x="3673" y="4265"/>
                </a:lnTo>
                <a:lnTo>
                  <a:pt x="4052" y="4281"/>
                </a:lnTo>
                <a:cubicBezTo>
                  <a:pt x="4102" y="4281"/>
                  <a:pt x="4113" y="4200"/>
                  <a:pt x="4062" y="4195"/>
                </a:cubicBezTo>
                <a:lnTo>
                  <a:pt x="3359" y="4169"/>
                </a:lnTo>
                <a:lnTo>
                  <a:pt x="2383" y="2925"/>
                </a:lnTo>
                <a:lnTo>
                  <a:pt x="2393" y="2925"/>
                </a:lnTo>
                <a:lnTo>
                  <a:pt x="2626" y="2935"/>
                </a:lnTo>
                <a:lnTo>
                  <a:pt x="3005" y="2945"/>
                </a:lnTo>
                <a:cubicBezTo>
                  <a:pt x="3056" y="2945"/>
                  <a:pt x="3066" y="2865"/>
                  <a:pt x="3015" y="2865"/>
                </a:cubicBezTo>
                <a:lnTo>
                  <a:pt x="2312" y="2839"/>
                </a:lnTo>
                <a:lnTo>
                  <a:pt x="1291" y="1540"/>
                </a:lnTo>
                <a:lnTo>
                  <a:pt x="1301" y="1540"/>
                </a:lnTo>
                <a:lnTo>
                  <a:pt x="1533" y="1550"/>
                </a:lnTo>
                <a:lnTo>
                  <a:pt x="1913" y="1565"/>
                </a:lnTo>
                <a:cubicBezTo>
                  <a:pt x="1968" y="1565"/>
                  <a:pt x="1978" y="1479"/>
                  <a:pt x="1923" y="1479"/>
                </a:cubicBezTo>
                <a:lnTo>
                  <a:pt x="1220" y="1454"/>
                </a:lnTo>
                <a:lnTo>
                  <a:pt x="92" y="17"/>
                </a:lnTo>
                <a:cubicBezTo>
                  <a:pt x="83" y="5"/>
                  <a:pt x="71"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5" name="Google Shape;2365;p40"/>
          <p:cNvSpPr/>
          <p:nvPr/>
        </p:nvSpPr>
        <p:spPr>
          <a:xfrm>
            <a:off x="3965474" y="331493"/>
            <a:ext cx="1412083" cy="696446"/>
          </a:xfrm>
          <a:custGeom>
            <a:avLst/>
            <a:gdLst/>
            <a:ahLst/>
            <a:cxnLst/>
            <a:rect l="l" t="t" r="r" b="b"/>
            <a:pathLst>
              <a:path w="2796" h="1379" extrusionOk="0">
                <a:moveTo>
                  <a:pt x="68" y="1"/>
                </a:moveTo>
                <a:cubicBezTo>
                  <a:pt x="31" y="1"/>
                  <a:pt x="0" y="45"/>
                  <a:pt x="32" y="77"/>
                </a:cubicBezTo>
                <a:cubicBezTo>
                  <a:pt x="543" y="487"/>
                  <a:pt x="1115" y="825"/>
                  <a:pt x="1727" y="1068"/>
                </a:cubicBezTo>
                <a:cubicBezTo>
                  <a:pt x="1949" y="1154"/>
                  <a:pt x="2177" y="1230"/>
                  <a:pt x="2409" y="1291"/>
                </a:cubicBezTo>
                <a:cubicBezTo>
                  <a:pt x="2495" y="1316"/>
                  <a:pt x="2637" y="1321"/>
                  <a:pt x="2713" y="1372"/>
                </a:cubicBezTo>
                <a:cubicBezTo>
                  <a:pt x="2720" y="1377"/>
                  <a:pt x="2727" y="1379"/>
                  <a:pt x="2734" y="1379"/>
                </a:cubicBezTo>
                <a:cubicBezTo>
                  <a:pt x="2770" y="1379"/>
                  <a:pt x="2796" y="1321"/>
                  <a:pt x="2753" y="1296"/>
                </a:cubicBezTo>
                <a:lnTo>
                  <a:pt x="2758" y="1296"/>
                </a:lnTo>
                <a:cubicBezTo>
                  <a:pt x="2571" y="1174"/>
                  <a:pt x="2242" y="1154"/>
                  <a:pt x="2030" y="1088"/>
                </a:cubicBezTo>
                <a:cubicBezTo>
                  <a:pt x="1327" y="846"/>
                  <a:pt x="675" y="482"/>
                  <a:pt x="98" y="11"/>
                </a:cubicBezTo>
                <a:cubicBezTo>
                  <a:pt x="88" y="4"/>
                  <a:pt x="78" y="1"/>
                  <a:pt x="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6" name="Google Shape;2366;p40"/>
          <p:cNvSpPr/>
          <p:nvPr/>
        </p:nvSpPr>
        <p:spPr>
          <a:xfrm>
            <a:off x="5027057" y="1388027"/>
            <a:ext cx="774221" cy="924217"/>
          </a:xfrm>
          <a:custGeom>
            <a:avLst/>
            <a:gdLst/>
            <a:ahLst/>
            <a:cxnLst/>
            <a:rect l="l" t="t" r="r" b="b"/>
            <a:pathLst>
              <a:path w="1533" h="1830" extrusionOk="0">
                <a:moveTo>
                  <a:pt x="60" y="0"/>
                </a:moveTo>
                <a:cubicBezTo>
                  <a:pt x="29" y="0"/>
                  <a:pt x="0" y="33"/>
                  <a:pt x="19" y="63"/>
                </a:cubicBezTo>
                <a:cubicBezTo>
                  <a:pt x="287" y="584"/>
                  <a:pt x="444" y="1201"/>
                  <a:pt x="378" y="1788"/>
                </a:cubicBezTo>
                <a:cubicBezTo>
                  <a:pt x="375" y="1816"/>
                  <a:pt x="396" y="1830"/>
                  <a:pt x="417" y="1830"/>
                </a:cubicBezTo>
                <a:cubicBezTo>
                  <a:pt x="439" y="1830"/>
                  <a:pt x="461" y="1816"/>
                  <a:pt x="464" y="1788"/>
                </a:cubicBezTo>
                <a:cubicBezTo>
                  <a:pt x="522" y="1257"/>
                  <a:pt x="401" y="694"/>
                  <a:pt x="181" y="202"/>
                </a:cubicBezTo>
                <a:lnTo>
                  <a:pt x="181" y="202"/>
                </a:lnTo>
                <a:cubicBezTo>
                  <a:pt x="461" y="411"/>
                  <a:pt x="801" y="523"/>
                  <a:pt x="1150" y="523"/>
                </a:cubicBezTo>
                <a:cubicBezTo>
                  <a:pt x="1261" y="523"/>
                  <a:pt x="1374" y="512"/>
                  <a:pt x="1486" y="488"/>
                </a:cubicBezTo>
                <a:cubicBezTo>
                  <a:pt x="1532" y="479"/>
                  <a:pt x="1519" y="406"/>
                  <a:pt x="1473" y="406"/>
                </a:cubicBezTo>
                <a:cubicBezTo>
                  <a:pt x="1469" y="406"/>
                  <a:pt x="1465" y="406"/>
                  <a:pt x="1460" y="407"/>
                </a:cubicBezTo>
                <a:lnTo>
                  <a:pt x="1465" y="402"/>
                </a:lnTo>
                <a:lnTo>
                  <a:pt x="1465" y="402"/>
                </a:lnTo>
                <a:cubicBezTo>
                  <a:pt x="1359" y="425"/>
                  <a:pt x="1252" y="436"/>
                  <a:pt x="1145" y="436"/>
                </a:cubicBezTo>
                <a:cubicBezTo>
                  <a:pt x="755" y="436"/>
                  <a:pt x="376" y="287"/>
                  <a:pt x="90" y="13"/>
                </a:cubicBezTo>
                <a:cubicBezTo>
                  <a:pt x="81" y="4"/>
                  <a:pt x="70"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8" name="Google Shape;2368;p40"/>
          <p:cNvSpPr/>
          <p:nvPr/>
        </p:nvSpPr>
        <p:spPr>
          <a:xfrm>
            <a:off x="3851335" y="675928"/>
            <a:ext cx="105048" cy="997953"/>
          </a:xfrm>
          <a:custGeom>
            <a:avLst/>
            <a:gdLst/>
            <a:ahLst/>
            <a:cxnLst/>
            <a:rect l="l" t="t" r="r" b="b"/>
            <a:pathLst>
              <a:path w="208" h="1976" extrusionOk="0">
                <a:moveTo>
                  <a:pt x="167" y="1"/>
                </a:moveTo>
                <a:cubicBezTo>
                  <a:pt x="146" y="1"/>
                  <a:pt x="122" y="15"/>
                  <a:pt x="117" y="42"/>
                </a:cubicBezTo>
                <a:cubicBezTo>
                  <a:pt x="46" y="664"/>
                  <a:pt x="0" y="1307"/>
                  <a:pt x="76" y="1934"/>
                </a:cubicBezTo>
                <a:cubicBezTo>
                  <a:pt x="81" y="1962"/>
                  <a:pt x="105" y="1975"/>
                  <a:pt x="127" y="1975"/>
                </a:cubicBezTo>
                <a:cubicBezTo>
                  <a:pt x="148" y="1975"/>
                  <a:pt x="167" y="1962"/>
                  <a:pt x="162" y="1934"/>
                </a:cubicBezTo>
                <a:cubicBezTo>
                  <a:pt x="86" y="1312"/>
                  <a:pt x="132" y="664"/>
                  <a:pt x="203" y="42"/>
                </a:cubicBezTo>
                <a:cubicBezTo>
                  <a:pt x="208" y="15"/>
                  <a:pt x="189" y="1"/>
                  <a:pt x="16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3" name="Google Shape;2373;p40"/>
          <p:cNvSpPr/>
          <p:nvPr/>
        </p:nvSpPr>
        <p:spPr>
          <a:xfrm>
            <a:off x="5529062" y="1444086"/>
            <a:ext cx="493421" cy="341405"/>
          </a:xfrm>
          <a:custGeom>
            <a:avLst/>
            <a:gdLst/>
            <a:ahLst/>
            <a:cxnLst/>
            <a:rect l="l" t="t" r="r" b="b"/>
            <a:pathLst>
              <a:path w="977" h="676" extrusionOk="0">
                <a:moveTo>
                  <a:pt x="676" y="0"/>
                </a:moveTo>
                <a:cubicBezTo>
                  <a:pt x="515" y="0"/>
                  <a:pt x="326" y="108"/>
                  <a:pt x="239" y="195"/>
                </a:cubicBezTo>
                <a:cubicBezTo>
                  <a:pt x="163" y="266"/>
                  <a:pt x="82" y="337"/>
                  <a:pt x="1" y="398"/>
                </a:cubicBezTo>
                <a:cubicBezTo>
                  <a:pt x="92" y="443"/>
                  <a:pt x="183" y="499"/>
                  <a:pt x="269" y="554"/>
                </a:cubicBezTo>
                <a:cubicBezTo>
                  <a:pt x="355" y="615"/>
                  <a:pt x="515" y="676"/>
                  <a:pt x="659" y="676"/>
                </a:cubicBezTo>
                <a:cubicBezTo>
                  <a:pt x="829" y="676"/>
                  <a:pt x="976" y="590"/>
                  <a:pt x="952" y="317"/>
                </a:cubicBezTo>
                <a:cubicBezTo>
                  <a:pt x="933" y="79"/>
                  <a:pt x="815" y="0"/>
                  <a:pt x="6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4" name="Google Shape;2374;p40"/>
          <p:cNvSpPr/>
          <p:nvPr/>
        </p:nvSpPr>
        <p:spPr>
          <a:xfrm>
            <a:off x="5072004" y="764813"/>
            <a:ext cx="636346" cy="435342"/>
          </a:xfrm>
          <a:custGeom>
            <a:avLst/>
            <a:gdLst/>
            <a:ahLst/>
            <a:cxnLst/>
            <a:rect l="l" t="t" r="r" b="b"/>
            <a:pathLst>
              <a:path w="1260" h="862" extrusionOk="0">
                <a:moveTo>
                  <a:pt x="820" y="0"/>
                </a:moveTo>
                <a:cubicBezTo>
                  <a:pt x="648" y="0"/>
                  <a:pt x="460" y="62"/>
                  <a:pt x="355" y="124"/>
                </a:cubicBezTo>
                <a:cubicBezTo>
                  <a:pt x="238" y="195"/>
                  <a:pt x="122" y="256"/>
                  <a:pt x="1" y="306"/>
                </a:cubicBezTo>
                <a:cubicBezTo>
                  <a:pt x="102" y="392"/>
                  <a:pt x="198" y="483"/>
                  <a:pt x="289" y="584"/>
                </a:cubicBezTo>
                <a:cubicBezTo>
                  <a:pt x="397" y="704"/>
                  <a:pt x="643" y="862"/>
                  <a:pt x="854" y="862"/>
                </a:cubicBezTo>
                <a:cubicBezTo>
                  <a:pt x="1019" y="862"/>
                  <a:pt x="1162" y="766"/>
                  <a:pt x="1204" y="483"/>
                </a:cubicBezTo>
                <a:cubicBezTo>
                  <a:pt x="1260" y="112"/>
                  <a:pt x="1053" y="0"/>
                  <a:pt x="82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5" name="Google Shape;2375;p40"/>
          <p:cNvSpPr/>
          <p:nvPr/>
        </p:nvSpPr>
        <p:spPr>
          <a:xfrm>
            <a:off x="4842214" y="224931"/>
            <a:ext cx="506047" cy="343930"/>
          </a:xfrm>
          <a:custGeom>
            <a:avLst/>
            <a:gdLst/>
            <a:ahLst/>
            <a:cxnLst/>
            <a:rect l="l" t="t" r="r" b="b"/>
            <a:pathLst>
              <a:path w="1002" h="681" extrusionOk="0">
                <a:moveTo>
                  <a:pt x="663" y="1"/>
                </a:moveTo>
                <a:cubicBezTo>
                  <a:pt x="493" y="1"/>
                  <a:pt x="296" y="144"/>
                  <a:pt x="213" y="248"/>
                </a:cubicBezTo>
                <a:cubicBezTo>
                  <a:pt x="147" y="328"/>
                  <a:pt x="76" y="409"/>
                  <a:pt x="1" y="480"/>
                </a:cubicBezTo>
                <a:cubicBezTo>
                  <a:pt x="97" y="516"/>
                  <a:pt x="193" y="556"/>
                  <a:pt x="289" y="607"/>
                </a:cubicBezTo>
                <a:cubicBezTo>
                  <a:pt x="367" y="646"/>
                  <a:pt x="496" y="681"/>
                  <a:pt x="620" y="681"/>
                </a:cubicBezTo>
                <a:cubicBezTo>
                  <a:pt x="818" y="681"/>
                  <a:pt x="1002" y="591"/>
                  <a:pt x="936" y="283"/>
                </a:cubicBezTo>
                <a:cubicBezTo>
                  <a:pt x="892" y="73"/>
                  <a:pt x="784" y="1"/>
                  <a:pt x="6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6" name="Google Shape;2376;p40"/>
          <p:cNvSpPr/>
          <p:nvPr/>
        </p:nvSpPr>
        <p:spPr>
          <a:xfrm>
            <a:off x="4162437" y="1330453"/>
            <a:ext cx="491401" cy="468169"/>
          </a:xfrm>
          <a:custGeom>
            <a:avLst/>
            <a:gdLst/>
            <a:ahLst/>
            <a:cxnLst/>
            <a:rect l="l" t="t" r="r" b="b"/>
            <a:pathLst>
              <a:path w="973" h="927" extrusionOk="0">
                <a:moveTo>
                  <a:pt x="133" y="0"/>
                </a:moveTo>
                <a:cubicBezTo>
                  <a:pt x="113" y="102"/>
                  <a:pt x="87" y="208"/>
                  <a:pt x="57" y="304"/>
                </a:cubicBezTo>
                <a:cubicBezTo>
                  <a:pt x="1" y="490"/>
                  <a:pt x="11" y="927"/>
                  <a:pt x="312" y="927"/>
                </a:cubicBezTo>
                <a:cubicBezTo>
                  <a:pt x="363" y="927"/>
                  <a:pt x="423" y="914"/>
                  <a:pt x="492" y="885"/>
                </a:cubicBezTo>
                <a:cubicBezTo>
                  <a:pt x="972" y="693"/>
                  <a:pt x="598" y="274"/>
                  <a:pt x="396" y="167"/>
                </a:cubicBezTo>
                <a:cubicBezTo>
                  <a:pt x="305" y="117"/>
                  <a:pt x="214" y="61"/>
                  <a:pt x="13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7" name="Google Shape;2377;p40"/>
          <p:cNvSpPr/>
          <p:nvPr/>
        </p:nvSpPr>
        <p:spPr>
          <a:xfrm>
            <a:off x="3544779" y="1340553"/>
            <a:ext cx="730788" cy="682810"/>
          </a:xfrm>
          <a:custGeom>
            <a:avLst/>
            <a:gdLst/>
            <a:ahLst/>
            <a:cxnLst/>
            <a:rect l="l" t="t" r="r" b="b"/>
            <a:pathLst>
              <a:path w="1447" h="1352" extrusionOk="0">
                <a:moveTo>
                  <a:pt x="698" y="1"/>
                </a:moveTo>
                <a:cubicBezTo>
                  <a:pt x="623" y="127"/>
                  <a:pt x="537" y="249"/>
                  <a:pt x="446" y="365"/>
                </a:cubicBezTo>
                <a:cubicBezTo>
                  <a:pt x="250" y="615"/>
                  <a:pt x="1" y="1351"/>
                  <a:pt x="697" y="1351"/>
                </a:cubicBezTo>
                <a:cubicBezTo>
                  <a:pt x="704" y="1351"/>
                  <a:pt x="711" y="1351"/>
                  <a:pt x="719" y="1351"/>
                </a:cubicBezTo>
                <a:cubicBezTo>
                  <a:pt x="1447" y="1341"/>
                  <a:pt x="1169" y="603"/>
                  <a:pt x="961" y="355"/>
                </a:cubicBezTo>
                <a:cubicBezTo>
                  <a:pt x="865" y="243"/>
                  <a:pt x="779" y="127"/>
                  <a:pt x="69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8" name="Google Shape;2378;p40"/>
          <p:cNvSpPr/>
          <p:nvPr/>
        </p:nvSpPr>
        <p:spPr>
          <a:xfrm>
            <a:off x="2974595" y="385532"/>
            <a:ext cx="731798" cy="684830"/>
          </a:xfrm>
          <a:custGeom>
            <a:avLst/>
            <a:gdLst/>
            <a:ahLst/>
            <a:cxnLst/>
            <a:rect l="l" t="t" r="r" b="b"/>
            <a:pathLst>
              <a:path w="1449" h="1356" extrusionOk="0">
                <a:moveTo>
                  <a:pt x="700" y="0"/>
                </a:moveTo>
                <a:cubicBezTo>
                  <a:pt x="624" y="127"/>
                  <a:pt x="543" y="248"/>
                  <a:pt x="447" y="364"/>
                </a:cubicBezTo>
                <a:cubicBezTo>
                  <a:pt x="251" y="616"/>
                  <a:pt x="0" y="1356"/>
                  <a:pt x="710" y="1356"/>
                </a:cubicBezTo>
                <a:cubicBezTo>
                  <a:pt x="715" y="1356"/>
                  <a:pt x="720" y="1356"/>
                  <a:pt x="725" y="1356"/>
                </a:cubicBezTo>
                <a:cubicBezTo>
                  <a:pt x="1448" y="1341"/>
                  <a:pt x="1175" y="602"/>
                  <a:pt x="963" y="354"/>
                </a:cubicBezTo>
                <a:cubicBezTo>
                  <a:pt x="867" y="243"/>
                  <a:pt x="781" y="127"/>
                  <a:pt x="70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9" name="Google Shape;2379;p40"/>
          <p:cNvSpPr/>
          <p:nvPr/>
        </p:nvSpPr>
        <p:spPr>
          <a:xfrm>
            <a:off x="2422592" y="193620"/>
            <a:ext cx="537864" cy="367667"/>
          </a:xfrm>
          <a:custGeom>
            <a:avLst/>
            <a:gdLst/>
            <a:ahLst/>
            <a:cxnLst/>
            <a:rect l="l" t="t" r="r" b="b"/>
            <a:pathLst>
              <a:path w="1065" h="728" extrusionOk="0">
                <a:moveTo>
                  <a:pt x="725" y="0"/>
                </a:moveTo>
                <a:cubicBezTo>
                  <a:pt x="483" y="0"/>
                  <a:pt x="1" y="161"/>
                  <a:pt x="291" y="557"/>
                </a:cubicBezTo>
                <a:cubicBezTo>
                  <a:pt x="380" y="680"/>
                  <a:pt x="469" y="728"/>
                  <a:pt x="553" y="728"/>
                </a:cubicBezTo>
                <a:cubicBezTo>
                  <a:pt x="756" y="728"/>
                  <a:pt x="925" y="452"/>
                  <a:pt x="968" y="294"/>
                </a:cubicBezTo>
                <a:cubicBezTo>
                  <a:pt x="994" y="193"/>
                  <a:pt x="1024" y="97"/>
                  <a:pt x="1064" y="1"/>
                </a:cubicBezTo>
                <a:lnTo>
                  <a:pt x="1064" y="1"/>
                </a:lnTo>
                <a:cubicBezTo>
                  <a:pt x="1014" y="4"/>
                  <a:pt x="962" y="5"/>
                  <a:pt x="910" y="5"/>
                </a:cubicBezTo>
                <a:cubicBezTo>
                  <a:pt x="858" y="5"/>
                  <a:pt x="807" y="4"/>
                  <a:pt x="756" y="1"/>
                </a:cubicBezTo>
                <a:cubicBezTo>
                  <a:pt x="746" y="0"/>
                  <a:pt x="736" y="0"/>
                  <a:pt x="72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1"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2"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3"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5"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6"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7"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1" name="Google Shape;2401;p40"/>
          <p:cNvSpPr/>
          <p:nvPr/>
        </p:nvSpPr>
        <p:spPr>
          <a:xfrm>
            <a:off x="6545696" y="795621"/>
            <a:ext cx="503522" cy="501501"/>
          </a:xfrm>
          <a:custGeom>
            <a:avLst/>
            <a:gdLst/>
            <a:ahLst/>
            <a:cxnLst/>
            <a:rect l="l" t="t" r="r" b="b"/>
            <a:pathLst>
              <a:path w="997" h="993" extrusionOk="0">
                <a:moveTo>
                  <a:pt x="267" y="0"/>
                </a:moveTo>
                <a:cubicBezTo>
                  <a:pt x="255" y="0"/>
                  <a:pt x="242" y="1"/>
                  <a:pt x="228" y="3"/>
                </a:cubicBezTo>
                <a:cubicBezTo>
                  <a:pt x="193" y="3"/>
                  <a:pt x="158" y="8"/>
                  <a:pt x="127" y="8"/>
                </a:cubicBezTo>
                <a:cubicBezTo>
                  <a:pt x="102" y="13"/>
                  <a:pt x="77" y="18"/>
                  <a:pt x="56" y="23"/>
                </a:cubicBezTo>
                <a:cubicBezTo>
                  <a:pt x="41" y="28"/>
                  <a:pt x="31" y="28"/>
                  <a:pt x="31" y="28"/>
                </a:cubicBezTo>
                <a:cubicBezTo>
                  <a:pt x="31" y="28"/>
                  <a:pt x="26" y="38"/>
                  <a:pt x="26" y="53"/>
                </a:cubicBezTo>
                <a:cubicBezTo>
                  <a:pt x="21" y="73"/>
                  <a:pt x="16" y="99"/>
                  <a:pt x="11" y="129"/>
                </a:cubicBezTo>
                <a:cubicBezTo>
                  <a:pt x="6" y="159"/>
                  <a:pt x="6" y="190"/>
                  <a:pt x="6" y="230"/>
                </a:cubicBezTo>
                <a:cubicBezTo>
                  <a:pt x="1" y="266"/>
                  <a:pt x="6" y="306"/>
                  <a:pt x="6" y="346"/>
                </a:cubicBezTo>
                <a:cubicBezTo>
                  <a:pt x="11" y="387"/>
                  <a:pt x="16" y="427"/>
                  <a:pt x="26" y="468"/>
                </a:cubicBezTo>
                <a:cubicBezTo>
                  <a:pt x="36" y="508"/>
                  <a:pt x="51" y="549"/>
                  <a:pt x="66" y="584"/>
                </a:cubicBezTo>
                <a:cubicBezTo>
                  <a:pt x="102" y="660"/>
                  <a:pt x="147" y="731"/>
                  <a:pt x="208" y="791"/>
                </a:cubicBezTo>
                <a:cubicBezTo>
                  <a:pt x="264" y="847"/>
                  <a:pt x="335" y="898"/>
                  <a:pt x="410" y="928"/>
                </a:cubicBezTo>
                <a:cubicBezTo>
                  <a:pt x="486" y="963"/>
                  <a:pt x="567" y="984"/>
                  <a:pt x="653" y="989"/>
                </a:cubicBezTo>
                <a:cubicBezTo>
                  <a:pt x="682" y="991"/>
                  <a:pt x="713" y="992"/>
                  <a:pt x="743" y="992"/>
                </a:cubicBezTo>
                <a:cubicBezTo>
                  <a:pt x="786" y="992"/>
                  <a:pt x="829" y="990"/>
                  <a:pt x="871" y="984"/>
                </a:cubicBezTo>
                <a:cubicBezTo>
                  <a:pt x="896" y="984"/>
                  <a:pt x="926" y="974"/>
                  <a:pt x="941" y="974"/>
                </a:cubicBezTo>
                <a:cubicBezTo>
                  <a:pt x="951" y="968"/>
                  <a:pt x="957" y="968"/>
                  <a:pt x="967" y="968"/>
                </a:cubicBezTo>
                <a:cubicBezTo>
                  <a:pt x="972" y="958"/>
                  <a:pt x="972" y="948"/>
                  <a:pt x="977" y="938"/>
                </a:cubicBezTo>
                <a:cubicBezTo>
                  <a:pt x="977" y="923"/>
                  <a:pt x="982" y="898"/>
                  <a:pt x="987" y="867"/>
                </a:cubicBezTo>
                <a:cubicBezTo>
                  <a:pt x="997" y="797"/>
                  <a:pt x="997" y="721"/>
                  <a:pt x="992" y="650"/>
                </a:cubicBezTo>
                <a:cubicBezTo>
                  <a:pt x="982" y="569"/>
                  <a:pt x="962" y="488"/>
                  <a:pt x="931" y="412"/>
                </a:cubicBezTo>
                <a:cubicBezTo>
                  <a:pt x="896" y="331"/>
                  <a:pt x="850" y="266"/>
                  <a:pt x="790" y="205"/>
                </a:cubicBezTo>
                <a:cubicBezTo>
                  <a:pt x="734" y="144"/>
                  <a:pt x="663" y="99"/>
                  <a:pt x="587" y="63"/>
                </a:cubicBezTo>
                <a:cubicBezTo>
                  <a:pt x="547" y="48"/>
                  <a:pt x="512" y="33"/>
                  <a:pt x="471" y="23"/>
                </a:cubicBezTo>
                <a:cubicBezTo>
                  <a:pt x="431" y="18"/>
                  <a:pt x="385" y="8"/>
                  <a:pt x="345" y="3"/>
                </a:cubicBezTo>
                <a:cubicBezTo>
                  <a:pt x="318" y="3"/>
                  <a:pt x="293" y="0"/>
                  <a:pt x="267"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2" name="Google Shape;2402;p40"/>
          <p:cNvSpPr/>
          <p:nvPr/>
        </p:nvSpPr>
        <p:spPr>
          <a:xfrm>
            <a:off x="6746700" y="1001170"/>
            <a:ext cx="393424" cy="383323"/>
          </a:xfrm>
          <a:custGeom>
            <a:avLst/>
            <a:gdLst/>
            <a:ahLst/>
            <a:cxnLst/>
            <a:rect l="l" t="t" r="r" b="b"/>
            <a:pathLst>
              <a:path w="779" h="759" extrusionOk="0">
                <a:moveTo>
                  <a:pt x="56" y="0"/>
                </a:moveTo>
                <a:cubicBezTo>
                  <a:pt x="33" y="0"/>
                  <a:pt x="0" y="39"/>
                  <a:pt x="17" y="56"/>
                </a:cubicBezTo>
                <a:lnTo>
                  <a:pt x="720" y="754"/>
                </a:lnTo>
                <a:cubicBezTo>
                  <a:pt x="724" y="757"/>
                  <a:pt x="728" y="759"/>
                  <a:pt x="732" y="759"/>
                </a:cubicBezTo>
                <a:cubicBezTo>
                  <a:pt x="753" y="759"/>
                  <a:pt x="778" y="725"/>
                  <a:pt x="766" y="708"/>
                </a:cubicBezTo>
                <a:lnTo>
                  <a:pt x="68" y="5"/>
                </a:lnTo>
                <a:cubicBezTo>
                  <a:pt x="65" y="2"/>
                  <a:pt x="61" y="0"/>
                  <a:pt x="5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6"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7"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9" name="Google Shape;2409;p40"/>
          <p:cNvSpPr/>
          <p:nvPr/>
        </p:nvSpPr>
        <p:spPr>
          <a:xfrm>
            <a:off x="8360286" y="-46272"/>
            <a:ext cx="560086" cy="546955"/>
          </a:xfrm>
          <a:custGeom>
            <a:avLst/>
            <a:gdLst/>
            <a:ahLst/>
            <a:cxnLst/>
            <a:rect l="l" t="t" r="r" b="b"/>
            <a:pathLst>
              <a:path w="1109" h="1083" extrusionOk="0">
                <a:moveTo>
                  <a:pt x="1063" y="1"/>
                </a:moveTo>
                <a:cubicBezTo>
                  <a:pt x="1055" y="1"/>
                  <a:pt x="1047" y="4"/>
                  <a:pt x="1040" y="11"/>
                </a:cubicBezTo>
                <a:lnTo>
                  <a:pt x="24" y="1027"/>
                </a:lnTo>
                <a:cubicBezTo>
                  <a:pt x="0" y="1051"/>
                  <a:pt x="22" y="1083"/>
                  <a:pt x="47" y="1083"/>
                </a:cubicBezTo>
                <a:cubicBezTo>
                  <a:pt x="54" y="1083"/>
                  <a:pt x="62" y="1080"/>
                  <a:pt x="69" y="1073"/>
                </a:cubicBezTo>
                <a:lnTo>
                  <a:pt x="1086" y="56"/>
                </a:lnTo>
                <a:cubicBezTo>
                  <a:pt x="1109" y="33"/>
                  <a:pt x="1088" y="1"/>
                  <a:pt x="10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4" name="Google Shape;2414;p40"/>
          <p:cNvSpPr/>
          <p:nvPr/>
        </p:nvSpPr>
        <p:spPr>
          <a:xfrm>
            <a:off x="2321586" y="1077431"/>
            <a:ext cx="692405" cy="690385"/>
          </a:xfrm>
          <a:custGeom>
            <a:avLst/>
            <a:gdLst/>
            <a:ahLst/>
            <a:cxnLst/>
            <a:rect l="l" t="t" r="r" b="b"/>
            <a:pathLst>
              <a:path w="1371" h="1367" extrusionOk="0">
                <a:moveTo>
                  <a:pt x="0" y="1"/>
                </a:moveTo>
                <a:cubicBezTo>
                  <a:pt x="0" y="1"/>
                  <a:pt x="5" y="11"/>
                  <a:pt x="5" y="31"/>
                </a:cubicBezTo>
                <a:cubicBezTo>
                  <a:pt x="5" y="56"/>
                  <a:pt x="0" y="82"/>
                  <a:pt x="5" y="117"/>
                </a:cubicBezTo>
                <a:cubicBezTo>
                  <a:pt x="10" y="208"/>
                  <a:pt x="25" y="299"/>
                  <a:pt x="51" y="385"/>
                </a:cubicBezTo>
                <a:cubicBezTo>
                  <a:pt x="76" y="491"/>
                  <a:pt x="122" y="598"/>
                  <a:pt x="177" y="694"/>
                </a:cubicBezTo>
                <a:cubicBezTo>
                  <a:pt x="233" y="795"/>
                  <a:pt x="309" y="891"/>
                  <a:pt x="395" y="977"/>
                </a:cubicBezTo>
                <a:cubicBezTo>
                  <a:pt x="476" y="1063"/>
                  <a:pt x="572" y="1134"/>
                  <a:pt x="673" y="1194"/>
                </a:cubicBezTo>
                <a:cubicBezTo>
                  <a:pt x="723" y="1225"/>
                  <a:pt x="774" y="1250"/>
                  <a:pt x="830" y="1270"/>
                </a:cubicBezTo>
                <a:cubicBezTo>
                  <a:pt x="926" y="1311"/>
                  <a:pt x="1027" y="1336"/>
                  <a:pt x="1128" y="1356"/>
                </a:cubicBezTo>
                <a:cubicBezTo>
                  <a:pt x="1173" y="1361"/>
                  <a:pt x="1214" y="1366"/>
                  <a:pt x="1249" y="1366"/>
                </a:cubicBezTo>
                <a:lnTo>
                  <a:pt x="1366" y="1366"/>
                </a:lnTo>
                <a:lnTo>
                  <a:pt x="1366" y="1336"/>
                </a:lnTo>
                <a:cubicBezTo>
                  <a:pt x="1366" y="1311"/>
                  <a:pt x="1371" y="1285"/>
                  <a:pt x="1366" y="1250"/>
                </a:cubicBezTo>
                <a:cubicBezTo>
                  <a:pt x="1366" y="1215"/>
                  <a:pt x="1361" y="1174"/>
                  <a:pt x="1356" y="1129"/>
                </a:cubicBezTo>
                <a:cubicBezTo>
                  <a:pt x="1345" y="1078"/>
                  <a:pt x="1335" y="1032"/>
                  <a:pt x="1325" y="982"/>
                </a:cubicBezTo>
                <a:cubicBezTo>
                  <a:pt x="1310" y="931"/>
                  <a:pt x="1290" y="881"/>
                  <a:pt x="1270" y="830"/>
                </a:cubicBezTo>
                <a:cubicBezTo>
                  <a:pt x="1249" y="775"/>
                  <a:pt x="1224" y="724"/>
                  <a:pt x="1194" y="673"/>
                </a:cubicBezTo>
                <a:cubicBezTo>
                  <a:pt x="1133" y="572"/>
                  <a:pt x="1062" y="476"/>
                  <a:pt x="976" y="390"/>
                </a:cubicBezTo>
                <a:cubicBezTo>
                  <a:pt x="890" y="304"/>
                  <a:pt x="794" y="233"/>
                  <a:pt x="693" y="173"/>
                </a:cubicBezTo>
                <a:cubicBezTo>
                  <a:pt x="592" y="117"/>
                  <a:pt x="491" y="77"/>
                  <a:pt x="385" y="46"/>
                </a:cubicBezTo>
                <a:cubicBezTo>
                  <a:pt x="294" y="21"/>
                  <a:pt x="208" y="6"/>
                  <a:pt x="11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5" name="Google Shape;2415;p40"/>
          <p:cNvSpPr/>
          <p:nvPr/>
        </p:nvSpPr>
        <p:spPr>
          <a:xfrm>
            <a:off x="2171590" y="934505"/>
            <a:ext cx="560591" cy="549480"/>
          </a:xfrm>
          <a:custGeom>
            <a:avLst/>
            <a:gdLst/>
            <a:ahLst/>
            <a:cxnLst/>
            <a:rect l="l" t="t" r="r" b="b"/>
            <a:pathLst>
              <a:path w="1110" h="1088" extrusionOk="0">
                <a:moveTo>
                  <a:pt x="47" y="1"/>
                </a:moveTo>
                <a:cubicBezTo>
                  <a:pt x="22" y="1"/>
                  <a:pt x="1" y="33"/>
                  <a:pt x="24" y="56"/>
                </a:cubicBezTo>
                <a:lnTo>
                  <a:pt x="1041" y="1078"/>
                </a:lnTo>
                <a:cubicBezTo>
                  <a:pt x="1048" y="1085"/>
                  <a:pt x="1056" y="1088"/>
                  <a:pt x="1063" y="1088"/>
                </a:cubicBezTo>
                <a:cubicBezTo>
                  <a:pt x="1088" y="1088"/>
                  <a:pt x="1109" y="1056"/>
                  <a:pt x="1086" y="1032"/>
                </a:cubicBezTo>
                <a:lnTo>
                  <a:pt x="70" y="11"/>
                </a:lnTo>
                <a:cubicBezTo>
                  <a:pt x="63" y="4"/>
                  <a:pt x="55" y="1"/>
                  <a:pt x="4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6"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7"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8"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25" name="Google Shape;2425;p40"/>
          <p:cNvSpPr/>
          <p:nvPr/>
        </p:nvSpPr>
        <p:spPr>
          <a:xfrm>
            <a:off x="891499" y="803223"/>
            <a:ext cx="10162080" cy="1262643"/>
          </a:xfrm>
          <a:prstGeom prst="rect">
            <a:avLst/>
          </a:prstGeom>
          <a:solidFill>
            <a:srgbClr val="F2D2B6"/>
          </a:solidFill>
          <a:ln>
            <a:noFill/>
          </a:ln>
        </p:spPr>
        <p:txBody>
          <a:bodyPr spcFirstLastPara="1" wrap="square" lIns="91425" tIns="91425" rIns="91425" bIns="91425" anchor="ctr" anchorCtr="0">
            <a:noAutofit/>
          </a:bodyPr>
          <a:lstStyle/>
          <a:p>
            <a:endParaRPr/>
          </a:p>
        </p:txBody>
      </p:sp>
      <p:sp>
        <p:nvSpPr>
          <p:cNvPr id="2426" name="Google Shape;2426;p40"/>
          <p:cNvSpPr txBox="1">
            <a:spLocks noGrp="1"/>
          </p:cNvSpPr>
          <p:nvPr>
            <p:ph type="title"/>
          </p:nvPr>
        </p:nvSpPr>
        <p:spPr>
          <a:xfrm>
            <a:off x="1415194" y="1002447"/>
            <a:ext cx="9102848" cy="1009899"/>
          </a:xfrm>
          <a:prstGeom prst="rect">
            <a:avLst/>
          </a:prstGeom>
        </p:spPr>
        <p:txBody>
          <a:bodyPr spcFirstLastPara="1" wrap="square" lIns="0" tIns="0" rIns="0" bIns="0" anchor="ctr" anchorCtr="0">
            <a:noAutofit/>
          </a:bodyPr>
          <a:lstStyle/>
          <a:p>
            <a:pPr algn="just"/>
            <a:r>
              <a:rPr lang="en" sz="3200" b="0" smtClean="0">
                <a:latin typeface="Times New Roman" panose="02020603050405020304" pitchFamily="18" charset="0"/>
                <a:cs typeface="Times New Roman" panose="02020603050405020304" pitchFamily="18" charset="0"/>
              </a:rPr>
              <a:t>1. Trong những năm 1930-1931, nhân dân Nghệ - Tĩnh đã làm gì?</a:t>
            </a:r>
            <a:endParaRPr sz="3200">
              <a:latin typeface="Times New Roman" panose="02020603050405020304" pitchFamily="18" charset="0"/>
              <a:cs typeface="Times New Roman" panose="02020603050405020304" pitchFamily="18" charset="0"/>
            </a:endParaRPr>
          </a:p>
        </p:txBody>
      </p:sp>
      <p:sp>
        <p:nvSpPr>
          <p:cNvPr id="805"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grpSp>
        <p:nvGrpSpPr>
          <p:cNvPr id="806" name="Google Shape;1055;p36"/>
          <p:cNvGrpSpPr/>
          <p:nvPr/>
        </p:nvGrpSpPr>
        <p:grpSpPr>
          <a:xfrm rot="-1550238">
            <a:off x="10486929" y="5544921"/>
            <a:ext cx="1341465" cy="1883290"/>
            <a:chOff x="12669588" y="4974625"/>
            <a:chExt cx="1341517" cy="1883364"/>
          </a:xfrm>
        </p:grpSpPr>
        <p:sp>
          <p:nvSpPr>
            <p:cNvPr id="807" name="Google Shape;1056;p36">
              <a:hlinkClick r:id="rId5" action="ppaction://hlinksldjump"/>
            </p:cNvPr>
            <p:cNvSpPr/>
            <p:nvPr/>
          </p:nvSpPr>
          <p:spPr>
            <a:xfrm>
              <a:off x="12669588" y="4974625"/>
              <a:ext cx="1167257" cy="1552126"/>
            </a:xfrm>
            <a:custGeom>
              <a:avLst/>
              <a:gdLst/>
              <a:ahLst/>
              <a:cxnLst/>
              <a:rect l="l" t="t" r="r" b="b"/>
              <a:pathLst>
                <a:path w="6551" h="8711" extrusionOk="0">
                  <a:moveTo>
                    <a:pt x="42" y="0"/>
                  </a:moveTo>
                  <a:lnTo>
                    <a:pt x="42" y="0"/>
                  </a:lnTo>
                  <a:cubicBezTo>
                    <a:pt x="42" y="0"/>
                    <a:pt x="1" y="1668"/>
                    <a:pt x="420" y="3969"/>
                  </a:cubicBezTo>
                  <a:cubicBezTo>
                    <a:pt x="847" y="6278"/>
                    <a:pt x="2745" y="8210"/>
                    <a:pt x="6386" y="8711"/>
                  </a:cubicBezTo>
                  <a:cubicBezTo>
                    <a:pt x="6386" y="8711"/>
                    <a:pt x="6550" y="6196"/>
                    <a:pt x="5556" y="4840"/>
                  </a:cubicBezTo>
                  <a:cubicBezTo>
                    <a:pt x="4570" y="3484"/>
                    <a:pt x="798" y="1907"/>
                    <a:pt x="42" y="0"/>
                  </a:cubicBezTo>
                  <a:close/>
                </a:path>
              </a:pathLst>
            </a:custGeom>
            <a:solidFill>
              <a:srgbClr val="F9BD9B"/>
            </a:solidFill>
            <a:ln>
              <a:noFill/>
            </a:ln>
          </p:spPr>
          <p:txBody>
            <a:bodyPr spcFirstLastPara="1" wrap="square" lIns="91425" tIns="91425" rIns="91425" bIns="91425" anchor="ctr" anchorCtr="0">
              <a:noAutofit/>
            </a:bodyPr>
            <a:lstStyle/>
            <a:p>
              <a:endParaRPr/>
            </a:p>
          </p:txBody>
        </p:sp>
        <p:sp>
          <p:nvSpPr>
            <p:cNvPr id="808" name="Google Shape;1057;p36"/>
            <p:cNvSpPr/>
            <p:nvPr/>
          </p:nvSpPr>
          <p:spPr>
            <a:xfrm>
              <a:off x="12780950" y="5335976"/>
              <a:ext cx="1230155" cy="1522014"/>
            </a:xfrm>
            <a:custGeom>
              <a:avLst/>
              <a:gdLst/>
              <a:ahLst/>
              <a:cxnLst/>
              <a:rect l="l" t="t" r="r" b="b"/>
              <a:pathLst>
                <a:path w="6904" h="8542" extrusionOk="0">
                  <a:moveTo>
                    <a:pt x="279" y="0"/>
                  </a:moveTo>
                  <a:cubicBezTo>
                    <a:pt x="274" y="0"/>
                    <a:pt x="269" y="1"/>
                    <a:pt x="263" y="2"/>
                  </a:cubicBezTo>
                  <a:cubicBezTo>
                    <a:pt x="206" y="2"/>
                    <a:pt x="173" y="59"/>
                    <a:pt x="189" y="117"/>
                  </a:cubicBezTo>
                  <a:cubicBezTo>
                    <a:pt x="395" y="561"/>
                    <a:pt x="649" y="980"/>
                    <a:pt x="954" y="1366"/>
                  </a:cubicBezTo>
                  <a:cubicBezTo>
                    <a:pt x="713" y="1257"/>
                    <a:pt x="452" y="1199"/>
                    <a:pt x="190" y="1199"/>
                  </a:cubicBezTo>
                  <a:cubicBezTo>
                    <a:pt x="157" y="1199"/>
                    <a:pt x="124" y="1200"/>
                    <a:pt x="91" y="1202"/>
                  </a:cubicBezTo>
                  <a:cubicBezTo>
                    <a:pt x="33" y="1218"/>
                    <a:pt x="0" y="1292"/>
                    <a:pt x="41" y="1341"/>
                  </a:cubicBezTo>
                  <a:cubicBezTo>
                    <a:pt x="58" y="1366"/>
                    <a:pt x="82" y="1374"/>
                    <a:pt x="115" y="1374"/>
                  </a:cubicBezTo>
                  <a:cubicBezTo>
                    <a:pt x="153" y="1369"/>
                    <a:pt x="191" y="1367"/>
                    <a:pt x="230" y="1367"/>
                  </a:cubicBezTo>
                  <a:cubicBezTo>
                    <a:pt x="529" y="1367"/>
                    <a:pt x="854" y="1499"/>
                    <a:pt x="1159" y="1637"/>
                  </a:cubicBezTo>
                  <a:lnTo>
                    <a:pt x="1175" y="1645"/>
                  </a:lnTo>
                  <a:cubicBezTo>
                    <a:pt x="1463" y="1982"/>
                    <a:pt x="1767" y="2303"/>
                    <a:pt x="2088" y="2615"/>
                  </a:cubicBezTo>
                  <a:lnTo>
                    <a:pt x="2104" y="2632"/>
                  </a:lnTo>
                  <a:cubicBezTo>
                    <a:pt x="2104" y="2640"/>
                    <a:pt x="2120" y="2648"/>
                    <a:pt x="2129" y="2656"/>
                  </a:cubicBezTo>
                  <a:cubicBezTo>
                    <a:pt x="2334" y="2853"/>
                    <a:pt x="2540" y="3042"/>
                    <a:pt x="2745" y="3240"/>
                  </a:cubicBezTo>
                  <a:lnTo>
                    <a:pt x="3139" y="3601"/>
                  </a:lnTo>
                  <a:cubicBezTo>
                    <a:pt x="3115" y="3602"/>
                    <a:pt x="3091" y="3602"/>
                    <a:pt x="3067" y="3602"/>
                  </a:cubicBezTo>
                  <a:cubicBezTo>
                    <a:pt x="2404" y="3602"/>
                    <a:pt x="1669" y="3493"/>
                    <a:pt x="781" y="3240"/>
                  </a:cubicBezTo>
                  <a:cubicBezTo>
                    <a:pt x="776" y="3239"/>
                    <a:pt x="770" y="3238"/>
                    <a:pt x="765" y="3238"/>
                  </a:cubicBezTo>
                  <a:cubicBezTo>
                    <a:pt x="730" y="3238"/>
                    <a:pt x="698" y="3261"/>
                    <a:pt x="691" y="3297"/>
                  </a:cubicBezTo>
                  <a:cubicBezTo>
                    <a:pt x="682" y="3322"/>
                    <a:pt x="682" y="3346"/>
                    <a:pt x="699" y="3371"/>
                  </a:cubicBezTo>
                  <a:cubicBezTo>
                    <a:pt x="707" y="3388"/>
                    <a:pt x="723" y="3404"/>
                    <a:pt x="748" y="3412"/>
                  </a:cubicBezTo>
                  <a:cubicBezTo>
                    <a:pt x="1634" y="3659"/>
                    <a:pt x="2373" y="3771"/>
                    <a:pt x="3049" y="3771"/>
                  </a:cubicBezTo>
                  <a:cubicBezTo>
                    <a:pt x="3138" y="3771"/>
                    <a:pt x="3225" y="3769"/>
                    <a:pt x="3312" y="3766"/>
                  </a:cubicBezTo>
                  <a:cubicBezTo>
                    <a:pt x="3485" y="3930"/>
                    <a:pt x="3633" y="4086"/>
                    <a:pt x="3780" y="4234"/>
                  </a:cubicBezTo>
                  <a:cubicBezTo>
                    <a:pt x="4076" y="4538"/>
                    <a:pt x="4380" y="4883"/>
                    <a:pt x="4668" y="5245"/>
                  </a:cubicBezTo>
                  <a:cubicBezTo>
                    <a:pt x="3854" y="5220"/>
                    <a:pt x="3041" y="5048"/>
                    <a:pt x="2277" y="4760"/>
                  </a:cubicBezTo>
                  <a:cubicBezTo>
                    <a:pt x="2268" y="4756"/>
                    <a:pt x="2258" y="4754"/>
                    <a:pt x="2247" y="4754"/>
                  </a:cubicBezTo>
                  <a:cubicBezTo>
                    <a:pt x="2236" y="4754"/>
                    <a:pt x="2223" y="4756"/>
                    <a:pt x="2211" y="4760"/>
                  </a:cubicBezTo>
                  <a:cubicBezTo>
                    <a:pt x="2194" y="4768"/>
                    <a:pt x="2178" y="4785"/>
                    <a:pt x="2170" y="4809"/>
                  </a:cubicBezTo>
                  <a:cubicBezTo>
                    <a:pt x="2153" y="4850"/>
                    <a:pt x="2178" y="4900"/>
                    <a:pt x="2219" y="4916"/>
                  </a:cubicBezTo>
                  <a:cubicBezTo>
                    <a:pt x="3041" y="5237"/>
                    <a:pt x="3920" y="5401"/>
                    <a:pt x="4808" y="5417"/>
                  </a:cubicBezTo>
                  <a:cubicBezTo>
                    <a:pt x="4947" y="5590"/>
                    <a:pt x="5079" y="5771"/>
                    <a:pt x="5202" y="5952"/>
                  </a:cubicBezTo>
                  <a:lnTo>
                    <a:pt x="5202" y="5968"/>
                  </a:lnTo>
                  <a:cubicBezTo>
                    <a:pt x="5210" y="6001"/>
                    <a:pt x="5235" y="6034"/>
                    <a:pt x="5268" y="6042"/>
                  </a:cubicBezTo>
                  <a:cubicBezTo>
                    <a:pt x="5818" y="6823"/>
                    <a:pt x="6312" y="7644"/>
                    <a:pt x="6739" y="8499"/>
                  </a:cubicBezTo>
                  <a:cubicBezTo>
                    <a:pt x="6753" y="8520"/>
                    <a:pt x="6780" y="8542"/>
                    <a:pt x="6808" y="8542"/>
                  </a:cubicBezTo>
                  <a:cubicBezTo>
                    <a:pt x="6812" y="8542"/>
                    <a:pt x="6817" y="8541"/>
                    <a:pt x="6821" y="8540"/>
                  </a:cubicBezTo>
                  <a:cubicBezTo>
                    <a:pt x="6854" y="8540"/>
                    <a:pt x="6887" y="8515"/>
                    <a:pt x="6895" y="8483"/>
                  </a:cubicBezTo>
                  <a:cubicBezTo>
                    <a:pt x="6903" y="8466"/>
                    <a:pt x="6903" y="8441"/>
                    <a:pt x="6895" y="8425"/>
                  </a:cubicBezTo>
                  <a:cubicBezTo>
                    <a:pt x="6451" y="7546"/>
                    <a:pt x="5942" y="6699"/>
                    <a:pt x="5366" y="5902"/>
                  </a:cubicBezTo>
                  <a:cubicBezTo>
                    <a:pt x="5202" y="4965"/>
                    <a:pt x="4972" y="4045"/>
                    <a:pt x="4652" y="3157"/>
                  </a:cubicBezTo>
                  <a:cubicBezTo>
                    <a:pt x="4643" y="3125"/>
                    <a:pt x="4610" y="3100"/>
                    <a:pt x="4578" y="3100"/>
                  </a:cubicBezTo>
                  <a:cubicBezTo>
                    <a:pt x="4520" y="3100"/>
                    <a:pt x="4479" y="3157"/>
                    <a:pt x="4495" y="3215"/>
                  </a:cubicBezTo>
                  <a:cubicBezTo>
                    <a:pt x="4767" y="3996"/>
                    <a:pt x="4980" y="4785"/>
                    <a:pt x="5136" y="5590"/>
                  </a:cubicBezTo>
                  <a:cubicBezTo>
                    <a:pt x="4832" y="5179"/>
                    <a:pt x="4504" y="4776"/>
                    <a:pt x="4167" y="4407"/>
                  </a:cubicBezTo>
                  <a:cubicBezTo>
                    <a:pt x="4134" y="4365"/>
                    <a:pt x="4101" y="4324"/>
                    <a:pt x="4060" y="4292"/>
                  </a:cubicBezTo>
                  <a:cubicBezTo>
                    <a:pt x="3846" y="3108"/>
                    <a:pt x="3394" y="2073"/>
                    <a:pt x="2778" y="1382"/>
                  </a:cubicBezTo>
                  <a:cubicBezTo>
                    <a:pt x="2764" y="1362"/>
                    <a:pt x="2740" y="1347"/>
                    <a:pt x="2713" y="1347"/>
                  </a:cubicBezTo>
                  <a:cubicBezTo>
                    <a:pt x="2707" y="1347"/>
                    <a:pt x="2702" y="1348"/>
                    <a:pt x="2696" y="1350"/>
                  </a:cubicBezTo>
                  <a:cubicBezTo>
                    <a:pt x="2638" y="1366"/>
                    <a:pt x="2614" y="1440"/>
                    <a:pt x="2646" y="1489"/>
                  </a:cubicBezTo>
                  <a:cubicBezTo>
                    <a:pt x="3197" y="2114"/>
                    <a:pt x="3624" y="3018"/>
                    <a:pt x="3846" y="4053"/>
                  </a:cubicBezTo>
                  <a:cubicBezTo>
                    <a:pt x="3517" y="3716"/>
                    <a:pt x="3164" y="3388"/>
                    <a:pt x="2827" y="3067"/>
                  </a:cubicBezTo>
                  <a:cubicBezTo>
                    <a:pt x="2630" y="2886"/>
                    <a:pt x="2433" y="2697"/>
                    <a:pt x="2236" y="2516"/>
                  </a:cubicBezTo>
                  <a:cubicBezTo>
                    <a:pt x="1973" y="1925"/>
                    <a:pt x="1767" y="1308"/>
                    <a:pt x="1603" y="684"/>
                  </a:cubicBezTo>
                  <a:cubicBezTo>
                    <a:pt x="1595" y="651"/>
                    <a:pt x="1570" y="626"/>
                    <a:pt x="1529" y="618"/>
                  </a:cubicBezTo>
                  <a:cubicBezTo>
                    <a:pt x="1471" y="626"/>
                    <a:pt x="1430" y="676"/>
                    <a:pt x="1447" y="733"/>
                  </a:cubicBezTo>
                  <a:cubicBezTo>
                    <a:pt x="1578" y="1235"/>
                    <a:pt x="1734" y="1719"/>
                    <a:pt x="1915" y="2204"/>
                  </a:cubicBezTo>
                  <a:cubicBezTo>
                    <a:pt x="1356" y="1637"/>
                    <a:pt x="748" y="939"/>
                    <a:pt x="345" y="51"/>
                  </a:cubicBezTo>
                  <a:cubicBezTo>
                    <a:pt x="331" y="23"/>
                    <a:pt x="311" y="0"/>
                    <a:pt x="279"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818" name="Rectangle 817"/>
          <p:cNvSpPr/>
          <p:nvPr/>
        </p:nvSpPr>
        <p:spPr>
          <a:xfrm>
            <a:off x="874953" y="4478117"/>
            <a:ext cx="4682109" cy="1219335"/>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smtClean="0">
                <a:solidFill>
                  <a:prstClr val="black"/>
                </a:solidFill>
                <a:latin typeface="Times New Roman" panose="02020603050405020304" pitchFamily="18" charset="0"/>
                <a:cs typeface="Times New Roman" panose="02020603050405020304" pitchFamily="18" charset="0"/>
              </a:rPr>
              <a:t>c) Cả a và b đúng</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19" name="Rectangle 818"/>
          <p:cNvSpPr/>
          <p:nvPr/>
        </p:nvSpPr>
        <p:spPr>
          <a:xfrm>
            <a:off x="6239582" y="2917785"/>
            <a:ext cx="5068027" cy="1260982"/>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smtClean="0">
                <a:solidFill>
                  <a:prstClr val="black"/>
                </a:solidFill>
                <a:latin typeface="Times New Roman" panose="02020603050405020304" pitchFamily="18" charset="0"/>
                <a:cs typeface="Times New Roman" panose="02020603050405020304" pitchFamily="18" charset="0"/>
              </a:rPr>
              <a:t>b) Xây dựng cuộc sống mới văn minh, tiến bộ ở nhiều vùng nông thôn rộng lớn.</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20" name="Rectangle 819"/>
          <p:cNvSpPr/>
          <p:nvPr/>
        </p:nvSpPr>
        <p:spPr>
          <a:xfrm>
            <a:off x="6258295" y="4400048"/>
            <a:ext cx="5095207" cy="1271320"/>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d) </a:t>
            </a:r>
            <a:r>
              <a:rPr lang="en-US" sz="2799" smtClean="0">
                <a:solidFill>
                  <a:prstClr val="black"/>
                </a:solidFill>
                <a:latin typeface="Times New Roman" panose="02020603050405020304" pitchFamily="18" charset="0"/>
                <a:cs typeface="Times New Roman" panose="02020603050405020304" pitchFamily="18" charset="0"/>
              </a:rPr>
              <a:t>Cả a và b sai</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21" name="Rectangle 820"/>
          <p:cNvSpPr/>
          <p:nvPr/>
        </p:nvSpPr>
        <p:spPr>
          <a:xfrm>
            <a:off x="856448" y="2902180"/>
            <a:ext cx="4682109" cy="1278024"/>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a) </a:t>
            </a:r>
            <a:r>
              <a:rPr lang="en-US" sz="2799" smtClean="0">
                <a:solidFill>
                  <a:prstClr val="black"/>
                </a:solidFill>
                <a:latin typeface="Times New Roman" panose="02020603050405020304" pitchFamily="18" charset="0"/>
                <a:cs typeface="Times New Roman" panose="02020603050405020304" pitchFamily="18" charset="0"/>
              </a:rPr>
              <a:t>Đấu tranh quyết liệt, giành được quyền làm chủ.</a:t>
            </a:r>
            <a:endParaRPr lang="en-US" sz="2799" dirty="0">
              <a:solidFill>
                <a:prstClr val="black"/>
              </a:solidFill>
              <a:latin typeface="Times New Roman" panose="02020603050405020304" pitchFamily="18" charset="0"/>
              <a:cs typeface="Times New Roman" panose="02020603050405020304" pitchFamily="18" charset="0"/>
            </a:endParaRPr>
          </a:p>
        </p:txBody>
      </p:sp>
      <p:pic>
        <p:nvPicPr>
          <p:cNvPr id="82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49116" y="293893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975151" y="4478117"/>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053579" y="295923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5069188" y="4520827"/>
            <a:ext cx="1339114" cy="117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1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26"/>
                                        </p:tgtEl>
                                        <p:attrNameLst>
                                          <p:attrName>style.visibility</p:attrName>
                                        </p:attrNameLst>
                                      </p:cBhvr>
                                      <p:to>
                                        <p:strVal val="visible"/>
                                      </p:to>
                                    </p:set>
                                    <p:animEffect transition="in" filter="wipe(down)">
                                      <p:cBhvr>
                                        <p:cTn id="7" dur="500"/>
                                        <p:tgtEl>
                                          <p:spTgt spid="24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21"/>
                                        </p:tgtEl>
                                        <p:attrNameLst>
                                          <p:attrName>style.visibility</p:attrName>
                                        </p:attrNameLst>
                                      </p:cBhvr>
                                      <p:to>
                                        <p:strVal val="visible"/>
                                      </p:to>
                                    </p:set>
                                    <p:animEffect transition="in" filter="wipe(down)">
                                      <p:cBhvr>
                                        <p:cTn id="10" dur="500"/>
                                        <p:tgtEl>
                                          <p:spTgt spid="8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18"/>
                                        </p:tgtEl>
                                        <p:attrNameLst>
                                          <p:attrName>style.visibility</p:attrName>
                                        </p:attrNameLst>
                                      </p:cBhvr>
                                      <p:to>
                                        <p:strVal val="visible"/>
                                      </p:to>
                                    </p:set>
                                    <p:animEffect transition="in" filter="wipe(down)">
                                      <p:cBhvr>
                                        <p:cTn id="13" dur="500"/>
                                        <p:tgtEl>
                                          <p:spTgt spid="8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19"/>
                                        </p:tgtEl>
                                        <p:attrNameLst>
                                          <p:attrName>style.visibility</p:attrName>
                                        </p:attrNameLst>
                                      </p:cBhvr>
                                      <p:to>
                                        <p:strVal val="visible"/>
                                      </p:to>
                                    </p:set>
                                    <p:animEffect transition="in" filter="wipe(down)">
                                      <p:cBhvr>
                                        <p:cTn id="16" dur="500"/>
                                        <p:tgtEl>
                                          <p:spTgt spid="8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20"/>
                                        </p:tgtEl>
                                        <p:attrNameLst>
                                          <p:attrName>style.visibility</p:attrName>
                                        </p:attrNameLst>
                                      </p:cBhvr>
                                      <p:to>
                                        <p:strVal val="visible"/>
                                      </p:to>
                                    </p:set>
                                    <p:animEffect transition="in" filter="wipe(down)">
                                      <p:cBhvr>
                                        <p:cTn id="19" dur="5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19"/>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19"/>
                  </p:tgtEl>
                </p:cond>
              </p:nextCondLst>
            </p:seq>
            <p:seq concurrent="1" nextAc="seek">
              <p:cTn id="25" restart="whenNotActive" fill="hold" evtFilter="cancelBubble" nodeType="interactiveSeq">
                <p:stCondLst>
                  <p:cond evt="onClick" delay="0">
                    <p:tgtEl>
                      <p:spTgt spid="821"/>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2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21"/>
                  </p:tgtEl>
                </p:cond>
              </p:nextCondLst>
            </p:seq>
            <p:seq concurrent="1" nextAc="seek">
              <p:cTn id="30" restart="whenNotActive" fill="hold" evtFilter="cancelBubble" nodeType="interactiveSeq">
                <p:stCondLst>
                  <p:cond evt="onClick" delay="0">
                    <p:tgtEl>
                      <p:spTgt spid="8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20"/>
                  </p:tgtEl>
                </p:cond>
              </p:nextCondLst>
            </p:seq>
            <p:seq concurrent="1" nextAc="seek">
              <p:cTn id="35" restart="whenNotActive" fill="hold" evtFilter="cancelBubble" nodeType="interactiveSeq">
                <p:stCondLst>
                  <p:cond evt="onClick" delay="0">
                    <p:tgtEl>
                      <p:spTgt spid="818"/>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818"/>
                  </p:tgtEl>
                </p:cond>
              </p:nextCondLst>
            </p:seq>
          </p:childTnLst>
        </p:cTn>
      </p:par>
    </p:tnLst>
    <p:bldLst>
      <p:bldP spid="2426" grpId="0"/>
      <p:bldP spid="818" grpId="0" animBg="1"/>
      <p:bldP spid="819" grpId="0" animBg="1"/>
      <p:bldP spid="820" grpId="0" animBg="1"/>
      <p:bldP spid="8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56;p40"/>
          <p:cNvSpPr/>
          <p:nvPr/>
        </p:nvSpPr>
        <p:spPr>
          <a:xfrm>
            <a:off x="8359276" y="4727315"/>
            <a:ext cx="1918634" cy="1750962"/>
          </a:xfrm>
          <a:custGeom>
            <a:avLst/>
            <a:gdLst/>
            <a:ahLst/>
            <a:cxnLst/>
            <a:rect l="l" t="t" r="r" b="b"/>
            <a:pathLst>
              <a:path w="3799" h="3467" extrusionOk="0">
                <a:moveTo>
                  <a:pt x="2378" y="0"/>
                </a:moveTo>
                <a:cubicBezTo>
                  <a:pt x="2369" y="0"/>
                  <a:pt x="2361" y="0"/>
                  <a:pt x="2352" y="0"/>
                </a:cubicBezTo>
                <a:cubicBezTo>
                  <a:pt x="2045" y="5"/>
                  <a:pt x="1853" y="499"/>
                  <a:pt x="1734" y="499"/>
                </a:cubicBezTo>
                <a:cubicBezTo>
                  <a:pt x="1726" y="499"/>
                  <a:pt x="1717" y="496"/>
                  <a:pt x="1710" y="491"/>
                </a:cubicBezTo>
                <a:cubicBezTo>
                  <a:pt x="1598" y="410"/>
                  <a:pt x="1851" y="16"/>
                  <a:pt x="1851" y="16"/>
                </a:cubicBezTo>
                <a:cubicBezTo>
                  <a:pt x="1800" y="8"/>
                  <a:pt x="1751" y="4"/>
                  <a:pt x="1706" y="4"/>
                </a:cubicBezTo>
                <a:cubicBezTo>
                  <a:pt x="1106" y="4"/>
                  <a:pt x="1056" y="651"/>
                  <a:pt x="939" y="651"/>
                </a:cubicBezTo>
                <a:cubicBezTo>
                  <a:pt x="935" y="651"/>
                  <a:pt x="930" y="650"/>
                  <a:pt x="926" y="648"/>
                </a:cubicBezTo>
                <a:cubicBezTo>
                  <a:pt x="789" y="587"/>
                  <a:pt x="875" y="178"/>
                  <a:pt x="875" y="177"/>
                </a:cubicBezTo>
                <a:lnTo>
                  <a:pt x="875" y="177"/>
                </a:lnTo>
                <a:cubicBezTo>
                  <a:pt x="339" y="435"/>
                  <a:pt x="673" y="1224"/>
                  <a:pt x="496" y="1239"/>
                </a:cubicBezTo>
                <a:cubicBezTo>
                  <a:pt x="491" y="1240"/>
                  <a:pt x="485" y="1240"/>
                  <a:pt x="480" y="1240"/>
                </a:cubicBezTo>
                <a:cubicBezTo>
                  <a:pt x="316" y="1240"/>
                  <a:pt x="268" y="1012"/>
                  <a:pt x="268" y="1012"/>
                </a:cubicBezTo>
                <a:lnTo>
                  <a:pt x="268" y="1012"/>
                </a:lnTo>
                <a:cubicBezTo>
                  <a:pt x="0" y="2140"/>
                  <a:pt x="1275" y="2423"/>
                  <a:pt x="1275" y="2423"/>
                </a:cubicBezTo>
                <a:cubicBezTo>
                  <a:pt x="1275" y="2423"/>
                  <a:pt x="1507" y="3466"/>
                  <a:pt x="2386" y="3466"/>
                </a:cubicBezTo>
                <a:cubicBezTo>
                  <a:pt x="2479" y="3466"/>
                  <a:pt x="2578" y="3455"/>
                  <a:pt x="2686" y="3429"/>
                </a:cubicBezTo>
                <a:cubicBezTo>
                  <a:pt x="2686" y="3429"/>
                  <a:pt x="2443" y="3379"/>
                  <a:pt x="2458" y="3202"/>
                </a:cubicBezTo>
                <a:cubicBezTo>
                  <a:pt x="2464" y="3151"/>
                  <a:pt x="2531" y="3142"/>
                  <a:pt x="2630" y="3142"/>
                </a:cubicBezTo>
                <a:cubicBezTo>
                  <a:pt x="2691" y="3142"/>
                  <a:pt x="2764" y="3146"/>
                  <a:pt x="2842" y="3146"/>
                </a:cubicBezTo>
                <a:cubicBezTo>
                  <a:pt x="3086" y="3146"/>
                  <a:pt x="3382" y="3111"/>
                  <a:pt x="3525" y="2822"/>
                </a:cubicBezTo>
                <a:lnTo>
                  <a:pt x="3525" y="2822"/>
                </a:lnTo>
                <a:cubicBezTo>
                  <a:pt x="3525" y="2822"/>
                  <a:pt x="3394" y="2851"/>
                  <a:pt x="3268" y="2851"/>
                </a:cubicBezTo>
                <a:cubicBezTo>
                  <a:pt x="3171" y="2851"/>
                  <a:pt x="3076" y="2834"/>
                  <a:pt x="3050" y="2772"/>
                </a:cubicBezTo>
                <a:cubicBezTo>
                  <a:pt x="2994" y="2635"/>
                  <a:pt x="3798" y="2610"/>
                  <a:pt x="3682" y="1846"/>
                </a:cubicBezTo>
                <a:lnTo>
                  <a:pt x="3682" y="1846"/>
                </a:lnTo>
                <a:cubicBezTo>
                  <a:pt x="3682" y="1846"/>
                  <a:pt x="3417" y="2016"/>
                  <a:pt x="3277" y="2016"/>
                </a:cubicBezTo>
                <a:cubicBezTo>
                  <a:pt x="3246" y="2016"/>
                  <a:pt x="3221" y="2008"/>
                  <a:pt x="3207" y="1988"/>
                </a:cubicBezTo>
                <a:cubicBezTo>
                  <a:pt x="3126" y="1872"/>
                  <a:pt x="3692" y="1674"/>
                  <a:pt x="3697" y="1346"/>
                </a:cubicBezTo>
                <a:cubicBezTo>
                  <a:pt x="3707" y="1012"/>
                  <a:pt x="3515" y="461"/>
                  <a:pt x="3652" y="46"/>
                </a:cubicBezTo>
                <a:lnTo>
                  <a:pt x="3652" y="46"/>
                </a:lnTo>
                <a:cubicBezTo>
                  <a:pt x="3542" y="82"/>
                  <a:pt x="3423" y="95"/>
                  <a:pt x="3301" y="95"/>
                </a:cubicBezTo>
                <a:cubicBezTo>
                  <a:pt x="2973" y="95"/>
                  <a:pt x="2623" y="0"/>
                  <a:pt x="2378"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0"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1"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2"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4"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5"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6"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7" name="Google Shape;2398;p40"/>
          <p:cNvSpPr/>
          <p:nvPr/>
        </p:nvSpPr>
        <p:spPr>
          <a:xfrm>
            <a:off x="2422592" y="6147473"/>
            <a:ext cx="468674" cy="460088"/>
          </a:xfrm>
          <a:custGeom>
            <a:avLst/>
            <a:gdLst/>
            <a:ahLst/>
            <a:cxnLst/>
            <a:rect l="l" t="t" r="r" b="b"/>
            <a:pathLst>
              <a:path w="928" h="911" extrusionOk="0">
                <a:moveTo>
                  <a:pt x="40" y="1"/>
                </a:moveTo>
                <a:cubicBezTo>
                  <a:pt x="19" y="1"/>
                  <a:pt x="0" y="14"/>
                  <a:pt x="2" y="41"/>
                </a:cubicBezTo>
                <a:cubicBezTo>
                  <a:pt x="28" y="294"/>
                  <a:pt x="58" y="546"/>
                  <a:pt x="83" y="794"/>
                </a:cubicBezTo>
                <a:cubicBezTo>
                  <a:pt x="83" y="819"/>
                  <a:pt x="104" y="835"/>
                  <a:pt x="124" y="835"/>
                </a:cubicBezTo>
                <a:lnTo>
                  <a:pt x="872" y="911"/>
                </a:lnTo>
                <a:cubicBezTo>
                  <a:pt x="874" y="911"/>
                  <a:pt x="875" y="911"/>
                  <a:pt x="877" y="911"/>
                </a:cubicBezTo>
                <a:cubicBezTo>
                  <a:pt x="928" y="911"/>
                  <a:pt x="926" y="829"/>
                  <a:pt x="872" y="825"/>
                </a:cubicBezTo>
                <a:lnTo>
                  <a:pt x="164" y="757"/>
                </a:lnTo>
                <a:lnTo>
                  <a:pt x="164" y="757"/>
                </a:lnTo>
                <a:cubicBezTo>
                  <a:pt x="163" y="734"/>
                  <a:pt x="159" y="711"/>
                  <a:pt x="159" y="688"/>
                </a:cubicBezTo>
                <a:cubicBezTo>
                  <a:pt x="149" y="607"/>
                  <a:pt x="139" y="526"/>
                  <a:pt x="129" y="440"/>
                </a:cubicBezTo>
                <a:cubicBezTo>
                  <a:pt x="119" y="309"/>
                  <a:pt x="104" y="177"/>
                  <a:pt x="88" y="41"/>
                </a:cubicBezTo>
                <a:cubicBezTo>
                  <a:pt x="86" y="15"/>
                  <a:pt x="62" y="1"/>
                  <a:pt x="40"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55"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56"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5"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6"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7"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grpSp>
        <p:nvGrpSpPr>
          <p:cNvPr id="490" name="Google Shape;640;p35"/>
          <p:cNvGrpSpPr/>
          <p:nvPr/>
        </p:nvGrpSpPr>
        <p:grpSpPr>
          <a:xfrm>
            <a:off x="-152298" y="-1756005"/>
            <a:ext cx="12359639" cy="2701927"/>
            <a:chOff x="10912275" y="1360275"/>
            <a:chExt cx="2063300" cy="551650"/>
          </a:xfrm>
        </p:grpSpPr>
        <p:sp>
          <p:nvSpPr>
            <p:cNvPr id="49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4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4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5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6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7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8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0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2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3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4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5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8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8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3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5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5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6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7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8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9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0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1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2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3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5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6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7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8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898" name="Google Shape;2361;p40"/>
          <p:cNvSpPr/>
          <p:nvPr/>
        </p:nvSpPr>
        <p:spPr>
          <a:xfrm>
            <a:off x="7498192" y="468864"/>
            <a:ext cx="2190849" cy="2751945"/>
          </a:xfrm>
          <a:custGeom>
            <a:avLst/>
            <a:gdLst/>
            <a:ahLst/>
            <a:cxnLst/>
            <a:rect l="l" t="t" r="r" b="b"/>
            <a:pathLst>
              <a:path w="4338" h="5449" extrusionOk="0">
                <a:moveTo>
                  <a:pt x="60" y="0"/>
                </a:moveTo>
                <a:cubicBezTo>
                  <a:pt x="29" y="0"/>
                  <a:pt x="0" y="38"/>
                  <a:pt x="26" y="68"/>
                </a:cubicBezTo>
                <a:cubicBezTo>
                  <a:pt x="279" y="387"/>
                  <a:pt x="906" y="1186"/>
                  <a:pt x="1154" y="1504"/>
                </a:cubicBezTo>
                <a:lnTo>
                  <a:pt x="1023" y="2187"/>
                </a:lnTo>
                <a:cubicBezTo>
                  <a:pt x="1017" y="2217"/>
                  <a:pt x="1039" y="2234"/>
                  <a:pt x="1061" y="2234"/>
                </a:cubicBezTo>
                <a:cubicBezTo>
                  <a:pt x="1080" y="2234"/>
                  <a:pt x="1099" y="2222"/>
                  <a:pt x="1104" y="2197"/>
                </a:cubicBezTo>
                <a:lnTo>
                  <a:pt x="1225" y="1595"/>
                </a:lnTo>
                <a:lnTo>
                  <a:pt x="2241" y="2890"/>
                </a:lnTo>
                <a:cubicBezTo>
                  <a:pt x="2206" y="3117"/>
                  <a:pt x="2160" y="3345"/>
                  <a:pt x="2120" y="3573"/>
                </a:cubicBezTo>
                <a:cubicBezTo>
                  <a:pt x="2115" y="3603"/>
                  <a:pt x="2136" y="3620"/>
                  <a:pt x="2158" y="3620"/>
                </a:cubicBezTo>
                <a:cubicBezTo>
                  <a:pt x="2177" y="3620"/>
                  <a:pt x="2196" y="3608"/>
                  <a:pt x="2201" y="3583"/>
                </a:cubicBezTo>
                <a:cubicBezTo>
                  <a:pt x="2241" y="3380"/>
                  <a:pt x="2282" y="3183"/>
                  <a:pt x="2322" y="2981"/>
                </a:cubicBezTo>
                <a:lnTo>
                  <a:pt x="3298" y="4225"/>
                </a:lnTo>
                <a:lnTo>
                  <a:pt x="3162" y="4903"/>
                </a:lnTo>
                <a:cubicBezTo>
                  <a:pt x="3156" y="4933"/>
                  <a:pt x="3179" y="4950"/>
                  <a:pt x="3203" y="4950"/>
                </a:cubicBezTo>
                <a:cubicBezTo>
                  <a:pt x="3223" y="4950"/>
                  <a:pt x="3243" y="4938"/>
                  <a:pt x="3248" y="4913"/>
                </a:cubicBezTo>
                <a:lnTo>
                  <a:pt x="3364" y="4311"/>
                </a:lnTo>
                <a:cubicBezTo>
                  <a:pt x="3662" y="4685"/>
                  <a:pt x="3956" y="5059"/>
                  <a:pt x="4249" y="5434"/>
                </a:cubicBezTo>
                <a:cubicBezTo>
                  <a:pt x="4257" y="5444"/>
                  <a:pt x="4267" y="5448"/>
                  <a:pt x="4278" y="5448"/>
                </a:cubicBezTo>
                <a:cubicBezTo>
                  <a:pt x="4307" y="5448"/>
                  <a:pt x="4337" y="5413"/>
                  <a:pt x="4315" y="5383"/>
                </a:cubicBezTo>
                <a:lnTo>
                  <a:pt x="3430" y="4255"/>
                </a:lnTo>
                <a:lnTo>
                  <a:pt x="3440" y="4255"/>
                </a:lnTo>
                <a:lnTo>
                  <a:pt x="3673" y="4265"/>
                </a:lnTo>
                <a:lnTo>
                  <a:pt x="4052" y="4281"/>
                </a:lnTo>
                <a:cubicBezTo>
                  <a:pt x="4102" y="4281"/>
                  <a:pt x="4113" y="4200"/>
                  <a:pt x="4062" y="4195"/>
                </a:cubicBezTo>
                <a:lnTo>
                  <a:pt x="3359" y="4169"/>
                </a:lnTo>
                <a:lnTo>
                  <a:pt x="2383" y="2925"/>
                </a:lnTo>
                <a:lnTo>
                  <a:pt x="2393" y="2925"/>
                </a:lnTo>
                <a:lnTo>
                  <a:pt x="2626" y="2935"/>
                </a:lnTo>
                <a:lnTo>
                  <a:pt x="3005" y="2945"/>
                </a:lnTo>
                <a:cubicBezTo>
                  <a:pt x="3056" y="2945"/>
                  <a:pt x="3066" y="2865"/>
                  <a:pt x="3015" y="2865"/>
                </a:cubicBezTo>
                <a:lnTo>
                  <a:pt x="2312" y="2839"/>
                </a:lnTo>
                <a:lnTo>
                  <a:pt x="1291" y="1540"/>
                </a:lnTo>
                <a:lnTo>
                  <a:pt x="1301" y="1540"/>
                </a:lnTo>
                <a:lnTo>
                  <a:pt x="1533" y="1550"/>
                </a:lnTo>
                <a:lnTo>
                  <a:pt x="1913" y="1565"/>
                </a:lnTo>
                <a:cubicBezTo>
                  <a:pt x="1968" y="1565"/>
                  <a:pt x="1978" y="1479"/>
                  <a:pt x="1923" y="1479"/>
                </a:cubicBezTo>
                <a:lnTo>
                  <a:pt x="1220" y="1454"/>
                </a:lnTo>
                <a:lnTo>
                  <a:pt x="92" y="17"/>
                </a:lnTo>
                <a:cubicBezTo>
                  <a:pt x="83" y="5"/>
                  <a:pt x="71"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899" name="Google Shape;2365;p40"/>
          <p:cNvSpPr/>
          <p:nvPr/>
        </p:nvSpPr>
        <p:spPr>
          <a:xfrm>
            <a:off x="3965474" y="331493"/>
            <a:ext cx="1412083" cy="696446"/>
          </a:xfrm>
          <a:custGeom>
            <a:avLst/>
            <a:gdLst/>
            <a:ahLst/>
            <a:cxnLst/>
            <a:rect l="l" t="t" r="r" b="b"/>
            <a:pathLst>
              <a:path w="2796" h="1379" extrusionOk="0">
                <a:moveTo>
                  <a:pt x="68" y="1"/>
                </a:moveTo>
                <a:cubicBezTo>
                  <a:pt x="31" y="1"/>
                  <a:pt x="0" y="45"/>
                  <a:pt x="32" y="77"/>
                </a:cubicBezTo>
                <a:cubicBezTo>
                  <a:pt x="543" y="487"/>
                  <a:pt x="1115" y="825"/>
                  <a:pt x="1727" y="1068"/>
                </a:cubicBezTo>
                <a:cubicBezTo>
                  <a:pt x="1949" y="1154"/>
                  <a:pt x="2177" y="1230"/>
                  <a:pt x="2409" y="1291"/>
                </a:cubicBezTo>
                <a:cubicBezTo>
                  <a:pt x="2495" y="1316"/>
                  <a:pt x="2637" y="1321"/>
                  <a:pt x="2713" y="1372"/>
                </a:cubicBezTo>
                <a:cubicBezTo>
                  <a:pt x="2720" y="1377"/>
                  <a:pt x="2727" y="1379"/>
                  <a:pt x="2734" y="1379"/>
                </a:cubicBezTo>
                <a:cubicBezTo>
                  <a:pt x="2770" y="1379"/>
                  <a:pt x="2796" y="1321"/>
                  <a:pt x="2753" y="1296"/>
                </a:cubicBezTo>
                <a:lnTo>
                  <a:pt x="2758" y="1296"/>
                </a:lnTo>
                <a:cubicBezTo>
                  <a:pt x="2571" y="1174"/>
                  <a:pt x="2242" y="1154"/>
                  <a:pt x="2030" y="1088"/>
                </a:cubicBezTo>
                <a:cubicBezTo>
                  <a:pt x="1327" y="846"/>
                  <a:pt x="675" y="482"/>
                  <a:pt x="98" y="11"/>
                </a:cubicBezTo>
                <a:cubicBezTo>
                  <a:pt x="88" y="4"/>
                  <a:pt x="78" y="1"/>
                  <a:pt x="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0" name="Google Shape;2366;p40"/>
          <p:cNvSpPr/>
          <p:nvPr/>
        </p:nvSpPr>
        <p:spPr>
          <a:xfrm>
            <a:off x="5027057" y="1388027"/>
            <a:ext cx="774221" cy="924217"/>
          </a:xfrm>
          <a:custGeom>
            <a:avLst/>
            <a:gdLst/>
            <a:ahLst/>
            <a:cxnLst/>
            <a:rect l="l" t="t" r="r" b="b"/>
            <a:pathLst>
              <a:path w="1533" h="1830" extrusionOk="0">
                <a:moveTo>
                  <a:pt x="60" y="0"/>
                </a:moveTo>
                <a:cubicBezTo>
                  <a:pt x="29" y="0"/>
                  <a:pt x="0" y="33"/>
                  <a:pt x="19" y="63"/>
                </a:cubicBezTo>
                <a:cubicBezTo>
                  <a:pt x="287" y="584"/>
                  <a:pt x="444" y="1201"/>
                  <a:pt x="378" y="1788"/>
                </a:cubicBezTo>
                <a:cubicBezTo>
                  <a:pt x="375" y="1816"/>
                  <a:pt x="396" y="1830"/>
                  <a:pt x="417" y="1830"/>
                </a:cubicBezTo>
                <a:cubicBezTo>
                  <a:pt x="439" y="1830"/>
                  <a:pt x="461" y="1816"/>
                  <a:pt x="464" y="1788"/>
                </a:cubicBezTo>
                <a:cubicBezTo>
                  <a:pt x="522" y="1257"/>
                  <a:pt x="401" y="694"/>
                  <a:pt x="181" y="202"/>
                </a:cubicBezTo>
                <a:lnTo>
                  <a:pt x="181" y="202"/>
                </a:lnTo>
                <a:cubicBezTo>
                  <a:pt x="461" y="411"/>
                  <a:pt x="801" y="523"/>
                  <a:pt x="1150" y="523"/>
                </a:cubicBezTo>
                <a:cubicBezTo>
                  <a:pt x="1261" y="523"/>
                  <a:pt x="1374" y="512"/>
                  <a:pt x="1486" y="488"/>
                </a:cubicBezTo>
                <a:cubicBezTo>
                  <a:pt x="1532" y="479"/>
                  <a:pt x="1519" y="406"/>
                  <a:pt x="1473" y="406"/>
                </a:cubicBezTo>
                <a:cubicBezTo>
                  <a:pt x="1469" y="406"/>
                  <a:pt x="1465" y="406"/>
                  <a:pt x="1460" y="407"/>
                </a:cubicBezTo>
                <a:lnTo>
                  <a:pt x="1465" y="402"/>
                </a:lnTo>
                <a:lnTo>
                  <a:pt x="1465" y="402"/>
                </a:lnTo>
                <a:cubicBezTo>
                  <a:pt x="1359" y="425"/>
                  <a:pt x="1252" y="436"/>
                  <a:pt x="1145" y="436"/>
                </a:cubicBezTo>
                <a:cubicBezTo>
                  <a:pt x="755" y="436"/>
                  <a:pt x="376" y="287"/>
                  <a:pt x="90" y="13"/>
                </a:cubicBezTo>
                <a:cubicBezTo>
                  <a:pt x="81" y="4"/>
                  <a:pt x="70"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1" name="Google Shape;2368;p40"/>
          <p:cNvSpPr/>
          <p:nvPr/>
        </p:nvSpPr>
        <p:spPr>
          <a:xfrm>
            <a:off x="3851335" y="675928"/>
            <a:ext cx="105048" cy="997953"/>
          </a:xfrm>
          <a:custGeom>
            <a:avLst/>
            <a:gdLst/>
            <a:ahLst/>
            <a:cxnLst/>
            <a:rect l="l" t="t" r="r" b="b"/>
            <a:pathLst>
              <a:path w="208" h="1976" extrusionOk="0">
                <a:moveTo>
                  <a:pt x="167" y="1"/>
                </a:moveTo>
                <a:cubicBezTo>
                  <a:pt x="146" y="1"/>
                  <a:pt x="122" y="15"/>
                  <a:pt x="117" y="42"/>
                </a:cubicBezTo>
                <a:cubicBezTo>
                  <a:pt x="46" y="664"/>
                  <a:pt x="0" y="1307"/>
                  <a:pt x="76" y="1934"/>
                </a:cubicBezTo>
                <a:cubicBezTo>
                  <a:pt x="81" y="1962"/>
                  <a:pt x="105" y="1975"/>
                  <a:pt x="127" y="1975"/>
                </a:cubicBezTo>
                <a:cubicBezTo>
                  <a:pt x="148" y="1975"/>
                  <a:pt x="167" y="1962"/>
                  <a:pt x="162" y="1934"/>
                </a:cubicBezTo>
                <a:cubicBezTo>
                  <a:pt x="86" y="1312"/>
                  <a:pt x="132" y="664"/>
                  <a:pt x="203" y="42"/>
                </a:cubicBezTo>
                <a:cubicBezTo>
                  <a:pt x="208" y="15"/>
                  <a:pt x="189" y="1"/>
                  <a:pt x="16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2" name="Google Shape;2373;p40"/>
          <p:cNvSpPr/>
          <p:nvPr/>
        </p:nvSpPr>
        <p:spPr>
          <a:xfrm>
            <a:off x="5529062" y="1444086"/>
            <a:ext cx="493421" cy="341405"/>
          </a:xfrm>
          <a:custGeom>
            <a:avLst/>
            <a:gdLst/>
            <a:ahLst/>
            <a:cxnLst/>
            <a:rect l="l" t="t" r="r" b="b"/>
            <a:pathLst>
              <a:path w="977" h="676" extrusionOk="0">
                <a:moveTo>
                  <a:pt x="676" y="0"/>
                </a:moveTo>
                <a:cubicBezTo>
                  <a:pt x="515" y="0"/>
                  <a:pt x="326" y="108"/>
                  <a:pt x="239" y="195"/>
                </a:cubicBezTo>
                <a:cubicBezTo>
                  <a:pt x="163" y="266"/>
                  <a:pt x="82" y="337"/>
                  <a:pt x="1" y="398"/>
                </a:cubicBezTo>
                <a:cubicBezTo>
                  <a:pt x="92" y="443"/>
                  <a:pt x="183" y="499"/>
                  <a:pt x="269" y="554"/>
                </a:cubicBezTo>
                <a:cubicBezTo>
                  <a:pt x="355" y="615"/>
                  <a:pt x="515" y="676"/>
                  <a:pt x="659" y="676"/>
                </a:cubicBezTo>
                <a:cubicBezTo>
                  <a:pt x="829" y="676"/>
                  <a:pt x="976" y="590"/>
                  <a:pt x="952" y="317"/>
                </a:cubicBezTo>
                <a:cubicBezTo>
                  <a:pt x="933" y="79"/>
                  <a:pt x="815" y="0"/>
                  <a:pt x="6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3" name="Google Shape;2374;p40"/>
          <p:cNvSpPr/>
          <p:nvPr/>
        </p:nvSpPr>
        <p:spPr>
          <a:xfrm>
            <a:off x="5072004" y="764813"/>
            <a:ext cx="636346" cy="435342"/>
          </a:xfrm>
          <a:custGeom>
            <a:avLst/>
            <a:gdLst/>
            <a:ahLst/>
            <a:cxnLst/>
            <a:rect l="l" t="t" r="r" b="b"/>
            <a:pathLst>
              <a:path w="1260" h="862" extrusionOk="0">
                <a:moveTo>
                  <a:pt x="820" y="0"/>
                </a:moveTo>
                <a:cubicBezTo>
                  <a:pt x="648" y="0"/>
                  <a:pt x="460" y="62"/>
                  <a:pt x="355" y="124"/>
                </a:cubicBezTo>
                <a:cubicBezTo>
                  <a:pt x="238" y="195"/>
                  <a:pt x="122" y="256"/>
                  <a:pt x="1" y="306"/>
                </a:cubicBezTo>
                <a:cubicBezTo>
                  <a:pt x="102" y="392"/>
                  <a:pt x="198" y="483"/>
                  <a:pt x="289" y="584"/>
                </a:cubicBezTo>
                <a:cubicBezTo>
                  <a:pt x="397" y="704"/>
                  <a:pt x="643" y="862"/>
                  <a:pt x="854" y="862"/>
                </a:cubicBezTo>
                <a:cubicBezTo>
                  <a:pt x="1019" y="862"/>
                  <a:pt x="1162" y="766"/>
                  <a:pt x="1204" y="483"/>
                </a:cubicBezTo>
                <a:cubicBezTo>
                  <a:pt x="1260" y="112"/>
                  <a:pt x="1053" y="0"/>
                  <a:pt x="82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4" name="Google Shape;2375;p40"/>
          <p:cNvSpPr/>
          <p:nvPr/>
        </p:nvSpPr>
        <p:spPr>
          <a:xfrm>
            <a:off x="4842214" y="224931"/>
            <a:ext cx="506047" cy="343930"/>
          </a:xfrm>
          <a:custGeom>
            <a:avLst/>
            <a:gdLst/>
            <a:ahLst/>
            <a:cxnLst/>
            <a:rect l="l" t="t" r="r" b="b"/>
            <a:pathLst>
              <a:path w="1002" h="681" extrusionOk="0">
                <a:moveTo>
                  <a:pt x="663" y="1"/>
                </a:moveTo>
                <a:cubicBezTo>
                  <a:pt x="493" y="1"/>
                  <a:pt x="296" y="144"/>
                  <a:pt x="213" y="248"/>
                </a:cubicBezTo>
                <a:cubicBezTo>
                  <a:pt x="147" y="328"/>
                  <a:pt x="76" y="409"/>
                  <a:pt x="1" y="480"/>
                </a:cubicBezTo>
                <a:cubicBezTo>
                  <a:pt x="97" y="516"/>
                  <a:pt x="193" y="556"/>
                  <a:pt x="289" y="607"/>
                </a:cubicBezTo>
                <a:cubicBezTo>
                  <a:pt x="367" y="646"/>
                  <a:pt x="496" y="681"/>
                  <a:pt x="620" y="681"/>
                </a:cubicBezTo>
                <a:cubicBezTo>
                  <a:pt x="818" y="681"/>
                  <a:pt x="1002" y="591"/>
                  <a:pt x="936" y="283"/>
                </a:cubicBezTo>
                <a:cubicBezTo>
                  <a:pt x="892" y="73"/>
                  <a:pt x="784" y="1"/>
                  <a:pt x="6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5" name="Google Shape;2376;p40"/>
          <p:cNvSpPr/>
          <p:nvPr/>
        </p:nvSpPr>
        <p:spPr>
          <a:xfrm>
            <a:off x="4162437" y="1330453"/>
            <a:ext cx="491401" cy="468169"/>
          </a:xfrm>
          <a:custGeom>
            <a:avLst/>
            <a:gdLst/>
            <a:ahLst/>
            <a:cxnLst/>
            <a:rect l="l" t="t" r="r" b="b"/>
            <a:pathLst>
              <a:path w="973" h="927" extrusionOk="0">
                <a:moveTo>
                  <a:pt x="133" y="0"/>
                </a:moveTo>
                <a:cubicBezTo>
                  <a:pt x="113" y="102"/>
                  <a:pt x="87" y="208"/>
                  <a:pt x="57" y="304"/>
                </a:cubicBezTo>
                <a:cubicBezTo>
                  <a:pt x="1" y="490"/>
                  <a:pt x="11" y="927"/>
                  <a:pt x="312" y="927"/>
                </a:cubicBezTo>
                <a:cubicBezTo>
                  <a:pt x="363" y="927"/>
                  <a:pt x="423" y="914"/>
                  <a:pt x="492" y="885"/>
                </a:cubicBezTo>
                <a:cubicBezTo>
                  <a:pt x="972" y="693"/>
                  <a:pt x="598" y="274"/>
                  <a:pt x="396" y="167"/>
                </a:cubicBezTo>
                <a:cubicBezTo>
                  <a:pt x="305" y="117"/>
                  <a:pt x="214" y="61"/>
                  <a:pt x="13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6" name="Google Shape;2377;p40"/>
          <p:cNvSpPr/>
          <p:nvPr/>
        </p:nvSpPr>
        <p:spPr>
          <a:xfrm>
            <a:off x="3544779" y="1340553"/>
            <a:ext cx="730788" cy="682810"/>
          </a:xfrm>
          <a:custGeom>
            <a:avLst/>
            <a:gdLst/>
            <a:ahLst/>
            <a:cxnLst/>
            <a:rect l="l" t="t" r="r" b="b"/>
            <a:pathLst>
              <a:path w="1447" h="1352" extrusionOk="0">
                <a:moveTo>
                  <a:pt x="698" y="1"/>
                </a:moveTo>
                <a:cubicBezTo>
                  <a:pt x="623" y="127"/>
                  <a:pt x="537" y="249"/>
                  <a:pt x="446" y="365"/>
                </a:cubicBezTo>
                <a:cubicBezTo>
                  <a:pt x="250" y="615"/>
                  <a:pt x="1" y="1351"/>
                  <a:pt x="697" y="1351"/>
                </a:cubicBezTo>
                <a:cubicBezTo>
                  <a:pt x="704" y="1351"/>
                  <a:pt x="711" y="1351"/>
                  <a:pt x="719" y="1351"/>
                </a:cubicBezTo>
                <a:cubicBezTo>
                  <a:pt x="1447" y="1341"/>
                  <a:pt x="1169" y="603"/>
                  <a:pt x="961" y="355"/>
                </a:cubicBezTo>
                <a:cubicBezTo>
                  <a:pt x="865" y="243"/>
                  <a:pt x="779" y="127"/>
                  <a:pt x="69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7" name="Google Shape;2378;p40"/>
          <p:cNvSpPr/>
          <p:nvPr/>
        </p:nvSpPr>
        <p:spPr>
          <a:xfrm>
            <a:off x="2974595" y="385532"/>
            <a:ext cx="731798" cy="684830"/>
          </a:xfrm>
          <a:custGeom>
            <a:avLst/>
            <a:gdLst/>
            <a:ahLst/>
            <a:cxnLst/>
            <a:rect l="l" t="t" r="r" b="b"/>
            <a:pathLst>
              <a:path w="1449" h="1356" extrusionOk="0">
                <a:moveTo>
                  <a:pt x="700" y="0"/>
                </a:moveTo>
                <a:cubicBezTo>
                  <a:pt x="624" y="127"/>
                  <a:pt x="543" y="248"/>
                  <a:pt x="447" y="364"/>
                </a:cubicBezTo>
                <a:cubicBezTo>
                  <a:pt x="251" y="616"/>
                  <a:pt x="0" y="1356"/>
                  <a:pt x="710" y="1356"/>
                </a:cubicBezTo>
                <a:cubicBezTo>
                  <a:pt x="715" y="1356"/>
                  <a:pt x="720" y="1356"/>
                  <a:pt x="725" y="1356"/>
                </a:cubicBezTo>
                <a:cubicBezTo>
                  <a:pt x="1448" y="1341"/>
                  <a:pt x="1175" y="602"/>
                  <a:pt x="963" y="354"/>
                </a:cubicBezTo>
                <a:cubicBezTo>
                  <a:pt x="867" y="243"/>
                  <a:pt x="781" y="127"/>
                  <a:pt x="70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8" name="Google Shape;2379;p40"/>
          <p:cNvSpPr/>
          <p:nvPr/>
        </p:nvSpPr>
        <p:spPr>
          <a:xfrm>
            <a:off x="2422592" y="193620"/>
            <a:ext cx="537864" cy="367667"/>
          </a:xfrm>
          <a:custGeom>
            <a:avLst/>
            <a:gdLst/>
            <a:ahLst/>
            <a:cxnLst/>
            <a:rect l="l" t="t" r="r" b="b"/>
            <a:pathLst>
              <a:path w="1065" h="728" extrusionOk="0">
                <a:moveTo>
                  <a:pt x="725" y="0"/>
                </a:moveTo>
                <a:cubicBezTo>
                  <a:pt x="483" y="0"/>
                  <a:pt x="1" y="161"/>
                  <a:pt x="291" y="557"/>
                </a:cubicBezTo>
                <a:cubicBezTo>
                  <a:pt x="380" y="680"/>
                  <a:pt x="469" y="728"/>
                  <a:pt x="553" y="728"/>
                </a:cubicBezTo>
                <a:cubicBezTo>
                  <a:pt x="756" y="728"/>
                  <a:pt x="925" y="452"/>
                  <a:pt x="968" y="294"/>
                </a:cubicBezTo>
                <a:cubicBezTo>
                  <a:pt x="994" y="193"/>
                  <a:pt x="1024" y="97"/>
                  <a:pt x="1064" y="1"/>
                </a:cubicBezTo>
                <a:lnTo>
                  <a:pt x="1064" y="1"/>
                </a:lnTo>
                <a:cubicBezTo>
                  <a:pt x="1014" y="4"/>
                  <a:pt x="962" y="5"/>
                  <a:pt x="910" y="5"/>
                </a:cubicBezTo>
                <a:cubicBezTo>
                  <a:pt x="858" y="5"/>
                  <a:pt x="807" y="4"/>
                  <a:pt x="756" y="1"/>
                </a:cubicBezTo>
                <a:cubicBezTo>
                  <a:pt x="746" y="0"/>
                  <a:pt x="736" y="0"/>
                  <a:pt x="72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9"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0"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1"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2"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3"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4"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5" name="Google Shape;2401;p40"/>
          <p:cNvSpPr/>
          <p:nvPr/>
        </p:nvSpPr>
        <p:spPr>
          <a:xfrm>
            <a:off x="6545696" y="795621"/>
            <a:ext cx="503522" cy="501501"/>
          </a:xfrm>
          <a:custGeom>
            <a:avLst/>
            <a:gdLst/>
            <a:ahLst/>
            <a:cxnLst/>
            <a:rect l="l" t="t" r="r" b="b"/>
            <a:pathLst>
              <a:path w="997" h="993" extrusionOk="0">
                <a:moveTo>
                  <a:pt x="267" y="0"/>
                </a:moveTo>
                <a:cubicBezTo>
                  <a:pt x="255" y="0"/>
                  <a:pt x="242" y="1"/>
                  <a:pt x="228" y="3"/>
                </a:cubicBezTo>
                <a:cubicBezTo>
                  <a:pt x="193" y="3"/>
                  <a:pt x="158" y="8"/>
                  <a:pt x="127" y="8"/>
                </a:cubicBezTo>
                <a:cubicBezTo>
                  <a:pt x="102" y="13"/>
                  <a:pt x="77" y="18"/>
                  <a:pt x="56" y="23"/>
                </a:cubicBezTo>
                <a:cubicBezTo>
                  <a:pt x="41" y="28"/>
                  <a:pt x="31" y="28"/>
                  <a:pt x="31" y="28"/>
                </a:cubicBezTo>
                <a:cubicBezTo>
                  <a:pt x="31" y="28"/>
                  <a:pt x="26" y="38"/>
                  <a:pt x="26" y="53"/>
                </a:cubicBezTo>
                <a:cubicBezTo>
                  <a:pt x="21" y="73"/>
                  <a:pt x="16" y="99"/>
                  <a:pt x="11" y="129"/>
                </a:cubicBezTo>
                <a:cubicBezTo>
                  <a:pt x="6" y="159"/>
                  <a:pt x="6" y="190"/>
                  <a:pt x="6" y="230"/>
                </a:cubicBezTo>
                <a:cubicBezTo>
                  <a:pt x="1" y="266"/>
                  <a:pt x="6" y="306"/>
                  <a:pt x="6" y="346"/>
                </a:cubicBezTo>
                <a:cubicBezTo>
                  <a:pt x="11" y="387"/>
                  <a:pt x="16" y="427"/>
                  <a:pt x="26" y="468"/>
                </a:cubicBezTo>
                <a:cubicBezTo>
                  <a:pt x="36" y="508"/>
                  <a:pt x="51" y="549"/>
                  <a:pt x="66" y="584"/>
                </a:cubicBezTo>
                <a:cubicBezTo>
                  <a:pt x="102" y="660"/>
                  <a:pt x="147" y="731"/>
                  <a:pt x="208" y="791"/>
                </a:cubicBezTo>
                <a:cubicBezTo>
                  <a:pt x="264" y="847"/>
                  <a:pt x="335" y="898"/>
                  <a:pt x="410" y="928"/>
                </a:cubicBezTo>
                <a:cubicBezTo>
                  <a:pt x="486" y="963"/>
                  <a:pt x="567" y="984"/>
                  <a:pt x="653" y="989"/>
                </a:cubicBezTo>
                <a:cubicBezTo>
                  <a:pt x="682" y="991"/>
                  <a:pt x="713" y="992"/>
                  <a:pt x="743" y="992"/>
                </a:cubicBezTo>
                <a:cubicBezTo>
                  <a:pt x="786" y="992"/>
                  <a:pt x="829" y="990"/>
                  <a:pt x="871" y="984"/>
                </a:cubicBezTo>
                <a:cubicBezTo>
                  <a:pt x="896" y="984"/>
                  <a:pt x="926" y="974"/>
                  <a:pt x="941" y="974"/>
                </a:cubicBezTo>
                <a:cubicBezTo>
                  <a:pt x="951" y="968"/>
                  <a:pt x="957" y="968"/>
                  <a:pt x="967" y="968"/>
                </a:cubicBezTo>
                <a:cubicBezTo>
                  <a:pt x="972" y="958"/>
                  <a:pt x="972" y="948"/>
                  <a:pt x="977" y="938"/>
                </a:cubicBezTo>
                <a:cubicBezTo>
                  <a:pt x="977" y="923"/>
                  <a:pt x="982" y="898"/>
                  <a:pt x="987" y="867"/>
                </a:cubicBezTo>
                <a:cubicBezTo>
                  <a:pt x="997" y="797"/>
                  <a:pt x="997" y="721"/>
                  <a:pt x="992" y="650"/>
                </a:cubicBezTo>
                <a:cubicBezTo>
                  <a:pt x="982" y="569"/>
                  <a:pt x="962" y="488"/>
                  <a:pt x="931" y="412"/>
                </a:cubicBezTo>
                <a:cubicBezTo>
                  <a:pt x="896" y="331"/>
                  <a:pt x="850" y="266"/>
                  <a:pt x="790" y="205"/>
                </a:cubicBezTo>
                <a:cubicBezTo>
                  <a:pt x="734" y="144"/>
                  <a:pt x="663" y="99"/>
                  <a:pt x="587" y="63"/>
                </a:cubicBezTo>
                <a:cubicBezTo>
                  <a:pt x="547" y="48"/>
                  <a:pt x="512" y="33"/>
                  <a:pt x="471" y="23"/>
                </a:cubicBezTo>
                <a:cubicBezTo>
                  <a:pt x="431" y="18"/>
                  <a:pt x="385" y="8"/>
                  <a:pt x="345" y="3"/>
                </a:cubicBezTo>
                <a:cubicBezTo>
                  <a:pt x="318" y="3"/>
                  <a:pt x="293" y="0"/>
                  <a:pt x="267"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6" name="Google Shape;2402;p40"/>
          <p:cNvSpPr/>
          <p:nvPr/>
        </p:nvSpPr>
        <p:spPr>
          <a:xfrm>
            <a:off x="6746700" y="1001170"/>
            <a:ext cx="393424" cy="383323"/>
          </a:xfrm>
          <a:custGeom>
            <a:avLst/>
            <a:gdLst/>
            <a:ahLst/>
            <a:cxnLst/>
            <a:rect l="l" t="t" r="r" b="b"/>
            <a:pathLst>
              <a:path w="779" h="759" extrusionOk="0">
                <a:moveTo>
                  <a:pt x="56" y="0"/>
                </a:moveTo>
                <a:cubicBezTo>
                  <a:pt x="33" y="0"/>
                  <a:pt x="0" y="39"/>
                  <a:pt x="17" y="56"/>
                </a:cubicBezTo>
                <a:lnTo>
                  <a:pt x="720" y="754"/>
                </a:lnTo>
                <a:cubicBezTo>
                  <a:pt x="724" y="757"/>
                  <a:pt x="728" y="759"/>
                  <a:pt x="732" y="759"/>
                </a:cubicBezTo>
                <a:cubicBezTo>
                  <a:pt x="753" y="759"/>
                  <a:pt x="778" y="725"/>
                  <a:pt x="766" y="708"/>
                </a:cubicBezTo>
                <a:lnTo>
                  <a:pt x="68" y="5"/>
                </a:lnTo>
                <a:cubicBezTo>
                  <a:pt x="65" y="2"/>
                  <a:pt x="61" y="0"/>
                  <a:pt x="5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7"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8"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9" name="Google Shape;2409;p40"/>
          <p:cNvSpPr/>
          <p:nvPr/>
        </p:nvSpPr>
        <p:spPr>
          <a:xfrm>
            <a:off x="8360286" y="-46272"/>
            <a:ext cx="560086" cy="546955"/>
          </a:xfrm>
          <a:custGeom>
            <a:avLst/>
            <a:gdLst/>
            <a:ahLst/>
            <a:cxnLst/>
            <a:rect l="l" t="t" r="r" b="b"/>
            <a:pathLst>
              <a:path w="1109" h="1083" extrusionOk="0">
                <a:moveTo>
                  <a:pt x="1063" y="1"/>
                </a:moveTo>
                <a:cubicBezTo>
                  <a:pt x="1055" y="1"/>
                  <a:pt x="1047" y="4"/>
                  <a:pt x="1040" y="11"/>
                </a:cubicBezTo>
                <a:lnTo>
                  <a:pt x="24" y="1027"/>
                </a:lnTo>
                <a:cubicBezTo>
                  <a:pt x="0" y="1051"/>
                  <a:pt x="22" y="1083"/>
                  <a:pt x="47" y="1083"/>
                </a:cubicBezTo>
                <a:cubicBezTo>
                  <a:pt x="54" y="1083"/>
                  <a:pt x="62" y="1080"/>
                  <a:pt x="69" y="1073"/>
                </a:cubicBezTo>
                <a:lnTo>
                  <a:pt x="1086" y="56"/>
                </a:lnTo>
                <a:cubicBezTo>
                  <a:pt x="1109" y="33"/>
                  <a:pt x="1088" y="1"/>
                  <a:pt x="10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0" name="Google Shape;2414;p40"/>
          <p:cNvSpPr/>
          <p:nvPr/>
        </p:nvSpPr>
        <p:spPr>
          <a:xfrm>
            <a:off x="2321586" y="1077431"/>
            <a:ext cx="692405" cy="690385"/>
          </a:xfrm>
          <a:custGeom>
            <a:avLst/>
            <a:gdLst/>
            <a:ahLst/>
            <a:cxnLst/>
            <a:rect l="l" t="t" r="r" b="b"/>
            <a:pathLst>
              <a:path w="1371" h="1367" extrusionOk="0">
                <a:moveTo>
                  <a:pt x="0" y="1"/>
                </a:moveTo>
                <a:cubicBezTo>
                  <a:pt x="0" y="1"/>
                  <a:pt x="5" y="11"/>
                  <a:pt x="5" y="31"/>
                </a:cubicBezTo>
                <a:cubicBezTo>
                  <a:pt x="5" y="56"/>
                  <a:pt x="0" y="82"/>
                  <a:pt x="5" y="117"/>
                </a:cubicBezTo>
                <a:cubicBezTo>
                  <a:pt x="10" y="208"/>
                  <a:pt x="25" y="299"/>
                  <a:pt x="51" y="385"/>
                </a:cubicBezTo>
                <a:cubicBezTo>
                  <a:pt x="76" y="491"/>
                  <a:pt x="122" y="598"/>
                  <a:pt x="177" y="694"/>
                </a:cubicBezTo>
                <a:cubicBezTo>
                  <a:pt x="233" y="795"/>
                  <a:pt x="309" y="891"/>
                  <a:pt x="395" y="977"/>
                </a:cubicBezTo>
                <a:cubicBezTo>
                  <a:pt x="476" y="1063"/>
                  <a:pt x="572" y="1134"/>
                  <a:pt x="673" y="1194"/>
                </a:cubicBezTo>
                <a:cubicBezTo>
                  <a:pt x="723" y="1225"/>
                  <a:pt x="774" y="1250"/>
                  <a:pt x="830" y="1270"/>
                </a:cubicBezTo>
                <a:cubicBezTo>
                  <a:pt x="926" y="1311"/>
                  <a:pt x="1027" y="1336"/>
                  <a:pt x="1128" y="1356"/>
                </a:cubicBezTo>
                <a:cubicBezTo>
                  <a:pt x="1173" y="1361"/>
                  <a:pt x="1214" y="1366"/>
                  <a:pt x="1249" y="1366"/>
                </a:cubicBezTo>
                <a:lnTo>
                  <a:pt x="1366" y="1366"/>
                </a:lnTo>
                <a:lnTo>
                  <a:pt x="1366" y="1336"/>
                </a:lnTo>
                <a:cubicBezTo>
                  <a:pt x="1366" y="1311"/>
                  <a:pt x="1371" y="1285"/>
                  <a:pt x="1366" y="1250"/>
                </a:cubicBezTo>
                <a:cubicBezTo>
                  <a:pt x="1366" y="1215"/>
                  <a:pt x="1361" y="1174"/>
                  <a:pt x="1356" y="1129"/>
                </a:cubicBezTo>
                <a:cubicBezTo>
                  <a:pt x="1345" y="1078"/>
                  <a:pt x="1335" y="1032"/>
                  <a:pt x="1325" y="982"/>
                </a:cubicBezTo>
                <a:cubicBezTo>
                  <a:pt x="1310" y="931"/>
                  <a:pt x="1290" y="881"/>
                  <a:pt x="1270" y="830"/>
                </a:cubicBezTo>
                <a:cubicBezTo>
                  <a:pt x="1249" y="775"/>
                  <a:pt x="1224" y="724"/>
                  <a:pt x="1194" y="673"/>
                </a:cubicBezTo>
                <a:cubicBezTo>
                  <a:pt x="1133" y="572"/>
                  <a:pt x="1062" y="476"/>
                  <a:pt x="976" y="390"/>
                </a:cubicBezTo>
                <a:cubicBezTo>
                  <a:pt x="890" y="304"/>
                  <a:pt x="794" y="233"/>
                  <a:pt x="693" y="173"/>
                </a:cubicBezTo>
                <a:cubicBezTo>
                  <a:pt x="592" y="117"/>
                  <a:pt x="491" y="77"/>
                  <a:pt x="385" y="46"/>
                </a:cubicBezTo>
                <a:cubicBezTo>
                  <a:pt x="294" y="21"/>
                  <a:pt x="208" y="6"/>
                  <a:pt x="11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1" name="Google Shape;2415;p40"/>
          <p:cNvSpPr/>
          <p:nvPr/>
        </p:nvSpPr>
        <p:spPr>
          <a:xfrm>
            <a:off x="2171590" y="934505"/>
            <a:ext cx="560591" cy="549480"/>
          </a:xfrm>
          <a:custGeom>
            <a:avLst/>
            <a:gdLst/>
            <a:ahLst/>
            <a:cxnLst/>
            <a:rect l="l" t="t" r="r" b="b"/>
            <a:pathLst>
              <a:path w="1110" h="1088" extrusionOk="0">
                <a:moveTo>
                  <a:pt x="47" y="1"/>
                </a:moveTo>
                <a:cubicBezTo>
                  <a:pt x="22" y="1"/>
                  <a:pt x="1" y="33"/>
                  <a:pt x="24" y="56"/>
                </a:cubicBezTo>
                <a:lnTo>
                  <a:pt x="1041" y="1078"/>
                </a:lnTo>
                <a:cubicBezTo>
                  <a:pt x="1048" y="1085"/>
                  <a:pt x="1056" y="1088"/>
                  <a:pt x="1063" y="1088"/>
                </a:cubicBezTo>
                <a:cubicBezTo>
                  <a:pt x="1088" y="1088"/>
                  <a:pt x="1109" y="1056"/>
                  <a:pt x="1086" y="1032"/>
                </a:cubicBezTo>
                <a:lnTo>
                  <a:pt x="70" y="11"/>
                </a:lnTo>
                <a:cubicBezTo>
                  <a:pt x="63" y="4"/>
                  <a:pt x="55" y="1"/>
                  <a:pt x="4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2"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3"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4"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5" name="Google Shape;2425;p40"/>
          <p:cNvSpPr/>
          <p:nvPr/>
        </p:nvSpPr>
        <p:spPr>
          <a:xfrm>
            <a:off x="1382695" y="803223"/>
            <a:ext cx="9538996" cy="1262643"/>
          </a:xfrm>
          <a:prstGeom prst="rect">
            <a:avLst/>
          </a:prstGeom>
          <a:solidFill>
            <a:srgbClr val="F2D2B6"/>
          </a:solidFill>
          <a:ln>
            <a:noFill/>
          </a:ln>
        </p:spPr>
        <p:txBody>
          <a:bodyPr spcFirstLastPara="1" wrap="square" lIns="91425" tIns="91425" rIns="91425" bIns="91425" anchor="ctr" anchorCtr="0">
            <a:noAutofit/>
          </a:bodyPr>
          <a:lstStyle/>
          <a:p>
            <a:endParaRPr/>
          </a:p>
        </p:txBody>
      </p:sp>
      <p:sp>
        <p:nvSpPr>
          <p:cNvPr id="926" name="Google Shape;2426;p40"/>
          <p:cNvSpPr txBox="1">
            <a:spLocks noGrp="1"/>
          </p:cNvSpPr>
          <p:nvPr>
            <p:ph type="title"/>
          </p:nvPr>
        </p:nvSpPr>
        <p:spPr>
          <a:xfrm>
            <a:off x="1913687" y="1004168"/>
            <a:ext cx="9102848" cy="1009899"/>
          </a:xfrm>
          <a:prstGeom prst="rect">
            <a:avLst/>
          </a:prstGeom>
        </p:spPr>
        <p:txBody>
          <a:bodyPr spcFirstLastPara="1" wrap="square" lIns="0" tIns="0" rIns="0" bIns="0" anchor="ctr" anchorCtr="0">
            <a:noAutofit/>
          </a:bodyPr>
          <a:lstStyle/>
          <a:p>
            <a:pPr algn="just"/>
            <a:r>
              <a:rPr lang="en" sz="3200">
                <a:latin typeface="Times New Roman" panose="02020603050405020304" pitchFamily="18" charset="0"/>
                <a:cs typeface="Times New Roman" panose="02020603050405020304" pitchFamily="18" charset="0"/>
              </a:rPr>
              <a:t>2</a:t>
            </a:r>
            <a:r>
              <a:rPr lang="en" sz="3200" b="0" smtClean="0">
                <a:latin typeface="Times New Roman" panose="02020603050405020304" pitchFamily="18" charset="0"/>
                <a:cs typeface="Times New Roman" panose="02020603050405020304" pitchFamily="18" charset="0"/>
              </a:rPr>
              <a:t>. Ngày kỉ niệm Xô viết Nghệ - Tĩnh là ngày nào?</a:t>
            </a:r>
            <a:endParaRPr sz="3200">
              <a:latin typeface="Times New Roman" panose="02020603050405020304" pitchFamily="18" charset="0"/>
              <a:cs typeface="Times New Roman" panose="02020603050405020304" pitchFamily="18" charset="0"/>
            </a:endParaRPr>
          </a:p>
        </p:txBody>
      </p:sp>
      <p:sp>
        <p:nvSpPr>
          <p:cNvPr id="927"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grpSp>
        <p:nvGrpSpPr>
          <p:cNvPr id="928" name="Google Shape;1055;p36"/>
          <p:cNvGrpSpPr/>
          <p:nvPr/>
        </p:nvGrpSpPr>
        <p:grpSpPr>
          <a:xfrm rot="-1550238">
            <a:off x="10486929" y="5544921"/>
            <a:ext cx="1341465" cy="1883290"/>
            <a:chOff x="12669588" y="4974625"/>
            <a:chExt cx="1341517" cy="1883364"/>
          </a:xfrm>
        </p:grpSpPr>
        <p:sp>
          <p:nvSpPr>
            <p:cNvPr id="929" name="Google Shape;1056;p36">
              <a:hlinkClick r:id="rId4" action="ppaction://hlinksldjump"/>
            </p:cNvPr>
            <p:cNvSpPr/>
            <p:nvPr/>
          </p:nvSpPr>
          <p:spPr>
            <a:xfrm>
              <a:off x="12669588" y="4974625"/>
              <a:ext cx="1167257" cy="1552126"/>
            </a:xfrm>
            <a:custGeom>
              <a:avLst/>
              <a:gdLst/>
              <a:ahLst/>
              <a:cxnLst/>
              <a:rect l="l" t="t" r="r" b="b"/>
              <a:pathLst>
                <a:path w="6551" h="8711" extrusionOk="0">
                  <a:moveTo>
                    <a:pt x="42" y="0"/>
                  </a:moveTo>
                  <a:lnTo>
                    <a:pt x="42" y="0"/>
                  </a:lnTo>
                  <a:cubicBezTo>
                    <a:pt x="42" y="0"/>
                    <a:pt x="1" y="1668"/>
                    <a:pt x="420" y="3969"/>
                  </a:cubicBezTo>
                  <a:cubicBezTo>
                    <a:pt x="847" y="6278"/>
                    <a:pt x="2745" y="8210"/>
                    <a:pt x="6386" y="8711"/>
                  </a:cubicBezTo>
                  <a:cubicBezTo>
                    <a:pt x="6386" y="8711"/>
                    <a:pt x="6550" y="6196"/>
                    <a:pt x="5556" y="4840"/>
                  </a:cubicBezTo>
                  <a:cubicBezTo>
                    <a:pt x="4570" y="3484"/>
                    <a:pt x="798" y="1907"/>
                    <a:pt x="42" y="0"/>
                  </a:cubicBezTo>
                  <a:close/>
                </a:path>
              </a:pathLst>
            </a:custGeom>
            <a:solidFill>
              <a:srgbClr val="F9BD9B"/>
            </a:solidFill>
            <a:ln>
              <a:noFill/>
            </a:ln>
          </p:spPr>
          <p:txBody>
            <a:bodyPr spcFirstLastPara="1" wrap="square" lIns="91425" tIns="91425" rIns="91425" bIns="91425" anchor="ctr" anchorCtr="0">
              <a:noAutofit/>
            </a:bodyPr>
            <a:lstStyle/>
            <a:p>
              <a:endParaRPr/>
            </a:p>
          </p:txBody>
        </p:sp>
        <p:sp>
          <p:nvSpPr>
            <p:cNvPr id="930" name="Google Shape;1057;p36"/>
            <p:cNvSpPr/>
            <p:nvPr/>
          </p:nvSpPr>
          <p:spPr>
            <a:xfrm>
              <a:off x="12780950" y="5335976"/>
              <a:ext cx="1230155" cy="1522014"/>
            </a:xfrm>
            <a:custGeom>
              <a:avLst/>
              <a:gdLst/>
              <a:ahLst/>
              <a:cxnLst/>
              <a:rect l="l" t="t" r="r" b="b"/>
              <a:pathLst>
                <a:path w="6904" h="8542" extrusionOk="0">
                  <a:moveTo>
                    <a:pt x="279" y="0"/>
                  </a:moveTo>
                  <a:cubicBezTo>
                    <a:pt x="274" y="0"/>
                    <a:pt x="269" y="1"/>
                    <a:pt x="263" y="2"/>
                  </a:cubicBezTo>
                  <a:cubicBezTo>
                    <a:pt x="206" y="2"/>
                    <a:pt x="173" y="59"/>
                    <a:pt x="189" y="117"/>
                  </a:cubicBezTo>
                  <a:cubicBezTo>
                    <a:pt x="395" y="561"/>
                    <a:pt x="649" y="980"/>
                    <a:pt x="954" y="1366"/>
                  </a:cubicBezTo>
                  <a:cubicBezTo>
                    <a:pt x="713" y="1257"/>
                    <a:pt x="452" y="1199"/>
                    <a:pt x="190" y="1199"/>
                  </a:cubicBezTo>
                  <a:cubicBezTo>
                    <a:pt x="157" y="1199"/>
                    <a:pt x="124" y="1200"/>
                    <a:pt x="91" y="1202"/>
                  </a:cubicBezTo>
                  <a:cubicBezTo>
                    <a:pt x="33" y="1218"/>
                    <a:pt x="0" y="1292"/>
                    <a:pt x="41" y="1341"/>
                  </a:cubicBezTo>
                  <a:cubicBezTo>
                    <a:pt x="58" y="1366"/>
                    <a:pt x="82" y="1374"/>
                    <a:pt x="115" y="1374"/>
                  </a:cubicBezTo>
                  <a:cubicBezTo>
                    <a:pt x="153" y="1369"/>
                    <a:pt x="191" y="1367"/>
                    <a:pt x="230" y="1367"/>
                  </a:cubicBezTo>
                  <a:cubicBezTo>
                    <a:pt x="529" y="1367"/>
                    <a:pt x="854" y="1499"/>
                    <a:pt x="1159" y="1637"/>
                  </a:cubicBezTo>
                  <a:lnTo>
                    <a:pt x="1175" y="1645"/>
                  </a:lnTo>
                  <a:cubicBezTo>
                    <a:pt x="1463" y="1982"/>
                    <a:pt x="1767" y="2303"/>
                    <a:pt x="2088" y="2615"/>
                  </a:cubicBezTo>
                  <a:lnTo>
                    <a:pt x="2104" y="2632"/>
                  </a:lnTo>
                  <a:cubicBezTo>
                    <a:pt x="2104" y="2640"/>
                    <a:pt x="2120" y="2648"/>
                    <a:pt x="2129" y="2656"/>
                  </a:cubicBezTo>
                  <a:cubicBezTo>
                    <a:pt x="2334" y="2853"/>
                    <a:pt x="2540" y="3042"/>
                    <a:pt x="2745" y="3240"/>
                  </a:cubicBezTo>
                  <a:lnTo>
                    <a:pt x="3139" y="3601"/>
                  </a:lnTo>
                  <a:cubicBezTo>
                    <a:pt x="3115" y="3602"/>
                    <a:pt x="3091" y="3602"/>
                    <a:pt x="3067" y="3602"/>
                  </a:cubicBezTo>
                  <a:cubicBezTo>
                    <a:pt x="2404" y="3602"/>
                    <a:pt x="1669" y="3493"/>
                    <a:pt x="781" y="3240"/>
                  </a:cubicBezTo>
                  <a:cubicBezTo>
                    <a:pt x="776" y="3239"/>
                    <a:pt x="770" y="3238"/>
                    <a:pt x="765" y="3238"/>
                  </a:cubicBezTo>
                  <a:cubicBezTo>
                    <a:pt x="730" y="3238"/>
                    <a:pt x="698" y="3261"/>
                    <a:pt x="691" y="3297"/>
                  </a:cubicBezTo>
                  <a:cubicBezTo>
                    <a:pt x="682" y="3322"/>
                    <a:pt x="682" y="3346"/>
                    <a:pt x="699" y="3371"/>
                  </a:cubicBezTo>
                  <a:cubicBezTo>
                    <a:pt x="707" y="3388"/>
                    <a:pt x="723" y="3404"/>
                    <a:pt x="748" y="3412"/>
                  </a:cubicBezTo>
                  <a:cubicBezTo>
                    <a:pt x="1634" y="3659"/>
                    <a:pt x="2373" y="3771"/>
                    <a:pt x="3049" y="3771"/>
                  </a:cubicBezTo>
                  <a:cubicBezTo>
                    <a:pt x="3138" y="3771"/>
                    <a:pt x="3225" y="3769"/>
                    <a:pt x="3312" y="3766"/>
                  </a:cubicBezTo>
                  <a:cubicBezTo>
                    <a:pt x="3485" y="3930"/>
                    <a:pt x="3633" y="4086"/>
                    <a:pt x="3780" y="4234"/>
                  </a:cubicBezTo>
                  <a:cubicBezTo>
                    <a:pt x="4076" y="4538"/>
                    <a:pt x="4380" y="4883"/>
                    <a:pt x="4668" y="5245"/>
                  </a:cubicBezTo>
                  <a:cubicBezTo>
                    <a:pt x="3854" y="5220"/>
                    <a:pt x="3041" y="5048"/>
                    <a:pt x="2277" y="4760"/>
                  </a:cubicBezTo>
                  <a:cubicBezTo>
                    <a:pt x="2268" y="4756"/>
                    <a:pt x="2258" y="4754"/>
                    <a:pt x="2247" y="4754"/>
                  </a:cubicBezTo>
                  <a:cubicBezTo>
                    <a:pt x="2236" y="4754"/>
                    <a:pt x="2223" y="4756"/>
                    <a:pt x="2211" y="4760"/>
                  </a:cubicBezTo>
                  <a:cubicBezTo>
                    <a:pt x="2194" y="4768"/>
                    <a:pt x="2178" y="4785"/>
                    <a:pt x="2170" y="4809"/>
                  </a:cubicBezTo>
                  <a:cubicBezTo>
                    <a:pt x="2153" y="4850"/>
                    <a:pt x="2178" y="4900"/>
                    <a:pt x="2219" y="4916"/>
                  </a:cubicBezTo>
                  <a:cubicBezTo>
                    <a:pt x="3041" y="5237"/>
                    <a:pt x="3920" y="5401"/>
                    <a:pt x="4808" y="5417"/>
                  </a:cubicBezTo>
                  <a:cubicBezTo>
                    <a:pt x="4947" y="5590"/>
                    <a:pt x="5079" y="5771"/>
                    <a:pt x="5202" y="5952"/>
                  </a:cubicBezTo>
                  <a:lnTo>
                    <a:pt x="5202" y="5968"/>
                  </a:lnTo>
                  <a:cubicBezTo>
                    <a:pt x="5210" y="6001"/>
                    <a:pt x="5235" y="6034"/>
                    <a:pt x="5268" y="6042"/>
                  </a:cubicBezTo>
                  <a:cubicBezTo>
                    <a:pt x="5818" y="6823"/>
                    <a:pt x="6312" y="7644"/>
                    <a:pt x="6739" y="8499"/>
                  </a:cubicBezTo>
                  <a:cubicBezTo>
                    <a:pt x="6753" y="8520"/>
                    <a:pt x="6780" y="8542"/>
                    <a:pt x="6808" y="8542"/>
                  </a:cubicBezTo>
                  <a:cubicBezTo>
                    <a:pt x="6812" y="8542"/>
                    <a:pt x="6817" y="8541"/>
                    <a:pt x="6821" y="8540"/>
                  </a:cubicBezTo>
                  <a:cubicBezTo>
                    <a:pt x="6854" y="8540"/>
                    <a:pt x="6887" y="8515"/>
                    <a:pt x="6895" y="8483"/>
                  </a:cubicBezTo>
                  <a:cubicBezTo>
                    <a:pt x="6903" y="8466"/>
                    <a:pt x="6903" y="8441"/>
                    <a:pt x="6895" y="8425"/>
                  </a:cubicBezTo>
                  <a:cubicBezTo>
                    <a:pt x="6451" y="7546"/>
                    <a:pt x="5942" y="6699"/>
                    <a:pt x="5366" y="5902"/>
                  </a:cubicBezTo>
                  <a:cubicBezTo>
                    <a:pt x="5202" y="4965"/>
                    <a:pt x="4972" y="4045"/>
                    <a:pt x="4652" y="3157"/>
                  </a:cubicBezTo>
                  <a:cubicBezTo>
                    <a:pt x="4643" y="3125"/>
                    <a:pt x="4610" y="3100"/>
                    <a:pt x="4578" y="3100"/>
                  </a:cubicBezTo>
                  <a:cubicBezTo>
                    <a:pt x="4520" y="3100"/>
                    <a:pt x="4479" y="3157"/>
                    <a:pt x="4495" y="3215"/>
                  </a:cubicBezTo>
                  <a:cubicBezTo>
                    <a:pt x="4767" y="3996"/>
                    <a:pt x="4980" y="4785"/>
                    <a:pt x="5136" y="5590"/>
                  </a:cubicBezTo>
                  <a:cubicBezTo>
                    <a:pt x="4832" y="5179"/>
                    <a:pt x="4504" y="4776"/>
                    <a:pt x="4167" y="4407"/>
                  </a:cubicBezTo>
                  <a:cubicBezTo>
                    <a:pt x="4134" y="4365"/>
                    <a:pt x="4101" y="4324"/>
                    <a:pt x="4060" y="4292"/>
                  </a:cubicBezTo>
                  <a:cubicBezTo>
                    <a:pt x="3846" y="3108"/>
                    <a:pt x="3394" y="2073"/>
                    <a:pt x="2778" y="1382"/>
                  </a:cubicBezTo>
                  <a:cubicBezTo>
                    <a:pt x="2764" y="1362"/>
                    <a:pt x="2740" y="1347"/>
                    <a:pt x="2713" y="1347"/>
                  </a:cubicBezTo>
                  <a:cubicBezTo>
                    <a:pt x="2707" y="1347"/>
                    <a:pt x="2702" y="1348"/>
                    <a:pt x="2696" y="1350"/>
                  </a:cubicBezTo>
                  <a:cubicBezTo>
                    <a:pt x="2638" y="1366"/>
                    <a:pt x="2614" y="1440"/>
                    <a:pt x="2646" y="1489"/>
                  </a:cubicBezTo>
                  <a:cubicBezTo>
                    <a:pt x="3197" y="2114"/>
                    <a:pt x="3624" y="3018"/>
                    <a:pt x="3846" y="4053"/>
                  </a:cubicBezTo>
                  <a:cubicBezTo>
                    <a:pt x="3517" y="3716"/>
                    <a:pt x="3164" y="3388"/>
                    <a:pt x="2827" y="3067"/>
                  </a:cubicBezTo>
                  <a:cubicBezTo>
                    <a:pt x="2630" y="2886"/>
                    <a:pt x="2433" y="2697"/>
                    <a:pt x="2236" y="2516"/>
                  </a:cubicBezTo>
                  <a:cubicBezTo>
                    <a:pt x="1973" y="1925"/>
                    <a:pt x="1767" y="1308"/>
                    <a:pt x="1603" y="684"/>
                  </a:cubicBezTo>
                  <a:cubicBezTo>
                    <a:pt x="1595" y="651"/>
                    <a:pt x="1570" y="626"/>
                    <a:pt x="1529" y="618"/>
                  </a:cubicBezTo>
                  <a:cubicBezTo>
                    <a:pt x="1471" y="626"/>
                    <a:pt x="1430" y="676"/>
                    <a:pt x="1447" y="733"/>
                  </a:cubicBezTo>
                  <a:cubicBezTo>
                    <a:pt x="1578" y="1235"/>
                    <a:pt x="1734" y="1719"/>
                    <a:pt x="1915" y="2204"/>
                  </a:cubicBezTo>
                  <a:cubicBezTo>
                    <a:pt x="1356" y="1637"/>
                    <a:pt x="748" y="939"/>
                    <a:pt x="345" y="51"/>
                  </a:cubicBezTo>
                  <a:cubicBezTo>
                    <a:pt x="331" y="23"/>
                    <a:pt x="311" y="0"/>
                    <a:pt x="279"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931" name="Rectangle 930"/>
          <p:cNvSpPr/>
          <p:nvPr/>
        </p:nvSpPr>
        <p:spPr>
          <a:xfrm>
            <a:off x="779641" y="2679452"/>
            <a:ext cx="4682109" cy="1219335"/>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a</a:t>
            </a:r>
            <a:r>
              <a:rPr lang="en-US" sz="2799" smtClean="0">
                <a:solidFill>
                  <a:prstClr val="black"/>
                </a:solidFill>
                <a:latin typeface="Times New Roman" panose="02020603050405020304" pitchFamily="18" charset="0"/>
                <a:cs typeface="Times New Roman" panose="02020603050405020304" pitchFamily="18" charset="0"/>
              </a:rPr>
              <a:t>) Ngày 12-9</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2" name="Rectangle 931"/>
          <p:cNvSpPr/>
          <p:nvPr/>
        </p:nvSpPr>
        <p:spPr>
          <a:xfrm>
            <a:off x="6169390" y="2650780"/>
            <a:ext cx="5068027" cy="1260982"/>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smtClean="0">
                <a:solidFill>
                  <a:prstClr val="black"/>
                </a:solidFill>
                <a:latin typeface="Times New Roman" panose="02020603050405020304" pitchFamily="18" charset="0"/>
                <a:cs typeface="Times New Roman" panose="02020603050405020304" pitchFamily="18" charset="0"/>
              </a:rPr>
              <a:t>b) Ngày 19-2.</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3" name="Rectangle 932"/>
          <p:cNvSpPr/>
          <p:nvPr/>
        </p:nvSpPr>
        <p:spPr>
          <a:xfrm>
            <a:off x="6184266" y="4400081"/>
            <a:ext cx="5095207" cy="1271320"/>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d) </a:t>
            </a:r>
            <a:r>
              <a:rPr lang="en-US" sz="2799" smtClean="0">
                <a:solidFill>
                  <a:prstClr val="black"/>
                </a:solidFill>
                <a:latin typeface="Times New Roman" panose="02020603050405020304" pitchFamily="18" charset="0"/>
                <a:cs typeface="Times New Roman" panose="02020603050405020304" pitchFamily="18" charset="0"/>
              </a:rPr>
              <a:t>Ngày 2-9</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4" name="Rectangle 933"/>
          <p:cNvSpPr/>
          <p:nvPr/>
        </p:nvSpPr>
        <p:spPr>
          <a:xfrm>
            <a:off x="722502" y="4421341"/>
            <a:ext cx="4682109" cy="1278024"/>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c</a:t>
            </a:r>
            <a:r>
              <a:rPr lang="en-US" sz="2799" smtClean="0">
                <a:solidFill>
                  <a:prstClr val="black"/>
                </a:solidFill>
                <a:latin typeface="Times New Roman" panose="02020603050405020304" pitchFamily="18" charset="0"/>
                <a:cs typeface="Times New Roman" panose="02020603050405020304" pitchFamily="18" charset="0"/>
              </a:rPr>
              <a:t>) Ngày 9-12</a:t>
            </a:r>
            <a:endParaRPr lang="en-US" sz="2799" dirty="0">
              <a:solidFill>
                <a:prstClr val="black"/>
              </a:solidFill>
              <a:latin typeface="Times New Roman" panose="02020603050405020304" pitchFamily="18" charset="0"/>
              <a:cs typeface="Times New Roman" panose="02020603050405020304" pitchFamily="18" charset="0"/>
            </a:endParaRPr>
          </a:p>
        </p:txBody>
      </p:sp>
      <p:pic>
        <p:nvPicPr>
          <p:cNvPr id="935"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375449" y="4528908"/>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6"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345020" y="447810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7"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35507" y="2675633"/>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8"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253457" y="2735607"/>
            <a:ext cx="1339114" cy="117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6"/>
                                        </p:tgtEl>
                                        <p:attrNameLst>
                                          <p:attrName>style.visibility</p:attrName>
                                        </p:attrNameLst>
                                      </p:cBhvr>
                                      <p:to>
                                        <p:strVal val="visible"/>
                                      </p:to>
                                    </p:set>
                                    <p:animEffect transition="in" filter="wipe(down)">
                                      <p:cBhvr>
                                        <p:cTn id="7" dur="500"/>
                                        <p:tgtEl>
                                          <p:spTgt spid="9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34"/>
                                        </p:tgtEl>
                                        <p:attrNameLst>
                                          <p:attrName>style.visibility</p:attrName>
                                        </p:attrNameLst>
                                      </p:cBhvr>
                                      <p:to>
                                        <p:strVal val="visible"/>
                                      </p:to>
                                    </p:set>
                                    <p:animEffect transition="in" filter="wipe(down)">
                                      <p:cBhvr>
                                        <p:cTn id="10" dur="500"/>
                                        <p:tgtEl>
                                          <p:spTgt spid="9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31"/>
                                        </p:tgtEl>
                                        <p:attrNameLst>
                                          <p:attrName>style.visibility</p:attrName>
                                        </p:attrNameLst>
                                      </p:cBhvr>
                                      <p:to>
                                        <p:strVal val="visible"/>
                                      </p:to>
                                    </p:set>
                                    <p:animEffect transition="in" filter="wipe(down)">
                                      <p:cBhvr>
                                        <p:cTn id="13" dur="500"/>
                                        <p:tgtEl>
                                          <p:spTgt spid="9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32"/>
                                        </p:tgtEl>
                                        <p:attrNameLst>
                                          <p:attrName>style.visibility</p:attrName>
                                        </p:attrNameLst>
                                      </p:cBhvr>
                                      <p:to>
                                        <p:strVal val="visible"/>
                                      </p:to>
                                    </p:set>
                                    <p:animEffect transition="in" filter="wipe(down)">
                                      <p:cBhvr>
                                        <p:cTn id="16" dur="500"/>
                                        <p:tgtEl>
                                          <p:spTgt spid="9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33"/>
                                        </p:tgtEl>
                                        <p:attrNameLst>
                                          <p:attrName>style.visibility</p:attrName>
                                        </p:attrNameLst>
                                      </p:cBhvr>
                                      <p:to>
                                        <p:strVal val="visible"/>
                                      </p:to>
                                    </p:set>
                                    <p:animEffect transition="in" filter="wipe(down)">
                                      <p:cBhvr>
                                        <p:cTn id="19" dur="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32"/>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2"/>
                  </p:tgtEl>
                </p:cond>
              </p:nextCondLst>
            </p:seq>
            <p:seq concurrent="1" nextAc="seek">
              <p:cTn id="25" restart="whenNotActive" fill="hold" evtFilter="cancelBubble" nodeType="interactiveSeq">
                <p:stCondLst>
                  <p:cond evt="onClick" delay="0">
                    <p:tgtEl>
                      <p:spTgt spid="93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3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4"/>
                  </p:tgtEl>
                </p:cond>
              </p:nextCondLst>
            </p:seq>
            <p:seq concurrent="1" nextAc="seek">
              <p:cTn id="30" restart="whenNotActive" fill="hold" evtFilter="cancelBubble" nodeType="interactiveSeq">
                <p:stCondLst>
                  <p:cond evt="onClick" delay="0">
                    <p:tgtEl>
                      <p:spTgt spid="933"/>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3"/>
                  </p:tgtEl>
                </p:cond>
              </p:nextCondLst>
            </p:seq>
            <p:seq concurrent="1" nextAc="seek">
              <p:cTn id="35" restart="whenNotActive" fill="hold" evtFilter="cancelBubble" nodeType="interactiveSeq">
                <p:stCondLst>
                  <p:cond evt="onClick" delay="0">
                    <p:tgtEl>
                      <p:spTgt spid="931"/>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3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931"/>
                  </p:tgtEl>
                </p:cond>
              </p:nextCondLst>
            </p:seq>
          </p:childTnLst>
        </p:cTn>
      </p:par>
    </p:tnLst>
    <p:bldLst>
      <p:bldP spid="926" grpId="0"/>
      <p:bldP spid="931" grpId="0" animBg="1"/>
      <p:bldP spid="932" grpId="0" animBg="1"/>
      <p:bldP spid="933" grpId="0" animBg="1"/>
      <p:bldP spid="9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redondeado 4">
            <a:hlinkClick r:id="rId3" action="ppaction://hlinksldjump"/>
          </p:cNvPr>
          <p:cNvSpPr/>
          <p:nvPr/>
        </p:nvSpPr>
        <p:spPr>
          <a:xfrm>
            <a:off x="7525743" y="2918012"/>
            <a:ext cx="2026024" cy="10219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smtClean="0">
                <a:ln>
                  <a:noFill/>
                </a:ln>
                <a:solidFill>
                  <a:prstClr val="black"/>
                </a:solidFill>
                <a:effectLst/>
                <a:uLnTx/>
                <a:uFillTx/>
                <a:latin typeface="Calibri"/>
                <a:ea typeface="+mn-ea"/>
                <a:cs typeface="+mn-cs"/>
              </a:rPr>
              <a:t>BẮT ĐẦU</a:t>
            </a:r>
            <a:endParaRPr kumimoji="0" lang="es-CL"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ángulo redondeado 5">
            <a:hlinkClick r:id="rId4" action="ppaction://hlinksldjump"/>
          </p:cNvPr>
          <p:cNvSpPr/>
          <p:nvPr/>
        </p:nvSpPr>
        <p:spPr>
          <a:xfrm>
            <a:off x="7023757" y="4374224"/>
            <a:ext cx="3139146" cy="1021976"/>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smtClean="0">
                <a:ln>
                  <a:noFill/>
                </a:ln>
                <a:noFill/>
                <a:effectLst/>
                <a:uLnTx/>
                <a:uFillTx/>
                <a:latin typeface="Calibri"/>
                <a:ea typeface="+mn-ea"/>
                <a:cs typeface="+mn-cs"/>
              </a:rPr>
              <a:t>HƯỚNG DẪN</a:t>
            </a:r>
            <a:endParaRPr kumimoji="0" lang="es-CL" sz="3200" b="1" i="0" u="none" strike="noStrike" kern="1200" cap="none" spc="0" normalizeH="0" baseline="0" noProof="0" dirty="0">
              <a:ln>
                <a:noFill/>
              </a:ln>
              <a:noFill/>
              <a:effectLst/>
              <a:uLnTx/>
              <a:uFillTx/>
              <a:latin typeface="Calibri"/>
              <a:ea typeface="+mn-ea"/>
              <a:cs typeface="+mn-cs"/>
            </a:endParaRPr>
          </a:p>
        </p:txBody>
      </p:sp>
      <p:pic>
        <p:nvPicPr>
          <p:cNvPr id="7" name="PLANETA 3" descr="Resultado de imagen para PLANETA 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895783" y="489566"/>
            <a:ext cx="2267120" cy="1700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670552"/>
            <a:ext cx="4367579" cy="4039634"/>
          </a:xfrm>
          <a:prstGeom prst="rect">
            <a:avLst/>
          </a:prstGeom>
        </p:spPr>
      </p:pic>
      <p:sp>
        <p:nvSpPr>
          <p:cNvPr id="8" name="TextBox 7"/>
          <p:cNvSpPr txBox="1"/>
          <p:nvPr/>
        </p:nvSpPr>
        <p:spPr>
          <a:xfrm>
            <a:off x="773723" y="703385"/>
            <a:ext cx="6250034" cy="6001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DU </a:t>
            </a:r>
            <a:r>
              <a:rPr kumimoji="0" lang="en-US" sz="33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HÀNH NGƯỢC</a:t>
            </a:r>
            <a:r>
              <a:rPr kumimoji="0" lang="en-US" sz="33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THỜI GIAN</a:t>
            </a:r>
            <a:endParaRPr kumimoji="0" lang="en-US" sz="3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484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1250"/>
                                        <p:tgtEl>
                                          <p:spTgt spid="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1250"/>
                                        <p:tgtEl>
                                          <p:spTgt spid="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dissolve">
                                      <p:cBhvr>
                                        <p:cTn id="13" dur="5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NAVE"/>
          <p:cNvGrpSpPr/>
          <p:nvPr/>
        </p:nvGrpSpPr>
        <p:grpSpPr>
          <a:xfrm>
            <a:off x="380437" y="4236779"/>
            <a:ext cx="2194560" cy="1830600"/>
            <a:chOff x="473051" y="4548249"/>
            <a:chExt cx="1634866" cy="1630483"/>
          </a:xfrm>
        </p:grpSpPr>
        <p:pic>
          <p:nvPicPr>
            <p:cNvPr id="5" name="Picture 4" descr="Resultado de imagen para ovni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51" y="4548249"/>
              <a:ext cx="1634866" cy="1630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sultado de imagen para marciano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936"/>
            <a:stretch/>
          </p:blipFill>
          <p:spPr bwMode="auto">
            <a:xfrm>
              <a:off x="977431" y="4823225"/>
              <a:ext cx="626106" cy="540265"/>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LANETA 1" descr="Resultado de imagen para PLANETA 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3277" y="687344"/>
            <a:ext cx="2608463" cy="1943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LANETA 2" descr="Resultado de imagen para PLANETA PNG"/>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452194" y="423908"/>
            <a:ext cx="2943217" cy="2207412"/>
          </a:xfrm>
          <a:prstGeom prst="rect">
            <a:avLst/>
          </a:prstGeom>
          <a:noFill/>
          <a:extLst>
            <a:ext uri="{909E8E84-426E-40DD-AFC4-6F175D3DCCD1}">
              <a14:hiddenFill xmlns:a14="http://schemas.microsoft.com/office/drawing/2010/main">
                <a:solidFill>
                  <a:srgbClr val="FFFFFF"/>
                </a:solidFill>
              </a14:hiddenFill>
            </a:ext>
          </a:extLst>
        </p:spPr>
      </p:pic>
      <p:pic>
        <p:nvPicPr>
          <p:cNvPr id="9" name="PLANETA 3" descr="Resultado de imagen para PLANETA 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209166" y="4195146"/>
            <a:ext cx="3126463" cy="2344847"/>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hlinkClick r:id="rId6" action="ppaction://hlinksldjump"/>
          </p:cNvPr>
          <p:cNvSpPr/>
          <p:nvPr/>
        </p:nvSpPr>
        <p:spPr>
          <a:xfrm>
            <a:off x="736979" y="1037150"/>
            <a:ext cx="1463123" cy="1393141"/>
          </a:xfrm>
          <a:prstGeom prst="ellipse">
            <a:avLst/>
          </a:prstGeom>
          <a:solidFill>
            <a:srgbClr val="5C819C"/>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8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1940</a:t>
            </a:r>
            <a:endParaRPr kumimoji="0" lang="es-CL"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Elipse 12">
            <a:hlinkClick r:id="rId7" action="ppaction://hlinksldjump"/>
          </p:cNvPr>
          <p:cNvSpPr/>
          <p:nvPr/>
        </p:nvSpPr>
        <p:spPr>
          <a:xfrm>
            <a:off x="4988563" y="687344"/>
            <a:ext cx="1814209" cy="1531203"/>
          </a:xfrm>
          <a:prstGeom prst="ellipse">
            <a:avLst/>
          </a:prstGeom>
          <a:solidFill>
            <a:srgbClr val="8EBC7A"/>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3-1945</a:t>
            </a:r>
            <a:endParaRPr kumimoji="0" lang="es-CL"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Elipse 10">
            <a:hlinkClick r:id="rId8" action="ppaction://hlinksldjump"/>
          </p:cNvPr>
          <p:cNvSpPr/>
          <p:nvPr/>
        </p:nvSpPr>
        <p:spPr>
          <a:xfrm>
            <a:off x="6878471" y="4545504"/>
            <a:ext cx="1787855" cy="1644132"/>
          </a:xfrm>
          <a:prstGeom prst="ellipse">
            <a:avLst/>
          </a:prstGeom>
          <a:solidFill>
            <a:srgbClr val="969CA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800" b="1" noProof="0" smtClean="0">
                <a:solidFill>
                  <a:prstClr val="white"/>
                </a:solidFill>
                <a:latin typeface="Times New Roman" panose="02020603050405020304" pitchFamily="18" charset="0"/>
                <a:cs typeface="Times New Roman" panose="02020603050405020304" pitchFamily="18" charset="0"/>
              </a:rPr>
              <a:t>8-1945</a:t>
            </a:r>
            <a:endParaRPr kumimoji="0" lang="es-MX" sz="28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825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withEffect">
                                  <p:stCondLst>
                                    <p:cond delay="0"/>
                                  </p:stCondLst>
                                  <p:childTnLst>
                                    <p:animMotion origin="layout" path="M -3.54167E-6 4.44444E-6 L 0.00196 -0.3507 " pathEditMode="relative" rAng="0" ptsTypes="AA">
                                      <p:cBhvr>
                                        <p:cTn id="6" dur="2000" fill="hold"/>
                                        <p:tgtEl>
                                          <p:spTgt spid="4"/>
                                        </p:tgtEl>
                                        <p:attrNameLst>
                                          <p:attrName>ppt_x</p:attrName>
                                          <p:attrName>ppt_y</p:attrName>
                                        </p:attrNameLst>
                                      </p:cBhvr>
                                      <p:rCtr x="91" y="-17546"/>
                                    </p:animMotion>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6719 -0.48588 L 0.06719 -0.48588 C 0.07748 -0.48542 0.08789 -0.48519 0.09818 -0.48403 C 0.10039 -0.4838 0.10248 -0.48287 0.10469 -0.48218 C 0.10612 -0.48172 0.10743 -0.48033 0.10886 -0.48033 L 0.23855 -0.47825 C 0.24102 -0.47894 0.24987 -0.48102 0.25248 -0.48218 C 0.25365 -0.48264 0.25456 -0.4838 0.25573 -0.48403 C 0.25821 -0.4845 0.26068 -0.48403 0.26328 -0.48403 " pathEditMode="relative" ptsTypes="AAAAAAAAA">
                                      <p:cBhvr>
                                        <p:cTn id="15" dur="2000" fill="hold"/>
                                        <p:tgtEl>
                                          <p:spTgt spid="4"/>
                                        </p:tgtEl>
                                        <p:attrNameLst>
                                          <p:attrName>ppt_x</p:attrName>
                                          <p:attrName>ppt_y</p:attrName>
                                        </p:attrNameLst>
                                      </p:cBhvr>
                                    </p:animMotion>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39623 -0.44977 L 0.39623 -0.44977 C 0.39753 -0.44491 0.39896 -0.43959 0.40039 -0.43473 C 0.40105 -0.43264 0.40196 -0.43102 0.40261 -0.42894 C 0.40313 -0.42709 0.40313 -0.425 0.40365 -0.42315 C 0.40495 -0.41922 0.40651 -0.41551 0.40795 -0.41181 L 0.41003 -0.40602 C 0.41276 -0.39167 0.40912 -0.4095 0.41328 -0.39468 C 0.41381 -0.39283 0.41381 -0.39075 0.41433 -0.38889 C 0.41563 -0.38496 0.41719 -0.38125 0.41862 -0.37755 L 0.42071 -0.37176 L 0.42292 -0.36598 C 0.42539 -0.35278 0.42214 -0.36922 0.42618 -0.35278 C 0.42657 -0.35093 0.4267 -0.34885 0.42722 -0.347 C 0.42995 -0.33542 0.42839 -0.34329 0.43151 -0.3338 C 0.4323 -0.33125 0.43282 -0.32848 0.4336 -0.32616 C 0.4336 -0.32616 0.43894 -0.31181 0.43998 -0.30903 L 0.44219 -0.30325 C 0.44258 -0.30139 0.44271 -0.29931 0.44323 -0.29746 C 0.44453 -0.29352 0.44753 -0.28612 0.44753 -0.28612 C 0.44935 -0.27593 0.44792 -0.28195 0.45287 -0.26899 L 0.45495 -0.2632 L 0.45717 -0.25741 C 0.45964 -0.24399 0.45612 -0.26042 0.46146 -0.24607 C 0.46459 -0.23774 0.45899 -0.2382 0.4668 -0.22894 L 0.47006 -0.225 " pathEditMode="relative" ptsTypes="AAAAAAAAAAAAAAAAAAAAAAAAAA">
                                      <p:cBhvr>
                                        <p:cTn id="24" dur="2000" fill="hold"/>
                                        <p:tgtEl>
                                          <p:spTgt spid="4"/>
                                        </p:tgtEl>
                                        <p:attrNameLst>
                                          <p:attrName>ppt_x</p:attrName>
                                          <p:attrName>ppt_y</p:attrName>
                                        </p:attrNameLst>
                                      </p:cBhvr>
                                    </p:animMotion>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nextCondLst>
                <p:cond evt="onClick" delay="0">
                  <p:tgtEl>
                    <p:spTgt spid="4"/>
                  </p:tgtEl>
                </p:cond>
              </p:nextCondLst>
            </p:seq>
          </p:childTnLst>
        </p:cTn>
      </p:par>
    </p:tnLst>
    <p:bldLst>
      <p:bldP spid="7" grpId="0" animBg="1"/>
      <p:bldP spid="1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1843" y="3888331"/>
            <a:ext cx="3111890" cy="2878230"/>
          </a:xfrm>
          <a:prstGeom prst="rect">
            <a:avLst/>
          </a:prstGeom>
        </p:spPr>
      </p:pic>
      <p:pic>
        <p:nvPicPr>
          <p:cNvPr id="2050" name="Picture 2" descr="Resultado de imagen para marciano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06323"/>
            <a:ext cx="1448972" cy="195167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90843" y="0"/>
            <a:ext cx="10592972"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1.Cuối</a:t>
            </a:r>
            <a:r>
              <a:rPr kumimoji="0" lang="es-MX" sz="4400" b="1" i="0" u="none" strike="noStrike" kern="1200" cap="none" spc="0" normalizeH="0" noProof="0" smtClean="0">
                <a:ln>
                  <a:noFill/>
                </a:ln>
                <a:solidFill>
                  <a:srgbClr val="FFC000"/>
                </a:solidFill>
                <a:effectLst/>
                <a:uLnTx/>
                <a:uFillTx/>
                <a:latin typeface="Times New Roman" pitchFamily="18" charset="0"/>
                <a:ea typeface="+mn-ea"/>
                <a:cs typeface="Times New Roman" pitchFamily="18" charset="0"/>
              </a:rPr>
              <a:t> năm 1940, có sự kiện gì diễn ra</a:t>
            </a: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6" action="ppaction://hlinksldjump"/>
          </p:cNvPr>
          <p:cNvSpPr/>
          <p:nvPr/>
        </p:nvSpPr>
        <p:spPr>
          <a:xfrm>
            <a:off x="1727028" y="1113119"/>
            <a:ext cx="8834511" cy="110809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s-MX" sz="32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A. Quân</a:t>
            </a:r>
            <a:r>
              <a:rPr kumimoji="0" lang="es-MX" sz="3200" b="1" i="0" u="none" strike="noStrike" kern="1200" cap="none" spc="0" normalizeH="0" noProof="0" smtClean="0">
                <a:ln>
                  <a:noFill/>
                </a:ln>
                <a:solidFill>
                  <a:schemeClr val="tx1"/>
                </a:solidFill>
                <a:effectLst/>
                <a:uLnTx/>
                <a:uFillTx/>
                <a:latin typeface="Times New Roman" pitchFamily="18" charset="0"/>
                <a:cs typeface="Times New Roman" pitchFamily="18" charset="0"/>
              </a:rPr>
              <a:t> Nhật kéo </a:t>
            </a:r>
            <a:r>
              <a:rPr lang="en-US" altLang="en-US" sz="3200" b="1" smtClean="0">
                <a:solidFill>
                  <a:schemeClr val="tx1"/>
                </a:solidFill>
                <a:latin typeface="Times New Roman" panose="02020603050405020304" pitchFamily="18" charset="0"/>
                <a:cs typeface="Times New Roman" panose="02020603050405020304" pitchFamily="18" charset="0"/>
              </a:rPr>
              <a:t>vào xâm lược nước ta, dân ta chịu cảnh “một cổ hai tròng”.</a:t>
            </a:r>
          </a:p>
        </p:txBody>
      </p:sp>
      <p:sp>
        <p:nvSpPr>
          <p:cNvPr id="13" name="MALO1"/>
          <p:cNvSpPr/>
          <p:nvPr/>
        </p:nvSpPr>
        <p:spPr>
          <a:xfrm>
            <a:off x="1727028" y="2564891"/>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B. Nhật</a:t>
            </a:r>
            <a:r>
              <a:rPr kumimoji="0" lang="es-MX" sz="3200" b="1" i="0" u="none" strike="noStrike" kern="1200" cap="none" spc="0" normalizeH="0" noProof="0" smtClean="0">
                <a:ln>
                  <a:noFill/>
                </a:ln>
                <a:solidFill>
                  <a:schemeClr val="tx1"/>
                </a:solidFill>
                <a:effectLst/>
                <a:uLnTx/>
                <a:uFillTx/>
                <a:latin typeface="Times New Roman" pitchFamily="18" charset="0"/>
                <a:ea typeface="+mn-ea"/>
                <a:cs typeface="Times New Roman" pitchFamily="18" charset="0"/>
              </a:rPr>
              <a:t> đảo chính Pháp, cướp quyền đô hộ nước ta.</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MALO2"/>
          <p:cNvSpPr/>
          <p:nvPr/>
        </p:nvSpPr>
        <p:spPr>
          <a:xfrm>
            <a:off x="1727028" y="4037499"/>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C. Quân</a:t>
            </a:r>
            <a:r>
              <a:rPr kumimoji="0" lang="es-MX" sz="3200" b="1" i="0" u="none" strike="noStrike" kern="1200" cap="none" spc="0" normalizeH="0" noProof="0" smtClean="0">
                <a:ln>
                  <a:noFill/>
                </a:ln>
                <a:solidFill>
                  <a:schemeClr val="tx1"/>
                </a:solidFill>
                <a:effectLst/>
                <a:uLnTx/>
                <a:uFillTx/>
                <a:latin typeface="Times New Roman" pitchFamily="18" charset="0"/>
                <a:ea typeface="+mn-ea"/>
                <a:cs typeface="Times New Roman" pitchFamily="18" charset="0"/>
              </a:rPr>
              <a:t> ta đánh thắng ở thủ đô Hà Nội.</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MALO2"/>
          <p:cNvSpPr/>
          <p:nvPr/>
        </p:nvSpPr>
        <p:spPr>
          <a:xfrm>
            <a:off x="1744393" y="5596541"/>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3200" b="1">
                <a:solidFill>
                  <a:schemeClr val="tx1"/>
                </a:solidFill>
                <a:latin typeface="Times New Roman" pitchFamily="18" charset="0"/>
                <a:cs typeface="Times New Roman" pitchFamily="18" charset="0"/>
              </a:rPr>
              <a:t>D</a:t>
            </a:r>
            <a:r>
              <a:rPr kumimoji="0" lang="es-MX" sz="32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Quân</a:t>
            </a:r>
            <a:r>
              <a:rPr kumimoji="0" lang="es-MX" sz="3200" b="1" i="0" u="none" strike="noStrike" kern="1200" cap="none" spc="0" normalizeH="0" noProof="0" smtClean="0">
                <a:ln>
                  <a:noFill/>
                </a:ln>
                <a:solidFill>
                  <a:schemeClr val="tx1"/>
                </a:solidFill>
                <a:effectLst/>
                <a:uLnTx/>
                <a:uFillTx/>
                <a:latin typeface="Times New Roman" pitchFamily="18" charset="0"/>
                <a:ea typeface="+mn-ea"/>
                <a:cs typeface="Times New Roman" pitchFamily="18" charset="0"/>
              </a:rPr>
              <a:t> ta đánh thắng ở Sài Gòn.</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469734" y="5614811"/>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546076" y="3968999"/>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444064" y="2519807"/>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3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2000" fill="hold"/>
                                        <p:tgtEl>
                                          <p:spTgt spid="12"/>
                                        </p:tgtEl>
                                        <p:attrNameLst>
                                          <p:attrName>ppt_x</p:attrName>
                                        </p:attrNameLst>
                                      </p:cBhvr>
                                      <p:tavLst>
                                        <p:tav tm="0">
                                          <p:val>
                                            <p:strVal val="#ppt_x"/>
                                          </p:val>
                                        </p:tav>
                                        <p:tav tm="100000">
                                          <p:val>
                                            <p:strVal val="#ppt_x"/>
                                          </p:val>
                                        </p:tav>
                                      </p:tavLst>
                                    </p:anim>
                                    <p:anim calcmode="lin" valueType="num">
                                      <p:cBhvr additive="base">
                                        <p:cTn id="2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0665" y="4246097"/>
            <a:ext cx="2771335" cy="2563246"/>
          </a:xfrm>
          <a:prstGeom prst="rect">
            <a:avLst/>
          </a:prstGeom>
        </p:spPr>
      </p:pic>
      <p:pic>
        <p:nvPicPr>
          <p:cNvPr id="2050" name="Picture 2" descr="Resultado de imagen para marcian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92" y="5254979"/>
            <a:ext cx="1105179" cy="148860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1182" y="132447"/>
            <a:ext cx="10719582"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2. Tháng</a:t>
            </a:r>
            <a:r>
              <a:rPr kumimoji="0" lang="es-MX" sz="4400" b="1" i="0" u="none" strike="noStrike" kern="1200" cap="none" spc="0" normalizeH="0" noProof="0" smtClean="0">
                <a:ln>
                  <a:noFill/>
                </a:ln>
                <a:solidFill>
                  <a:srgbClr val="FFC000"/>
                </a:solidFill>
                <a:effectLst/>
                <a:uLnTx/>
                <a:uFillTx/>
                <a:latin typeface="Times New Roman" pitchFamily="18" charset="0"/>
                <a:ea typeface="+mn-ea"/>
                <a:cs typeface="Times New Roman" pitchFamily="18" charset="0"/>
              </a:rPr>
              <a:t> 3-1945, Nhật đã làm gì ở nước ta</a:t>
            </a: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6" action="ppaction://hlinksldjump"/>
          </p:cNvPr>
          <p:cNvSpPr/>
          <p:nvPr/>
        </p:nvSpPr>
        <p:spPr>
          <a:xfrm>
            <a:off x="1213771" y="4246097"/>
            <a:ext cx="9435472" cy="884141"/>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32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s-MX" sz="3200" b="1" i="0" u="none" strike="noStrike" kern="1200" cap="none" spc="0" normalizeH="0" noProof="0" smtClean="0">
                <a:ln>
                  <a:noFill/>
                </a:ln>
                <a:solidFill>
                  <a:schemeClr val="bg1"/>
                </a:solidFill>
                <a:effectLst/>
                <a:uLnTx/>
                <a:uFillTx/>
                <a:latin typeface="Times New Roman" panose="02020603050405020304" pitchFamily="18" charset="0"/>
                <a:cs typeface="Times New Roman" panose="02020603050405020304" pitchFamily="18" charset="0"/>
              </a:rPr>
              <a:t> Nhật </a:t>
            </a:r>
            <a:r>
              <a:rPr lang="en-US" altLang="en-US" sz="3200" b="1" smtClean="0">
                <a:solidFill>
                  <a:schemeClr val="bg1"/>
                </a:solidFill>
                <a:latin typeface="Times New Roman" panose="02020603050405020304" pitchFamily="18" charset="0"/>
                <a:cs typeface="Times New Roman" panose="02020603050405020304" pitchFamily="18" charset="0"/>
              </a:rPr>
              <a:t>đảo chính Pháp, giành quyền đô hộ nước ta.</a:t>
            </a:r>
          </a:p>
        </p:txBody>
      </p:sp>
      <p:sp>
        <p:nvSpPr>
          <p:cNvPr id="13" name="MALO1"/>
          <p:cNvSpPr/>
          <p:nvPr/>
        </p:nvSpPr>
        <p:spPr>
          <a:xfrm>
            <a:off x="1227965" y="2753614"/>
            <a:ext cx="9421278" cy="874948"/>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 Nhật</a:t>
            </a:r>
            <a:r>
              <a:rPr kumimoji="0" lang="es-MX" sz="3200" b="1" i="0" u="none" strike="noStrike" kern="1200" cap="none" spc="0" normalizeH="0" noProof="0" smtClean="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đánh thua Pháp.</a:t>
            </a:r>
            <a:endParaRPr kumimoji="0" lang="es-CL" sz="32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MALO2"/>
          <p:cNvSpPr/>
          <p:nvPr/>
        </p:nvSpPr>
        <p:spPr>
          <a:xfrm>
            <a:off x="1287832" y="1295505"/>
            <a:ext cx="9206665" cy="81765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A. Việt</a:t>
            </a:r>
            <a:r>
              <a:rPr kumimoji="0" lang="es-MX" sz="3200" b="1" i="0" u="none" strike="noStrike" kern="1200" cap="none" spc="0" normalizeH="0" noProof="0" smtClean="0">
                <a:ln>
                  <a:noFill/>
                </a:ln>
                <a:solidFill>
                  <a:schemeClr val="bg1"/>
                </a:solidFill>
                <a:effectLst/>
                <a:uLnTx/>
                <a:uFillTx/>
                <a:latin typeface="Times New Roman" panose="02020603050405020304" pitchFamily="18" charset="0"/>
                <a:cs typeface="Times New Roman" panose="02020603050405020304" pitchFamily="18" charset="0"/>
              </a:rPr>
              <a:t> Nam đánh thắng Pháp.</a:t>
            </a:r>
            <a:endParaRPr kumimoji="0" lang="es-CL"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UENO"/>
          <p:cNvSpPr/>
          <p:nvPr/>
        </p:nvSpPr>
        <p:spPr>
          <a:xfrm>
            <a:off x="1227965" y="5747773"/>
            <a:ext cx="9435472" cy="884141"/>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200" b="1">
                <a:solidFill>
                  <a:schemeClr val="bg1"/>
                </a:solidFill>
                <a:latin typeface="Times New Roman" panose="02020603050405020304" pitchFamily="18" charset="0"/>
                <a:cs typeface="Times New Roman" panose="02020603050405020304" pitchFamily="18" charset="0"/>
              </a:rPr>
              <a:t>D</a:t>
            </a:r>
            <a:r>
              <a:rPr kumimoji="0" lang="es-MX" sz="3200" b="1" i="0" u="none" strike="noStrike" kern="1200" cap="none" spc="0" normalizeH="0" baseline="0" noProof="0" smtClean="0">
                <a:ln>
                  <a:noFill/>
                </a:ln>
                <a:solidFill>
                  <a:schemeClr val="bg1"/>
                </a:solidFill>
                <a:effectLst/>
                <a:uLnTx/>
                <a:uFillTx/>
                <a:latin typeface="Times New Roman" panose="02020603050405020304" pitchFamily="18" charset="0"/>
                <a:cs typeface="Times New Roman" panose="02020603050405020304" pitchFamily="18" charset="0"/>
              </a:rPr>
              <a:t>.</a:t>
            </a:r>
            <a:r>
              <a:rPr kumimoji="0" lang="es-MX" sz="3200" b="1" i="0" u="none" strike="noStrike" kern="1200" cap="none" spc="0" normalizeH="0" noProof="0" smtClean="0">
                <a:ln>
                  <a:noFill/>
                </a:ln>
                <a:solidFill>
                  <a:schemeClr val="bg1"/>
                </a:solidFill>
                <a:effectLst/>
                <a:uLnTx/>
                <a:uFillTx/>
                <a:latin typeface="Times New Roman" panose="02020603050405020304" pitchFamily="18" charset="0"/>
                <a:cs typeface="Times New Roman" panose="02020603050405020304" pitchFamily="18" charset="0"/>
              </a:rPr>
              <a:t> Nhật </a:t>
            </a:r>
            <a:r>
              <a:rPr lang="en-US" altLang="en-US" sz="3200" b="1" smtClean="0">
                <a:solidFill>
                  <a:schemeClr val="bg1"/>
                </a:solidFill>
                <a:latin typeface="Times New Roman" panose="02020603050405020304" pitchFamily="18" charset="0"/>
                <a:cs typeface="Times New Roman" panose="02020603050405020304" pitchFamily="18" charset="0"/>
              </a:rPr>
              <a:t>đảo chính Pháp, không giành quyền đô hộ nước ta.</a:t>
            </a:r>
          </a:p>
        </p:txBody>
      </p:sp>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88959" y="5525454"/>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60429" y="2637858"/>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103340" y="1059575"/>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000" fill="hold"/>
                                        <p:tgtEl>
                                          <p:spTgt spid="15"/>
                                        </p:tgtEl>
                                        <p:attrNameLst>
                                          <p:attrName>ppt_x</p:attrName>
                                        </p:attrNameLst>
                                      </p:cBhvr>
                                      <p:tavLst>
                                        <p:tav tm="0">
                                          <p:val>
                                            <p:strVal val="#ppt_x"/>
                                          </p:val>
                                        </p:tav>
                                        <p:tav tm="100000">
                                          <p:val>
                                            <p:strVal val="#ppt_x"/>
                                          </p:val>
                                        </p:tav>
                                      </p:tavLst>
                                    </p:anim>
                                    <p:anim calcmode="lin" valueType="num">
                                      <p:cBhvr additive="base">
                                        <p:cTn id="2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Resultado de imagen para marcian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06" y="4930421"/>
            <a:ext cx="1431081" cy="192757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125415" y="289103"/>
            <a:ext cx="965043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3.</a:t>
            </a:r>
            <a:r>
              <a:rPr kumimoji="0" lang="es-MX" sz="4400" b="1" i="0" u="none" strike="noStrike" kern="1200" cap="none" spc="0" normalizeH="0" noProof="0" smtClean="0">
                <a:ln>
                  <a:noFill/>
                </a:ln>
                <a:solidFill>
                  <a:srgbClr val="FFC000"/>
                </a:solidFill>
                <a:effectLst/>
                <a:uLnTx/>
                <a:uFillTx/>
                <a:latin typeface="Times New Roman" pitchFamily="18" charset="0"/>
                <a:ea typeface="+mn-ea"/>
                <a:cs typeface="Times New Roman" pitchFamily="18" charset="0"/>
              </a:rPr>
              <a:t> Giữa tháng 8-1945, có sự kiện gì</a:t>
            </a:r>
            <a:r>
              <a:rPr kumimoji="0" lang="es-MX" sz="4400" b="1" i="0" u="none" strike="noStrike" kern="1200" cap="none" spc="0" normalizeH="0" baseline="0" noProof="0" smtClean="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5" action="ppaction://hlinksldjump"/>
          </p:cNvPr>
          <p:cNvSpPr/>
          <p:nvPr/>
        </p:nvSpPr>
        <p:spPr>
          <a:xfrm>
            <a:off x="2081905" y="4068079"/>
            <a:ext cx="7776029" cy="700869"/>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C. Nhật</a:t>
            </a:r>
            <a:r>
              <a:rPr kumimoji="0" lang="es-MX" sz="32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đầu hàng đồng Minh.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MALO1"/>
          <p:cNvSpPr/>
          <p:nvPr/>
        </p:nvSpPr>
        <p:spPr>
          <a:xfrm>
            <a:off x="2043332" y="2748761"/>
            <a:ext cx="7814602" cy="73994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B.</a:t>
            </a:r>
            <a:r>
              <a:rPr kumimoji="0" lang="es-MX" sz="32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Pháp thua trận.</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MALO2"/>
          <p:cNvSpPr/>
          <p:nvPr/>
        </p:nvSpPr>
        <p:spPr>
          <a:xfrm>
            <a:off x="2043332" y="1527846"/>
            <a:ext cx="7814602" cy="75161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A. Quân</a:t>
            </a:r>
            <a:r>
              <a:rPr kumimoji="0" lang="es-MX" sz="32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đội Nhật càng ngày càng mạnh.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6708" y="4315014"/>
            <a:ext cx="2321169" cy="2146881"/>
          </a:xfrm>
          <a:prstGeom prst="rect">
            <a:avLst/>
          </a:prstGeom>
        </p:spPr>
      </p:pic>
      <p:sp>
        <p:nvSpPr>
          <p:cNvPr id="15" name="MALO1"/>
          <p:cNvSpPr/>
          <p:nvPr/>
        </p:nvSpPr>
        <p:spPr>
          <a:xfrm>
            <a:off x="2043332" y="5348326"/>
            <a:ext cx="7814602" cy="73994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B.</a:t>
            </a:r>
            <a:r>
              <a:rPr kumimoji="0" lang="es-MX" sz="3200" b="1" i="0" u="none" strike="noStrike" kern="1200" cap="none" spc="0" normalizeH="0" noProof="0" smtClean="0">
                <a:ln>
                  <a:noFill/>
                </a:ln>
                <a:solidFill>
                  <a:prstClr val="white"/>
                </a:solidFill>
                <a:effectLst/>
                <a:uLnTx/>
                <a:uFillTx/>
                <a:latin typeface="Times New Roman" panose="02020603050405020304" pitchFamily="18" charset="0"/>
                <a:cs typeface="Times New Roman" panose="02020603050405020304" pitchFamily="18" charset="0"/>
              </a:rPr>
              <a:t> Nhật không đầu hàng đồng Minh.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284790" y="5042031"/>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12031" y="2548463"/>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12031" y="1364839"/>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000" fill="hold"/>
                                        <p:tgtEl>
                                          <p:spTgt spid="15"/>
                                        </p:tgtEl>
                                        <p:attrNameLst>
                                          <p:attrName>ppt_x</p:attrName>
                                        </p:attrNameLst>
                                      </p:cBhvr>
                                      <p:tavLst>
                                        <p:tav tm="0">
                                          <p:val>
                                            <p:strVal val="#ppt_x"/>
                                          </p:val>
                                        </p:tav>
                                        <p:tav tm="100000">
                                          <p:val>
                                            <p:strVal val="#ppt_x"/>
                                          </p:val>
                                        </p:tav>
                                      </p:tavLst>
                                    </p:anim>
                                    <p:anim calcmode="lin" valueType="num">
                                      <p:cBhvr additive="base">
                                        <p:cTn id="2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1121</Words>
  <Application>Microsoft Office PowerPoint</Application>
  <PresentationFormat>Widescreen</PresentationFormat>
  <Paragraphs>86</Paragraphs>
  <Slides>27</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.VnTime</vt:lpstr>
      <vt:lpstr>Algerian</vt:lpstr>
      <vt:lpstr>Arial</vt:lpstr>
      <vt:lpstr>Calibri</vt:lpstr>
      <vt:lpstr>Calibri Light</vt:lpstr>
      <vt:lpstr>Harlow Solid Italic</vt:lpstr>
      <vt:lpstr>Josefin Sans</vt:lpstr>
      <vt:lpstr>Tahoma</vt:lpstr>
      <vt:lpstr>Times New Roman</vt:lpstr>
      <vt:lpstr>UTM A&amp;S Heartbeat</vt:lpstr>
      <vt:lpstr>UTM Ambrosia</vt:lpstr>
      <vt:lpstr>VNI-Times</vt:lpstr>
      <vt:lpstr>Wingdings</vt:lpstr>
      <vt:lpstr>Office Theme</vt:lpstr>
      <vt:lpstr>Tema de Office</vt:lpstr>
      <vt:lpstr>LỊCH SỬ LỚP 5</vt:lpstr>
      <vt:lpstr>Giải cứu người  ngoài hành tinh</vt:lpstr>
      <vt:lpstr>1. Trong những năm 1930-1931, nhân dân Nghệ - Tĩnh đã làm gì?</vt:lpstr>
      <vt:lpstr>2. Ngày kỉ niệm Xô viết Nghệ - Tĩnh là ngày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Ý nghĩa lịch sử</vt:lpstr>
      <vt:lpstr>3. Ý nghĩa lịch sử</vt:lpstr>
      <vt:lpstr>3. Ý nghĩa lịch sử</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LỚP 5</dc:title>
  <dc:creator>Admin</dc:creator>
  <cp:lastModifiedBy>Admin</cp:lastModifiedBy>
  <cp:revision>47</cp:revision>
  <dcterms:created xsi:type="dcterms:W3CDTF">2021-09-26T06:04:25Z</dcterms:created>
  <dcterms:modified xsi:type="dcterms:W3CDTF">2021-09-26T22:22:22Z</dcterms:modified>
</cp:coreProperties>
</file>