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53.xml" ContentType="application/vnd.openxmlformats-officedocument.presentationml.tags+xml"/>
  <Override PartName="/ppt/notesSlides/notesSlide13.xml" ContentType="application/vnd.openxmlformats-officedocument.presentationml.notesSlide+xml"/>
  <Override PartName="/ppt/tags/tag54.xml" ContentType="application/vnd.openxmlformats-officedocument.presentationml.tags+xml"/>
  <Override PartName="/ppt/notesSlides/notesSlide14.xml" ContentType="application/vnd.openxmlformats-officedocument.presentationml.notesSlide+xml"/>
  <Override PartName="/ppt/tags/tag55.xml" ContentType="application/vnd.openxmlformats-officedocument.presentationml.tags+xml"/>
  <Override PartName="/ppt/notesSlides/notesSlide15.xml" ContentType="application/vnd.openxmlformats-officedocument.presentationml.notesSlide+xml"/>
  <Override PartName="/ppt/tags/tag56.xml" ContentType="application/vnd.openxmlformats-officedocument.presentationml.tags+xml"/>
  <Override PartName="/ppt/notesSlides/notesSlide16.xml" ContentType="application/vnd.openxmlformats-officedocument.presentationml.notesSlide+xml"/>
  <Override PartName="/ppt/tags/tag57.xml" ContentType="application/vnd.openxmlformats-officedocument.presentationml.tags+xml"/>
  <Override PartName="/ppt/notesSlides/notesSlide17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8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9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0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1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5.xml" ContentType="application/vnd.openxmlformats-officedocument.presentationml.tags+xml"/>
  <Override PartName="/ppt/notesSlides/notesSlide25.xml" ContentType="application/vnd.openxmlformats-officedocument.presentationml.notesSlide+xml"/>
  <Override PartName="/ppt/tags/tag8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83" r:id="rId2"/>
    <p:sldId id="257" r:id="rId3"/>
    <p:sldId id="297" r:id="rId4"/>
    <p:sldId id="293" r:id="rId5"/>
    <p:sldId id="294" r:id="rId6"/>
    <p:sldId id="295" r:id="rId7"/>
    <p:sldId id="298" r:id="rId8"/>
    <p:sldId id="299" r:id="rId9"/>
    <p:sldId id="278" r:id="rId10"/>
    <p:sldId id="262" r:id="rId11"/>
    <p:sldId id="272" r:id="rId12"/>
    <p:sldId id="265" r:id="rId13"/>
    <p:sldId id="284" r:id="rId14"/>
    <p:sldId id="289" r:id="rId15"/>
    <p:sldId id="290" r:id="rId16"/>
    <p:sldId id="291" r:id="rId17"/>
    <p:sldId id="307" r:id="rId18"/>
    <p:sldId id="287" r:id="rId19"/>
    <p:sldId id="292" r:id="rId20"/>
    <p:sldId id="303" r:id="rId21"/>
    <p:sldId id="267" r:id="rId22"/>
    <p:sldId id="300" r:id="rId23"/>
    <p:sldId id="302" r:id="rId24"/>
    <p:sldId id="259" r:id="rId25"/>
    <p:sldId id="305" r:id="rId26"/>
    <p:sldId id="306" r:id="rId27"/>
    <p:sldId id="304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742"/>
    <a:srgbClr val="DE7272"/>
    <a:srgbClr val="ECD873"/>
    <a:srgbClr val="1CA196"/>
    <a:srgbClr val="92BD61"/>
    <a:srgbClr val="73992F"/>
    <a:srgbClr val="228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4" autoAdjust="0"/>
    <p:restoredTop sz="86260" autoAdjust="0"/>
  </p:normalViewPr>
  <p:slideViewPr>
    <p:cSldViewPr snapToGrid="0" showGuides="1">
      <p:cViewPr>
        <p:scale>
          <a:sx n="48" d="100"/>
          <a:sy n="48" d="100"/>
        </p:scale>
        <p:origin x="-54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54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0F222-F00A-4C95-8B71-41E1EAA25B2D}" type="datetimeFigureOut">
              <a:rPr lang="en-US" smtClean="0"/>
              <a:t>07-Nov-21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E2C53-5178-4955-A47E-0BEA8E10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46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123B8-5DAF-4B48-8E45-EFF1C27D447D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34027-7213-4DFD-ACBB-2450BC46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82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34027-7213-4DFD-ACBB-2450BC464B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8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631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00E21CA-FDD0-4182-BDE7-42DB3EEF3690}" type="slidenum">
              <a:rPr lang="zh-CN" altLang="en-US" smtClean="0">
                <a:latin typeface="Calibri" panose="020F0502020204030204" pitchFamily="34" charset="0"/>
              </a:rPr>
              <a:pPr/>
              <a:t>12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63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13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16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26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8E718894-4DFC-4855-A948-92E3AEE56E8B}" type="slidenum">
              <a:rPr lang="zh-CN" altLang="en-US" smtClean="0">
                <a:latin typeface="Calibri" panose="020F0502020204030204" pitchFamily="34" charset="0"/>
              </a:rPr>
              <a:pPr/>
              <a:t>21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58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97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25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err="1" smtClean="0"/>
              <a:t>Ngoài</a:t>
            </a:r>
            <a:r>
              <a:rPr lang="en-US" altLang="zh-CN" baseline="0" dirty="0" smtClean="0"/>
              <a:t> </a:t>
            </a:r>
            <a:r>
              <a:rPr lang="en-US" altLang="zh-CN" baseline="0" smtClean="0"/>
              <a:t>chuẩn</a:t>
            </a: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26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dirty="0" smtClean="0"/>
          </a:p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2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172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8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9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357" t="13772" r="35880" b="511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6" t="16650" b="16860"/>
          <a:stretch/>
        </p:blipFill>
        <p:spPr>
          <a:xfrm>
            <a:off x="0" y="0"/>
            <a:ext cx="6633028" cy="686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74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121914" tIns="60957" rIns="121914" bIns="6095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6DA35C35-39A0-4D59-A986-0958E21BFDA7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0" y="6858000"/>
            <a:ext cx="1524424" cy="15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2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91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570107" y="1556824"/>
            <a:ext cx="3494088" cy="4465078"/>
          </a:xfrm>
          <a:custGeom>
            <a:avLst/>
            <a:gdLst>
              <a:gd name="connsiteX0" fmla="*/ 0 w 3494088"/>
              <a:gd name="connsiteY0" fmla="*/ 0 h 4465078"/>
              <a:gd name="connsiteX1" fmla="*/ 3494088 w 3494088"/>
              <a:gd name="connsiteY1" fmla="*/ 0 h 4465078"/>
              <a:gd name="connsiteX2" fmla="*/ 3494088 w 3494088"/>
              <a:gd name="connsiteY2" fmla="*/ 4465078 h 4465078"/>
              <a:gd name="connsiteX3" fmla="*/ 0 w 3494088"/>
              <a:gd name="connsiteY3" fmla="*/ 4465078 h 446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4088" h="4465078">
                <a:moveTo>
                  <a:pt x="0" y="0"/>
                </a:moveTo>
                <a:lnTo>
                  <a:pt x="3494088" y="0"/>
                </a:lnTo>
                <a:lnTo>
                  <a:pt x="3494088" y="4465078"/>
                </a:lnTo>
                <a:lnTo>
                  <a:pt x="0" y="44650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43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025651" y="3406595"/>
            <a:ext cx="2174876" cy="2174876"/>
          </a:xfrm>
          <a:custGeom>
            <a:avLst/>
            <a:gdLst>
              <a:gd name="connsiteX0" fmla="*/ 1087438 w 2174876"/>
              <a:gd name="connsiteY0" fmla="*/ 0 h 2174876"/>
              <a:gd name="connsiteX1" fmla="*/ 2174876 w 2174876"/>
              <a:gd name="connsiteY1" fmla="*/ 1087438 h 2174876"/>
              <a:gd name="connsiteX2" fmla="*/ 1087438 w 2174876"/>
              <a:gd name="connsiteY2" fmla="*/ 2174876 h 2174876"/>
              <a:gd name="connsiteX3" fmla="*/ 0 w 2174876"/>
              <a:gd name="connsiteY3" fmla="*/ 1087438 h 2174876"/>
              <a:gd name="connsiteX4" fmla="*/ 1087438 w 2174876"/>
              <a:gd name="connsiteY4" fmla="*/ 0 h 217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876" h="2174876">
                <a:moveTo>
                  <a:pt x="1087438" y="0"/>
                </a:moveTo>
                <a:cubicBezTo>
                  <a:pt x="1688013" y="0"/>
                  <a:pt x="2174876" y="486863"/>
                  <a:pt x="2174876" y="1087438"/>
                </a:cubicBezTo>
                <a:cubicBezTo>
                  <a:pt x="2174876" y="1688013"/>
                  <a:pt x="1688013" y="2174876"/>
                  <a:pt x="1087438" y="2174876"/>
                </a:cubicBezTo>
                <a:cubicBezTo>
                  <a:pt x="486863" y="2174876"/>
                  <a:pt x="0" y="1688013"/>
                  <a:pt x="0" y="1087438"/>
                </a:cubicBezTo>
                <a:cubicBezTo>
                  <a:pt x="0" y="486863"/>
                  <a:pt x="486863" y="0"/>
                  <a:pt x="1087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450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68402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686517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04636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722751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09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3783010" y="1685926"/>
            <a:ext cx="2363161" cy="2123312"/>
          </a:xfrm>
          <a:custGeom>
            <a:avLst/>
            <a:gdLst>
              <a:gd name="connsiteX0" fmla="*/ 0 w 2363161"/>
              <a:gd name="connsiteY0" fmla="*/ 0 h 2123312"/>
              <a:gd name="connsiteX1" fmla="*/ 2363161 w 2363161"/>
              <a:gd name="connsiteY1" fmla="*/ 0 h 2123312"/>
              <a:gd name="connsiteX2" fmla="*/ 2363161 w 2363161"/>
              <a:gd name="connsiteY2" fmla="*/ 2123312 h 2123312"/>
              <a:gd name="connsiteX3" fmla="*/ 0 w 2363161"/>
              <a:gd name="connsiteY3" fmla="*/ 2123312 h 212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23312">
                <a:moveTo>
                  <a:pt x="0" y="0"/>
                </a:moveTo>
                <a:lnTo>
                  <a:pt x="2363161" y="0"/>
                </a:lnTo>
                <a:lnTo>
                  <a:pt x="2363161" y="2123312"/>
                </a:lnTo>
                <a:lnTo>
                  <a:pt x="0" y="2123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783010" y="3794364"/>
            <a:ext cx="2363161" cy="2140046"/>
          </a:xfrm>
          <a:custGeom>
            <a:avLst/>
            <a:gdLst>
              <a:gd name="connsiteX0" fmla="*/ 0 w 2363161"/>
              <a:gd name="connsiteY0" fmla="*/ 0 h 2140046"/>
              <a:gd name="connsiteX1" fmla="*/ 2363161 w 2363161"/>
              <a:gd name="connsiteY1" fmla="*/ 0 h 2140046"/>
              <a:gd name="connsiteX2" fmla="*/ 2363161 w 2363161"/>
              <a:gd name="connsiteY2" fmla="*/ 2140046 h 2140046"/>
              <a:gd name="connsiteX3" fmla="*/ 0 w 2363161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40046">
                <a:moveTo>
                  <a:pt x="0" y="0"/>
                </a:moveTo>
                <a:lnTo>
                  <a:pt x="2363161" y="0"/>
                </a:lnTo>
                <a:lnTo>
                  <a:pt x="2363161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6146171" y="3794364"/>
            <a:ext cx="2374316" cy="2140046"/>
          </a:xfrm>
          <a:custGeom>
            <a:avLst/>
            <a:gdLst>
              <a:gd name="connsiteX0" fmla="*/ 0 w 2374316"/>
              <a:gd name="connsiteY0" fmla="*/ 0 h 2140046"/>
              <a:gd name="connsiteX1" fmla="*/ 2374316 w 2374316"/>
              <a:gd name="connsiteY1" fmla="*/ 0 h 2140046"/>
              <a:gd name="connsiteX2" fmla="*/ 2374316 w 2374316"/>
              <a:gd name="connsiteY2" fmla="*/ 2140046 h 2140046"/>
              <a:gd name="connsiteX3" fmla="*/ 0 w 2374316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4316" h="2140046">
                <a:moveTo>
                  <a:pt x="0" y="0"/>
                </a:moveTo>
                <a:lnTo>
                  <a:pt x="2374316" y="0"/>
                </a:lnTo>
                <a:lnTo>
                  <a:pt x="2374316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86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04926" y="2113203"/>
            <a:ext cx="2903618" cy="2903618"/>
          </a:xfrm>
          <a:custGeom>
            <a:avLst/>
            <a:gdLst>
              <a:gd name="connsiteX0" fmla="*/ 1451809 w 2903618"/>
              <a:gd name="connsiteY0" fmla="*/ 0 h 2903618"/>
              <a:gd name="connsiteX1" fmla="*/ 2903618 w 2903618"/>
              <a:gd name="connsiteY1" fmla="*/ 1451809 h 2903618"/>
              <a:gd name="connsiteX2" fmla="*/ 1451809 w 2903618"/>
              <a:gd name="connsiteY2" fmla="*/ 2903618 h 2903618"/>
              <a:gd name="connsiteX3" fmla="*/ 0 w 2903618"/>
              <a:gd name="connsiteY3" fmla="*/ 1451809 h 2903618"/>
              <a:gd name="connsiteX4" fmla="*/ 1451809 w 2903618"/>
              <a:gd name="connsiteY4" fmla="*/ 0 h 290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3618" h="2903618">
                <a:moveTo>
                  <a:pt x="1451809" y="0"/>
                </a:moveTo>
                <a:cubicBezTo>
                  <a:pt x="2253621" y="0"/>
                  <a:pt x="2903618" y="649997"/>
                  <a:pt x="2903618" y="1451809"/>
                </a:cubicBezTo>
                <a:cubicBezTo>
                  <a:pt x="2903618" y="2253621"/>
                  <a:pt x="2253621" y="2903618"/>
                  <a:pt x="1451809" y="2903618"/>
                </a:cubicBezTo>
                <a:cubicBezTo>
                  <a:pt x="649997" y="2903618"/>
                  <a:pt x="0" y="2253621"/>
                  <a:pt x="0" y="1451809"/>
                </a:cubicBezTo>
                <a:cubicBezTo>
                  <a:pt x="0" y="649997"/>
                  <a:pt x="649997" y="0"/>
                  <a:pt x="1451809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4262969" y="1923776"/>
            <a:ext cx="1348614" cy="1348614"/>
          </a:xfrm>
          <a:custGeom>
            <a:avLst/>
            <a:gdLst>
              <a:gd name="connsiteX0" fmla="*/ 674307 w 1348614"/>
              <a:gd name="connsiteY0" fmla="*/ 0 h 1348614"/>
              <a:gd name="connsiteX1" fmla="*/ 1348614 w 1348614"/>
              <a:gd name="connsiteY1" fmla="*/ 674307 h 1348614"/>
              <a:gd name="connsiteX2" fmla="*/ 674307 w 1348614"/>
              <a:gd name="connsiteY2" fmla="*/ 1348614 h 1348614"/>
              <a:gd name="connsiteX3" fmla="*/ 0 w 1348614"/>
              <a:gd name="connsiteY3" fmla="*/ 674307 h 1348614"/>
              <a:gd name="connsiteX4" fmla="*/ 674307 w 1348614"/>
              <a:gd name="connsiteY4" fmla="*/ 0 h 134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614" h="1348614">
                <a:moveTo>
                  <a:pt x="674307" y="0"/>
                </a:moveTo>
                <a:cubicBezTo>
                  <a:pt x="1046716" y="0"/>
                  <a:pt x="1348614" y="301898"/>
                  <a:pt x="1348614" y="674307"/>
                </a:cubicBezTo>
                <a:cubicBezTo>
                  <a:pt x="1348614" y="1046716"/>
                  <a:pt x="1046716" y="1348614"/>
                  <a:pt x="674307" y="1348614"/>
                </a:cubicBezTo>
                <a:cubicBezTo>
                  <a:pt x="301898" y="1348614"/>
                  <a:pt x="0" y="1046716"/>
                  <a:pt x="0" y="674307"/>
                </a:cubicBezTo>
                <a:cubicBezTo>
                  <a:pt x="0" y="301898"/>
                  <a:pt x="301898" y="0"/>
                  <a:pt x="674307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747847" y="3253305"/>
            <a:ext cx="1830666" cy="1830664"/>
          </a:xfrm>
          <a:custGeom>
            <a:avLst/>
            <a:gdLst>
              <a:gd name="connsiteX0" fmla="*/ 915333 w 1830666"/>
              <a:gd name="connsiteY0" fmla="*/ 0 h 1830664"/>
              <a:gd name="connsiteX1" fmla="*/ 1830666 w 1830666"/>
              <a:gd name="connsiteY1" fmla="*/ 915332 h 1830664"/>
              <a:gd name="connsiteX2" fmla="*/ 915333 w 1830666"/>
              <a:gd name="connsiteY2" fmla="*/ 1830664 h 1830664"/>
              <a:gd name="connsiteX3" fmla="*/ 0 w 1830666"/>
              <a:gd name="connsiteY3" fmla="*/ 915332 h 1830664"/>
              <a:gd name="connsiteX4" fmla="*/ 915333 w 1830666"/>
              <a:gd name="connsiteY4" fmla="*/ 0 h 183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666" h="1830664">
                <a:moveTo>
                  <a:pt x="915333" y="0"/>
                </a:moveTo>
                <a:cubicBezTo>
                  <a:pt x="1420857" y="0"/>
                  <a:pt x="1830666" y="409808"/>
                  <a:pt x="1830666" y="915332"/>
                </a:cubicBezTo>
                <a:cubicBezTo>
                  <a:pt x="1830666" y="1420856"/>
                  <a:pt x="1420857" y="1830664"/>
                  <a:pt x="915333" y="1830664"/>
                </a:cubicBezTo>
                <a:cubicBezTo>
                  <a:pt x="409809" y="1830664"/>
                  <a:pt x="0" y="1420856"/>
                  <a:pt x="0" y="915332"/>
                </a:cubicBezTo>
                <a:cubicBezTo>
                  <a:pt x="0" y="409808"/>
                  <a:pt x="409809" y="0"/>
                  <a:pt x="915333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6578512" y="1713486"/>
            <a:ext cx="2315544" cy="2315544"/>
          </a:xfrm>
          <a:custGeom>
            <a:avLst/>
            <a:gdLst>
              <a:gd name="connsiteX0" fmla="*/ 1157772 w 2315544"/>
              <a:gd name="connsiteY0" fmla="*/ 0 h 2315544"/>
              <a:gd name="connsiteX1" fmla="*/ 2315544 w 2315544"/>
              <a:gd name="connsiteY1" fmla="*/ 1157772 h 2315544"/>
              <a:gd name="connsiteX2" fmla="*/ 1157772 w 2315544"/>
              <a:gd name="connsiteY2" fmla="*/ 2315544 h 2315544"/>
              <a:gd name="connsiteX3" fmla="*/ 0 w 2315544"/>
              <a:gd name="connsiteY3" fmla="*/ 1157772 h 2315544"/>
              <a:gd name="connsiteX4" fmla="*/ 1157772 w 2315544"/>
              <a:gd name="connsiteY4" fmla="*/ 0 h 23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544" h="2315544">
                <a:moveTo>
                  <a:pt x="1157772" y="0"/>
                </a:moveTo>
                <a:cubicBezTo>
                  <a:pt x="1797192" y="0"/>
                  <a:pt x="2315544" y="518352"/>
                  <a:pt x="2315544" y="1157772"/>
                </a:cubicBezTo>
                <a:cubicBezTo>
                  <a:pt x="2315544" y="1797192"/>
                  <a:pt x="1797192" y="2315544"/>
                  <a:pt x="1157772" y="2315544"/>
                </a:cubicBezTo>
                <a:cubicBezTo>
                  <a:pt x="518352" y="2315544"/>
                  <a:pt x="0" y="1797192"/>
                  <a:pt x="0" y="1157772"/>
                </a:cubicBezTo>
                <a:cubicBezTo>
                  <a:pt x="0" y="518352"/>
                  <a:pt x="518352" y="0"/>
                  <a:pt x="1157772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86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432720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530110" y="1746251"/>
            <a:ext cx="3034388" cy="2806137"/>
          </a:xfrm>
          <a:custGeom>
            <a:avLst/>
            <a:gdLst>
              <a:gd name="connsiteX0" fmla="*/ 0 w 3034388"/>
              <a:gd name="connsiteY0" fmla="*/ 0 h 2806137"/>
              <a:gd name="connsiteX1" fmla="*/ 3032772 w 3034388"/>
              <a:gd name="connsiteY1" fmla="*/ 157845 h 2806137"/>
              <a:gd name="connsiteX2" fmla="*/ 3034388 w 3034388"/>
              <a:gd name="connsiteY2" fmla="*/ 2507985 h 2806137"/>
              <a:gd name="connsiteX3" fmla="*/ 0 w 3034388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388" h="2806137">
                <a:moveTo>
                  <a:pt x="0" y="0"/>
                </a:moveTo>
                <a:lnTo>
                  <a:pt x="3032772" y="157845"/>
                </a:lnTo>
                <a:cubicBezTo>
                  <a:pt x="3033311" y="941225"/>
                  <a:pt x="3033849" y="1724605"/>
                  <a:pt x="3034388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5625584" y="1746251"/>
            <a:ext cx="3036306" cy="2806137"/>
          </a:xfrm>
          <a:custGeom>
            <a:avLst/>
            <a:gdLst>
              <a:gd name="connsiteX0" fmla="*/ 0 w 3036306"/>
              <a:gd name="connsiteY0" fmla="*/ 0 h 2806137"/>
              <a:gd name="connsiteX1" fmla="*/ 3034689 w 3036306"/>
              <a:gd name="connsiteY1" fmla="*/ 157845 h 2806137"/>
              <a:gd name="connsiteX2" fmla="*/ 3036306 w 3036306"/>
              <a:gd name="connsiteY2" fmla="*/ 2507985 h 2806137"/>
              <a:gd name="connsiteX3" fmla="*/ 0 w 3036306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6" h="2806137">
                <a:moveTo>
                  <a:pt x="0" y="0"/>
                </a:moveTo>
                <a:lnTo>
                  <a:pt x="3034689" y="157845"/>
                </a:lnTo>
                <a:cubicBezTo>
                  <a:pt x="3035228" y="941225"/>
                  <a:pt x="3035767" y="1724605"/>
                  <a:pt x="3036306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7722977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2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04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2"/>
          <a:srcRect l="16141" t="22763" r="16141" b="23065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0213" y1="58511" x2="2660" y2="72872"/>
                        <a14:foregroundMark x1="9574" y1="69149" x2="12766" y2="89894"/>
                        <a14:foregroundMark x1="20213" y1="51596" x2="3191" y2="5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167" y="-142747"/>
            <a:ext cx="1146048" cy="11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7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9" Type="http://schemas.openxmlformats.org/officeDocument/2006/relationships/tags" Target="../tags/tag46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34" Type="http://schemas.openxmlformats.org/officeDocument/2006/relationships/tags" Target="../tags/tag41.xml"/><Relationship Id="rId42" Type="http://schemas.openxmlformats.org/officeDocument/2006/relationships/tags" Target="../tags/tag49.xml"/><Relationship Id="rId47" Type="http://schemas.openxmlformats.org/officeDocument/2006/relationships/notesSlide" Target="../notesSlides/notesSlide12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tags" Target="../tags/tag40.xml"/><Relationship Id="rId38" Type="http://schemas.openxmlformats.org/officeDocument/2006/relationships/tags" Target="../tags/tag45.xml"/><Relationship Id="rId46" Type="http://schemas.openxmlformats.org/officeDocument/2006/relationships/slideLayout" Target="../slideLayouts/slideLayout9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tags" Target="../tags/tag36.xml"/><Relationship Id="rId41" Type="http://schemas.openxmlformats.org/officeDocument/2006/relationships/tags" Target="../tags/tag48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tags" Target="../tags/tag39.xml"/><Relationship Id="rId37" Type="http://schemas.openxmlformats.org/officeDocument/2006/relationships/tags" Target="../tags/tag44.xml"/><Relationship Id="rId40" Type="http://schemas.openxmlformats.org/officeDocument/2006/relationships/tags" Target="../tags/tag47.xml"/><Relationship Id="rId45" Type="http://schemas.openxmlformats.org/officeDocument/2006/relationships/tags" Target="../tags/tag52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36" Type="http://schemas.openxmlformats.org/officeDocument/2006/relationships/tags" Target="../tags/tag43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tags" Target="../tags/tag38.xml"/><Relationship Id="rId44" Type="http://schemas.openxmlformats.org/officeDocument/2006/relationships/tags" Target="../tags/tag51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tags" Target="../tags/tag37.xml"/><Relationship Id="rId35" Type="http://schemas.openxmlformats.org/officeDocument/2006/relationships/tags" Target="../tags/tag42.xml"/><Relationship Id="rId43" Type="http://schemas.openxmlformats.org/officeDocument/2006/relationships/tags" Target="../tags/tag50.xml"/><Relationship Id="rId48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6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image" Target="../media/image7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10" Type="http://schemas.openxmlformats.org/officeDocument/2006/relationships/tags" Target="../tags/tag73.xml"/><Relationship Id="rId19" Type="http://schemas.openxmlformats.org/officeDocument/2006/relationships/notesSlide" Target="../notesSlides/notesSlide21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5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6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slide" Target="slide7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312117" y="2637956"/>
            <a:ext cx="7476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8000" noProof="0" dirty="0" smtClean="0">
                <a:latin typeface="UTM Showcard" pitchFamily="18" charset="0"/>
                <a:cs typeface="+mn-ea"/>
                <a:sym typeface="+mn-lt"/>
              </a:rPr>
              <a:t>LUYỆN TẬP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Showcard" pitchFamily="18" charset="0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125195" y="4259780"/>
            <a:ext cx="5663730" cy="3495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en-US" altLang="zh-CN" sz="1600" i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(</a:t>
            </a:r>
            <a:r>
              <a:rPr lang="en-US" altLang="zh-CN" sz="1600" i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TRANG 50, 51)</a:t>
            </a:r>
            <a:endParaRPr lang="en-US" altLang="zh-CN" sz="1600" i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pic>
        <p:nvPicPr>
          <p:cNvPr id="17" name="Two Steps From Hell - I Love You Fore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8250" y="-628650"/>
            <a:ext cx="609600" cy="609600"/>
          </a:xfrm>
          <a:prstGeom prst="rect">
            <a:avLst/>
          </a:prstGeom>
        </p:spPr>
      </p:pic>
      <p:sp>
        <p:nvSpPr>
          <p:cNvPr id="11" name="文本框 31"/>
          <p:cNvSpPr txBox="1"/>
          <p:nvPr/>
        </p:nvSpPr>
        <p:spPr>
          <a:xfrm>
            <a:off x="7407052" y="1984389"/>
            <a:ext cx="356932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u="sng" dirty="0" err="1" smtClean="0">
                <a:cs typeface="+mn-ea"/>
                <a:sym typeface="+mn-lt"/>
              </a:rPr>
              <a:t>Toán</a:t>
            </a:r>
            <a:endParaRPr kumimoji="0" lang="zh-CN" altLang="en-US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99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2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25040" y="1143000"/>
            <a:ext cx="8900160" cy="4404360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22238" indent="457200" algn="ctr"/>
            <a:endParaRPr lang="en-US" sz="4400" b="1" dirty="0">
              <a:solidFill>
                <a:schemeClr val="accent5">
                  <a:lumMod val="20000"/>
                  <a:lumOff val="80000"/>
                </a:schemeClr>
              </a:solidFill>
              <a:latin typeface="UTM Neo Sans Intel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9767682" y="-260235"/>
            <a:ext cx="2150738" cy="2697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76" y="2581534"/>
            <a:ext cx="1743312" cy="4114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6881" y="1792349"/>
            <a:ext cx="85561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indent="-3175"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giao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hoán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chỗ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hạng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thay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 + b = b + a</a:t>
            </a:r>
          </a:p>
        </p:txBody>
      </p:sp>
    </p:spTree>
    <p:extLst>
      <p:ext uri="{BB962C8B-B14F-4D97-AF65-F5344CB8AC3E}">
        <p14:creationId xmlns:p14="http://schemas.microsoft.com/office/powerpoint/2010/main" val="29828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4263438" cy="440307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304950" y="2385233"/>
            <a:ext cx="1906733" cy="9527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click to add your text here click to add your text here 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26" y="2226505"/>
            <a:ext cx="2622871" cy="43531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332087">
            <a:off x="7383939" y="171812"/>
            <a:ext cx="4236019" cy="3191389"/>
            <a:chOff x="6601116" y="368317"/>
            <a:chExt cx="4236019" cy="31913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1116" y="368317"/>
              <a:ext cx="4236019" cy="319138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25640" y="1004402"/>
              <a:ext cx="32326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UTM Neo Sans Intel" pitchFamily="18" charset="0"/>
                </a:rPr>
                <a:t>Ta </a:t>
              </a:r>
              <a:r>
                <a:rPr lang="en-US" sz="2400" b="1" dirty="0" err="1" smtClean="0">
                  <a:latin typeface="UTM Neo Sans Intel" pitchFamily="18" charset="0"/>
                </a:rPr>
                <a:t>có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thể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vận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dụng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tính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chất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giao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hoán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của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phép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cộng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hai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số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thập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phân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vào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việc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gì</a:t>
              </a:r>
              <a:r>
                <a:rPr lang="en-US" sz="2400" b="1" dirty="0" smtClean="0">
                  <a:latin typeface="UTM Neo Sans Intel" pitchFamily="18" charset="0"/>
                </a:rPr>
                <a:t>?</a:t>
              </a:r>
              <a:endParaRPr lang="en-US" sz="2400" b="1" dirty="0">
                <a:latin typeface="UTM Neo Sans Intel" pitchFamily="18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78562" y="2648119"/>
            <a:ext cx="297037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33742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UTM Neo Sans Intel" pitchFamily="18" charset="0"/>
              </a:rPr>
              <a:t>Tính</a:t>
            </a:r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UTM Neo Sans Intel" pitchFamily="18" charset="0"/>
              </a:rPr>
              <a:t>chất</a:t>
            </a:r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UTM Neo Sans Intel" pitchFamily="18" charset="0"/>
              </a:rPr>
              <a:t>giao</a:t>
            </a:r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UTM Neo Sans Intel" pitchFamily="18" charset="0"/>
              </a:rPr>
              <a:t>hoán</a:t>
            </a:r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a </a:t>
            </a:r>
            <a:r>
              <a:rPr lang="en-US" sz="2400" b="1" dirty="0">
                <a:solidFill>
                  <a:srgbClr val="7030A0"/>
                </a:solidFill>
                <a:latin typeface="UTM Neo Sans Intel" pitchFamily="18" charset="0"/>
              </a:rPr>
              <a:t>+ b = b +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3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4003" y="2091897"/>
            <a:ext cx="9463994" cy="3624320"/>
            <a:chOff x="3154364" y="2643188"/>
            <a:chExt cx="6027737" cy="2308377"/>
          </a:xfrm>
        </p:grpSpPr>
        <p:sp>
          <p:nvSpPr>
            <p:cNvPr id="16" name="MH_SubTitle_1"/>
            <p:cNvSpPr/>
            <p:nvPr>
              <p:custDataLst>
                <p:tags r:id="rId2"/>
              </p:custDataLst>
            </p:nvPr>
          </p:nvSpPr>
          <p:spPr>
            <a:xfrm>
              <a:off x="3154364" y="2643188"/>
              <a:ext cx="2949575" cy="3048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MH_Text_1"/>
            <p:cNvSpPr/>
            <p:nvPr>
              <p:custDataLst>
                <p:tags r:id="rId3"/>
              </p:custDataLst>
            </p:nvPr>
          </p:nvSpPr>
          <p:spPr>
            <a:xfrm>
              <a:off x="3208920" y="3108108"/>
              <a:ext cx="2840741" cy="1843457"/>
            </a:xfrm>
            <a:prstGeom prst="rect">
              <a:avLst/>
            </a:prstGeom>
            <a:solidFill>
              <a:srgbClr val="FFFFFF"/>
            </a:solidFill>
            <a:ln w="1270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90000" rIns="180000" bIns="90000" anchor="ctr">
              <a:normAutofit/>
            </a:bodyPr>
            <a:lstStyle/>
            <a:p>
              <a:pPr algn="just">
                <a:lnSpc>
                  <a:spcPct val="130000"/>
                </a:lnSpc>
                <a:spcBef>
                  <a:spcPts val="1200"/>
                </a:spcBef>
                <a:defRPr/>
              </a:pPr>
              <a:endParaRPr lang="zh-CN" altLang="en-US" sz="1600" kern="0" dirty="0">
                <a:solidFill>
                  <a:srgbClr val="3A3A3A"/>
                </a:solidFill>
                <a:cs typeface="+mn-ea"/>
                <a:sym typeface="+mn-lt"/>
              </a:endParaRPr>
            </a:p>
          </p:txBody>
        </p:sp>
        <p:sp>
          <p:nvSpPr>
            <p:cNvPr id="27" name="MH_Other_1"/>
            <p:cNvSpPr/>
            <p:nvPr>
              <p:custDataLst>
                <p:tags r:id="rId4"/>
              </p:custDataLst>
            </p:nvPr>
          </p:nvSpPr>
          <p:spPr>
            <a:xfrm rot="4460462">
              <a:off x="3351213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28" name="MH_Other_2"/>
            <p:cNvSpPr/>
            <p:nvPr>
              <p:custDataLst>
                <p:tags r:id="rId5"/>
              </p:custDataLst>
            </p:nvPr>
          </p:nvSpPr>
          <p:spPr>
            <a:xfrm rot="4460462">
              <a:off x="3348038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0" name="MH_Other_3"/>
            <p:cNvSpPr/>
            <p:nvPr>
              <p:custDataLst>
                <p:tags r:id="rId6"/>
              </p:custDataLst>
            </p:nvPr>
          </p:nvSpPr>
          <p:spPr>
            <a:xfrm rot="5441149">
              <a:off x="3369997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1" name="MH_Other_4"/>
            <p:cNvSpPr/>
            <p:nvPr>
              <p:custDataLst>
                <p:tags r:id="rId7"/>
              </p:custDataLst>
            </p:nvPr>
          </p:nvSpPr>
          <p:spPr>
            <a:xfrm rot="5441149">
              <a:off x="3368940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2" name="MH_Other_5"/>
            <p:cNvSpPr/>
            <p:nvPr>
              <p:custDataLst>
                <p:tags r:id="rId8"/>
              </p:custDataLst>
            </p:nvPr>
          </p:nvSpPr>
          <p:spPr>
            <a:xfrm rot="5441149">
              <a:off x="3283744" y="2983706"/>
              <a:ext cx="215900" cy="46038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5" name="MH_Other_6"/>
            <p:cNvSpPr/>
            <p:nvPr>
              <p:custDataLst>
                <p:tags r:id="rId9"/>
              </p:custDataLst>
            </p:nvPr>
          </p:nvSpPr>
          <p:spPr>
            <a:xfrm rot="4460462">
              <a:off x="3462338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6" name="MH_Other_7"/>
            <p:cNvSpPr/>
            <p:nvPr>
              <p:custDataLst>
                <p:tags r:id="rId10"/>
              </p:custDataLst>
            </p:nvPr>
          </p:nvSpPr>
          <p:spPr>
            <a:xfrm rot="4460462">
              <a:off x="3457575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8" name="MH_Other_8"/>
            <p:cNvSpPr/>
            <p:nvPr>
              <p:custDataLst>
                <p:tags r:id="rId11"/>
              </p:custDataLst>
            </p:nvPr>
          </p:nvSpPr>
          <p:spPr>
            <a:xfrm rot="5441149">
              <a:off x="3480462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9" name="MH_Other_9"/>
            <p:cNvSpPr/>
            <p:nvPr>
              <p:custDataLst>
                <p:tags r:id="rId12"/>
              </p:custDataLst>
            </p:nvPr>
          </p:nvSpPr>
          <p:spPr>
            <a:xfrm rot="5441149">
              <a:off x="3479405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0" name="MH_Other_10"/>
            <p:cNvSpPr/>
            <p:nvPr>
              <p:custDataLst>
                <p:tags r:id="rId13"/>
              </p:custDataLst>
            </p:nvPr>
          </p:nvSpPr>
          <p:spPr>
            <a:xfrm rot="5441149">
              <a:off x="3394076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2" name="MH_Other_11"/>
            <p:cNvSpPr/>
            <p:nvPr>
              <p:custDataLst>
                <p:tags r:id="rId14"/>
              </p:custDataLst>
            </p:nvPr>
          </p:nvSpPr>
          <p:spPr>
            <a:xfrm rot="4460462">
              <a:off x="5686425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3" name="MH_Other_12"/>
            <p:cNvSpPr/>
            <p:nvPr>
              <p:custDataLst>
                <p:tags r:id="rId15"/>
              </p:custDataLst>
            </p:nvPr>
          </p:nvSpPr>
          <p:spPr>
            <a:xfrm rot="4460462">
              <a:off x="5683250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5" name="MH_Other_13"/>
            <p:cNvSpPr/>
            <p:nvPr>
              <p:custDataLst>
                <p:tags r:id="rId16"/>
              </p:custDataLst>
            </p:nvPr>
          </p:nvSpPr>
          <p:spPr>
            <a:xfrm rot="5441149">
              <a:off x="5705489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6" name="MH_Other_14"/>
            <p:cNvSpPr/>
            <p:nvPr>
              <p:custDataLst>
                <p:tags r:id="rId17"/>
              </p:custDataLst>
            </p:nvPr>
          </p:nvSpPr>
          <p:spPr>
            <a:xfrm rot="5441149">
              <a:off x="5704432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7" name="MH_Other_15"/>
            <p:cNvSpPr/>
            <p:nvPr>
              <p:custDataLst>
                <p:tags r:id="rId18"/>
              </p:custDataLst>
            </p:nvPr>
          </p:nvSpPr>
          <p:spPr>
            <a:xfrm rot="5441149">
              <a:off x="5619751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9" name="MH_Other_16"/>
            <p:cNvSpPr/>
            <p:nvPr>
              <p:custDataLst>
                <p:tags r:id="rId19"/>
              </p:custDataLst>
            </p:nvPr>
          </p:nvSpPr>
          <p:spPr>
            <a:xfrm rot="4460462">
              <a:off x="5797550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0" name="MH_Other_17"/>
            <p:cNvSpPr/>
            <p:nvPr>
              <p:custDataLst>
                <p:tags r:id="rId20"/>
              </p:custDataLst>
            </p:nvPr>
          </p:nvSpPr>
          <p:spPr>
            <a:xfrm rot="4460462">
              <a:off x="5792788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2" name="MH_Other_18"/>
            <p:cNvSpPr/>
            <p:nvPr>
              <p:custDataLst>
                <p:tags r:id="rId21"/>
              </p:custDataLst>
            </p:nvPr>
          </p:nvSpPr>
          <p:spPr>
            <a:xfrm rot="5441149">
              <a:off x="5815954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3" name="MH_Other_19"/>
            <p:cNvSpPr/>
            <p:nvPr>
              <p:custDataLst>
                <p:tags r:id="rId22"/>
              </p:custDataLst>
            </p:nvPr>
          </p:nvSpPr>
          <p:spPr>
            <a:xfrm rot="5441149">
              <a:off x="5814897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4" name="MH_Other_20"/>
            <p:cNvSpPr/>
            <p:nvPr>
              <p:custDataLst>
                <p:tags r:id="rId23"/>
              </p:custDataLst>
            </p:nvPr>
          </p:nvSpPr>
          <p:spPr>
            <a:xfrm rot="5441149">
              <a:off x="5730082" y="2983707"/>
              <a:ext cx="215900" cy="46037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68" name="MH_SubTitle_2"/>
            <p:cNvSpPr/>
            <p:nvPr>
              <p:custDataLst>
                <p:tags r:id="rId24"/>
              </p:custDataLst>
            </p:nvPr>
          </p:nvSpPr>
          <p:spPr>
            <a:xfrm>
              <a:off x="6232526" y="2643188"/>
              <a:ext cx="2949575" cy="304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9" name="MH_Text_2"/>
            <p:cNvSpPr/>
            <p:nvPr>
              <p:custDataLst>
                <p:tags r:id="rId25"/>
              </p:custDataLst>
            </p:nvPr>
          </p:nvSpPr>
          <p:spPr>
            <a:xfrm>
              <a:off x="6286986" y="3108108"/>
              <a:ext cx="2840741" cy="1843457"/>
            </a:xfrm>
            <a:prstGeom prst="rect">
              <a:avLst/>
            </a:prstGeom>
            <a:solidFill>
              <a:srgbClr val="FFFFFF"/>
            </a:solidFill>
            <a:ln w="1270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90000" rIns="180000" bIns="90000" anchor="ctr">
              <a:normAutofit/>
            </a:bodyPr>
            <a:lstStyle/>
            <a:p>
              <a:pPr algn="just">
                <a:lnSpc>
                  <a:spcPct val="130000"/>
                </a:lnSpc>
                <a:spcBef>
                  <a:spcPts val="1200"/>
                </a:spcBef>
                <a:defRPr/>
              </a:pPr>
              <a:endParaRPr lang="zh-CN" altLang="en-US" sz="1600" kern="0" dirty="0">
                <a:solidFill>
                  <a:srgbClr val="3A3A3A"/>
                </a:solidFill>
                <a:cs typeface="+mn-ea"/>
                <a:sym typeface="+mn-lt"/>
              </a:endParaRPr>
            </a:p>
          </p:txBody>
        </p:sp>
        <p:sp>
          <p:nvSpPr>
            <p:cNvPr id="70" name="MH_Other_21"/>
            <p:cNvSpPr/>
            <p:nvPr>
              <p:custDataLst>
                <p:tags r:id="rId26"/>
              </p:custDataLst>
            </p:nvPr>
          </p:nvSpPr>
          <p:spPr>
            <a:xfrm rot="4460462">
              <a:off x="6429375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1" name="MH_Other_22"/>
            <p:cNvSpPr/>
            <p:nvPr>
              <p:custDataLst>
                <p:tags r:id="rId27"/>
              </p:custDataLst>
            </p:nvPr>
          </p:nvSpPr>
          <p:spPr>
            <a:xfrm rot="4460462">
              <a:off x="6426200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2" name="MH_Other_23"/>
            <p:cNvSpPr/>
            <p:nvPr>
              <p:custDataLst>
                <p:tags r:id="rId28"/>
              </p:custDataLst>
            </p:nvPr>
          </p:nvSpPr>
          <p:spPr>
            <a:xfrm rot="5441149">
              <a:off x="6448063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3" name="MH_Other_24"/>
            <p:cNvSpPr/>
            <p:nvPr>
              <p:custDataLst>
                <p:tags r:id="rId29"/>
              </p:custDataLst>
            </p:nvPr>
          </p:nvSpPr>
          <p:spPr>
            <a:xfrm rot="5441149">
              <a:off x="6447006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4" name="MH_Other_25"/>
            <p:cNvSpPr/>
            <p:nvPr>
              <p:custDataLst>
                <p:tags r:id="rId30"/>
              </p:custDataLst>
            </p:nvPr>
          </p:nvSpPr>
          <p:spPr>
            <a:xfrm rot="5441149">
              <a:off x="6361907" y="2983707"/>
              <a:ext cx="215900" cy="46037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5" name="MH_Other_26"/>
            <p:cNvSpPr/>
            <p:nvPr>
              <p:custDataLst>
                <p:tags r:id="rId31"/>
              </p:custDataLst>
            </p:nvPr>
          </p:nvSpPr>
          <p:spPr>
            <a:xfrm rot="4460462">
              <a:off x="6540500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6" name="MH_Other_27"/>
            <p:cNvSpPr/>
            <p:nvPr>
              <p:custDataLst>
                <p:tags r:id="rId32"/>
              </p:custDataLst>
            </p:nvPr>
          </p:nvSpPr>
          <p:spPr>
            <a:xfrm rot="4460462">
              <a:off x="6535738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7" name="MH_Other_28"/>
            <p:cNvSpPr/>
            <p:nvPr>
              <p:custDataLst>
                <p:tags r:id="rId33"/>
              </p:custDataLst>
            </p:nvPr>
          </p:nvSpPr>
          <p:spPr>
            <a:xfrm rot="5441149">
              <a:off x="6558528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8" name="MH_Other_29"/>
            <p:cNvSpPr/>
            <p:nvPr>
              <p:custDataLst>
                <p:tags r:id="rId34"/>
              </p:custDataLst>
            </p:nvPr>
          </p:nvSpPr>
          <p:spPr>
            <a:xfrm rot="5441149">
              <a:off x="6557471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9" name="MH_Other_30"/>
            <p:cNvSpPr/>
            <p:nvPr>
              <p:custDataLst>
                <p:tags r:id="rId35"/>
              </p:custDataLst>
            </p:nvPr>
          </p:nvSpPr>
          <p:spPr>
            <a:xfrm rot="5441149">
              <a:off x="6472238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0" name="MH_Other_31"/>
            <p:cNvSpPr/>
            <p:nvPr>
              <p:custDataLst>
                <p:tags r:id="rId36"/>
              </p:custDataLst>
            </p:nvPr>
          </p:nvSpPr>
          <p:spPr>
            <a:xfrm rot="4460462">
              <a:off x="8764588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1" name="MH_Other_32"/>
            <p:cNvSpPr/>
            <p:nvPr>
              <p:custDataLst>
                <p:tags r:id="rId37"/>
              </p:custDataLst>
            </p:nvPr>
          </p:nvSpPr>
          <p:spPr>
            <a:xfrm rot="4460462">
              <a:off x="8761413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2" name="MH_Other_33"/>
            <p:cNvSpPr/>
            <p:nvPr>
              <p:custDataLst>
                <p:tags r:id="rId38"/>
              </p:custDataLst>
            </p:nvPr>
          </p:nvSpPr>
          <p:spPr>
            <a:xfrm rot="5441149">
              <a:off x="8783555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3" name="MH_Other_34"/>
            <p:cNvSpPr/>
            <p:nvPr>
              <p:custDataLst>
                <p:tags r:id="rId39"/>
              </p:custDataLst>
            </p:nvPr>
          </p:nvSpPr>
          <p:spPr>
            <a:xfrm rot="5441149">
              <a:off x="8782498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4" name="MH_Other_35"/>
            <p:cNvSpPr/>
            <p:nvPr>
              <p:custDataLst>
                <p:tags r:id="rId40"/>
              </p:custDataLst>
            </p:nvPr>
          </p:nvSpPr>
          <p:spPr>
            <a:xfrm rot="5441149">
              <a:off x="8697913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5" name="MH_Other_36"/>
            <p:cNvSpPr/>
            <p:nvPr>
              <p:custDataLst>
                <p:tags r:id="rId41"/>
              </p:custDataLst>
            </p:nvPr>
          </p:nvSpPr>
          <p:spPr>
            <a:xfrm rot="4460462">
              <a:off x="8875713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6" name="MH_Other_37"/>
            <p:cNvSpPr/>
            <p:nvPr>
              <p:custDataLst>
                <p:tags r:id="rId42"/>
              </p:custDataLst>
            </p:nvPr>
          </p:nvSpPr>
          <p:spPr>
            <a:xfrm rot="4460462">
              <a:off x="8870950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7" name="MH_Other_38"/>
            <p:cNvSpPr/>
            <p:nvPr>
              <p:custDataLst>
                <p:tags r:id="rId43"/>
              </p:custDataLst>
            </p:nvPr>
          </p:nvSpPr>
          <p:spPr>
            <a:xfrm rot="5441149">
              <a:off x="8894020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8" name="MH_Other_39"/>
            <p:cNvSpPr/>
            <p:nvPr>
              <p:custDataLst>
                <p:tags r:id="rId44"/>
              </p:custDataLst>
            </p:nvPr>
          </p:nvSpPr>
          <p:spPr>
            <a:xfrm rot="5441149">
              <a:off x="8892963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9" name="MH_Other_40"/>
            <p:cNvSpPr/>
            <p:nvPr>
              <p:custDataLst>
                <p:tags r:id="rId45"/>
              </p:custDataLst>
            </p:nvPr>
          </p:nvSpPr>
          <p:spPr>
            <a:xfrm rot="5441149">
              <a:off x="8808244" y="2983706"/>
              <a:ext cx="215900" cy="46038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660876" y="3694045"/>
            <a:ext cx="3993680" cy="830997"/>
            <a:chOff x="700239" y="3622925"/>
            <a:chExt cx="3993680" cy="830997"/>
          </a:xfrm>
        </p:grpSpPr>
        <p:sp>
          <p:nvSpPr>
            <p:cNvPr id="56" name="矩形 55"/>
            <p:cNvSpPr/>
            <p:nvPr/>
          </p:nvSpPr>
          <p:spPr>
            <a:xfrm>
              <a:off x="874712" y="3677812"/>
              <a:ext cx="3819207" cy="3606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700239" y="3622925"/>
              <a:ext cx="3845608" cy="83099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UTM Neo Sans Intel" pitchFamily="18" charset="0"/>
                </a:rPr>
                <a:t>a) 9,46 + 3,8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373105" y="3653307"/>
            <a:ext cx="4339828" cy="830997"/>
            <a:chOff x="874712" y="3195403"/>
            <a:chExt cx="3819207" cy="1036443"/>
          </a:xfrm>
        </p:grpSpPr>
        <p:sp>
          <p:nvSpPr>
            <p:cNvPr id="59" name="矩形 58"/>
            <p:cNvSpPr/>
            <p:nvPr/>
          </p:nvSpPr>
          <p:spPr>
            <a:xfrm>
              <a:off x="874712" y="3677812"/>
              <a:ext cx="3819207" cy="3606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910284" y="3195403"/>
              <a:ext cx="3783635" cy="10364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UTM Neo Sans Intel" pitchFamily="18" charset="0"/>
                </a:rPr>
                <a:t>c</a:t>
              </a:r>
              <a:r>
                <a:rPr lang="en-US" sz="4800" b="1" dirty="0" smtClean="0">
                  <a:solidFill>
                    <a:srgbClr val="0070C0"/>
                  </a:solidFill>
                  <a:latin typeface="UTM Neo Sans Intel" pitchFamily="18" charset="0"/>
                </a:rPr>
                <a:t>) 0,07 </a:t>
              </a:r>
              <a:r>
                <a:rPr lang="en-US" sz="4800" b="1" dirty="0">
                  <a:solidFill>
                    <a:srgbClr val="0070C0"/>
                  </a:solidFill>
                  <a:latin typeface="UTM Neo Sans Intel" pitchFamily="18" charset="0"/>
                </a:rPr>
                <a:t>+ </a:t>
              </a:r>
              <a:r>
                <a:rPr lang="en-US" sz="4800" b="1" dirty="0" smtClean="0">
                  <a:solidFill>
                    <a:srgbClr val="0070C0"/>
                  </a:solidFill>
                  <a:latin typeface="UTM Neo Sans Intel" pitchFamily="18" charset="0"/>
                </a:rPr>
                <a:t>0,09</a:t>
              </a:r>
              <a:endParaRPr lang="en-US" sz="4800" b="1" dirty="0">
                <a:solidFill>
                  <a:srgbClr val="0070C0"/>
                </a:solidFill>
                <a:latin typeface="UTM Neo Sans Intel" pitchFamily="18" charset="0"/>
              </a:endParaRPr>
            </a:p>
          </p:txBody>
        </p:sp>
      </p:grpSp>
      <p:sp>
        <p:nvSpPr>
          <p:cNvPr id="61" name="文本框 11"/>
          <p:cNvSpPr txBox="1"/>
          <p:nvPr/>
        </p:nvSpPr>
        <p:spPr>
          <a:xfrm>
            <a:off x="1758505" y="428690"/>
            <a:ext cx="1011345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Bài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2: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Thực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hiện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phép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cộng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rồi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dùng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tính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chất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giao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hoán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để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thử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lại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: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UTM Eremitage" pitchFamily="18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131" y="341057"/>
            <a:ext cx="3453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UTM Neo Sans Intel" pitchFamily="18" charset="0"/>
              </a:rPr>
              <a:t>a) 9,46 + 3,8</a:t>
            </a:r>
            <a:endParaRPr lang="en-US" sz="44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61" y="1633493"/>
            <a:ext cx="257952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9,46</a:t>
            </a:r>
          </a:p>
          <a:p>
            <a:pPr algn="l" eaLnBrk="1" hangingPunct="1"/>
            <a:r>
              <a:rPr lang="en-US" altLang="vi-VN" sz="2000" dirty="0" smtClean="0">
                <a:latin typeface="UTM Neo Sans Intel" pitchFamily="18" charset="0"/>
              </a:rPr>
              <a:t> </a:t>
            </a:r>
            <a:endParaRPr lang="en-US" altLang="vi-VN" sz="2000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3,8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622" y="1648733"/>
            <a:ext cx="257952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3,8</a:t>
            </a:r>
          </a:p>
          <a:p>
            <a:pPr algn="l" eaLnBrk="1" hangingPunct="1"/>
            <a:endParaRPr lang="en-US" altLang="vi-VN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9,46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30" y="1678402"/>
            <a:ext cx="194712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0" y="3723985"/>
            <a:ext cx="292831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13,26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062" y="3701785"/>
            <a:ext cx="212432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13,26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96" y="2095573"/>
            <a:ext cx="132523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latin typeface="UTM Neo Sans Intel" pitchFamily="18" charset="0"/>
                <a:cs typeface="Times New Roman" panose="02020603050405020304" pitchFamily="18" charset="0"/>
              </a:rPr>
              <a:t>+ </a:t>
            </a:r>
            <a:endParaRPr lang="en-US" altLang="vi-VN" sz="48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342" y="2095573"/>
            <a:ext cx="59602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373223" y="3476490"/>
            <a:ext cx="1696824" cy="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7AF28F7-D6F5-4653-98AC-453EAC35A9F4}"/>
              </a:ext>
            </a:extLst>
          </p:cNvPr>
          <p:cNvCxnSpPr>
            <a:cxnSpLocks/>
          </p:cNvCxnSpPr>
          <p:nvPr/>
        </p:nvCxnSpPr>
        <p:spPr>
          <a:xfrm>
            <a:off x="8195342" y="3476500"/>
            <a:ext cx="20285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774" y="3723985"/>
            <a:ext cx="65981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=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6509" y="5108091"/>
            <a:ext cx="8610600" cy="1292708"/>
            <a:chOff x="2046509" y="5108091"/>
            <a:chExt cx="8610600" cy="1292708"/>
          </a:xfrm>
        </p:grpSpPr>
        <p:sp>
          <p:nvSpPr>
            <p:cNvPr id="17" name="Rounded Rectangle 16"/>
            <p:cNvSpPr/>
            <p:nvPr/>
          </p:nvSpPr>
          <p:spPr>
            <a:xfrm>
              <a:off x="2046509" y="5108091"/>
              <a:ext cx="8610600" cy="129270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59264C4-FB6E-48BC-932E-E4B32C34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132" y="5165822"/>
              <a:ext cx="7993085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209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5" grpId="0"/>
      <p:bldP spid="27" grpId="0"/>
      <p:bldP spid="28" grpId="0"/>
      <p:bldP spid="32" grpId="0"/>
      <p:bldP spid="34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131" y="341057"/>
            <a:ext cx="3757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Neo Sans Intel" pitchFamily="18" charset="0"/>
              </a:rPr>
              <a:t>c</a:t>
            </a:r>
            <a:r>
              <a:rPr lang="en-US" sz="4400" b="1" dirty="0" smtClean="0">
                <a:solidFill>
                  <a:srgbClr val="0070C0"/>
                </a:solidFill>
                <a:latin typeface="UTM Neo Sans Intel" pitchFamily="18" charset="0"/>
              </a:rPr>
              <a:t>) 0,07 + 0,09</a:t>
            </a:r>
            <a:endParaRPr lang="en-US" sz="44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61" y="1633493"/>
            <a:ext cx="257952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0,07</a:t>
            </a:r>
          </a:p>
          <a:p>
            <a:pPr algn="l" eaLnBrk="1" hangingPunct="1"/>
            <a:r>
              <a:rPr lang="en-US" altLang="vi-VN" sz="2000" dirty="0" smtClean="0">
                <a:latin typeface="UTM Neo Sans Intel" pitchFamily="18" charset="0"/>
              </a:rPr>
              <a:t> </a:t>
            </a:r>
            <a:endParaRPr lang="en-US" altLang="vi-VN" sz="2000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0,09</a:t>
            </a:r>
            <a:endParaRPr lang="en-US" altLang="vi-VN" sz="4800" dirty="0">
              <a:latin typeface="UTM Neo Sans Intel" pitchFamily="18" charset="0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622" y="1648733"/>
            <a:ext cx="257952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0,09</a:t>
            </a:r>
          </a:p>
          <a:p>
            <a:pPr algn="l" eaLnBrk="1" hangingPunct="1"/>
            <a:endParaRPr lang="en-US" altLang="vi-VN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0,07</a:t>
            </a:r>
            <a:endParaRPr lang="en-US" altLang="vi-VN" sz="4800" dirty="0">
              <a:latin typeface="UTM Neo Sans Intel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30" y="1678402"/>
            <a:ext cx="194712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0" y="3702213"/>
            <a:ext cx="292831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  0,16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492" y="3701785"/>
            <a:ext cx="212432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  0,16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96" y="2095573"/>
            <a:ext cx="132523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latin typeface="UTM Neo Sans Intel" pitchFamily="18" charset="0"/>
                <a:cs typeface="Times New Roman" panose="02020603050405020304" pitchFamily="18" charset="0"/>
              </a:rPr>
              <a:t>+ </a:t>
            </a:r>
            <a:endParaRPr lang="en-US" altLang="vi-VN" sz="48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342" y="2095573"/>
            <a:ext cx="59602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416767" y="3476490"/>
            <a:ext cx="1696824" cy="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7AF28F7-D6F5-4653-98AC-453EAC35A9F4}"/>
              </a:ext>
            </a:extLst>
          </p:cNvPr>
          <p:cNvCxnSpPr>
            <a:cxnSpLocks/>
          </p:cNvCxnSpPr>
          <p:nvPr/>
        </p:nvCxnSpPr>
        <p:spPr>
          <a:xfrm>
            <a:off x="8708571" y="3472309"/>
            <a:ext cx="15152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774" y="3723985"/>
            <a:ext cx="65981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=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6509" y="5108091"/>
            <a:ext cx="8610600" cy="1292708"/>
            <a:chOff x="2046509" y="5108091"/>
            <a:chExt cx="8610600" cy="1292708"/>
          </a:xfrm>
        </p:grpSpPr>
        <p:sp>
          <p:nvSpPr>
            <p:cNvPr id="17" name="Rounded Rectangle 16"/>
            <p:cNvSpPr/>
            <p:nvPr/>
          </p:nvSpPr>
          <p:spPr>
            <a:xfrm>
              <a:off x="2046509" y="5108091"/>
              <a:ext cx="8610600" cy="129270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59264C4-FB6E-48BC-932E-E4B32C34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132" y="5165822"/>
              <a:ext cx="7993085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15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5" grpId="0"/>
      <p:bldP spid="27" grpId="0"/>
      <p:bldP spid="28" grpId="0"/>
      <p:bldP spid="32" grpId="0"/>
      <p:bldP spid="34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4099560" cy="42338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304950" y="2385233"/>
            <a:ext cx="1906733" cy="9527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click to add your text here click to add your text here 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0074" y="2116916"/>
            <a:ext cx="2715566" cy="45069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518229">
            <a:off x="6231011" y="54482"/>
            <a:ext cx="4627571" cy="3486382"/>
            <a:chOff x="6601115" y="368317"/>
            <a:chExt cx="4627571" cy="34863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1115" y="368317"/>
              <a:ext cx="4627571" cy="348638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51176" y="970379"/>
              <a:ext cx="358519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UTM Neo Sans Intel" pitchFamily="18" charset="0"/>
                </a:rPr>
                <a:t>Ta </a:t>
              </a:r>
              <a:r>
                <a:rPr lang="en-US" sz="2400" b="1" dirty="0" err="1" smtClean="0">
                  <a:latin typeface="UTM Neo Sans Intel" pitchFamily="18" charset="0"/>
                </a:rPr>
                <a:t>có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thể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vận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dụng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tính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chất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giao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hoán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của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phép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cộng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hai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số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thập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phân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vào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việc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thử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lại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kết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quả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của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phép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cộng</a:t>
              </a:r>
              <a:r>
                <a:rPr lang="en-US" sz="2400" b="1" dirty="0" smtClean="0">
                  <a:latin typeface="UTM Neo Sans Intel" pitchFamily="18" charset="0"/>
                </a:rPr>
                <a:t>.</a:t>
              </a:r>
              <a:endParaRPr lang="en-US" sz="2400" b="1" dirty="0">
                <a:latin typeface="UTM Neo Sans Intel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95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2492829" cy="257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783" y="291418"/>
            <a:ext cx="9431187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3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: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Một hình chữ nhật có chiều rộng 16,34m, chiều dài hơn chiều rộng 8,32m. Tính chu vi hình chữ nhật đó.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45" y="1647616"/>
            <a:ext cx="158901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tắt</a:t>
            </a:r>
            <a:endParaRPr lang="en-US" sz="2400" b="1" u="sng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582" y="1684287"/>
            <a:ext cx="223961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u="sng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u="sng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3173769"/>
            <a:ext cx="16610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2460695"/>
            <a:ext cx="23456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776" y="3171192"/>
            <a:ext cx="455874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chiều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dài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+ 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chiều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rộng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) x 2</a:t>
            </a:r>
            <a:endParaRPr lang="en-US" altLang="vi-VN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430" y="4609467"/>
            <a:ext cx="461569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4" y="3967839"/>
            <a:ext cx="4413141" cy="4385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Chu 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vi: ? m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314" y="5270763"/>
            <a:ext cx="301537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Chiều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rộng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+ 8,32</a:t>
            </a:r>
            <a:endParaRPr lang="en-US" altLang="vi-VN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itchFamily="18" charset="0"/>
            </a:endParaRPr>
          </a:p>
        </p:txBody>
      </p:sp>
      <p:grpSp>
        <p:nvGrpSpPr>
          <p:cNvPr id="22" name="Group 44">
            <a:extLst>
              <a:ext uri="{FF2B5EF4-FFF2-40B4-BE49-F238E27FC236}">
                <a16:creationId xmlns:a16="http://schemas.microsoft.com/office/drawing/2014/main" xmlns="" id="{74824D6F-BF88-4C39-A4CE-2A6A743E7D03}"/>
              </a:ext>
            </a:extLst>
          </p:cNvPr>
          <p:cNvGrpSpPr>
            <a:grpSpLocks/>
          </p:cNvGrpSpPr>
          <p:nvPr/>
        </p:nvGrpSpPr>
        <p:grpSpPr bwMode="auto">
          <a:xfrm>
            <a:off x="2427788" y="2595335"/>
            <a:ext cx="1302692" cy="247437"/>
            <a:chOff x="2284412" y="4267200"/>
            <a:chExt cx="916782" cy="153194"/>
          </a:xfrm>
        </p:grpSpPr>
        <p:cxnSp>
          <p:nvCxnSpPr>
            <p:cNvPr id="23" name="Straight Connector 37">
              <a:extLst>
                <a:ext uri="{FF2B5EF4-FFF2-40B4-BE49-F238E27FC236}">
                  <a16:creationId xmlns:a16="http://schemas.microsoft.com/office/drawing/2014/main" xmlns="" id="{7F0966C1-46DE-4756-A546-16F716783C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86000" y="4343400"/>
              <a:ext cx="914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39">
              <a:extLst>
                <a:ext uri="{FF2B5EF4-FFF2-40B4-BE49-F238E27FC236}">
                  <a16:creationId xmlns:a16="http://schemas.microsoft.com/office/drawing/2014/main" xmlns="" id="{FB12DD3D-D92C-4B8B-A82B-7241EA2073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124200" y="4343400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41">
              <a:extLst>
                <a:ext uri="{FF2B5EF4-FFF2-40B4-BE49-F238E27FC236}">
                  <a16:creationId xmlns:a16="http://schemas.microsoft.com/office/drawing/2014/main" xmlns="" id="{64C6DE54-AA59-494F-8104-AAA6C78D0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09006" y="4342606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Left Brace 30">
            <a:extLst>
              <a:ext uri="{FF2B5EF4-FFF2-40B4-BE49-F238E27FC236}">
                <a16:creationId xmlns:a16="http://schemas.microsoft.com/office/drawing/2014/main" xmlns="" id="{F7629EBB-99D3-4BF8-A49A-00C85D78903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957794" y="1807247"/>
            <a:ext cx="215477" cy="1298176"/>
          </a:xfrm>
          <a:prstGeom prst="leftBrace">
            <a:avLst>
              <a:gd name="adj1" fmla="val 75962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xmlns="" id="{B77211C5-4301-40A1-982A-E2281D30FD5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942018" y="2835170"/>
            <a:ext cx="260796" cy="67204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5B5EF15-A4E0-41AE-8872-BFFDB483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826" y="1997676"/>
            <a:ext cx="111365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16,34m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B0C7865-B65C-46B6-9AF1-2B2CD301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9" y="2652977"/>
            <a:ext cx="101554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8,32m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0045" y="3311641"/>
            <a:ext cx="1975833" cy="264580"/>
            <a:chOff x="2430045" y="3311641"/>
            <a:chExt cx="1975833" cy="264580"/>
          </a:xfrm>
        </p:grpSpPr>
        <p:grpSp>
          <p:nvGrpSpPr>
            <p:cNvPr id="26" name="Group 43">
              <a:extLst>
                <a:ext uri="{FF2B5EF4-FFF2-40B4-BE49-F238E27FC236}">
                  <a16:creationId xmlns:a16="http://schemas.microsoft.com/office/drawing/2014/main" xmlns="" id="{8744C0E8-5E21-4912-9F38-A13B60A7A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0045" y="3311641"/>
              <a:ext cx="1975833" cy="264580"/>
              <a:chOff x="2284412" y="3810000"/>
              <a:chExt cx="1677988" cy="152400"/>
            </a:xfrm>
          </p:grpSpPr>
          <p:cxnSp>
            <p:nvCxnSpPr>
              <p:cNvPr id="27" name="Straight Connector 35">
                <a:extLst>
                  <a:ext uri="{FF2B5EF4-FFF2-40B4-BE49-F238E27FC236}">
                    <a16:creationId xmlns:a16="http://schemas.microsoft.com/office/drawing/2014/main" xmlns="" id="{8CED3E4E-9D06-4A07-AEF6-F92ADEA930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286000" y="3886200"/>
                <a:ext cx="1676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9" name="Straight Connector 40">
                <a:extLst>
                  <a:ext uri="{FF2B5EF4-FFF2-40B4-BE49-F238E27FC236}">
                    <a16:creationId xmlns:a16="http://schemas.microsoft.com/office/drawing/2014/main" xmlns="" id="{12C253A8-ADD2-48B3-9A04-EF72490342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2209006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42">
                <a:extLst>
                  <a:ext uri="{FF2B5EF4-FFF2-40B4-BE49-F238E27FC236}">
                    <a16:creationId xmlns:a16="http://schemas.microsoft.com/office/drawing/2014/main" xmlns="" id="{5299C951-0074-4CCC-A49A-3EE751CD5E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3885405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4" name="Straight Connector 3"/>
            <p:cNvCxnSpPr/>
            <p:nvPr/>
          </p:nvCxnSpPr>
          <p:spPr>
            <a:xfrm>
              <a:off x="3725507" y="3338630"/>
              <a:ext cx="0" cy="1829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272" y="2530390"/>
            <a:ext cx="482849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004313" y="3671329"/>
            <a:ext cx="0" cy="93813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168887" y="4561361"/>
            <a:ext cx="596348" cy="59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b="1" dirty="0"/>
          </a:p>
        </p:txBody>
      </p:sp>
      <p:sp>
        <p:nvSpPr>
          <p:cNvPr id="7" name="Right Arrow 6"/>
          <p:cNvSpPr/>
          <p:nvPr/>
        </p:nvSpPr>
        <p:spPr>
          <a:xfrm rot="16200000">
            <a:off x="6031017" y="3539146"/>
            <a:ext cx="898593" cy="497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82139" y="2469032"/>
            <a:ext cx="596348" cy="59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102272" y="756930"/>
            <a:ext cx="32609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513435" y="751860"/>
            <a:ext cx="10279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1563" y="1200606"/>
            <a:ext cx="44138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795297" y="1198956"/>
            <a:ext cx="32321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928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31" grpId="0" animBg="1"/>
      <p:bldP spid="32" grpId="0" animBg="1"/>
      <p:bldP spid="33" grpId="0"/>
      <p:bldP spid="34" grpId="0"/>
      <p:bldP spid="36" grpId="0"/>
      <p:bldP spid="5" grpId="0" animBg="1"/>
      <p:bldP spid="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2492829" cy="257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783" y="291418"/>
            <a:ext cx="9431187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3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: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Một hình chữ nhật có chiều rộng 16,34m, chiều dài hơn chiều rộng 8,32m. Tính chu vi hình chữ nhật đó.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45" y="1647616"/>
            <a:ext cx="158901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tắt</a:t>
            </a:r>
            <a:endParaRPr lang="en-US" sz="2400" b="1" u="sng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591" y="1684287"/>
            <a:ext cx="143767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3173769"/>
            <a:ext cx="16610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2460695"/>
            <a:ext cx="23456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249" y="2988763"/>
            <a:ext cx="415127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16,34 + 8,32 = 24,66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058" y="3645095"/>
            <a:ext cx="461569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4" y="3967839"/>
            <a:ext cx="4413141" cy="4385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Chu 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vi: ? m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A95616-BE95-4180-826A-000DD9EC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969" y="5028264"/>
            <a:ext cx="24213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 82m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986" y="4339804"/>
            <a:ext cx="4684254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(24,66 + 16,34) x 2 = 82 (m)</a:t>
            </a:r>
          </a:p>
        </p:txBody>
      </p:sp>
      <p:grpSp>
        <p:nvGrpSpPr>
          <p:cNvPr id="22" name="Group 44">
            <a:extLst>
              <a:ext uri="{FF2B5EF4-FFF2-40B4-BE49-F238E27FC236}">
                <a16:creationId xmlns:a16="http://schemas.microsoft.com/office/drawing/2014/main" xmlns="" id="{74824D6F-BF88-4C39-A4CE-2A6A743E7D03}"/>
              </a:ext>
            </a:extLst>
          </p:cNvPr>
          <p:cNvGrpSpPr>
            <a:grpSpLocks/>
          </p:cNvGrpSpPr>
          <p:nvPr/>
        </p:nvGrpSpPr>
        <p:grpSpPr bwMode="auto">
          <a:xfrm>
            <a:off x="2427788" y="2595335"/>
            <a:ext cx="1302692" cy="247437"/>
            <a:chOff x="2284412" y="4267200"/>
            <a:chExt cx="916782" cy="153194"/>
          </a:xfrm>
        </p:grpSpPr>
        <p:cxnSp>
          <p:nvCxnSpPr>
            <p:cNvPr id="23" name="Straight Connector 37">
              <a:extLst>
                <a:ext uri="{FF2B5EF4-FFF2-40B4-BE49-F238E27FC236}">
                  <a16:creationId xmlns:a16="http://schemas.microsoft.com/office/drawing/2014/main" xmlns="" id="{7F0966C1-46DE-4756-A546-16F716783C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86000" y="4343400"/>
              <a:ext cx="914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39">
              <a:extLst>
                <a:ext uri="{FF2B5EF4-FFF2-40B4-BE49-F238E27FC236}">
                  <a16:creationId xmlns:a16="http://schemas.microsoft.com/office/drawing/2014/main" xmlns="" id="{FB12DD3D-D92C-4B8B-A82B-7241EA2073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124200" y="4343400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41">
              <a:extLst>
                <a:ext uri="{FF2B5EF4-FFF2-40B4-BE49-F238E27FC236}">
                  <a16:creationId xmlns:a16="http://schemas.microsoft.com/office/drawing/2014/main" xmlns="" id="{64C6DE54-AA59-494F-8104-AAA6C78D0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09006" y="4342606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Left Brace 30">
            <a:extLst>
              <a:ext uri="{FF2B5EF4-FFF2-40B4-BE49-F238E27FC236}">
                <a16:creationId xmlns:a16="http://schemas.microsoft.com/office/drawing/2014/main" xmlns="" id="{F7629EBB-99D3-4BF8-A49A-00C85D78903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957794" y="1807247"/>
            <a:ext cx="215477" cy="1298176"/>
          </a:xfrm>
          <a:prstGeom prst="leftBrace">
            <a:avLst>
              <a:gd name="adj1" fmla="val 75962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xmlns="" id="{B77211C5-4301-40A1-982A-E2281D30FD5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942018" y="2835170"/>
            <a:ext cx="260796" cy="67204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5B5EF15-A4E0-41AE-8872-BFFDB483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826" y="1997676"/>
            <a:ext cx="111365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16,34m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B0C7865-B65C-46B6-9AF1-2B2CD301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9" y="2652977"/>
            <a:ext cx="101554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8,32m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0045" y="3311641"/>
            <a:ext cx="1975833" cy="264580"/>
            <a:chOff x="2430045" y="3311641"/>
            <a:chExt cx="1975833" cy="264580"/>
          </a:xfrm>
        </p:grpSpPr>
        <p:grpSp>
          <p:nvGrpSpPr>
            <p:cNvPr id="26" name="Group 43">
              <a:extLst>
                <a:ext uri="{FF2B5EF4-FFF2-40B4-BE49-F238E27FC236}">
                  <a16:creationId xmlns:a16="http://schemas.microsoft.com/office/drawing/2014/main" xmlns="" id="{8744C0E8-5E21-4912-9F38-A13B60A7A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0045" y="3311641"/>
              <a:ext cx="1975833" cy="264580"/>
              <a:chOff x="2284412" y="3810000"/>
              <a:chExt cx="1677988" cy="152400"/>
            </a:xfrm>
          </p:grpSpPr>
          <p:cxnSp>
            <p:nvCxnSpPr>
              <p:cNvPr id="27" name="Straight Connector 35">
                <a:extLst>
                  <a:ext uri="{FF2B5EF4-FFF2-40B4-BE49-F238E27FC236}">
                    <a16:creationId xmlns:a16="http://schemas.microsoft.com/office/drawing/2014/main" xmlns="" id="{8CED3E4E-9D06-4A07-AEF6-F92ADEA930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286000" y="3886200"/>
                <a:ext cx="1676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9" name="Straight Connector 40">
                <a:extLst>
                  <a:ext uri="{FF2B5EF4-FFF2-40B4-BE49-F238E27FC236}">
                    <a16:creationId xmlns:a16="http://schemas.microsoft.com/office/drawing/2014/main" xmlns="" id="{12C253A8-ADD2-48B3-9A04-EF72490342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2209006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42">
                <a:extLst>
                  <a:ext uri="{FF2B5EF4-FFF2-40B4-BE49-F238E27FC236}">
                    <a16:creationId xmlns:a16="http://schemas.microsoft.com/office/drawing/2014/main" xmlns="" id="{5299C951-0074-4CCC-A49A-3EE751CD5E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3885405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4" name="Straight Connector 3"/>
            <p:cNvCxnSpPr/>
            <p:nvPr/>
          </p:nvCxnSpPr>
          <p:spPr>
            <a:xfrm>
              <a:off x="3725507" y="3338630"/>
              <a:ext cx="0" cy="1829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750" y="2332253"/>
            <a:ext cx="482849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90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0" grpId="0"/>
      <p:bldP spid="21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 smtClean="0">
                <a:latin typeface="UTM Thanh Nhac TL" pitchFamily="18" charset="0"/>
                <a:cs typeface="+mn-ea"/>
                <a:sym typeface="+mn-lt"/>
              </a:rPr>
              <a:t>CỦNG CỐ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58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82" y="2584778"/>
            <a:ext cx="1743312" cy="4114460"/>
          </a:xfrm>
          <a:prstGeom prst="rect">
            <a:avLst/>
          </a:prstGeom>
        </p:spPr>
      </p:pic>
      <p:sp>
        <p:nvSpPr>
          <p:cNvPr id="12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" y="2471738"/>
            <a:ext cx="7498834" cy="3487101"/>
          </a:xfrm>
          <a:prstGeom prst="rect">
            <a:avLst/>
          </a:prstGeom>
          <a:solidFill>
            <a:srgbClr val="ECD87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9571" y="2758281"/>
            <a:ext cx="7694297" cy="3767454"/>
          </a:xfrm>
          <a:prstGeom prst="rect">
            <a:avLst/>
          </a:prstGeom>
          <a:solidFill>
            <a:srgbClr val="DE7272"/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" y="2988100"/>
            <a:ext cx="7565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này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dưới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kia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sao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cho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chữ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cùng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hàng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đặt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nhau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như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tự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nhiên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  <a:endParaRPr lang="en-US" altLang="en-US" sz="3600" dirty="0">
              <a:solidFill>
                <a:schemeClr val="bg1"/>
              </a:solidFill>
              <a:latin typeface="UTM Neo Sans Intel" pitchFamily="18" charset="0"/>
              <a:cs typeface="Arial" charset="0"/>
            </a:endParaRPr>
          </a:p>
          <a:p>
            <a:pPr>
              <a:defRPr/>
            </a:pP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32602" y="220854"/>
            <a:ext cx="5113678" cy="2728616"/>
            <a:chOff x="4632958" y="200221"/>
            <a:chExt cx="6080761" cy="2728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2958" y="200221"/>
              <a:ext cx="6080761" cy="27286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51118" y="489246"/>
              <a:ext cx="53340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0"/>
            <a:ext cx="2732314" cy="2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8505" y="1013465"/>
            <a:ext cx="46955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Thanh Nhac TL" pitchFamily="18" charset="0"/>
                <a:cs typeface="+mn-ea"/>
                <a:sym typeface="+mn-lt"/>
              </a:rPr>
              <a:t>MỤC TIÊU BÀI HỌC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UTM Thanh Nhac TL" pitchFamily="18" charset="0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05814" y="2253909"/>
            <a:ext cx="5418629" cy="863600"/>
            <a:chOff x="1156334" y="2391069"/>
            <a:chExt cx="5418629" cy="863600"/>
          </a:xfrm>
        </p:grpSpPr>
        <p:sp>
          <p:nvSpPr>
            <p:cNvPr id="11" name="文本框 10"/>
            <p:cNvSpPr txBox="1"/>
            <p:nvPr/>
          </p:nvSpPr>
          <p:spPr>
            <a:xfrm>
              <a:off x="2177605" y="2537620"/>
              <a:ext cx="43973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Cộng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các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số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thập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phân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itchFamily="18" charset="0"/>
                <a:cs typeface="+mn-ea"/>
                <a:sym typeface="+mn-lt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latin typeface="UTM Bienvenue" pitchFamily="18" charset="0"/>
                  <a:cs typeface="+mn-ea"/>
                  <a:sym typeface="+mn-lt"/>
                </a:rPr>
                <a:t>01</a:t>
              </a:r>
              <a:endParaRPr lang="zh-CN" altLang="en-US" sz="3600" dirty="0">
                <a:latin typeface="UTM Bienvenue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05814" y="5008740"/>
            <a:ext cx="7571462" cy="863600"/>
            <a:chOff x="1156334" y="2391069"/>
            <a:chExt cx="7571462" cy="863600"/>
          </a:xfrm>
        </p:grpSpPr>
        <p:sp>
          <p:nvSpPr>
            <p:cNvPr id="19" name="文本框 18"/>
            <p:cNvSpPr txBox="1"/>
            <p:nvPr/>
          </p:nvSpPr>
          <p:spPr>
            <a:xfrm>
              <a:off x="2177605" y="2548506"/>
              <a:ext cx="6550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Giải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bài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toán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nội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dung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học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itchFamily="18" charset="0"/>
                <a:cs typeface="+mn-ea"/>
                <a:sym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latin typeface="UTM Bienvenue" pitchFamily="18" charset="0"/>
                  <a:cs typeface="+mn-ea"/>
                  <a:sym typeface="+mn-lt"/>
                </a:rPr>
                <a:t>03</a:t>
              </a:r>
              <a:endParaRPr lang="zh-CN" altLang="en-US" sz="3600" dirty="0">
                <a:latin typeface="UTM Bienvenue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17153" y="3620695"/>
            <a:ext cx="10859221" cy="863600"/>
            <a:chOff x="1156334" y="2391069"/>
            <a:chExt cx="10859221" cy="863600"/>
          </a:xfrm>
        </p:grpSpPr>
        <p:sp>
          <p:nvSpPr>
            <p:cNvPr id="24" name="文本框 23"/>
            <p:cNvSpPr txBox="1"/>
            <p:nvPr/>
          </p:nvSpPr>
          <p:spPr>
            <a:xfrm>
              <a:off x="2177605" y="2537620"/>
              <a:ext cx="98379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Tính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chất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giao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hoán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của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phép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cộng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các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số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thập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phân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itchFamily="18" charset="0"/>
                <a:cs typeface="+mn-ea"/>
                <a:sym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latin typeface="UTM Bienvenue" pitchFamily="18" charset="0"/>
                  <a:cs typeface="+mn-ea"/>
                  <a:sym typeface="+mn-lt"/>
                </a:rPr>
                <a:t>02</a:t>
              </a:r>
              <a:endParaRPr lang="zh-CN" altLang="en-US" sz="3600" dirty="0">
                <a:latin typeface="UTM Bienvenue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8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82" y="2584778"/>
            <a:ext cx="1743312" cy="4114460"/>
          </a:xfrm>
          <a:prstGeom prst="rect">
            <a:avLst/>
          </a:prstGeom>
        </p:spPr>
      </p:pic>
      <p:sp>
        <p:nvSpPr>
          <p:cNvPr id="12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" y="2471738"/>
            <a:ext cx="7498834" cy="3487101"/>
          </a:xfrm>
          <a:prstGeom prst="rect">
            <a:avLst/>
          </a:prstGeom>
          <a:solidFill>
            <a:srgbClr val="ECD87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9571" y="2758281"/>
            <a:ext cx="7694297" cy="3767454"/>
          </a:xfrm>
          <a:prstGeom prst="rect">
            <a:avLst/>
          </a:prstGeom>
          <a:solidFill>
            <a:srgbClr val="DE7272"/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" y="2988100"/>
            <a:ext cx="7565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indent="-3175"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giao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hoán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chỗ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hạng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thay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 + b = b + 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32602" y="220854"/>
            <a:ext cx="5113678" cy="2728616"/>
            <a:chOff x="4632958" y="200221"/>
            <a:chExt cx="6080761" cy="2728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2958" y="200221"/>
              <a:ext cx="6080761" cy="27286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51118" y="489246"/>
              <a:ext cx="53340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0"/>
            <a:ext cx="2732314" cy="2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40232" y="1393371"/>
            <a:ext cx="10929256" cy="4757058"/>
            <a:chOff x="1393373" y="1843241"/>
            <a:chExt cx="9405256" cy="3892242"/>
          </a:xfrm>
        </p:grpSpPr>
        <p:grpSp>
          <p:nvGrpSpPr>
            <p:cNvPr id="5" name="组合 4"/>
            <p:cNvGrpSpPr/>
            <p:nvPr/>
          </p:nvGrpSpPr>
          <p:grpSpPr>
            <a:xfrm>
              <a:off x="1393373" y="1843241"/>
              <a:ext cx="9405256" cy="3892242"/>
              <a:chOff x="2963863" y="2295525"/>
              <a:chExt cx="6264276" cy="2592388"/>
            </a:xfrm>
          </p:grpSpPr>
          <p:sp>
            <p:nvSpPr>
              <p:cNvPr id="3" name="MH_Sub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2963863" y="2295525"/>
                <a:ext cx="3078162" cy="2592388"/>
              </a:xfrm>
              <a:prstGeom prst="roundRect">
                <a:avLst>
                  <a:gd name="adj" fmla="val 3149"/>
                </a:avLst>
              </a:prstGeom>
              <a:solidFill>
                <a:srgbClr val="FFFFFF"/>
              </a:solidFill>
              <a:ln>
                <a:solidFill>
                  <a:srgbClr val="C2C2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648000" bIns="90000" anchor="ctr">
                <a:normAutofit/>
              </a:bodyPr>
              <a:lstStyle/>
              <a:p>
                <a:pPr algn="just">
                  <a:lnSpc>
                    <a:spcPct val="130000"/>
                  </a:lnSpc>
                  <a:defRPr/>
                </a:pPr>
                <a:endParaRPr lang="zh-CN" altLang="en-US" sz="1400" dirty="0">
                  <a:solidFill>
                    <a:srgbClr val="3333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MH_SubTitle_2"/>
              <p:cNvSpPr/>
              <p:nvPr>
                <p:custDataLst>
                  <p:tags r:id="rId3"/>
                </p:custDataLst>
              </p:nvPr>
            </p:nvSpPr>
            <p:spPr>
              <a:xfrm>
                <a:off x="6149976" y="2295525"/>
                <a:ext cx="3078163" cy="2592388"/>
              </a:xfrm>
              <a:prstGeom prst="roundRect">
                <a:avLst>
                  <a:gd name="adj" fmla="val 3149"/>
                </a:avLst>
              </a:prstGeom>
              <a:solidFill>
                <a:srgbClr val="FFFFFF"/>
              </a:solidFill>
              <a:ln>
                <a:solidFill>
                  <a:srgbClr val="C2C2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tIns="90000" rIns="90000" bIns="90000" anchor="ctr">
                <a:normAutofit/>
              </a:bodyPr>
              <a:lstStyle/>
              <a:p>
                <a:pPr algn="just">
                  <a:lnSpc>
                    <a:spcPct val="130000"/>
                  </a:lnSpc>
                  <a:defRPr/>
                </a:pPr>
                <a:endParaRPr lang="en-US" altLang="zh-CN" sz="1400" dirty="0">
                  <a:solidFill>
                    <a:srgbClr val="3333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" name="MH_Other_1"/>
              <p:cNvSpPr/>
              <p:nvPr>
                <p:custDataLst>
                  <p:tags r:id="rId4"/>
                </p:custDataLst>
              </p:nvPr>
            </p:nvSpPr>
            <p:spPr>
              <a:xfrm>
                <a:off x="5529264" y="3024189"/>
                <a:ext cx="1133475" cy="1133475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rgbClr val="C2C2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MH_Title_1"/>
              <p:cNvSpPr/>
              <p:nvPr>
                <p:custDataLst>
                  <p:tags r:id="rId5"/>
                </p:custDataLst>
              </p:nvPr>
            </p:nvSpPr>
            <p:spPr>
              <a:xfrm>
                <a:off x="5643564" y="3138489"/>
                <a:ext cx="904875" cy="9048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>
                  <a:defRPr/>
                </a:pPr>
                <a:endParaRPr lang="zh-CN" altLang="en-US" sz="1600" b="1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MH_Other_2"/>
              <p:cNvSpPr/>
              <p:nvPr>
                <p:custDataLst>
                  <p:tags r:id="rId6"/>
                </p:custDataLst>
              </p:nvPr>
            </p:nvSpPr>
            <p:spPr>
              <a:xfrm>
                <a:off x="6179612" y="2443534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6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5926033" y="2447535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8"/>
                </p:custDataLst>
              </p:nvPr>
            </p:nvSpPr>
            <p:spPr>
              <a:xfrm>
                <a:off x="5961064" y="2457451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1" name="MH_Other_5"/>
              <p:cNvSpPr/>
              <p:nvPr>
                <p:custDataLst>
                  <p:tags r:id="rId9"/>
                </p:custDataLst>
              </p:nvPr>
            </p:nvSpPr>
            <p:spPr>
              <a:xfrm>
                <a:off x="6179612" y="2618913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2" name="MH_Other_6"/>
              <p:cNvSpPr/>
              <p:nvPr>
                <p:custDataLst>
                  <p:tags r:id="rId10"/>
                </p:custDataLst>
              </p:nvPr>
            </p:nvSpPr>
            <p:spPr>
              <a:xfrm>
                <a:off x="5926033" y="2622914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3" name="MH_Other_7"/>
              <p:cNvSpPr/>
              <p:nvPr>
                <p:custDataLst>
                  <p:tags r:id="rId11"/>
                </p:custDataLst>
              </p:nvPr>
            </p:nvSpPr>
            <p:spPr>
              <a:xfrm>
                <a:off x="5961064" y="2632076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5" name="MH_Other_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179612" y="4401111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6" name="MH_Other_9"/>
              <p:cNvSpPr/>
              <p:nvPr>
                <p:custDataLst>
                  <p:tags r:id="rId13"/>
                </p:custDataLst>
              </p:nvPr>
            </p:nvSpPr>
            <p:spPr>
              <a:xfrm>
                <a:off x="5926033" y="4405112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7" name="MH_Other_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5961064" y="4414839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9" name="MH_Other_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6179612" y="4576489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30" name="MH_Other_12"/>
              <p:cNvSpPr/>
              <p:nvPr>
                <p:custDataLst>
                  <p:tags r:id="rId16"/>
                </p:custDataLst>
              </p:nvPr>
            </p:nvSpPr>
            <p:spPr>
              <a:xfrm>
                <a:off x="5926033" y="4580490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31" name="MH_Other_13"/>
              <p:cNvSpPr/>
              <p:nvPr>
                <p:custDataLst>
                  <p:tags r:id="rId17"/>
                </p:custDataLst>
              </p:nvPr>
            </p:nvSpPr>
            <p:spPr>
              <a:xfrm>
                <a:off x="5961064" y="4589464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43" name="椭圆 5"/>
            <p:cNvSpPr/>
            <p:nvPr/>
          </p:nvSpPr>
          <p:spPr>
            <a:xfrm>
              <a:off x="5753101" y="3429485"/>
              <a:ext cx="685800" cy="685800"/>
            </a:xfrm>
            <a:custGeom>
              <a:avLst/>
              <a:gdLst>
                <a:gd name="connsiteX0" fmla="*/ 157638 w 338138"/>
                <a:gd name="connsiteY0" fmla="*/ 144463 h 338138"/>
                <a:gd name="connsiteX1" fmla="*/ 165544 w 338138"/>
                <a:gd name="connsiteY1" fmla="*/ 148443 h 338138"/>
                <a:gd name="connsiteX2" fmla="*/ 249865 w 338138"/>
                <a:gd name="connsiteY2" fmla="*/ 233341 h 338138"/>
                <a:gd name="connsiteX3" fmla="*/ 280167 w 338138"/>
                <a:gd name="connsiteY3" fmla="*/ 232015 h 338138"/>
                <a:gd name="connsiteX4" fmla="*/ 286755 w 338138"/>
                <a:gd name="connsiteY4" fmla="*/ 234668 h 338138"/>
                <a:gd name="connsiteX5" fmla="*/ 335503 w 338138"/>
                <a:gd name="connsiteY5" fmla="*/ 283750 h 338138"/>
                <a:gd name="connsiteX6" fmla="*/ 338138 w 338138"/>
                <a:gd name="connsiteY6" fmla="*/ 293036 h 338138"/>
                <a:gd name="connsiteX7" fmla="*/ 330233 w 338138"/>
                <a:gd name="connsiteY7" fmla="*/ 298342 h 338138"/>
                <a:gd name="connsiteX8" fmla="*/ 311788 w 338138"/>
                <a:gd name="connsiteY8" fmla="*/ 303648 h 338138"/>
                <a:gd name="connsiteX9" fmla="*/ 303883 w 338138"/>
                <a:gd name="connsiteY9" fmla="*/ 310281 h 338138"/>
                <a:gd name="connsiteX10" fmla="*/ 299930 w 338138"/>
                <a:gd name="connsiteY10" fmla="*/ 331505 h 338138"/>
                <a:gd name="connsiteX11" fmla="*/ 293343 w 338138"/>
                <a:gd name="connsiteY11" fmla="*/ 338138 h 338138"/>
                <a:gd name="connsiteX12" fmla="*/ 290708 w 338138"/>
                <a:gd name="connsiteY12" fmla="*/ 338138 h 338138"/>
                <a:gd name="connsiteX13" fmla="*/ 284120 w 338138"/>
                <a:gd name="connsiteY13" fmla="*/ 335485 h 338138"/>
                <a:gd name="connsiteX14" fmla="*/ 235372 w 338138"/>
                <a:gd name="connsiteY14" fmla="*/ 286403 h 338138"/>
                <a:gd name="connsiteX15" fmla="*/ 232737 w 338138"/>
                <a:gd name="connsiteY15" fmla="*/ 279770 h 338138"/>
                <a:gd name="connsiteX16" fmla="*/ 234054 w 338138"/>
                <a:gd name="connsiteY16" fmla="*/ 249260 h 338138"/>
                <a:gd name="connsiteX17" fmla="*/ 149733 w 338138"/>
                <a:gd name="connsiteY17" fmla="*/ 164361 h 338138"/>
                <a:gd name="connsiteX18" fmla="*/ 149733 w 338138"/>
                <a:gd name="connsiteY18" fmla="*/ 148443 h 338138"/>
                <a:gd name="connsiteX19" fmla="*/ 157638 w 338138"/>
                <a:gd name="connsiteY19" fmla="*/ 144463 h 338138"/>
                <a:gd name="connsiteX20" fmla="*/ 145922 w 338138"/>
                <a:gd name="connsiteY20" fmla="*/ 120650 h 338138"/>
                <a:gd name="connsiteX21" fmla="*/ 169863 w 338138"/>
                <a:gd name="connsiteY21" fmla="*/ 137383 h 338138"/>
                <a:gd name="connsiteX22" fmla="*/ 157893 w 338138"/>
                <a:gd name="connsiteY22" fmla="*/ 133522 h 338138"/>
                <a:gd name="connsiteX23" fmla="*/ 141931 w 338138"/>
                <a:gd name="connsiteY23" fmla="*/ 141245 h 338138"/>
                <a:gd name="connsiteX24" fmla="*/ 137941 w 338138"/>
                <a:gd name="connsiteY24" fmla="*/ 168275 h 338138"/>
                <a:gd name="connsiteX25" fmla="*/ 120650 w 338138"/>
                <a:gd name="connsiteY25" fmla="*/ 145106 h 338138"/>
                <a:gd name="connsiteX26" fmla="*/ 145922 w 338138"/>
                <a:gd name="connsiteY26" fmla="*/ 120650 h 338138"/>
                <a:gd name="connsiteX27" fmla="*/ 146051 w 338138"/>
                <a:gd name="connsiteY27" fmla="*/ 60325 h 338138"/>
                <a:gd name="connsiteX28" fmla="*/ 230188 w 338138"/>
                <a:gd name="connsiteY28" fmla="*/ 145257 h 338138"/>
                <a:gd name="connsiteX29" fmla="*/ 219671 w 338138"/>
                <a:gd name="connsiteY29" fmla="*/ 186395 h 338138"/>
                <a:gd name="connsiteX30" fmla="*/ 193378 w 338138"/>
                <a:gd name="connsiteY30" fmla="*/ 161181 h 338138"/>
                <a:gd name="connsiteX31" fmla="*/ 196007 w 338138"/>
                <a:gd name="connsiteY31" fmla="*/ 145257 h 338138"/>
                <a:gd name="connsiteX32" fmla="*/ 146051 w 338138"/>
                <a:gd name="connsiteY32" fmla="*/ 94828 h 338138"/>
                <a:gd name="connsiteX33" fmla="*/ 96094 w 338138"/>
                <a:gd name="connsiteY33" fmla="*/ 145257 h 338138"/>
                <a:gd name="connsiteX34" fmla="*/ 146051 w 338138"/>
                <a:gd name="connsiteY34" fmla="*/ 195685 h 338138"/>
                <a:gd name="connsiteX35" fmla="*/ 161827 w 338138"/>
                <a:gd name="connsiteY35" fmla="*/ 193031 h 338138"/>
                <a:gd name="connsiteX36" fmla="*/ 188119 w 338138"/>
                <a:gd name="connsiteY36" fmla="*/ 219572 h 338138"/>
                <a:gd name="connsiteX37" fmla="*/ 146051 w 338138"/>
                <a:gd name="connsiteY37" fmla="*/ 230188 h 338138"/>
                <a:gd name="connsiteX38" fmla="*/ 61913 w 338138"/>
                <a:gd name="connsiteY38" fmla="*/ 145257 h 338138"/>
                <a:gd name="connsiteX39" fmla="*/ 146051 w 338138"/>
                <a:gd name="connsiteY39" fmla="*/ 60325 h 338138"/>
                <a:gd name="connsiteX40" fmla="*/ 145257 w 338138"/>
                <a:gd name="connsiteY40" fmla="*/ 0 h 338138"/>
                <a:gd name="connsiteX41" fmla="*/ 290513 w 338138"/>
                <a:gd name="connsiteY41" fmla="*/ 145257 h 338138"/>
                <a:gd name="connsiteX42" fmla="*/ 269385 w 338138"/>
                <a:gd name="connsiteY42" fmla="*/ 221846 h 338138"/>
                <a:gd name="connsiteX43" fmla="*/ 254859 w 338138"/>
                <a:gd name="connsiteY43" fmla="*/ 221846 h 338138"/>
                <a:gd name="connsiteX44" fmla="*/ 239013 w 338138"/>
                <a:gd name="connsiteY44" fmla="*/ 206000 h 338138"/>
                <a:gd name="connsiteX45" fmla="*/ 256180 w 338138"/>
                <a:gd name="connsiteY45" fmla="*/ 145257 h 338138"/>
                <a:gd name="connsiteX46" fmla="*/ 145257 w 338138"/>
                <a:gd name="connsiteY46" fmla="*/ 34333 h 338138"/>
                <a:gd name="connsiteX47" fmla="*/ 34333 w 338138"/>
                <a:gd name="connsiteY47" fmla="*/ 145257 h 338138"/>
                <a:gd name="connsiteX48" fmla="*/ 145257 w 338138"/>
                <a:gd name="connsiteY48" fmla="*/ 256180 h 338138"/>
                <a:gd name="connsiteX49" fmla="*/ 206000 w 338138"/>
                <a:gd name="connsiteY49" fmla="*/ 239013 h 338138"/>
                <a:gd name="connsiteX50" fmla="*/ 221847 w 338138"/>
                <a:gd name="connsiteY50" fmla="*/ 254859 h 338138"/>
                <a:gd name="connsiteX51" fmla="*/ 221847 w 338138"/>
                <a:gd name="connsiteY51" fmla="*/ 269385 h 338138"/>
                <a:gd name="connsiteX52" fmla="*/ 145257 w 338138"/>
                <a:gd name="connsiteY52" fmla="*/ 290513 h 338138"/>
                <a:gd name="connsiteX53" fmla="*/ 0 w 338138"/>
                <a:gd name="connsiteY53" fmla="*/ 145257 h 338138"/>
                <a:gd name="connsiteX54" fmla="*/ 145257 w 338138"/>
                <a:gd name="connsiteY5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38138" h="338138">
                  <a:moveTo>
                    <a:pt x="157638" y="144463"/>
                  </a:moveTo>
                  <a:cubicBezTo>
                    <a:pt x="160273" y="144463"/>
                    <a:pt x="162908" y="145790"/>
                    <a:pt x="165544" y="148443"/>
                  </a:cubicBezTo>
                  <a:cubicBezTo>
                    <a:pt x="165544" y="148443"/>
                    <a:pt x="165544" y="148443"/>
                    <a:pt x="249865" y="233341"/>
                  </a:cubicBezTo>
                  <a:cubicBezTo>
                    <a:pt x="249865" y="233341"/>
                    <a:pt x="249865" y="233341"/>
                    <a:pt x="280167" y="232015"/>
                  </a:cubicBezTo>
                  <a:cubicBezTo>
                    <a:pt x="282803" y="232015"/>
                    <a:pt x="285438" y="233341"/>
                    <a:pt x="286755" y="234668"/>
                  </a:cubicBezTo>
                  <a:cubicBezTo>
                    <a:pt x="286755" y="234668"/>
                    <a:pt x="286755" y="234668"/>
                    <a:pt x="335503" y="283750"/>
                  </a:cubicBezTo>
                  <a:cubicBezTo>
                    <a:pt x="338138" y="286403"/>
                    <a:pt x="338138" y="289056"/>
                    <a:pt x="338138" y="293036"/>
                  </a:cubicBezTo>
                  <a:cubicBezTo>
                    <a:pt x="336821" y="295689"/>
                    <a:pt x="334186" y="298342"/>
                    <a:pt x="330233" y="298342"/>
                  </a:cubicBezTo>
                  <a:cubicBezTo>
                    <a:pt x="330233" y="298342"/>
                    <a:pt x="330233" y="298342"/>
                    <a:pt x="311788" y="303648"/>
                  </a:cubicBezTo>
                  <a:cubicBezTo>
                    <a:pt x="307835" y="303648"/>
                    <a:pt x="305200" y="306301"/>
                    <a:pt x="303883" y="310281"/>
                  </a:cubicBezTo>
                  <a:cubicBezTo>
                    <a:pt x="303883" y="310281"/>
                    <a:pt x="303883" y="310281"/>
                    <a:pt x="299930" y="331505"/>
                  </a:cubicBezTo>
                  <a:cubicBezTo>
                    <a:pt x="298613" y="334158"/>
                    <a:pt x="295978" y="336812"/>
                    <a:pt x="293343" y="338138"/>
                  </a:cubicBezTo>
                  <a:cubicBezTo>
                    <a:pt x="292025" y="338138"/>
                    <a:pt x="292025" y="338138"/>
                    <a:pt x="290708" y="338138"/>
                  </a:cubicBezTo>
                  <a:cubicBezTo>
                    <a:pt x="288073" y="338138"/>
                    <a:pt x="285438" y="336812"/>
                    <a:pt x="284120" y="335485"/>
                  </a:cubicBezTo>
                  <a:cubicBezTo>
                    <a:pt x="284120" y="335485"/>
                    <a:pt x="284120" y="335485"/>
                    <a:pt x="235372" y="286403"/>
                  </a:cubicBezTo>
                  <a:cubicBezTo>
                    <a:pt x="232737" y="283750"/>
                    <a:pt x="232737" y="281097"/>
                    <a:pt x="232737" y="279770"/>
                  </a:cubicBezTo>
                  <a:cubicBezTo>
                    <a:pt x="232737" y="279770"/>
                    <a:pt x="232737" y="279770"/>
                    <a:pt x="234054" y="249260"/>
                  </a:cubicBezTo>
                  <a:cubicBezTo>
                    <a:pt x="234054" y="249260"/>
                    <a:pt x="234054" y="249260"/>
                    <a:pt x="149733" y="164361"/>
                  </a:cubicBezTo>
                  <a:cubicBezTo>
                    <a:pt x="144463" y="159055"/>
                    <a:pt x="144463" y="152422"/>
                    <a:pt x="149733" y="148443"/>
                  </a:cubicBezTo>
                  <a:cubicBezTo>
                    <a:pt x="151051" y="145790"/>
                    <a:pt x="155003" y="144463"/>
                    <a:pt x="157638" y="144463"/>
                  </a:cubicBezTo>
                  <a:close/>
                  <a:moveTo>
                    <a:pt x="145922" y="120650"/>
                  </a:moveTo>
                  <a:cubicBezTo>
                    <a:pt x="157893" y="120650"/>
                    <a:pt x="167203" y="128373"/>
                    <a:pt x="169863" y="137383"/>
                  </a:cubicBezTo>
                  <a:cubicBezTo>
                    <a:pt x="167203" y="134809"/>
                    <a:pt x="161883" y="133522"/>
                    <a:pt x="157893" y="133522"/>
                  </a:cubicBezTo>
                  <a:cubicBezTo>
                    <a:pt x="151242" y="133522"/>
                    <a:pt x="145922" y="136096"/>
                    <a:pt x="141931" y="141245"/>
                  </a:cubicBezTo>
                  <a:cubicBezTo>
                    <a:pt x="133951" y="147680"/>
                    <a:pt x="132620" y="160552"/>
                    <a:pt x="137941" y="168275"/>
                  </a:cubicBezTo>
                  <a:cubicBezTo>
                    <a:pt x="128630" y="165701"/>
                    <a:pt x="120650" y="156691"/>
                    <a:pt x="120650" y="145106"/>
                  </a:cubicBezTo>
                  <a:cubicBezTo>
                    <a:pt x="120650" y="132234"/>
                    <a:pt x="132620" y="120650"/>
                    <a:pt x="145922" y="120650"/>
                  </a:cubicBezTo>
                  <a:close/>
                  <a:moveTo>
                    <a:pt x="146051" y="60325"/>
                  </a:moveTo>
                  <a:cubicBezTo>
                    <a:pt x="192063" y="60325"/>
                    <a:pt x="230188" y="98810"/>
                    <a:pt x="230188" y="145257"/>
                  </a:cubicBezTo>
                  <a:cubicBezTo>
                    <a:pt x="230188" y="159854"/>
                    <a:pt x="226244" y="174452"/>
                    <a:pt x="219671" y="186395"/>
                  </a:cubicBezTo>
                  <a:lnTo>
                    <a:pt x="193378" y="161181"/>
                  </a:lnTo>
                  <a:cubicBezTo>
                    <a:pt x="196007" y="155873"/>
                    <a:pt x="196007" y="150565"/>
                    <a:pt x="196007" y="145257"/>
                  </a:cubicBezTo>
                  <a:cubicBezTo>
                    <a:pt x="196007" y="117388"/>
                    <a:pt x="173658" y="94828"/>
                    <a:pt x="146051" y="94828"/>
                  </a:cubicBezTo>
                  <a:cubicBezTo>
                    <a:pt x="118443" y="94828"/>
                    <a:pt x="96094" y="117388"/>
                    <a:pt x="96094" y="145257"/>
                  </a:cubicBezTo>
                  <a:cubicBezTo>
                    <a:pt x="96094" y="173125"/>
                    <a:pt x="118443" y="195685"/>
                    <a:pt x="146051" y="195685"/>
                  </a:cubicBezTo>
                  <a:cubicBezTo>
                    <a:pt x="151309" y="195685"/>
                    <a:pt x="156568" y="194358"/>
                    <a:pt x="161827" y="193031"/>
                  </a:cubicBezTo>
                  <a:cubicBezTo>
                    <a:pt x="161827" y="193031"/>
                    <a:pt x="161827" y="193031"/>
                    <a:pt x="188119" y="219572"/>
                  </a:cubicBezTo>
                  <a:cubicBezTo>
                    <a:pt x="174973" y="226207"/>
                    <a:pt x="161827" y="230188"/>
                    <a:pt x="146051" y="230188"/>
                  </a:cubicBezTo>
                  <a:cubicBezTo>
                    <a:pt x="100038" y="230188"/>
                    <a:pt x="61913" y="191703"/>
                    <a:pt x="61913" y="145257"/>
                  </a:cubicBezTo>
                  <a:cubicBezTo>
                    <a:pt x="61913" y="98810"/>
                    <a:pt x="100038" y="60325"/>
                    <a:pt x="146051" y="60325"/>
                  </a:cubicBezTo>
                  <a:close/>
                  <a:moveTo>
                    <a:pt x="145257" y="0"/>
                  </a:moveTo>
                  <a:cubicBezTo>
                    <a:pt x="225808" y="0"/>
                    <a:pt x="290513" y="64705"/>
                    <a:pt x="290513" y="145257"/>
                  </a:cubicBezTo>
                  <a:cubicBezTo>
                    <a:pt x="290513" y="172987"/>
                    <a:pt x="282590" y="199398"/>
                    <a:pt x="269385" y="221846"/>
                  </a:cubicBezTo>
                  <a:cubicBezTo>
                    <a:pt x="269385" y="221846"/>
                    <a:pt x="269385" y="221846"/>
                    <a:pt x="254859" y="221846"/>
                  </a:cubicBezTo>
                  <a:cubicBezTo>
                    <a:pt x="254859" y="221846"/>
                    <a:pt x="254859" y="221846"/>
                    <a:pt x="239013" y="206000"/>
                  </a:cubicBezTo>
                  <a:cubicBezTo>
                    <a:pt x="249577" y="188833"/>
                    <a:pt x="256180" y="167705"/>
                    <a:pt x="256180" y="145257"/>
                  </a:cubicBezTo>
                  <a:cubicBezTo>
                    <a:pt x="256180" y="84513"/>
                    <a:pt x="207321" y="34333"/>
                    <a:pt x="145257" y="34333"/>
                  </a:cubicBezTo>
                  <a:cubicBezTo>
                    <a:pt x="84513" y="34333"/>
                    <a:pt x="34333" y="84513"/>
                    <a:pt x="34333" y="145257"/>
                  </a:cubicBezTo>
                  <a:cubicBezTo>
                    <a:pt x="34333" y="207321"/>
                    <a:pt x="84513" y="256180"/>
                    <a:pt x="145257" y="256180"/>
                  </a:cubicBezTo>
                  <a:cubicBezTo>
                    <a:pt x="167705" y="256180"/>
                    <a:pt x="188834" y="249577"/>
                    <a:pt x="206000" y="239013"/>
                  </a:cubicBezTo>
                  <a:cubicBezTo>
                    <a:pt x="206000" y="239013"/>
                    <a:pt x="206000" y="239013"/>
                    <a:pt x="221847" y="254859"/>
                  </a:cubicBezTo>
                  <a:cubicBezTo>
                    <a:pt x="221847" y="254859"/>
                    <a:pt x="221847" y="254859"/>
                    <a:pt x="221847" y="269385"/>
                  </a:cubicBezTo>
                  <a:cubicBezTo>
                    <a:pt x="199398" y="282590"/>
                    <a:pt x="172988" y="290513"/>
                    <a:pt x="145257" y="290513"/>
                  </a:cubicBezTo>
                  <a:cubicBezTo>
                    <a:pt x="64705" y="290513"/>
                    <a:pt x="0" y="225808"/>
                    <a:pt x="0" y="145257"/>
                  </a:cubicBezTo>
                  <a:cubicBezTo>
                    <a:pt x="0" y="64705"/>
                    <a:pt x="64705" y="0"/>
                    <a:pt x="145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35"/>
            <p:cNvSpPr/>
            <p:nvPr/>
          </p:nvSpPr>
          <p:spPr>
            <a:xfrm>
              <a:off x="7028383" y="2066049"/>
              <a:ext cx="3731982" cy="37773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spcBef>
                  <a:spcPts val="600"/>
                </a:spcBef>
                <a:defRPr/>
              </a:pPr>
              <a:endParaRPr lang="en-US" altLang="en-US" sz="2400" dirty="0">
                <a:latin typeface="UTM Neo Sans Intel" pitchFamily="18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879252" y="1717968"/>
            <a:ext cx="422614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altLang="en-US" sz="2400" b="1" dirty="0">
                <a:latin typeface="UTM Neo Sans Intel" pitchFamily="18" charset="0"/>
                <a:cs typeface="Arial" charset="0"/>
              </a:rPr>
              <a:t>* CỘNG 2 SỐ THẬP PHÂN: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này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dưới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kia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sao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cho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chữ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cùng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hàng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đặt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nhau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như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tự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nhiên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266549" y="1701393"/>
            <a:ext cx="433670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altLang="en-US" sz="2400" b="1" dirty="0">
                <a:latin typeface="UTM Neo Sans Intel" pitchFamily="18" charset="0"/>
                <a:cs typeface="Arial" charset="0"/>
              </a:rPr>
              <a:t>* TÍNH CHẤT GIAO HOÁN: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Khi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đổi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chỗ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 smtClean="0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 smtClean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trong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thì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không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thay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đổi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8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 smtClean="0">
                <a:latin typeface="UTM Thanh Nhac TL" pitchFamily="18" charset="0"/>
                <a:cs typeface="+mn-ea"/>
                <a:sym typeface="+mn-lt"/>
              </a:rPr>
              <a:t>DẶN DÒ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21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82" y="2584778"/>
            <a:ext cx="1743312" cy="4114460"/>
          </a:xfrm>
          <a:prstGeom prst="rect">
            <a:avLst/>
          </a:prstGeom>
        </p:spPr>
      </p:pic>
      <p:sp>
        <p:nvSpPr>
          <p:cNvPr id="12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" y="2471738"/>
            <a:ext cx="7498834" cy="3487101"/>
          </a:xfrm>
          <a:prstGeom prst="rect">
            <a:avLst/>
          </a:prstGeom>
          <a:solidFill>
            <a:srgbClr val="ECD87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9571" y="2758281"/>
            <a:ext cx="8177486" cy="3767454"/>
          </a:xfrm>
          <a:prstGeom prst="rect">
            <a:avLst/>
          </a:prstGeom>
          <a:solidFill>
            <a:srgbClr val="DE7272"/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351" y="2988100"/>
            <a:ext cx="84843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96875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Ôn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lại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cách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2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thập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phân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,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tính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chất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giao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hoán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phép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thập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phân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 marL="571500" indent="-396875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Chú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ý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làm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bài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cẩn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 marL="571500" indent="-396875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Chuẩn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bị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bài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: “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nhiều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thập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phân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”</a:t>
            </a:r>
            <a:endParaRPr lang="en-US" altLang="en-US" sz="3200" dirty="0">
              <a:solidFill>
                <a:schemeClr val="bg1"/>
              </a:solidFill>
              <a:latin typeface="UTM Neo Sans Intel" pitchFamily="18" charset="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001000" y="220854"/>
            <a:ext cx="4145280" cy="2728616"/>
            <a:chOff x="4632958" y="200221"/>
            <a:chExt cx="6080761" cy="2728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2958" y="200221"/>
              <a:ext cx="6080761" cy="27286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51118" y="489246"/>
              <a:ext cx="53340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0"/>
            <a:ext cx="2732314" cy="2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46DA2DD4-D285-4C1C-8614-208491DF5623}"/>
              </a:ext>
            </a:extLst>
          </p:cNvPr>
          <p:cNvSpPr txBox="1"/>
          <p:nvPr/>
        </p:nvSpPr>
        <p:spPr>
          <a:xfrm>
            <a:off x="3840480" y="2569029"/>
            <a:ext cx="747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66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THANK YOU</a:t>
            </a:r>
            <a:endParaRPr lang="en-US" altLang="zh-CN" sz="66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27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131" y="341057"/>
            <a:ext cx="4512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Neo Sans Intel" pitchFamily="18" charset="0"/>
              </a:rPr>
              <a:t>b</a:t>
            </a:r>
            <a:r>
              <a:rPr lang="en-US" sz="4400" b="1" dirty="0" smtClean="0">
                <a:solidFill>
                  <a:srgbClr val="0070C0"/>
                </a:solidFill>
                <a:latin typeface="UTM Neo Sans Intel" pitchFamily="18" charset="0"/>
              </a:rPr>
              <a:t>) 45,08 + 24,97</a:t>
            </a:r>
            <a:endParaRPr lang="en-US" sz="44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61" y="1633493"/>
            <a:ext cx="257952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45,08</a:t>
            </a:r>
          </a:p>
          <a:p>
            <a:pPr algn="l" eaLnBrk="1" hangingPunct="1"/>
            <a:r>
              <a:rPr lang="en-US" altLang="vi-VN" sz="2000" dirty="0" smtClean="0">
                <a:latin typeface="UTM Neo Sans Intel" pitchFamily="18" charset="0"/>
              </a:rPr>
              <a:t> </a:t>
            </a:r>
            <a:endParaRPr lang="en-US" altLang="vi-VN" sz="2000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24,97</a:t>
            </a:r>
            <a:endParaRPr lang="en-US" altLang="vi-VN" sz="4800" dirty="0">
              <a:latin typeface="UTM Neo Sans Intel" pitchFamily="18" charset="0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622" y="1648733"/>
            <a:ext cx="257952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24,97</a:t>
            </a:r>
          </a:p>
          <a:p>
            <a:pPr algn="l" eaLnBrk="1" hangingPunct="1"/>
            <a:endParaRPr lang="en-US" altLang="vi-VN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45,08</a:t>
            </a:r>
            <a:endParaRPr lang="en-US" altLang="vi-VN" sz="4800" dirty="0">
              <a:latin typeface="UTM Neo Sans Intel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30" y="1678402"/>
            <a:ext cx="194712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0" y="3702213"/>
            <a:ext cx="292831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  70,05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492" y="3701785"/>
            <a:ext cx="212432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  70,05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96" y="2095573"/>
            <a:ext cx="132523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latin typeface="UTM Neo Sans Intel" pitchFamily="18" charset="0"/>
                <a:cs typeface="Times New Roman" panose="02020603050405020304" pitchFamily="18" charset="0"/>
              </a:rPr>
              <a:t>+ </a:t>
            </a:r>
            <a:endParaRPr lang="en-US" altLang="vi-VN" sz="48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342" y="2095573"/>
            <a:ext cx="59602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416767" y="3476490"/>
            <a:ext cx="1696824" cy="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7AF28F7-D6F5-4653-98AC-453EAC35A9F4}"/>
              </a:ext>
            </a:extLst>
          </p:cNvPr>
          <p:cNvCxnSpPr>
            <a:cxnSpLocks/>
          </p:cNvCxnSpPr>
          <p:nvPr/>
        </p:nvCxnSpPr>
        <p:spPr>
          <a:xfrm>
            <a:off x="8708571" y="3472309"/>
            <a:ext cx="15152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774" y="3723985"/>
            <a:ext cx="65981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=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6509" y="5108091"/>
            <a:ext cx="8610600" cy="1292708"/>
            <a:chOff x="2046509" y="5108091"/>
            <a:chExt cx="8610600" cy="1292708"/>
          </a:xfrm>
        </p:grpSpPr>
        <p:sp>
          <p:nvSpPr>
            <p:cNvPr id="17" name="Rounded Rectangle 16"/>
            <p:cNvSpPr/>
            <p:nvPr/>
          </p:nvSpPr>
          <p:spPr>
            <a:xfrm>
              <a:off x="2046509" y="5108091"/>
              <a:ext cx="8610600" cy="129270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59264C4-FB6E-48BC-932E-E4B32C34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132" y="5165822"/>
              <a:ext cx="7993085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08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5" grpId="0"/>
      <p:bldP spid="27" grpId="0"/>
      <p:bldP spid="28" grpId="0"/>
      <p:bldP spid="32" grpId="0"/>
      <p:bldP spid="34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2492829" cy="257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783" y="291418"/>
            <a:ext cx="9431187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4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:</a:t>
            </a:r>
            <a:r>
              <a:rPr lang="vi-V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Một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cửa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tuần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lễ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đầu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được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314,78m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vải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tuần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lễ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sau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được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525,22m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vải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rằng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cửa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đó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tất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cả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các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ngày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trong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tuần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hỏi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trung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bình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mỗi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ngày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cửa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được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bao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nhiêu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mét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vải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?</a:t>
            </a:r>
            <a:r>
              <a:rPr lang="vi-V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UTM Eremitage" pitchFamily="18" charset="0"/>
              <a:cs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45" y="2336720"/>
            <a:ext cx="158901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tắt</a:t>
            </a:r>
            <a:endParaRPr lang="en-US" sz="2400" b="1" u="sng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591" y="2373391"/>
            <a:ext cx="143767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3862873"/>
            <a:ext cx="423683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: 525,22m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3" y="3149799"/>
            <a:ext cx="458138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: 314,78m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249" y="3677867"/>
            <a:ext cx="415127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     7 x 2 = 14 (</a:t>
            </a:r>
            <a:r>
              <a:rPr lang="en-US" altLang="vi-VN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ngày</a:t>
            </a:r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)</a:t>
            </a:r>
            <a:endParaRPr lang="en-US" alt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34199"/>
            <a:ext cx="6400799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4" y="4656943"/>
            <a:ext cx="5006878" cy="80791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(1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A95616-BE95-4180-826A-000DD9EC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969" y="5717368"/>
            <a:ext cx="24213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60m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41" y="5028908"/>
            <a:ext cx="534062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(314,78 </a:t>
            </a:r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+ </a:t>
            </a:r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525,22) : 14 </a:t>
            </a:r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= </a:t>
            </a:r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60 </a:t>
            </a:r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530" y="3021357"/>
            <a:ext cx="562744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3" y="5730620"/>
            <a:ext cx="5006878" cy="4385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? m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3760303" y="3021446"/>
            <a:ext cx="258417" cy="1312842"/>
          </a:xfrm>
          <a:prstGeom prst="rightBrace">
            <a:avLst>
              <a:gd name="adj1" fmla="val 4423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65053" y="346627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UTM Neo Sans Intel" pitchFamily="18" charset="0"/>
              </a:rPr>
              <a:t>14 </a:t>
            </a:r>
            <a:r>
              <a:rPr lang="en-US" sz="2400" dirty="0" err="1" smtClean="0">
                <a:latin typeface="UTM Neo Sans Intel" pitchFamily="18" charset="0"/>
              </a:rPr>
              <a:t>ngày</a:t>
            </a:r>
            <a:endParaRPr lang="en-US" sz="2400" dirty="0">
              <a:latin typeface="UTM Neo Sans Intel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3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36" grpId="0"/>
      <p:bldP spid="28" grpId="0"/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=""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5"/>
            <a:ext cx="3502883" cy="10156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4319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 smtClean="0">
                <a:latin typeface="UTM Thanh Nhac TL" pitchFamily="18" charset="0"/>
                <a:cs typeface="+mn-ea"/>
                <a:sym typeface="+mn-lt"/>
              </a:rPr>
              <a:t>KHỞI ĐỘNG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"/>
          <a:stretch/>
        </p:blipFill>
        <p:spPr>
          <a:xfrm flipH="1">
            <a:off x="3592286" y="-2057400"/>
            <a:ext cx="9361714" cy="9035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98" y="13856"/>
            <a:ext cx="4045898" cy="6234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65" t="57174" r="3771" b="36008"/>
          <a:stretch/>
        </p:blipFill>
        <p:spPr>
          <a:xfrm>
            <a:off x="2794215" y="5471886"/>
            <a:ext cx="5884204" cy="1112274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0" b="70261"/>
          <a:stretch/>
        </p:blipFill>
        <p:spPr>
          <a:xfrm>
            <a:off x="5736317" y="3251839"/>
            <a:ext cx="1025079" cy="1026984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5" r="34025" b="70261"/>
          <a:stretch/>
        </p:blipFill>
        <p:spPr>
          <a:xfrm>
            <a:off x="4409705" y="2628315"/>
            <a:ext cx="1003760" cy="1005625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3" t="57326" r="407" b="12935"/>
          <a:stretch/>
        </p:blipFill>
        <p:spPr>
          <a:xfrm>
            <a:off x="5736317" y="1331429"/>
            <a:ext cx="829658" cy="8311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26397" y="592866"/>
            <a:ext cx="3731505" cy="230832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Quả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cà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chua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Hạnh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phúc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65000" l="6950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61" t="19259" b="33575"/>
          <a:stretch/>
        </p:blipFill>
        <p:spPr>
          <a:xfrm>
            <a:off x="7532827" y="3456488"/>
            <a:ext cx="2762307" cy="3234599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31" b="65256" l="45700" r="6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42" t="27651" r="31573" b="32286"/>
          <a:stretch/>
        </p:blipFill>
        <p:spPr>
          <a:xfrm>
            <a:off x="10161346" y="3976283"/>
            <a:ext cx="1964288" cy="2747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15" b="64231" l="25400" r="3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4" t="43637" r="58293" b="36332"/>
          <a:stretch/>
        </p:blipFill>
        <p:spPr>
          <a:xfrm>
            <a:off x="2825928" y="5405408"/>
            <a:ext cx="1189881" cy="11122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0" y="4084293"/>
            <a:ext cx="2648712" cy="26421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11319" y="-147884"/>
            <a:ext cx="3727405" cy="3727405"/>
            <a:chOff x="-211319" y="-147884"/>
            <a:chExt cx="3727405" cy="37274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1319" y="-147884"/>
              <a:ext cx="3727405" cy="37274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09177" y="983970"/>
              <a:ext cx="130567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UTM Scriptina KT" pitchFamily="2" charset="0"/>
                </a:rPr>
                <a:t>Trò</a:t>
              </a:r>
              <a:r>
                <a:rPr lang="en-US" sz="4800" b="1" dirty="0" smtClean="0">
                  <a:latin typeface="UTM Scriptina KT" pitchFamily="2" charset="0"/>
                </a:rPr>
                <a:t> </a:t>
              </a:r>
            </a:p>
            <a:p>
              <a:pPr algn="ctr"/>
              <a:r>
                <a:rPr lang="en-US" sz="4800" b="1" dirty="0" err="1" smtClean="0">
                  <a:latin typeface="UTM Scriptina KT" pitchFamily="2" charset="0"/>
                </a:rPr>
                <a:t>chơi</a:t>
              </a:r>
              <a:r>
                <a:rPr lang="en-US" sz="4800" b="1" dirty="0" smtClean="0">
                  <a:latin typeface="UTM Scriptina KT" pitchFamily="2" charset="0"/>
                </a:rPr>
                <a:t>:</a:t>
              </a:r>
              <a:endParaRPr lang="en-US" sz="4800" b="1" dirty="0">
                <a:latin typeface="UTM Scriptina K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7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35521 0.25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29244 0.344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43216 0.530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629" y="359229"/>
            <a:ext cx="11244942" cy="1754326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629" y="2503714"/>
            <a:ext cx="11244942" cy="3170099"/>
          </a:xfrm>
          <a:prstGeom prst="rect">
            <a:avLst/>
          </a:prstGeom>
          <a:ln w="57150">
            <a:solidFill>
              <a:srgbClr val="002060"/>
            </a:solidFill>
            <a:prstDash val="dash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này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dưới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kia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sao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cho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chữ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cùng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hàng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đặt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nhau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như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tự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nhiên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.</a:t>
            </a: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8887" l="0" r="33368">
                        <a14:foregroundMark x1="11606" y1="18618" x2="23834" y2="18138"/>
                        <a14:foregroundMark x1="18135" y1="23608" x2="16477" y2="14299"/>
                        <a14:foregroundMark x1="15959" y1="20825" x2="10570" y2="14299"/>
                        <a14:foregroundMark x1="10052" y1="20633" x2="15751" y2="18906"/>
                        <a14:foregroundMark x1="11917" y1="20154" x2="13782" y2="15067"/>
                        <a14:foregroundMark x1="17306" y1="22649" x2="21140" y2="15547"/>
                        <a14:foregroundMark x1="20000" y1="22361" x2="22487" y2="16315"/>
                        <a14:foregroundMark x1="22487" y1="22649" x2="22176" y2="17370"/>
                        <a14:foregroundMark x1="20829" y1="23608" x2="20622" y2="18618"/>
                        <a14:foregroundMark x1="14093" y1="23896" x2="15751" y2="17370"/>
                        <a14:foregroundMark x1="13782" y1="21593" x2="13782" y2="15547"/>
                        <a14:foregroundMark x1="12228" y1="21593" x2="11606" y2="15355"/>
                        <a14:foregroundMark x1="13264" y1="21401" x2="12953" y2="13532"/>
                        <a14:foregroundMark x1="6736" y1="16123" x2="8394" y2="10845"/>
                        <a14:foregroundMark x1="7565" y1="15067" x2="12953" y2="9309"/>
                        <a14:foregroundMark x1="6528" y1="12284" x2="11606" y2="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70159"/>
          <a:stretch/>
        </p:blipFill>
        <p:spPr>
          <a:xfrm>
            <a:off x="9731829" y="4503186"/>
            <a:ext cx="2645228" cy="25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3880" y="824939"/>
            <a:ext cx="6899350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" pitchFamily="34" charset="0"/>
                <a:cs typeface="Arial" pitchFamily="34" charset="0"/>
              </a:rPr>
              <a:t>9,37 + 8,42 = ?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2107" y="2146835"/>
            <a:ext cx="6921123" cy="3970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endParaRPr lang="en-US" sz="4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27373" y="2600764"/>
            <a:ext cx="3233529" cy="2898405"/>
            <a:chOff x="2117796" y="1633493"/>
            <a:chExt cx="3233529" cy="2898405"/>
          </a:xfrm>
        </p:grpSpPr>
        <p:sp>
          <p:nvSpPr>
            <p:cNvPr id="6" name="TextBox 17">
              <a:extLst>
                <a:ext uri="{FF2B5EF4-FFF2-40B4-BE49-F238E27FC236}">
                  <a16:creationId xmlns:a16="http://schemas.microsoft.com/office/drawing/2014/main" xmlns="" id="{19B5A770-72C0-48A9-BD01-F81DC0FFB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261" y="1633493"/>
              <a:ext cx="2579523" cy="191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9,37</a:t>
              </a:r>
            </a:p>
            <a:p>
              <a:pPr algn="l" eaLnBrk="1" hangingPunct="1"/>
              <a:r>
                <a:rPr lang="en-US" altLang="vi-VN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endParaRPr lang="en-US" alt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  <a:p>
              <a:pPr algn="l"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8,42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7CE1F37-7F90-4CA3-A276-4D5849228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010" y="3723985"/>
              <a:ext cx="2928315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17,79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107E867-E756-437A-8B65-0ABFDAFFF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796" y="2095573"/>
              <a:ext cx="1325239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anose="02020603050405020304" pitchFamily="18" charset="0"/>
                </a:rPr>
                <a:t>+ 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CA67ADA9-7787-4F3E-B4FD-8810F0AE4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4109" y="3574464"/>
              <a:ext cx="1851397" cy="1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8035" l="34901" r="65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0" r="31934" b="70159"/>
          <a:stretch/>
        </p:blipFill>
        <p:spPr>
          <a:xfrm>
            <a:off x="8769655" y="3705593"/>
            <a:ext cx="3422345" cy="33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7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3880" y="824939"/>
            <a:ext cx="6899350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" pitchFamily="34" charset="0"/>
                <a:cs typeface="Arial" pitchFamily="34" charset="0"/>
              </a:rPr>
              <a:t>51,12 + 8,93 = ?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2107" y="2146835"/>
            <a:ext cx="6921123" cy="3970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endParaRPr lang="en-US" sz="4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57249" y="2709624"/>
            <a:ext cx="3233529" cy="2898405"/>
            <a:chOff x="2117796" y="1633493"/>
            <a:chExt cx="3233529" cy="2898405"/>
          </a:xfrm>
        </p:grpSpPr>
        <p:sp>
          <p:nvSpPr>
            <p:cNvPr id="6" name="TextBox 17">
              <a:extLst>
                <a:ext uri="{FF2B5EF4-FFF2-40B4-BE49-F238E27FC236}">
                  <a16:creationId xmlns:a16="http://schemas.microsoft.com/office/drawing/2014/main" xmlns="" id="{19B5A770-72C0-48A9-BD01-F81DC0FFB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261" y="1633493"/>
              <a:ext cx="2579523" cy="191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51,12</a:t>
              </a:r>
            </a:p>
            <a:p>
              <a:pPr algn="l" eaLnBrk="1" hangingPunct="1"/>
              <a:r>
                <a:rPr lang="en-US" altLang="vi-VN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endParaRPr lang="en-US" alt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  <a:p>
              <a:pPr algn="l"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 8,93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7CE1F37-7F90-4CA3-A276-4D5849228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010" y="3723985"/>
              <a:ext cx="2928315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60,05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107E867-E756-437A-8B65-0ABFDAFFF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796" y="2095573"/>
              <a:ext cx="1325239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anose="02020603050405020304" pitchFamily="18" charset="0"/>
                </a:rPr>
                <a:t>+ 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CA67ADA9-7787-4F3E-B4FD-8810F0AE4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4109" y="3574464"/>
              <a:ext cx="1851397" cy="1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66" b="86539" l="68658" r="9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71" t="59682" r="1763" b="10477"/>
          <a:stretch/>
        </p:blipFill>
        <p:spPr>
          <a:xfrm>
            <a:off x="8382000" y="3575660"/>
            <a:ext cx="3595952" cy="35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 smtClean="0">
                <a:latin typeface="UTM Thanh Nhac TL" pitchFamily="18" charset="0"/>
                <a:cs typeface="+mn-ea"/>
                <a:sym typeface="+mn-lt"/>
              </a:rPr>
              <a:t>LUYỆN TẬP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8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58505" y="428690"/>
            <a:ext cx="881202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Bài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1: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Tính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so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sánh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giá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trị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của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a + b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b + a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TM Eremitage" pitchFamily="18" charset="0"/>
              <a:cs typeface="+mn-ea"/>
              <a:sym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12980"/>
              </p:ext>
            </p:extLst>
          </p:nvPr>
        </p:nvGraphicFramePr>
        <p:xfrm>
          <a:off x="757332" y="1439898"/>
          <a:ext cx="10809828" cy="402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5388"/>
                <a:gridCol w="4312920"/>
                <a:gridCol w="2362200"/>
                <a:gridCol w="2179320"/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7030A0"/>
                          </a:solidFill>
                        </a:rPr>
                        <a:t>a</a:t>
                      </a:r>
                      <a:endParaRPr lang="en-US" sz="3200" dirty="0">
                        <a:solidFill>
                          <a:srgbClr val="7030A0"/>
                        </a:solidFill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5,7</a:t>
                      </a:r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14,9</a:t>
                      </a:r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0,53</a:t>
                      </a:r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6,24</a:t>
                      </a:r>
                      <a:endParaRPr lang="en-US" sz="32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4,36</a:t>
                      </a:r>
                      <a:endParaRPr lang="en-US" sz="32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3,09</a:t>
                      </a:r>
                      <a:endParaRPr lang="en-US" sz="32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70C0"/>
                          </a:solidFill>
                        </a:rPr>
                        <a:t>a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</a:rPr>
                        <a:t> + b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1005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 smtClean="0">
                          <a:solidFill>
                            <a:srgbClr val="E33742"/>
                          </a:solidFill>
                          <a:sym typeface="+mn-lt"/>
                        </a:rPr>
                        <a:t>b + a</a:t>
                      </a:r>
                      <a:endParaRPr lang="zh-CN" altLang="en-US" sz="3200" b="1" dirty="0" smtClean="0">
                        <a:solidFill>
                          <a:srgbClr val="E33742"/>
                        </a:solidFill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4200" y="3685252"/>
            <a:ext cx="3679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</a:rPr>
              <a:t>5,7 + 6,24 = 11,94</a:t>
            </a:r>
            <a:endParaRPr lang="en-US" sz="32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88743" y="4691092"/>
            <a:ext cx="3679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E33742"/>
                </a:solidFill>
                <a:latin typeface="UTM Neo Sans Intel" pitchFamily="18" charset="0"/>
              </a:rPr>
              <a:t>6,24 + 5,7 = 11,94</a:t>
            </a:r>
            <a:endParaRPr lang="en-US" sz="3200" b="1" dirty="0">
              <a:solidFill>
                <a:srgbClr val="E33742"/>
              </a:solidFill>
              <a:latin typeface="UTM Neo Sans Intel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414260" y="4574823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20940" y="4691091"/>
            <a:ext cx="153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33742"/>
                </a:solidFill>
                <a:latin typeface="UTM Neo Sans Intel" pitchFamily="18" charset="0"/>
              </a:rPr>
              <a:t>19,26</a:t>
            </a:r>
            <a:endParaRPr lang="en-US" sz="3200" b="1" dirty="0">
              <a:solidFill>
                <a:srgbClr val="E33742"/>
              </a:solidFill>
              <a:latin typeface="UTM Neo Sans Intel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69780" y="3602845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973962" y="3697661"/>
            <a:ext cx="128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</a:rPr>
              <a:t>3,62</a:t>
            </a:r>
            <a:endParaRPr lang="en-US" sz="32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669780" y="4586679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973962" y="4691090"/>
            <a:ext cx="128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33742"/>
                </a:solidFill>
                <a:latin typeface="UTM Neo Sans Intel" pitchFamily="18" charset="0"/>
              </a:rPr>
              <a:t>3,62</a:t>
            </a:r>
            <a:endParaRPr lang="en-US" sz="3200" b="1" dirty="0">
              <a:solidFill>
                <a:srgbClr val="E33742"/>
              </a:solidFill>
              <a:latin typeface="UTM Neo Sans Intel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14260" y="3581399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43800" y="3703319"/>
            <a:ext cx="153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</a:rPr>
              <a:t>19,26</a:t>
            </a:r>
            <a:endParaRPr lang="en-US" sz="32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61460" y="5645849"/>
            <a:ext cx="4251960" cy="1036320"/>
            <a:chOff x="4061460" y="5676329"/>
            <a:chExt cx="4251960" cy="1036320"/>
          </a:xfrm>
        </p:grpSpPr>
        <p:sp>
          <p:nvSpPr>
            <p:cNvPr id="8" name="Rounded Rectangle 7"/>
            <p:cNvSpPr/>
            <p:nvPr/>
          </p:nvSpPr>
          <p:spPr>
            <a:xfrm>
              <a:off x="4061460" y="5676329"/>
              <a:ext cx="4251960" cy="103632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prstDash val="dash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90705" y="5871324"/>
              <a:ext cx="2730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UTM Neo Sans Intel" pitchFamily="18" charset="0"/>
                </a:rPr>
                <a:t>a</a:t>
              </a:r>
              <a:r>
                <a:rPr lang="en-US" sz="3600" b="1" dirty="0" smtClean="0">
                  <a:solidFill>
                    <a:srgbClr val="0070C0"/>
                  </a:solidFill>
                  <a:latin typeface="UTM Neo Sans Intel" pitchFamily="18" charset="0"/>
                </a:rPr>
                <a:t> + b</a:t>
              </a:r>
              <a:r>
                <a:rPr lang="en-US" sz="3600" b="1" dirty="0" smtClean="0">
                  <a:latin typeface="UTM Neo Sans Intel" pitchFamily="18" charset="0"/>
                </a:rPr>
                <a:t> = </a:t>
              </a:r>
              <a:r>
                <a:rPr lang="en-US" sz="3600" b="1" dirty="0" smtClean="0">
                  <a:solidFill>
                    <a:srgbClr val="FF0000"/>
                  </a:solidFill>
                  <a:latin typeface="UTM Neo Sans Intel" pitchFamily="18" charset="0"/>
                </a:rPr>
                <a:t>b + a</a:t>
              </a:r>
              <a:endParaRPr lang="en-US" sz="3600" b="1" dirty="0">
                <a:solidFill>
                  <a:srgbClr val="FF0000"/>
                </a:solidFill>
                <a:latin typeface="UTM Neo Sans Intel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9783" y1="12718" x2="75978" y2="29436"/>
                        <a14:foregroundMark x1="28804" y1="80718" x2="84891" y2="83179"/>
                        <a14:foregroundMark x1="13696" y1="85744" x2="40435" y2="81538"/>
                        <a14:foregroundMark x1="49348" y1="81538" x2="50217" y2="86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93" y="4752052"/>
            <a:ext cx="2233090" cy="2366590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2477320" y="5635690"/>
            <a:ext cx="8238813" cy="1036320"/>
          </a:xfrm>
          <a:prstGeom prst="roundRect">
            <a:avLst/>
          </a:prstGeom>
          <a:ln w="38100"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Tổng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của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a + b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và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b + a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có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gì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đặc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biệt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nhỉ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?</a:t>
            </a:r>
            <a:endParaRPr lang="en-US" sz="4400" b="1" dirty="0">
              <a:solidFill>
                <a:schemeClr val="tx1"/>
              </a:solidFill>
              <a:latin typeface="UTM Fleur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71600" y="6362129"/>
            <a:ext cx="121920" cy="121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621344" y="6190318"/>
            <a:ext cx="199357" cy="1993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935480" y="6023218"/>
            <a:ext cx="289622" cy="289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6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16" grpId="0"/>
      <p:bldP spid="29" grpId="0" animBg="1"/>
      <p:bldP spid="19" grpId="0"/>
      <p:bldP spid="31" grpId="0" animBg="1"/>
      <p:bldP spid="24" grpId="0"/>
      <p:bldP spid="30" grpId="0" animBg="1"/>
      <p:bldP spid="26" grpId="0"/>
      <p:bldP spid="7" grpId="0" animBg="1"/>
      <p:bldP spid="18" grpId="0"/>
      <p:bldP spid="35" grpId="0" animBg="1"/>
      <p:bldP spid="35" grpId="1" animBg="1"/>
      <p:bldP spid="15" grpId="0" animBg="1"/>
      <p:bldP spid="15" grpId="1" animBg="1"/>
      <p:bldP spid="37" grpId="0" animBg="1"/>
      <p:bldP spid="37" grpId="1" animBg="1"/>
      <p:bldP spid="38" grpId="0" animBg="1"/>
      <p:bldP spid="3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4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YinZJG#"/>
  <p:tag name="MH_LAYOUT" val="TitleSubTitle"/>
  <p:tag name="MH" val="20170705134447"/>
  <p:tag name="MH_LIBRARY" val="GRAPHI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SubTitle"/>
  <p:tag name="MH_OR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SubTitle"/>
  <p:tag name="MH_ORDER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Title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437"/>
  <p:tag name="MH_LIBRARY" val="GRAPHIC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包图主题2">
  <a:themeElements>
    <a:clrScheme name="自定义 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7272"/>
      </a:accent1>
      <a:accent2>
        <a:srgbClr val="92BD61"/>
      </a:accent2>
      <a:accent3>
        <a:srgbClr val="ECD873"/>
      </a:accent3>
      <a:accent4>
        <a:srgbClr val="1CA196"/>
      </a:accent4>
      <a:accent5>
        <a:srgbClr val="DE7272"/>
      </a:accent5>
      <a:accent6>
        <a:srgbClr val="92BD61"/>
      </a:accent6>
      <a:hlink>
        <a:srgbClr val="0563C1"/>
      </a:hlink>
      <a:folHlink>
        <a:srgbClr val="954F72"/>
      </a:folHlink>
    </a:clrScheme>
    <a:fontScheme name="aqndzgmp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1359</TotalTime>
  <Words>1114</Words>
  <Application>Microsoft Office PowerPoint</Application>
  <PresentationFormat>Custom</PresentationFormat>
  <Paragraphs>211</Paragraphs>
  <Slides>27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admin</cp:lastModifiedBy>
  <cp:revision>88</cp:revision>
  <dcterms:created xsi:type="dcterms:W3CDTF">2017-07-05T04:53:15Z</dcterms:created>
  <dcterms:modified xsi:type="dcterms:W3CDTF">2021-11-07T07:04:47Z</dcterms:modified>
</cp:coreProperties>
</file>