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2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1652" autoAdjust="0"/>
  </p:normalViewPr>
  <p:slideViewPr>
    <p:cSldViewPr>
      <p:cViewPr varScale="1">
        <p:scale>
          <a:sx n="71" d="100"/>
          <a:sy n="71" d="100"/>
        </p:scale>
        <p:origin x="15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UTM Habano" panose="02040603050506020204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UTM Haban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6587</TotalTime>
  <Words>1183</Words>
  <Application>Microsoft Office PowerPoint</Application>
  <PresentationFormat>Widescreen</PresentationFormat>
  <Paragraphs>189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宋体</vt:lpstr>
      <vt:lpstr>#9Slide03 Arima Madurai ExtraBo</vt:lpstr>
      <vt:lpstr>Arial</vt:lpstr>
      <vt:lpstr>Calibri</vt:lpstr>
      <vt:lpstr>Calibri Light</vt:lpstr>
      <vt:lpstr>等线</vt:lpstr>
      <vt:lpstr>HP001 4H</vt:lpstr>
      <vt:lpstr>inpin heiti</vt:lpstr>
      <vt:lpstr>Times New Roman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Phạm Thị Hương (ADAS - GV - TH)</cp:lastModifiedBy>
  <cp:revision>338</cp:revision>
  <cp:lastPrinted>1601-01-01T00:00:00Z</cp:lastPrinted>
  <dcterms:created xsi:type="dcterms:W3CDTF">2009-01-21T02:33:19Z</dcterms:created>
  <dcterms:modified xsi:type="dcterms:W3CDTF">2021-10-29T04:27:47Z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