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2"/>
  </p:notesMasterIdLst>
  <p:sldIdLst>
    <p:sldId id="301" r:id="rId2"/>
    <p:sldId id="324" r:id="rId3"/>
    <p:sldId id="265" r:id="rId4"/>
    <p:sldId id="304" r:id="rId5"/>
    <p:sldId id="302" r:id="rId6"/>
    <p:sldId id="257" r:id="rId7"/>
    <p:sldId id="305" r:id="rId8"/>
    <p:sldId id="306" r:id="rId9"/>
    <p:sldId id="307" r:id="rId10"/>
    <p:sldId id="308" r:id="rId11"/>
    <p:sldId id="260" r:id="rId12"/>
    <p:sldId id="309" r:id="rId13"/>
    <p:sldId id="259" r:id="rId14"/>
    <p:sldId id="256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261" r:id="rId30"/>
    <p:sldId id="262" r:id="rId31"/>
  </p:sldIdLst>
  <p:sldSz cx="9144000" cy="5143500" type="screen16x9"/>
  <p:notesSz cx="6858000" cy="9144000"/>
  <p:embeddedFontLst>
    <p:embeddedFont>
      <p:font typeface="Satisfy" panose="020B0604020202020204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HP001 4 hàng" panose="020B0604020202020204" charset="0"/>
      <p:regular r:id="rId36"/>
      <p:bold r:id="rId37"/>
    </p:embeddedFont>
    <p:embeddedFont>
      <p:font typeface="Public Sans" panose="020B0604020202020204" charset="0"/>
      <p:regular r:id="rId38"/>
      <p:bold r:id="rId39"/>
      <p:italic r:id="rId40"/>
      <p:boldItalic r:id="rId41"/>
    </p:embeddedFont>
    <p:embeddedFont>
      <p:font typeface="Fira Sans Extra Condensed Medium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4ED962-A428-4983-988D-F4E82BA1EB87}">
  <a:tblStyle styleId="{794ED962-A428-4983-988D-F4E82BA1EB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733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71737ba3b_0_2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71737ba3b_0_20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2" y="82464"/>
            <a:ext cx="8684882" cy="2098270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1666919"/>
            <a:ext cx="4967265" cy="2569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5" y="74261"/>
            <a:ext cx="3046829" cy="5435717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4838900"/>
            <a:ext cx="9144180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981450" y="187850"/>
            <a:ext cx="1181100" cy="1181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4219475"/>
            <a:ext cx="5020934" cy="1181217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/>
          <p:nvPr/>
        </p:nvSpPr>
        <p:spPr>
          <a:xfrm>
            <a:off x="5338138" y="4110849"/>
            <a:ext cx="5020934" cy="128985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 rot="-303289">
            <a:off x="871738" y="356837"/>
            <a:ext cx="2809025" cy="3315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87125"/>
            <a:ext cx="7698600" cy="14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5124425" y="2669600"/>
            <a:ext cx="3287400" cy="8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3388532" y="3372384"/>
            <a:ext cx="483319" cy="25614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237666" y="2864534"/>
            <a:ext cx="544164" cy="970819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137878" y="3144280"/>
            <a:ext cx="1070343" cy="1069873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 flipH="1">
            <a:off x="-16433" y="3580135"/>
            <a:ext cx="4512233" cy="629111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 flipH="1">
            <a:off x="-85506" y="4046400"/>
            <a:ext cx="9315231" cy="193536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 flipH="1">
            <a:off x="1307341" y="4030031"/>
            <a:ext cx="3188459" cy="2020765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11"/>
          <p:cNvGrpSpPr/>
          <p:nvPr/>
        </p:nvGrpSpPr>
        <p:grpSpPr>
          <a:xfrm>
            <a:off x="587073" y="3017967"/>
            <a:ext cx="593177" cy="98996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  <p:sldLayoutId id="2147483674" r:id="rId14"/>
    <p:sldLayoutId id="2147483675" r:id="rId15"/>
    <p:sldLayoutId id="2147483676" r:id="rId16"/>
    <p:sldLayoutId id="2147483677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272;L5.Vungbiennuocta.ppt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28750"/>
            <a:ext cx="4967265" cy="2569207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Courier New" pitchFamily="49" charset="0"/>
                <a:cs typeface="Courier New" pitchFamily="49" charset="0"/>
              </a:rPr>
              <a:t>KHỞI ĐỘNG</a:t>
            </a:r>
            <a:endParaRPr lang="en-US" sz="6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8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65" y="-11099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462028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9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38"/>
          <p:cNvPicPr preferRelativeResize="0"/>
          <p:nvPr/>
        </p:nvPicPr>
        <p:blipFill>
          <a:blip r:embed="rId4">
            <a:alphaModFix amt="14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7200" y="285750"/>
            <a:ext cx="396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81000" y="1352550"/>
            <a:ext cx="2691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1000" y="211455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3049" y="3179117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h chinh vn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126"/>
            <a:ext cx="4114800" cy="507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1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81000" y="2414308"/>
            <a:ext cx="4995618" cy="187599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569962" y="238745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95263" y="2190750"/>
            <a:ext cx="5119078" cy="190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4"/>
          <p:cNvSpPr txBox="1">
            <a:spLocks noGrp="1"/>
          </p:cNvSpPr>
          <p:nvPr>
            <p:ph type="ctrTitle"/>
          </p:nvPr>
        </p:nvSpPr>
        <p:spPr>
          <a:xfrm>
            <a:off x="-243767" y="961800"/>
            <a:ext cx="6605305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CÙNG ĐI DU LỊCH TỚI VÙNG BIỂN NƯỚC TA</a:t>
            </a:r>
            <a:endParaRPr sz="2400" b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57" name="Google Shape;857;p34"/>
          <p:cNvGrpSpPr/>
          <p:nvPr/>
        </p:nvGrpSpPr>
        <p:grpSpPr>
          <a:xfrm>
            <a:off x="2253549" y="467618"/>
            <a:ext cx="8796297" cy="5563599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ịnh Hạ Long ở đâu? Những trải nghiệm thú vị tại Hạ L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303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462915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77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Mách bạn cẩm nang kinh nghiệm du lịch Trà Cổ từ A đến Z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956352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6402" y="4617357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66"/>
            <a:ext cx="6781800" cy="460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745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0" y="4629150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2" y="283863"/>
            <a:ext cx="7677674" cy="431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67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61488"/>
            <a:ext cx="724737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4629150"/>
            <a:ext cx="373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8800" y="361950"/>
            <a:ext cx="6477000" cy="2057400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NHỮNG BÃI BIỂN EM BIẾT VÀ TỪNG ĐƯỢC GHÉ THĂM !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6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3658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629150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13957"/>
            <a:ext cx="8192978" cy="45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337689" y="462028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Bán đảo Sơn Trà - Đà Nẵng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8"/>
          <a:stretch/>
        </p:blipFill>
        <p:spPr bwMode="auto">
          <a:xfrm>
            <a:off x="1049843" y="-121845"/>
            <a:ext cx="7281289" cy="486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497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60783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95250"/>
            <a:ext cx="7143750" cy="477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38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95250"/>
            <a:ext cx="7086600" cy="47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4552950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Rang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88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5"/>
          <a:stretch/>
        </p:blipFill>
        <p:spPr bwMode="auto">
          <a:xfrm>
            <a:off x="1371600" y="-95250"/>
            <a:ext cx="6400800" cy="467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705350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Né –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1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56480"/>
            <a:ext cx="7467600" cy="494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26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5279"/>
            <a:ext cx="6858000" cy="455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460477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65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iên Giang lên kế hoạch tiêm chủng ở Phú Quốc, chuẩn bị cho thí điểm đón  khách quốc tế - Tổng cục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10400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4624685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62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251826" y="1276350"/>
            <a:ext cx="7398554" cy="26176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594783" y="16907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000" b="1" dirty="0" smtClean="0">
                <a:latin typeface="Courier New" pitchFamily="49" charset="0"/>
                <a:cs typeface="Courier New" pitchFamily="49" charset="0"/>
              </a:rPr>
              <a:t>GHI NHỚ</a:t>
            </a:r>
            <a:endParaRPr sz="6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571269" y="2972518"/>
            <a:ext cx="4564410" cy="4405194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8077200" y="438150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4" name="Google Shape;1224;p39"/>
          <p:cNvGrpSpPr/>
          <p:nvPr/>
        </p:nvGrpSpPr>
        <p:grpSpPr>
          <a:xfrm>
            <a:off x="329180" y="168654"/>
            <a:ext cx="890128" cy="500346"/>
            <a:chOff x="9856250" y="1464909"/>
            <a:chExt cx="890128" cy="500346"/>
          </a:xfrm>
        </p:grpSpPr>
        <p:sp>
          <p:nvSpPr>
            <p:cNvPr id="1225" name="Google Shape;1225;p39"/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1" name="Google Shape;1231;p39"/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1232" name="Google Shape;1232;p39"/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9"/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39"/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" name="Google Shape;1235;p39"/>
          <p:cNvGrpSpPr/>
          <p:nvPr/>
        </p:nvGrpSpPr>
        <p:grpSpPr>
          <a:xfrm flipH="1">
            <a:off x="205664" y="2190750"/>
            <a:ext cx="657282" cy="421468"/>
            <a:chOff x="9356472" y="3319641"/>
            <a:chExt cx="657282" cy="421468"/>
          </a:xfrm>
        </p:grpSpPr>
        <p:grpSp>
          <p:nvGrpSpPr>
            <p:cNvPr id="1236" name="Google Shape;1236;p39"/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1237" name="Google Shape;1237;p39"/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9"/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9"/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9"/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1269" name="Google Shape;1269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" name="Text Box 2"/>
          <p:cNvSpPr txBox="1">
            <a:spLocks noChangeArrowheads="1"/>
          </p:cNvSpPr>
          <p:nvPr/>
        </p:nvSpPr>
        <p:spPr bwMode="auto">
          <a:xfrm>
            <a:off x="1320123" y="1361668"/>
            <a:ext cx="6477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       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Vùng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biển nước ta là một bộ phận của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biể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Đông.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Biển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điều hòa khí hậu, là nguồn tài nguyên và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đường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giao thông quan trọng. Ven biển có nhiều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du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lịch, nghỉ mát hấp dẫn.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3"/>
          <p:cNvSpPr/>
          <p:nvPr/>
        </p:nvSpPr>
        <p:spPr>
          <a:xfrm>
            <a:off x="573111" y="8347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43"/>
          <p:cNvSpPr/>
          <p:nvPr/>
        </p:nvSpPr>
        <p:spPr>
          <a:xfrm flipH="1">
            <a:off x="6619114" y="467199"/>
            <a:ext cx="1833791" cy="46863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6;p14"/>
          <p:cNvSpPr/>
          <p:nvPr/>
        </p:nvSpPr>
        <p:spPr>
          <a:xfrm>
            <a:off x="7924800" y="683924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304800" y="268487"/>
            <a:ext cx="850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10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HP001 4 hàng" pitchFamily="34" charset="0"/>
                <a:ea typeface="Tahoma" pitchFamily="34" charset="0"/>
                <a:cs typeface="Times New Roman" pitchFamily="18" charset="0"/>
              </a:rPr>
              <a:t> 2021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HP001 4 hàng" pitchFamily="34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1055037"/>
            <a:ext cx="301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Địa</a:t>
            </a:r>
            <a:r>
              <a:rPr lang="en-US" sz="3600" b="1" dirty="0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816" y="1651409"/>
            <a:ext cx="8411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Bài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5: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Vùng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biển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</a:t>
            </a:r>
            <a:r>
              <a:rPr lang="en-US" sz="5400" b="1" dirty="0" err="1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nước</a:t>
            </a:r>
            <a:r>
              <a:rPr lang="en-US" sz="5400" b="1" dirty="0" smtClean="0">
                <a:ln w="10541" cmpd="sng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D85B"/>
                </a:solidFill>
              </a:rPr>
              <a:t> ta</a:t>
            </a:r>
            <a:endParaRPr lang="en-US" sz="5400" b="1" cap="none" spc="0" dirty="0">
              <a:ln w="10541" cmpd="sng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D85B"/>
              </a:solidFill>
              <a:effectLst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5" name="TextBox 4"/>
          <p:cNvSpPr txBox="1"/>
          <p:nvPr/>
        </p:nvSpPr>
        <p:spPr>
          <a:xfrm>
            <a:off x="3236793" y="340688"/>
            <a:ext cx="2553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6832" y="211455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ĐẤT VÀ RỪNG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oogle Shape;2040;p55"/>
          <p:cNvGrpSpPr/>
          <p:nvPr/>
        </p:nvGrpSpPr>
        <p:grpSpPr>
          <a:xfrm>
            <a:off x="5143069" y="3880131"/>
            <a:ext cx="1288800" cy="483125"/>
            <a:chOff x="2765975" y="3675000"/>
            <a:chExt cx="1288800" cy="483125"/>
          </a:xfrm>
        </p:grpSpPr>
        <p:sp>
          <p:nvSpPr>
            <p:cNvPr id="37" name="Google Shape;2041;p55"/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42;p55"/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43;p55"/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4;p55"/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5;p55"/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46;p55"/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47;p55"/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48;p55"/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49;p55"/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2050;p55"/>
          <p:cNvGrpSpPr/>
          <p:nvPr/>
        </p:nvGrpSpPr>
        <p:grpSpPr>
          <a:xfrm>
            <a:off x="7393778" y="3818743"/>
            <a:ext cx="619582" cy="1505921"/>
            <a:chOff x="4718900" y="1635050"/>
            <a:chExt cx="689650" cy="1676225"/>
          </a:xfrm>
        </p:grpSpPr>
        <p:sp>
          <p:nvSpPr>
            <p:cNvPr id="47" name="Google Shape;2051;p55"/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52;p55"/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53;p55"/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54;p55"/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55;p55"/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56;p55"/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57;p55"/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58;p55"/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59;p55"/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60;p55"/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61;p55"/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62;p55"/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63;p55"/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64;p55"/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65;p55"/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2066;p55"/>
          <p:cNvGrpSpPr/>
          <p:nvPr/>
        </p:nvGrpSpPr>
        <p:grpSpPr>
          <a:xfrm>
            <a:off x="3617493" y="3775350"/>
            <a:ext cx="728385" cy="1500330"/>
            <a:chOff x="3720725" y="238125"/>
            <a:chExt cx="876200" cy="1804800"/>
          </a:xfrm>
        </p:grpSpPr>
        <p:sp>
          <p:nvSpPr>
            <p:cNvPr id="63" name="Google Shape;2067;p55"/>
            <p:cNvSpPr/>
            <p:nvPr/>
          </p:nvSpPr>
          <p:spPr>
            <a:xfrm>
              <a:off x="3813525" y="862200"/>
              <a:ext cx="651325" cy="1072850"/>
            </a:xfrm>
            <a:custGeom>
              <a:avLst/>
              <a:gdLst/>
              <a:ahLst/>
              <a:cxnLst/>
              <a:rect l="l" t="t" r="r" b="b"/>
              <a:pathLst>
                <a:path w="26053" h="42914" extrusionOk="0">
                  <a:moveTo>
                    <a:pt x="22221" y="1"/>
                  </a:moveTo>
                  <a:lnTo>
                    <a:pt x="9437" y="969"/>
                  </a:lnTo>
                  <a:lnTo>
                    <a:pt x="7784" y="5566"/>
                  </a:lnTo>
                  <a:cubicBezTo>
                    <a:pt x="7784" y="5566"/>
                    <a:pt x="0" y="36176"/>
                    <a:pt x="2823" y="41338"/>
                  </a:cubicBezTo>
                  <a:cubicBezTo>
                    <a:pt x="2983" y="41633"/>
                    <a:pt x="3157" y="41772"/>
                    <a:pt x="3342" y="41772"/>
                  </a:cubicBezTo>
                  <a:cubicBezTo>
                    <a:pt x="6372" y="41772"/>
                    <a:pt x="12462" y="4518"/>
                    <a:pt x="12462" y="4518"/>
                  </a:cubicBezTo>
                  <a:cubicBezTo>
                    <a:pt x="12462" y="4518"/>
                    <a:pt x="13349" y="42548"/>
                    <a:pt x="15688" y="42911"/>
                  </a:cubicBezTo>
                  <a:cubicBezTo>
                    <a:pt x="15699" y="42913"/>
                    <a:pt x="15711" y="42914"/>
                    <a:pt x="15722" y="42914"/>
                  </a:cubicBezTo>
                  <a:cubicBezTo>
                    <a:pt x="18025" y="42914"/>
                    <a:pt x="17785" y="5851"/>
                    <a:pt x="17785" y="5848"/>
                  </a:cubicBezTo>
                  <a:lnTo>
                    <a:pt x="17785" y="5848"/>
                  </a:lnTo>
                  <a:cubicBezTo>
                    <a:pt x="17786" y="5851"/>
                    <a:pt x="23695" y="39167"/>
                    <a:pt x="24816" y="39167"/>
                  </a:cubicBezTo>
                  <a:cubicBezTo>
                    <a:pt x="24825" y="39167"/>
                    <a:pt x="24834" y="39165"/>
                    <a:pt x="24843" y="39160"/>
                  </a:cubicBezTo>
                  <a:cubicBezTo>
                    <a:pt x="25891" y="38555"/>
                    <a:pt x="26053" y="15729"/>
                    <a:pt x="25528" y="11817"/>
                  </a:cubicBezTo>
                  <a:cubicBezTo>
                    <a:pt x="25004" y="7905"/>
                    <a:pt x="22221" y="1"/>
                    <a:pt x="2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68;p55"/>
            <p:cNvSpPr/>
            <p:nvPr/>
          </p:nvSpPr>
          <p:spPr>
            <a:xfrm>
              <a:off x="3881075" y="172927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211"/>
                    <a:pt x="605" y="1211"/>
                  </a:cubicBezTo>
                  <a:cubicBezTo>
                    <a:pt x="928" y="1211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69;p55"/>
            <p:cNvSpPr/>
            <p:nvPr/>
          </p:nvSpPr>
          <p:spPr>
            <a:xfrm>
              <a:off x="3925425" y="1710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70;p55"/>
            <p:cNvSpPr/>
            <p:nvPr/>
          </p:nvSpPr>
          <p:spPr>
            <a:xfrm>
              <a:off x="3888125" y="1688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71;p55"/>
            <p:cNvSpPr/>
            <p:nvPr/>
          </p:nvSpPr>
          <p:spPr>
            <a:xfrm>
              <a:off x="3932475" y="166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9" y="1170"/>
                    <a:pt x="1171" y="888"/>
                    <a:pt x="1171" y="565"/>
                  </a:cubicBezTo>
                  <a:cubicBezTo>
                    <a:pt x="1171" y="24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72;p55"/>
            <p:cNvSpPr/>
            <p:nvPr/>
          </p:nvSpPr>
          <p:spPr>
            <a:xfrm>
              <a:off x="3896200" y="1648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8"/>
                    <a:pt x="242" y="1170"/>
                    <a:pt x="565" y="1170"/>
                  </a:cubicBezTo>
                  <a:cubicBezTo>
                    <a:pt x="887" y="1170"/>
                    <a:pt x="1170" y="888"/>
                    <a:pt x="1170" y="56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73;p55"/>
            <p:cNvSpPr/>
            <p:nvPr/>
          </p:nvSpPr>
          <p:spPr>
            <a:xfrm>
              <a:off x="3939550" y="16284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210" y="928"/>
                    <a:pt x="1210" y="606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74;p55"/>
            <p:cNvSpPr/>
            <p:nvPr/>
          </p:nvSpPr>
          <p:spPr>
            <a:xfrm>
              <a:off x="3903250" y="1607275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8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75;p55"/>
            <p:cNvSpPr/>
            <p:nvPr/>
          </p:nvSpPr>
          <p:spPr>
            <a:xfrm>
              <a:off x="3947600" y="158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888"/>
                    <a:pt x="243" y="1170"/>
                    <a:pt x="566" y="1170"/>
                  </a:cubicBezTo>
                  <a:cubicBezTo>
                    <a:pt x="888" y="1170"/>
                    <a:pt x="1170" y="888"/>
                    <a:pt x="1170" y="565"/>
                  </a:cubicBezTo>
                  <a:cubicBezTo>
                    <a:pt x="1170" y="24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76;p55"/>
            <p:cNvSpPr/>
            <p:nvPr/>
          </p:nvSpPr>
          <p:spPr>
            <a:xfrm>
              <a:off x="3910300" y="1566950"/>
              <a:ext cx="30275" cy="29275"/>
            </a:xfrm>
            <a:custGeom>
              <a:avLst/>
              <a:gdLst/>
              <a:ahLst/>
              <a:cxnLst/>
              <a:rect l="l" t="t" r="r" b="b"/>
              <a:pathLst>
                <a:path w="1211" h="1171" extrusionOk="0">
                  <a:moveTo>
                    <a:pt x="606" y="1"/>
                  </a:moveTo>
                  <a:cubicBezTo>
                    <a:pt x="283" y="1"/>
                    <a:pt x="1" y="243"/>
                    <a:pt x="1" y="565"/>
                  </a:cubicBezTo>
                  <a:cubicBezTo>
                    <a:pt x="1" y="888"/>
                    <a:pt x="283" y="1170"/>
                    <a:pt x="606" y="1170"/>
                  </a:cubicBezTo>
                  <a:cubicBezTo>
                    <a:pt x="928" y="1170"/>
                    <a:pt x="1211" y="888"/>
                    <a:pt x="1211" y="565"/>
                  </a:cubicBezTo>
                  <a:cubicBezTo>
                    <a:pt x="1211" y="24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77;p55"/>
            <p:cNvSpPr/>
            <p:nvPr/>
          </p:nvSpPr>
          <p:spPr>
            <a:xfrm>
              <a:off x="3954675" y="1546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83" y="0"/>
                    <a:pt x="0" y="282"/>
                    <a:pt x="0" y="605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78;p55"/>
            <p:cNvSpPr/>
            <p:nvPr/>
          </p:nvSpPr>
          <p:spPr>
            <a:xfrm>
              <a:off x="3918375" y="152562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83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79;p55"/>
            <p:cNvSpPr/>
            <p:nvPr/>
          </p:nvSpPr>
          <p:spPr>
            <a:xfrm>
              <a:off x="3961725" y="150647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1" y="242"/>
                    <a:pt x="1" y="565"/>
                  </a:cubicBezTo>
                  <a:cubicBezTo>
                    <a:pt x="1" y="887"/>
                    <a:pt x="283" y="1170"/>
                    <a:pt x="605" y="1170"/>
                  </a:cubicBezTo>
                  <a:cubicBezTo>
                    <a:pt x="928" y="1170"/>
                    <a:pt x="1210" y="887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80;p55"/>
            <p:cNvSpPr/>
            <p:nvPr/>
          </p:nvSpPr>
          <p:spPr>
            <a:xfrm>
              <a:off x="3925425" y="14853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5" y="0"/>
                  </a:moveTo>
                  <a:cubicBezTo>
                    <a:pt x="243" y="0"/>
                    <a:pt x="1" y="242"/>
                    <a:pt x="1" y="565"/>
                  </a:cubicBezTo>
                  <a:cubicBezTo>
                    <a:pt x="1" y="887"/>
                    <a:pt x="243" y="1170"/>
                    <a:pt x="56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81;p55"/>
            <p:cNvSpPr/>
            <p:nvPr/>
          </p:nvSpPr>
          <p:spPr>
            <a:xfrm>
              <a:off x="3969800" y="1465125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887" y="1210"/>
                    <a:pt x="1170" y="928"/>
                    <a:pt x="1170" y="605"/>
                  </a:cubicBezTo>
                  <a:cubicBezTo>
                    <a:pt x="1170" y="283"/>
                    <a:pt x="88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82;p55"/>
            <p:cNvSpPr/>
            <p:nvPr/>
          </p:nvSpPr>
          <p:spPr>
            <a:xfrm>
              <a:off x="3932475" y="14439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0"/>
                    <a:pt x="606" y="1210"/>
                  </a:cubicBezTo>
                  <a:cubicBezTo>
                    <a:pt x="929" y="1210"/>
                    <a:pt x="1171" y="928"/>
                    <a:pt x="1171" y="606"/>
                  </a:cubicBezTo>
                  <a:cubicBezTo>
                    <a:pt x="1171" y="283"/>
                    <a:pt x="929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83;p55"/>
            <p:cNvSpPr/>
            <p:nvPr/>
          </p:nvSpPr>
          <p:spPr>
            <a:xfrm>
              <a:off x="3976850" y="14248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84;p55"/>
            <p:cNvSpPr/>
            <p:nvPr/>
          </p:nvSpPr>
          <p:spPr>
            <a:xfrm>
              <a:off x="3939550" y="1403625"/>
              <a:ext cx="30275" cy="29250"/>
            </a:xfrm>
            <a:custGeom>
              <a:avLst/>
              <a:gdLst/>
              <a:ahLst/>
              <a:cxnLst/>
              <a:rect l="l" t="t" r="r" b="b"/>
              <a:pathLst>
                <a:path w="1211" h="1170" extrusionOk="0">
                  <a:moveTo>
                    <a:pt x="605" y="0"/>
                  </a:moveTo>
                  <a:cubicBezTo>
                    <a:pt x="283" y="0"/>
                    <a:pt x="0" y="242"/>
                    <a:pt x="0" y="565"/>
                  </a:cubicBezTo>
                  <a:cubicBezTo>
                    <a:pt x="0" y="888"/>
                    <a:pt x="283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85;p55"/>
            <p:cNvSpPr/>
            <p:nvPr/>
          </p:nvSpPr>
          <p:spPr>
            <a:xfrm>
              <a:off x="3983900" y="138345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606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211"/>
                    <a:pt x="60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86;p55"/>
            <p:cNvSpPr/>
            <p:nvPr/>
          </p:nvSpPr>
          <p:spPr>
            <a:xfrm>
              <a:off x="3947600" y="13622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9"/>
                    <a:pt x="243" y="1170"/>
                    <a:pt x="566" y="1170"/>
                  </a:cubicBezTo>
                  <a:cubicBezTo>
                    <a:pt x="888" y="1170"/>
                    <a:pt x="1170" y="929"/>
                    <a:pt x="1170" y="606"/>
                  </a:cubicBezTo>
                  <a:cubicBezTo>
                    <a:pt x="1170" y="283"/>
                    <a:pt x="88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87;p55"/>
            <p:cNvSpPr/>
            <p:nvPr/>
          </p:nvSpPr>
          <p:spPr>
            <a:xfrm>
              <a:off x="3990975" y="1343125"/>
              <a:ext cx="30250" cy="29275"/>
            </a:xfrm>
            <a:custGeom>
              <a:avLst/>
              <a:gdLst/>
              <a:ahLst/>
              <a:cxnLst/>
              <a:rect l="l" t="t" r="r" b="b"/>
              <a:pathLst>
                <a:path w="1210" h="1171" extrusionOk="0">
                  <a:moveTo>
                    <a:pt x="605" y="1"/>
                  </a:moveTo>
                  <a:cubicBezTo>
                    <a:pt x="282" y="1"/>
                    <a:pt x="0" y="243"/>
                    <a:pt x="0" y="565"/>
                  </a:cubicBezTo>
                  <a:cubicBezTo>
                    <a:pt x="0" y="928"/>
                    <a:pt x="282" y="1170"/>
                    <a:pt x="605" y="1170"/>
                  </a:cubicBezTo>
                  <a:cubicBezTo>
                    <a:pt x="928" y="1170"/>
                    <a:pt x="1210" y="928"/>
                    <a:pt x="1210" y="565"/>
                  </a:cubicBezTo>
                  <a:cubicBezTo>
                    <a:pt x="121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88;p55"/>
            <p:cNvSpPr/>
            <p:nvPr/>
          </p:nvSpPr>
          <p:spPr>
            <a:xfrm>
              <a:off x="3954675" y="13219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605" y="1"/>
                  </a:moveTo>
                  <a:cubicBezTo>
                    <a:pt x="283" y="1"/>
                    <a:pt x="0" y="243"/>
                    <a:pt x="0" y="606"/>
                  </a:cubicBezTo>
                  <a:cubicBezTo>
                    <a:pt x="0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4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9;p55"/>
            <p:cNvSpPr/>
            <p:nvPr/>
          </p:nvSpPr>
          <p:spPr>
            <a:xfrm>
              <a:off x="3999025" y="13018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5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210"/>
                    <a:pt x="565" y="1210"/>
                  </a:cubicBezTo>
                  <a:cubicBezTo>
                    <a:pt x="888" y="121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0;p55"/>
            <p:cNvSpPr/>
            <p:nvPr/>
          </p:nvSpPr>
          <p:spPr>
            <a:xfrm>
              <a:off x="3961725" y="12806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91;p55"/>
            <p:cNvSpPr/>
            <p:nvPr/>
          </p:nvSpPr>
          <p:spPr>
            <a:xfrm>
              <a:off x="4006075" y="1261475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606" y="0"/>
                  </a:moveTo>
                  <a:cubicBezTo>
                    <a:pt x="283" y="0"/>
                    <a:pt x="1" y="282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9" y="1170"/>
                    <a:pt x="1171" y="928"/>
                    <a:pt x="1171" y="605"/>
                  </a:cubicBezTo>
                  <a:cubicBezTo>
                    <a:pt x="1171" y="282"/>
                    <a:pt x="929" y="0"/>
                    <a:pt x="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92;p55"/>
            <p:cNvSpPr/>
            <p:nvPr/>
          </p:nvSpPr>
          <p:spPr>
            <a:xfrm>
              <a:off x="3969800" y="1240300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565" y="0"/>
                  </a:moveTo>
                  <a:cubicBezTo>
                    <a:pt x="242" y="0"/>
                    <a:pt x="0" y="242"/>
                    <a:pt x="0" y="605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7" y="1170"/>
                    <a:pt x="1170" y="928"/>
                    <a:pt x="1170" y="605"/>
                  </a:cubicBezTo>
                  <a:cubicBezTo>
                    <a:pt x="1170" y="242"/>
                    <a:pt x="887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93;p55"/>
            <p:cNvSpPr/>
            <p:nvPr/>
          </p:nvSpPr>
          <p:spPr>
            <a:xfrm>
              <a:off x="4013150" y="1220125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605" y="1"/>
                  </a:moveTo>
                  <a:cubicBezTo>
                    <a:pt x="283" y="1"/>
                    <a:pt x="0" y="283"/>
                    <a:pt x="0" y="605"/>
                  </a:cubicBezTo>
                  <a:cubicBezTo>
                    <a:pt x="0" y="928"/>
                    <a:pt x="283" y="1210"/>
                    <a:pt x="605" y="1210"/>
                  </a:cubicBezTo>
                  <a:cubicBezTo>
                    <a:pt x="928" y="1210"/>
                    <a:pt x="1210" y="928"/>
                    <a:pt x="1210" y="605"/>
                  </a:cubicBezTo>
                  <a:cubicBezTo>
                    <a:pt x="121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94;p55"/>
            <p:cNvSpPr/>
            <p:nvPr/>
          </p:nvSpPr>
          <p:spPr>
            <a:xfrm>
              <a:off x="3976850" y="1198950"/>
              <a:ext cx="29250" cy="30275"/>
            </a:xfrm>
            <a:custGeom>
              <a:avLst/>
              <a:gdLst/>
              <a:ahLst/>
              <a:cxnLst/>
              <a:rect l="l" t="t" r="r" b="b"/>
              <a:pathLst>
                <a:path w="1170" h="1211" extrusionOk="0">
                  <a:moveTo>
                    <a:pt x="565" y="1"/>
                  </a:moveTo>
                  <a:cubicBezTo>
                    <a:pt x="242" y="1"/>
                    <a:pt x="0" y="283"/>
                    <a:pt x="0" y="606"/>
                  </a:cubicBezTo>
                  <a:cubicBezTo>
                    <a:pt x="0" y="928"/>
                    <a:pt x="242" y="1211"/>
                    <a:pt x="565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5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95;p55"/>
            <p:cNvSpPr/>
            <p:nvPr/>
          </p:nvSpPr>
          <p:spPr>
            <a:xfrm>
              <a:off x="4021200" y="1179800"/>
              <a:ext cx="29275" cy="29250"/>
            </a:xfrm>
            <a:custGeom>
              <a:avLst/>
              <a:gdLst/>
              <a:ahLst/>
              <a:cxnLst/>
              <a:rect l="l" t="t" r="r" b="b"/>
              <a:pathLst>
                <a:path w="1171" h="1170" extrusionOk="0">
                  <a:moveTo>
                    <a:pt x="566" y="0"/>
                  </a:moveTo>
                  <a:cubicBezTo>
                    <a:pt x="243" y="0"/>
                    <a:pt x="1" y="283"/>
                    <a:pt x="1" y="60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888" y="1170"/>
                    <a:pt x="1170" y="928"/>
                    <a:pt x="1170" y="605"/>
                  </a:cubicBezTo>
                  <a:cubicBezTo>
                    <a:pt x="1170" y="283"/>
                    <a:pt x="888" y="0"/>
                    <a:pt x="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96;p55"/>
            <p:cNvSpPr/>
            <p:nvPr/>
          </p:nvSpPr>
          <p:spPr>
            <a:xfrm>
              <a:off x="3983900" y="11586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6" y="0"/>
                  </a:moveTo>
                  <a:cubicBezTo>
                    <a:pt x="283" y="0"/>
                    <a:pt x="1" y="283"/>
                    <a:pt x="1" y="605"/>
                  </a:cubicBezTo>
                  <a:cubicBezTo>
                    <a:pt x="1" y="928"/>
                    <a:pt x="283" y="1170"/>
                    <a:pt x="606" y="1170"/>
                  </a:cubicBezTo>
                  <a:cubicBezTo>
                    <a:pt x="928" y="1170"/>
                    <a:pt x="1170" y="928"/>
                    <a:pt x="1170" y="605"/>
                  </a:cubicBezTo>
                  <a:cubicBezTo>
                    <a:pt x="1170" y="283"/>
                    <a:pt x="928" y="0"/>
                    <a:pt x="606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7;p55"/>
            <p:cNvSpPr/>
            <p:nvPr/>
          </p:nvSpPr>
          <p:spPr>
            <a:xfrm>
              <a:off x="4028275" y="1139475"/>
              <a:ext cx="29250" cy="29250"/>
            </a:xfrm>
            <a:custGeom>
              <a:avLst/>
              <a:gdLst/>
              <a:ahLst/>
              <a:cxnLst/>
              <a:rect l="l" t="t" r="r" b="b"/>
              <a:pathLst>
                <a:path w="1170" h="1170" extrusionOk="0">
                  <a:moveTo>
                    <a:pt x="605" y="0"/>
                  </a:moveTo>
                  <a:cubicBezTo>
                    <a:pt x="242" y="0"/>
                    <a:pt x="0" y="242"/>
                    <a:pt x="0" y="565"/>
                  </a:cubicBezTo>
                  <a:cubicBezTo>
                    <a:pt x="0" y="887"/>
                    <a:pt x="242" y="1170"/>
                    <a:pt x="605" y="1170"/>
                  </a:cubicBezTo>
                  <a:cubicBezTo>
                    <a:pt x="928" y="1170"/>
                    <a:pt x="1170" y="887"/>
                    <a:pt x="1170" y="565"/>
                  </a:cubicBezTo>
                  <a:cubicBezTo>
                    <a:pt x="117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98;p55"/>
            <p:cNvSpPr/>
            <p:nvPr/>
          </p:nvSpPr>
          <p:spPr>
            <a:xfrm>
              <a:off x="3990975" y="1118300"/>
              <a:ext cx="30250" cy="29250"/>
            </a:xfrm>
            <a:custGeom>
              <a:avLst/>
              <a:gdLst/>
              <a:ahLst/>
              <a:cxnLst/>
              <a:rect l="l" t="t" r="r" b="b"/>
              <a:pathLst>
                <a:path w="1210" h="1170" extrusionOk="0">
                  <a:moveTo>
                    <a:pt x="605" y="0"/>
                  </a:moveTo>
                  <a:cubicBezTo>
                    <a:pt x="282" y="0"/>
                    <a:pt x="0" y="242"/>
                    <a:pt x="0" y="565"/>
                  </a:cubicBezTo>
                  <a:cubicBezTo>
                    <a:pt x="0" y="888"/>
                    <a:pt x="282" y="1170"/>
                    <a:pt x="605" y="1170"/>
                  </a:cubicBezTo>
                  <a:cubicBezTo>
                    <a:pt x="928" y="1170"/>
                    <a:pt x="1210" y="888"/>
                    <a:pt x="1210" y="565"/>
                  </a:cubicBezTo>
                  <a:cubicBezTo>
                    <a:pt x="1210" y="242"/>
                    <a:pt x="928" y="0"/>
                    <a:pt x="605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99;p55"/>
            <p:cNvSpPr/>
            <p:nvPr/>
          </p:nvSpPr>
          <p:spPr>
            <a:xfrm>
              <a:off x="4035325" y="109812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605" y="1"/>
                  </a:moveTo>
                  <a:cubicBezTo>
                    <a:pt x="283" y="1"/>
                    <a:pt x="1" y="283"/>
                    <a:pt x="1" y="606"/>
                  </a:cubicBezTo>
                  <a:cubicBezTo>
                    <a:pt x="1" y="928"/>
                    <a:pt x="283" y="1170"/>
                    <a:pt x="605" y="1170"/>
                  </a:cubicBezTo>
                  <a:cubicBezTo>
                    <a:pt x="928" y="1170"/>
                    <a:pt x="1170" y="928"/>
                    <a:pt x="1170" y="606"/>
                  </a:cubicBezTo>
                  <a:cubicBezTo>
                    <a:pt x="1170" y="283"/>
                    <a:pt x="928" y="1"/>
                    <a:pt x="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00;p55"/>
            <p:cNvSpPr/>
            <p:nvPr/>
          </p:nvSpPr>
          <p:spPr>
            <a:xfrm>
              <a:off x="3874000" y="1781700"/>
              <a:ext cx="29275" cy="30275"/>
            </a:xfrm>
            <a:custGeom>
              <a:avLst/>
              <a:gdLst/>
              <a:ahLst/>
              <a:cxnLst/>
              <a:rect l="l" t="t" r="r" b="b"/>
              <a:pathLst>
                <a:path w="1171" h="1211" extrusionOk="0">
                  <a:moveTo>
                    <a:pt x="566" y="1"/>
                  </a:moveTo>
                  <a:cubicBezTo>
                    <a:pt x="243" y="1"/>
                    <a:pt x="1" y="283"/>
                    <a:pt x="1" y="606"/>
                  </a:cubicBezTo>
                  <a:cubicBezTo>
                    <a:pt x="1" y="928"/>
                    <a:pt x="243" y="1211"/>
                    <a:pt x="566" y="1211"/>
                  </a:cubicBezTo>
                  <a:cubicBezTo>
                    <a:pt x="928" y="1211"/>
                    <a:pt x="1170" y="928"/>
                    <a:pt x="1170" y="606"/>
                  </a:cubicBezTo>
                  <a:cubicBezTo>
                    <a:pt x="1170" y="28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01;p55"/>
            <p:cNvSpPr/>
            <p:nvPr/>
          </p:nvSpPr>
          <p:spPr>
            <a:xfrm>
              <a:off x="3918375" y="1762550"/>
              <a:ext cx="29250" cy="29275"/>
            </a:xfrm>
            <a:custGeom>
              <a:avLst/>
              <a:gdLst/>
              <a:ahLst/>
              <a:cxnLst/>
              <a:rect l="l" t="t" r="r" b="b"/>
              <a:pathLst>
                <a:path w="1170" h="1171" extrusionOk="0">
                  <a:moveTo>
                    <a:pt x="565" y="1"/>
                  </a:moveTo>
                  <a:cubicBezTo>
                    <a:pt x="242" y="1"/>
                    <a:pt x="0" y="243"/>
                    <a:pt x="0" y="606"/>
                  </a:cubicBezTo>
                  <a:cubicBezTo>
                    <a:pt x="0" y="928"/>
                    <a:pt x="242" y="1170"/>
                    <a:pt x="565" y="1170"/>
                  </a:cubicBezTo>
                  <a:cubicBezTo>
                    <a:pt x="888" y="1170"/>
                    <a:pt x="1170" y="928"/>
                    <a:pt x="1170" y="606"/>
                  </a:cubicBezTo>
                  <a:cubicBezTo>
                    <a:pt x="1170" y="243"/>
                    <a:pt x="888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02;p55"/>
            <p:cNvSpPr/>
            <p:nvPr/>
          </p:nvSpPr>
          <p:spPr>
            <a:xfrm>
              <a:off x="3874000" y="18270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66" y="1"/>
                  </a:moveTo>
                  <a:cubicBezTo>
                    <a:pt x="243" y="1"/>
                    <a:pt x="1" y="243"/>
                    <a:pt x="1" y="565"/>
                  </a:cubicBezTo>
                  <a:cubicBezTo>
                    <a:pt x="1" y="928"/>
                    <a:pt x="243" y="1170"/>
                    <a:pt x="566" y="1170"/>
                  </a:cubicBezTo>
                  <a:cubicBezTo>
                    <a:pt x="928" y="1170"/>
                    <a:pt x="1170" y="928"/>
                    <a:pt x="1170" y="565"/>
                  </a:cubicBezTo>
                  <a:cubicBezTo>
                    <a:pt x="1170" y="243"/>
                    <a:pt x="928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03;p55"/>
            <p:cNvSpPr/>
            <p:nvPr/>
          </p:nvSpPr>
          <p:spPr>
            <a:xfrm>
              <a:off x="3908300" y="1806925"/>
              <a:ext cx="29250" cy="30250"/>
            </a:xfrm>
            <a:custGeom>
              <a:avLst/>
              <a:gdLst/>
              <a:ahLst/>
              <a:cxnLst/>
              <a:rect l="l" t="t" r="r" b="b"/>
              <a:pathLst>
                <a:path w="1170" h="1210" extrusionOk="0">
                  <a:moveTo>
                    <a:pt x="565" y="0"/>
                  </a:moveTo>
                  <a:cubicBezTo>
                    <a:pt x="242" y="0"/>
                    <a:pt x="0" y="282"/>
                    <a:pt x="0" y="605"/>
                  </a:cubicBezTo>
                  <a:cubicBezTo>
                    <a:pt x="0" y="928"/>
                    <a:pt x="242" y="1210"/>
                    <a:pt x="565" y="1210"/>
                  </a:cubicBezTo>
                  <a:cubicBezTo>
                    <a:pt x="928" y="1210"/>
                    <a:pt x="1170" y="928"/>
                    <a:pt x="1170" y="605"/>
                  </a:cubicBezTo>
                  <a:cubicBezTo>
                    <a:pt x="1170" y="282"/>
                    <a:pt x="928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04;p55"/>
            <p:cNvSpPr/>
            <p:nvPr/>
          </p:nvSpPr>
          <p:spPr>
            <a:xfrm>
              <a:off x="4174450" y="17563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03" y="86"/>
                    <a:pt x="1" y="409"/>
                    <a:pt x="41" y="732"/>
                  </a:cubicBezTo>
                  <a:cubicBezTo>
                    <a:pt x="110" y="1006"/>
                    <a:pt x="354" y="1193"/>
                    <a:pt x="599" y="1193"/>
                  </a:cubicBezTo>
                  <a:cubicBezTo>
                    <a:pt x="642" y="1193"/>
                    <a:pt x="685" y="1187"/>
                    <a:pt x="727" y="1175"/>
                  </a:cubicBezTo>
                  <a:cubicBezTo>
                    <a:pt x="1049" y="1095"/>
                    <a:pt x="1291" y="812"/>
                    <a:pt x="1211" y="490"/>
                  </a:cubicBezTo>
                  <a:cubicBezTo>
                    <a:pt x="1137" y="194"/>
                    <a:pt x="894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05;p55"/>
            <p:cNvSpPr/>
            <p:nvPr/>
          </p:nvSpPr>
          <p:spPr>
            <a:xfrm>
              <a:off x="4206725" y="172815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02" y="86"/>
                    <a:pt x="0" y="409"/>
                    <a:pt x="81" y="731"/>
                  </a:cubicBezTo>
                  <a:cubicBezTo>
                    <a:pt x="115" y="1006"/>
                    <a:pt x="354" y="1193"/>
                    <a:pt x="623" y="1193"/>
                  </a:cubicBezTo>
                  <a:cubicBezTo>
                    <a:pt x="670" y="1193"/>
                    <a:pt x="719" y="1187"/>
                    <a:pt x="767" y="1175"/>
                  </a:cubicBezTo>
                  <a:cubicBezTo>
                    <a:pt x="1089" y="1094"/>
                    <a:pt x="1291" y="812"/>
                    <a:pt x="1210" y="489"/>
                  </a:cubicBezTo>
                  <a:cubicBezTo>
                    <a:pt x="1173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06;p55"/>
            <p:cNvSpPr/>
            <p:nvPr/>
          </p:nvSpPr>
          <p:spPr>
            <a:xfrm>
              <a:off x="4173450" y="1714775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2" y="1189"/>
                    <a:pt x="727" y="1186"/>
                  </a:cubicBezTo>
                  <a:cubicBezTo>
                    <a:pt x="1049" y="1105"/>
                    <a:pt x="1251" y="782"/>
                    <a:pt x="1210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07;p55"/>
            <p:cNvSpPr/>
            <p:nvPr/>
          </p:nvSpPr>
          <p:spPr>
            <a:xfrm>
              <a:off x="4211775" y="1687500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08;p55"/>
            <p:cNvSpPr/>
            <p:nvPr/>
          </p:nvSpPr>
          <p:spPr>
            <a:xfrm>
              <a:off x="4172450" y="1673375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66" y="1"/>
                  </a:moveTo>
                  <a:cubicBezTo>
                    <a:pt x="620" y="1"/>
                    <a:pt x="573" y="7"/>
                    <a:pt x="525" y="19"/>
                  </a:cubicBezTo>
                  <a:cubicBezTo>
                    <a:pt x="202" y="99"/>
                    <a:pt x="0" y="382"/>
                    <a:pt x="41" y="704"/>
                  </a:cubicBezTo>
                  <a:cubicBezTo>
                    <a:pt x="114" y="999"/>
                    <a:pt x="391" y="1193"/>
                    <a:pt x="653" y="1193"/>
                  </a:cubicBezTo>
                  <a:cubicBezTo>
                    <a:pt x="678" y="1193"/>
                    <a:pt x="702" y="1192"/>
                    <a:pt x="726" y="1188"/>
                  </a:cubicBezTo>
                  <a:cubicBezTo>
                    <a:pt x="1049" y="1108"/>
                    <a:pt x="1250" y="785"/>
                    <a:pt x="1210" y="462"/>
                  </a:cubicBezTo>
                  <a:cubicBezTo>
                    <a:pt x="1142" y="188"/>
                    <a:pt x="92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09;p55"/>
            <p:cNvSpPr/>
            <p:nvPr/>
          </p:nvSpPr>
          <p:spPr>
            <a:xfrm>
              <a:off x="4210750" y="1645475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07" y="0"/>
                  </a:moveTo>
                  <a:cubicBezTo>
                    <a:pt x="580" y="0"/>
                    <a:pt x="553" y="2"/>
                    <a:pt x="525" y="5"/>
                  </a:cubicBezTo>
                  <a:cubicBezTo>
                    <a:pt x="243" y="86"/>
                    <a:pt x="1" y="409"/>
                    <a:pt x="81" y="731"/>
                  </a:cubicBezTo>
                  <a:cubicBezTo>
                    <a:pt x="150" y="1006"/>
                    <a:pt x="365" y="1193"/>
                    <a:pt x="626" y="1193"/>
                  </a:cubicBezTo>
                  <a:cubicBezTo>
                    <a:pt x="672" y="1193"/>
                    <a:pt x="719" y="1187"/>
                    <a:pt x="767" y="1175"/>
                  </a:cubicBezTo>
                  <a:cubicBezTo>
                    <a:pt x="1090" y="1094"/>
                    <a:pt x="1291" y="812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10;p55"/>
            <p:cNvSpPr/>
            <p:nvPr/>
          </p:nvSpPr>
          <p:spPr>
            <a:xfrm>
              <a:off x="4171425" y="1632100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51" y="0"/>
                  </a:moveTo>
                  <a:cubicBezTo>
                    <a:pt x="610" y="0"/>
                    <a:pt x="568" y="5"/>
                    <a:pt x="525" y="16"/>
                  </a:cubicBezTo>
                  <a:cubicBezTo>
                    <a:pt x="203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85" y="1191"/>
                  </a:cubicBezTo>
                  <a:cubicBezTo>
                    <a:pt x="712" y="1191"/>
                    <a:pt x="740" y="1189"/>
                    <a:pt x="767" y="1186"/>
                  </a:cubicBezTo>
                  <a:cubicBezTo>
                    <a:pt x="1050" y="1105"/>
                    <a:pt x="1291" y="782"/>
                    <a:pt x="1211" y="460"/>
                  </a:cubicBezTo>
                  <a:cubicBezTo>
                    <a:pt x="1141" y="215"/>
                    <a:pt x="919" y="0"/>
                    <a:pt x="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11;p55"/>
            <p:cNvSpPr/>
            <p:nvPr/>
          </p:nvSpPr>
          <p:spPr>
            <a:xfrm>
              <a:off x="4209750" y="1604125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42" y="87"/>
                    <a:pt x="0" y="409"/>
                    <a:pt x="81" y="692"/>
                  </a:cubicBezTo>
                  <a:cubicBezTo>
                    <a:pt x="155" y="987"/>
                    <a:pt x="397" y="1181"/>
                    <a:pt x="685" y="1181"/>
                  </a:cubicBezTo>
                  <a:cubicBezTo>
                    <a:pt x="712" y="1181"/>
                    <a:pt x="739" y="1179"/>
                    <a:pt x="767" y="1175"/>
                  </a:cubicBezTo>
                  <a:cubicBezTo>
                    <a:pt x="1089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12;p55"/>
            <p:cNvSpPr/>
            <p:nvPr/>
          </p:nvSpPr>
          <p:spPr>
            <a:xfrm>
              <a:off x="4170425" y="1590750"/>
              <a:ext cx="32300" cy="29800"/>
            </a:xfrm>
            <a:custGeom>
              <a:avLst/>
              <a:gdLst/>
              <a:ahLst/>
              <a:cxnLst/>
              <a:rect l="l" t="t" r="r" b="b"/>
              <a:pathLst>
                <a:path w="1292" h="1192" extrusionOk="0">
                  <a:moveTo>
                    <a:pt x="651" y="1"/>
                  </a:moveTo>
                  <a:cubicBezTo>
                    <a:pt x="610" y="1"/>
                    <a:pt x="568" y="6"/>
                    <a:pt x="525" y="17"/>
                  </a:cubicBezTo>
                  <a:cubicBezTo>
                    <a:pt x="202" y="97"/>
                    <a:pt x="1" y="380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90"/>
                    <a:pt x="727" y="1186"/>
                  </a:cubicBezTo>
                  <a:cubicBezTo>
                    <a:pt x="1049" y="1106"/>
                    <a:pt x="1291" y="783"/>
                    <a:pt x="1210" y="460"/>
                  </a:cubicBezTo>
                  <a:cubicBezTo>
                    <a:pt x="1141" y="215"/>
                    <a:pt x="919" y="1"/>
                    <a:pt x="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13;p55"/>
            <p:cNvSpPr/>
            <p:nvPr/>
          </p:nvSpPr>
          <p:spPr>
            <a:xfrm>
              <a:off x="4208750" y="1562475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4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14;p55"/>
            <p:cNvSpPr/>
            <p:nvPr/>
          </p:nvSpPr>
          <p:spPr>
            <a:xfrm>
              <a:off x="4169425" y="1549375"/>
              <a:ext cx="31275" cy="29150"/>
            </a:xfrm>
            <a:custGeom>
              <a:avLst/>
              <a:gdLst/>
              <a:ahLst/>
              <a:cxnLst/>
              <a:rect l="l" t="t" r="r" b="b"/>
              <a:pathLst>
                <a:path w="1251" h="1166" extrusionOk="0">
                  <a:moveTo>
                    <a:pt x="666" y="0"/>
                  </a:moveTo>
                  <a:cubicBezTo>
                    <a:pt x="620" y="0"/>
                    <a:pt x="573" y="6"/>
                    <a:pt x="525" y="18"/>
                  </a:cubicBezTo>
                  <a:cubicBezTo>
                    <a:pt x="202" y="58"/>
                    <a:pt x="0" y="381"/>
                    <a:pt x="41" y="704"/>
                  </a:cubicBezTo>
                  <a:cubicBezTo>
                    <a:pt x="109" y="978"/>
                    <a:pt x="353" y="1165"/>
                    <a:pt x="598" y="1165"/>
                  </a:cubicBezTo>
                  <a:cubicBezTo>
                    <a:pt x="641" y="1165"/>
                    <a:pt x="684" y="1159"/>
                    <a:pt x="726" y="1147"/>
                  </a:cubicBezTo>
                  <a:cubicBezTo>
                    <a:pt x="1049" y="1107"/>
                    <a:pt x="1250" y="784"/>
                    <a:pt x="1210" y="462"/>
                  </a:cubicBezTo>
                  <a:cubicBezTo>
                    <a:pt x="1142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15;p55"/>
            <p:cNvSpPr/>
            <p:nvPr/>
          </p:nvSpPr>
          <p:spPr>
            <a:xfrm>
              <a:off x="4207725" y="152115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9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16;p55"/>
            <p:cNvSpPr/>
            <p:nvPr/>
          </p:nvSpPr>
          <p:spPr>
            <a:xfrm>
              <a:off x="4168400" y="1508025"/>
              <a:ext cx="31300" cy="29150"/>
            </a:xfrm>
            <a:custGeom>
              <a:avLst/>
              <a:gdLst/>
              <a:ahLst/>
              <a:cxnLst/>
              <a:rect l="l" t="t" r="r" b="b"/>
              <a:pathLst>
                <a:path w="1252" h="1166" extrusionOk="0">
                  <a:moveTo>
                    <a:pt x="666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03" y="59"/>
                    <a:pt x="1" y="382"/>
                    <a:pt x="41" y="704"/>
                  </a:cubicBezTo>
                  <a:cubicBezTo>
                    <a:pt x="110" y="979"/>
                    <a:pt x="354" y="1166"/>
                    <a:pt x="599" y="1166"/>
                  </a:cubicBezTo>
                  <a:cubicBezTo>
                    <a:pt x="642" y="1166"/>
                    <a:pt x="685" y="1160"/>
                    <a:pt x="727" y="1148"/>
                  </a:cubicBezTo>
                  <a:cubicBezTo>
                    <a:pt x="1050" y="1108"/>
                    <a:pt x="1251" y="785"/>
                    <a:pt x="1211" y="462"/>
                  </a:cubicBezTo>
                  <a:cubicBezTo>
                    <a:pt x="1142" y="188"/>
                    <a:pt x="928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117;p55"/>
            <p:cNvSpPr/>
            <p:nvPr/>
          </p:nvSpPr>
          <p:spPr>
            <a:xfrm>
              <a:off x="4206725" y="1479800"/>
              <a:ext cx="32275" cy="29850"/>
            </a:xfrm>
            <a:custGeom>
              <a:avLst/>
              <a:gdLst/>
              <a:ahLst/>
              <a:cxnLst/>
              <a:rect l="l" t="t" r="r" b="b"/>
              <a:pathLst>
                <a:path w="1291" h="1194" extrusionOk="0">
                  <a:moveTo>
                    <a:pt x="668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2" y="99"/>
                    <a:pt x="0" y="381"/>
                    <a:pt x="81" y="704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118;p55"/>
            <p:cNvSpPr/>
            <p:nvPr/>
          </p:nvSpPr>
          <p:spPr>
            <a:xfrm>
              <a:off x="4167400" y="1466000"/>
              <a:ext cx="31275" cy="29850"/>
            </a:xfrm>
            <a:custGeom>
              <a:avLst/>
              <a:gdLst/>
              <a:ahLst/>
              <a:cxnLst/>
              <a:rect l="l" t="t" r="r" b="b"/>
              <a:pathLst>
                <a:path w="1251" h="1194" extrusionOk="0">
                  <a:moveTo>
                    <a:pt x="606" y="1"/>
                  </a:moveTo>
                  <a:cubicBezTo>
                    <a:pt x="580" y="1"/>
                    <a:pt x="552" y="2"/>
                    <a:pt x="525" y="6"/>
                  </a:cubicBezTo>
                  <a:cubicBezTo>
                    <a:pt x="202" y="87"/>
                    <a:pt x="1" y="409"/>
                    <a:pt x="41" y="732"/>
                  </a:cubicBezTo>
                  <a:cubicBezTo>
                    <a:pt x="110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7" y="1175"/>
                  </a:cubicBezTo>
                  <a:cubicBezTo>
                    <a:pt x="1049" y="1095"/>
                    <a:pt x="1251" y="812"/>
                    <a:pt x="1211" y="490"/>
                  </a:cubicBezTo>
                  <a:cubicBezTo>
                    <a:pt x="1137" y="195"/>
                    <a:pt x="894" y="1"/>
                    <a:pt x="6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119;p55"/>
            <p:cNvSpPr/>
            <p:nvPr/>
          </p:nvSpPr>
          <p:spPr>
            <a:xfrm>
              <a:off x="4205725" y="1438475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4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59"/>
                    <a:pt x="766" y="1147"/>
                  </a:cubicBezTo>
                  <a:cubicBezTo>
                    <a:pt x="1089" y="1107"/>
                    <a:pt x="1291" y="784"/>
                    <a:pt x="1250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120;p55"/>
            <p:cNvSpPr/>
            <p:nvPr/>
          </p:nvSpPr>
          <p:spPr>
            <a:xfrm>
              <a:off x="4166400" y="1424675"/>
              <a:ext cx="31275" cy="29825"/>
            </a:xfrm>
            <a:custGeom>
              <a:avLst/>
              <a:gdLst/>
              <a:ahLst/>
              <a:cxnLst/>
              <a:rect l="l" t="t" r="r" b="b"/>
              <a:pathLst>
                <a:path w="1251" h="1193" extrusionOk="0">
                  <a:moveTo>
                    <a:pt x="597" y="0"/>
                  </a:moveTo>
                  <a:cubicBezTo>
                    <a:pt x="573" y="0"/>
                    <a:pt x="549" y="2"/>
                    <a:pt x="525" y="5"/>
                  </a:cubicBezTo>
                  <a:cubicBezTo>
                    <a:pt x="202" y="86"/>
                    <a:pt x="0" y="409"/>
                    <a:pt x="41" y="731"/>
                  </a:cubicBezTo>
                  <a:cubicBezTo>
                    <a:pt x="109" y="1006"/>
                    <a:pt x="353" y="1193"/>
                    <a:pt x="598" y="1193"/>
                  </a:cubicBezTo>
                  <a:cubicBezTo>
                    <a:pt x="641" y="1193"/>
                    <a:pt x="684" y="1187"/>
                    <a:pt x="726" y="1175"/>
                  </a:cubicBezTo>
                  <a:cubicBezTo>
                    <a:pt x="1049" y="1135"/>
                    <a:pt x="1251" y="812"/>
                    <a:pt x="1210" y="489"/>
                  </a:cubicBezTo>
                  <a:cubicBezTo>
                    <a:pt x="1136" y="194"/>
                    <a:pt x="860" y="0"/>
                    <a:pt x="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121;p55"/>
            <p:cNvSpPr/>
            <p:nvPr/>
          </p:nvSpPr>
          <p:spPr>
            <a:xfrm>
              <a:off x="4204700" y="1397125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1"/>
                  </a:moveTo>
                  <a:cubicBezTo>
                    <a:pt x="621" y="1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0" y="979"/>
                    <a:pt x="365" y="1165"/>
                    <a:pt x="626" y="1165"/>
                  </a:cubicBezTo>
                  <a:cubicBezTo>
                    <a:pt x="672" y="1165"/>
                    <a:pt x="719" y="1160"/>
                    <a:pt x="767" y="1148"/>
                  </a:cubicBezTo>
                  <a:cubicBezTo>
                    <a:pt x="1090" y="1107"/>
                    <a:pt x="1291" y="785"/>
                    <a:pt x="1251" y="462"/>
                  </a:cubicBezTo>
                  <a:cubicBezTo>
                    <a:pt x="1182" y="188"/>
                    <a:pt x="939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122;p55"/>
            <p:cNvSpPr/>
            <p:nvPr/>
          </p:nvSpPr>
          <p:spPr>
            <a:xfrm>
              <a:off x="4165375" y="1383325"/>
              <a:ext cx="31300" cy="29800"/>
            </a:xfrm>
            <a:custGeom>
              <a:avLst/>
              <a:gdLst/>
              <a:ahLst/>
              <a:cxnLst/>
              <a:rect l="l" t="t" r="r" b="b"/>
              <a:pathLst>
                <a:path w="1252" h="1192" extrusionOk="0">
                  <a:moveTo>
                    <a:pt x="598" y="1"/>
                  </a:moveTo>
                  <a:cubicBezTo>
                    <a:pt x="574" y="1"/>
                    <a:pt x="549" y="2"/>
                    <a:pt x="525" y="6"/>
                  </a:cubicBezTo>
                  <a:cubicBezTo>
                    <a:pt x="203" y="87"/>
                    <a:pt x="1" y="409"/>
                    <a:pt x="41" y="732"/>
                  </a:cubicBezTo>
                  <a:cubicBezTo>
                    <a:pt x="111" y="977"/>
                    <a:pt x="363" y="1191"/>
                    <a:pt x="613" y="1191"/>
                  </a:cubicBezTo>
                  <a:cubicBezTo>
                    <a:pt x="651" y="1191"/>
                    <a:pt x="689" y="1186"/>
                    <a:pt x="727" y="1175"/>
                  </a:cubicBezTo>
                  <a:cubicBezTo>
                    <a:pt x="1050" y="1095"/>
                    <a:pt x="1251" y="812"/>
                    <a:pt x="1211" y="490"/>
                  </a:cubicBezTo>
                  <a:cubicBezTo>
                    <a:pt x="1137" y="195"/>
                    <a:pt x="861" y="1"/>
                    <a:pt x="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123;p55"/>
            <p:cNvSpPr/>
            <p:nvPr/>
          </p:nvSpPr>
          <p:spPr>
            <a:xfrm>
              <a:off x="4203700" y="1355800"/>
              <a:ext cx="32275" cy="29125"/>
            </a:xfrm>
            <a:custGeom>
              <a:avLst/>
              <a:gdLst/>
              <a:ahLst/>
              <a:cxnLst/>
              <a:rect l="l" t="t" r="r" b="b"/>
              <a:pathLst>
                <a:path w="1291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4"/>
                  </a:cubicBezTo>
                  <a:cubicBezTo>
                    <a:pt x="150" y="978"/>
                    <a:pt x="364" y="1165"/>
                    <a:pt x="626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124;p55"/>
            <p:cNvSpPr/>
            <p:nvPr/>
          </p:nvSpPr>
          <p:spPr>
            <a:xfrm>
              <a:off x="4164375" y="1341725"/>
              <a:ext cx="31275" cy="29800"/>
            </a:xfrm>
            <a:custGeom>
              <a:avLst/>
              <a:gdLst/>
              <a:ahLst/>
              <a:cxnLst/>
              <a:rect l="l" t="t" r="r" b="b"/>
              <a:pathLst>
                <a:path w="1251" h="1192" extrusionOk="0">
                  <a:moveTo>
                    <a:pt x="639" y="1"/>
                  </a:moveTo>
                  <a:cubicBezTo>
                    <a:pt x="601" y="1"/>
                    <a:pt x="562" y="6"/>
                    <a:pt x="525" y="16"/>
                  </a:cubicBezTo>
                  <a:cubicBezTo>
                    <a:pt x="202" y="97"/>
                    <a:pt x="1" y="379"/>
                    <a:pt x="41" y="702"/>
                  </a:cubicBezTo>
                  <a:cubicBezTo>
                    <a:pt x="115" y="997"/>
                    <a:pt x="391" y="1191"/>
                    <a:pt x="654" y="1191"/>
                  </a:cubicBezTo>
                  <a:cubicBezTo>
                    <a:pt x="678" y="1191"/>
                    <a:pt x="703" y="1189"/>
                    <a:pt x="727" y="1186"/>
                  </a:cubicBezTo>
                  <a:cubicBezTo>
                    <a:pt x="1049" y="1105"/>
                    <a:pt x="1251" y="783"/>
                    <a:pt x="1211" y="460"/>
                  </a:cubicBezTo>
                  <a:cubicBezTo>
                    <a:pt x="1141" y="215"/>
                    <a:pt x="88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125;p55"/>
            <p:cNvSpPr/>
            <p:nvPr/>
          </p:nvSpPr>
          <p:spPr>
            <a:xfrm>
              <a:off x="4202700" y="13137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07" y="0"/>
                  </a:moveTo>
                  <a:cubicBezTo>
                    <a:pt x="579" y="0"/>
                    <a:pt x="552" y="2"/>
                    <a:pt x="524" y="5"/>
                  </a:cubicBezTo>
                  <a:cubicBezTo>
                    <a:pt x="242" y="86"/>
                    <a:pt x="0" y="408"/>
                    <a:pt x="81" y="731"/>
                  </a:cubicBezTo>
                  <a:cubicBezTo>
                    <a:pt x="149" y="1006"/>
                    <a:pt x="364" y="1192"/>
                    <a:pt x="625" y="1192"/>
                  </a:cubicBezTo>
                  <a:cubicBezTo>
                    <a:pt x="671" y="1192"/>
                    <a:pt x="718" y="1187"/>
                    <a:pt x="766" y="1175"/>
                  </a:cubicBezTo>
                  <a:cubicBezTo>
                    <a:pt x="1089" y="1094"/>
                    <a:pt x="1291" y="812"/>
                    <a:pt x="1250" y="489"/>
                  </a:cubicBezTo>
                  <a:cubicBezTo>
                    <a:pt x="1177" y="194"/>
                    <a:pt x="900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126;p55"/>
            <p:cNvSpPr/>
            <p:nvPr/>
          </p:nvSpPr>
          <p:spPr>
            <a:xfrm>
              <a:off x="4162350" y="13006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8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7"/>
                    <a:pt x="1" y="409"/>
                    <a:pt x="82" y="691"/>
                  </a:cubicBezTo>
                  <a:cubicBezTo>
                    <a:pt x="155" y="987"/>
                    <a:pt x="398" y="1181"/>
                    <a:pt x="686" y="1181"/>
                  </a:cubicBezTo>
                  <a:cubicBezTo>
                    <a:pt x="713" y="1181"/>
                    <a:pt x="740" y="1179"/>
                    <a:pt x="767" y="1175"/>
                  </a:cubicBezTo>
                  <a:cubicBezTo>
                    <a:pt x="1090" y="1095"/>
                    <a:pt x="1292" y="772"/>
                    <a:pt x="1251" y="490"/>
                  </a:cubicBezTo>
                  <a:cubicBezTo>
                    <a:pt x="1177" y="195"/>
                    <a:pt x="901" y="1"/>
                    <a:pt x="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127;p55"/>
            <p:cNvSpPr/>
            <p:nvPr/>
          </p:nvSpPr>
          <p:spPr>
            <a:xfrm>
              <a:off x="4201675" y="1272425"/>
              <a:ext cx="32300" cy="29775"/>
            </a:xfrm>
            <a:custGeom>
              <a:avLst/>
              <a:gdLst/>
              <a:ahLst/>
              <a:cxnLst/>
              <a:rect l="l" t="t" r="r" b="b"/>
              <a:pathLst>
                <a:path w="1292" h="1191" extrusionOk="0">
                  <a:moveTo>
                    <a:pt x="607" y="1"/>
                  </a:moveTo>
                  <a:cubicBezTo>
                    <a:pt x="580" y="1"/>
                    <a:pt x="553" y="2"/>
                    <a:pt x="525" y="6"/>
                  </a:cubicBezTo>
                  <a:cubicBezTo>
                    <a:pt x="243" y="86"/>
                    <a:pt x="1" y="409"/>
                    <a:pt x="81" y="732"/>
                  </a:cubicBezTo>
                  <a:cubicBezTo>
                    <a:pt x="151" y="976"/>
                    <a:pt x="373" y="1191"/>
                    <a:pt x="641" y="1191"/>
                  </a:cubicBezTo>
                  <a:cubicBezTo>
                    <a:pt x="682" y="1191"/>
                    <a:pt x="724" y="1186"/>
                    <a:pt x="767" y="1175"/>
                  </a:cubicBezTo>
                  <a:cubicBezTo>
                    <a:pt x="1090" y="1095"/>
                    <a:pt x="1291" y="812"/>
                    <a:pt x="1251" y="490"/>
                  </a:cubicBezTo>
                  <a:cubicBezTo>
                    <a:pt x="1177" y="194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128;p55"/>
            <p:cNvSpPr/>
            <p:nvPr/>
          </p:nvSpPr>
          <p:spPr>
            <a:xfrm>
              <a:off x="4161350" y="1264350"/>
              <a:ext cx="32300" cy="29525"/>
            </a:xfrm>
            <a:custGeom>
              <a:avLst/>
              <a:gdLst/>
              <a:ahLst/>
              <a:cxnLst/>
              <a:rect l="l" t="t" r="r" b="b"/>
              <a:pathLst>
                <a:path w="1292" h="1181" extrusionOk="0">
                  <a:moveTo>
                    <a:pt x="607" y="1"/>
                  </a:moveTo>
                  <a:cubicBezTo>
                    <a:pt x="580" y="1"/>
                    <a:pt x="552" y="3"/>
                    <a:pt x="525" y="6"/>
                  </a:cubicBezTo>
                  <a:cubicBezTo>
                    <a:pt x="202" y="87"/>
                    <a:pt x="1" y="409"/>
                    <a:pt x="81" y="692"/>
                  </a:cubicBezTo>
                  <a:cubicBezTo>
                    <a:pt x="155" y="987"/>
                    <a:pt x="398" y="1181"/>
                    <a:pt x="685" y="1181"/>
                  </a:cubicBezTo>
                  <a:cubicBezTo>
                    <a:pt x="712" y="1181"/>
                    <a:pt x="739" y="1179"/>
                    <a:pt x="767" y="1176"/>
                  </a:cubicBezTo>
                  <a:cubicBezTo>
                    <a:pt x="1090" y="1095"/>
                    <a:pt x="1291" y="772"/>
                    <a:pt x="1251" y="490"/>
                  </a:cubicBezTo>
                  <a:cubicBezTo>
                    <a:pt x="1177" y="195"/>
                    <a:pt x="901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129;p55"/>
            <p:cNvSpPr/>
            <p:nvPr/>
          </p:nvSpPr>
          <p:spPr>
            <a:xfrm>
              <a:off x="4200675" y="1231100"/>
              <a:ext cx="32300" cy="29500"/>
            </a:xfrm>
            <a:custGeom>
              <a:avLst/>
              <a:gdLst/>
              <a:ahLst/>
              <a:cxnLst/>
              <a:rect l="l" t="t" r="r" b="b"/>
              <a:pathLst>
                <a:path w="1292" h="1180" extrusionOk="0">
                  <a:moveTo>
                    <a:pt x="607" y="0"/>
                  </a:moveTo>
                  <a:cubicBezTo>
                    <a:pt x="580" y="0"/>
                    <a:pt x="552" y="2"/>
                    <a:pt x="525" y="5"/>
                  </a:cubicBezTo>
                  <a:cubicBezTo>
                    <a:pt x="242" y="86"/>
                    <a:pt x="0" y="408"/>
                    <a:pt x="81" y="691"/>
                  </a:cubicBezTo>
                  <a:cubicBezTo>
                    <a:pt x="155" y="986"/>
                    <a:pt x="398" y="1180"/>
                    <a:pt x="685" y="1180"/>
                  </a:cubicBezTo>
                  <a:cubicBezTo>
                    <a:pt x="712" y="1180"/>
                    <a:pt x="739" y="1178"/>
                    <a:pt x="767" y="1175"/>
                  </a:cubicBezTo>
                  <a:cubicBezTo>
                    <a:pt x="1089" y="1094"/>
                    <a:pt x="1291" y="771"/>
                    <a:pt x="1251" y="489"/>
                  </a:cubicBezTo>
                  <a:cubicBezTo>
                    <a:pt x="1177" y="194"/>
                    <a:pt x="901" y="0"/>
                    <a:pt x="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130;p55"/>
            <p:cNvSpPr/>
            <p:nvPr/>
          </p:nvSpPr>
          <p:spPr>
            <a:xfrm>
              <a:off x="4160350" y="1217675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2" y="58"/>
                    <a:pt x="0" y="381"/>
                    <a:pt x="81" y="703"/>
                  </a:cubicBezTo>
                  <a:cubicBezTo>
                    <a:pt x="155" y="999"/>
                    <a:pt x="397" y="1193"/>
                    <a:pt x="685" y="1193"/>
                  </a:cubicBezTo>
                  <a:cubicBezTo>
                    <a:pt x="712" y="1193"/>
                    <a:pt x="739" y="1191"/>
                    <a:pt x="767" y="1187"/>
                  </a:cubicBezTo>
                  <a:cubicBezTo>
                    <a:pt x="1089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131;p55"/>
            <p:cNvSpPr/>
            <p:nvPr/>
          </p:nvSpPr>
          <p:spPr>
            <a:xfrm>
              <a:off x="4199675" y="1189750"/>
              <a:ext cx="32275" cy="29525"/>
            </a:xfrm>
            <a:custGeom>
              <a:avLst/>
              <a:gdLst/>
              <a:ahLst/>
              <a:cxnLst/>
              <a:rect l="l" t="t" r="r" b="b"/>
              <a:pathLst>
                <a:path w="1291" h="1181" extrusionOk="0">
                  <a:moveTo>
                    <a:pt x="607" y="1"/>
                  </a:moveTo>
                  <a:cubicBezTo>
                    <a:pt x="579" y="1"/>
                    <a:pt x="552" y="2"/>
                    <a:pt x="524" y="6"/>
                  </a:cubicBezTo>
                  <a:cubicBezTo>
                    <a:pt x="242" y="86"/>
                    <a:pt x="0" y="409"/>
                    <a:pt x="81" y="691"/>
                  </a:cubicBezTo>
                  <a:cubicBezTo>
                    <a:pt x="155" y="986"/>
                    <a:pt x="397" y="1180"/>
                    <a:pt x="685" y="1180"/>
                  </a:cubicBezTo>
                  <a:cubicBezTo>
                    <a:pt x="712" y="1180"/>
                    <a:pt x="739" y="1179"/>
                    <a:pt x="766" y="1175"/>
                  </a:cubicBezTo>
                  <a:cubicBezTo>
                    <a:pt x="1089" y="1095"/>
                    <a:pt x="1291" y="772"/>
                    <a:pt x="1250" y="490"/>
                  </a:cubicBezTo>
                  <a:cubicBezTo>
                    <a:pt x="1177" y="194"/>
                    <a:pt x="900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132;p55"/>
            <p:cNvSpPr/>
            <p:nvPr/>
          </p:nvSpPr>
          <p:spPr>
            <a:xfrm>
              <a:off x="4159350" y="11763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2" y="6"/>
                    <a:pt x="524" y="18"/>
                  </a:cubicBezTo>
                  <a:cubicBezTo>
                    <a:pt x="242" y="59"/>
                    <a:pt x="0" y="381"/>
                    <a:pt x="81" y="704"/>
                  </a:cubicBezTo>
                  <a:cubicBezTo>
                    <a:pt x="149" y="978"/>
                    <a:pt x="364" y="1165"/>
                    <a:pt x="625" y="1165"/>
                  </a:cubicBezTo>
                  <a:cubicBezTo>
                    <a:pt x="671" y="1165"/>
                    <a:pt x="718" y="1160"/>
                    <a:pt x="766" y="1148"/>
                  </a:cubicBezTo>
                  <a:cubicBezTo>
                    <a:pt x="1089" y="1107"/>
                    <a:pt x="1291" y="785"/>
                    <a:pt x="1250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133;p55"/>
            <p:cNvSpPr/>
            <p:nvPr/>
          </p:nvSpPr>
          <p:spPr>
            <a:xfrm>
              <a:off x="4198650" y="1148100"/>
              <a:ext cx="32300" cy="29825"/>
            </a:xfrm>
            <a:custGeom>
              <a:avLst/>
              <a:gdLst/>
              <a:ahLst/>
              <a:cxnLst/>
              <a:rect l="l" t="t" r="r" b="b"/>
              <a:pathLst>
                <a:path w="1292" h="1193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9"/>
                    <a:pt x="1" y="381"/>
                    <a:pt x="81" y="704"/>
                  </a:cubicBezTo>
                  <a:cubicBezTo>
                    <a:pt x="155" y="999"/>
                    <a:pt x="398" y="1193"/>
                    <a:pt x="686" y="1193"/>
                  </a:cubicBezTo>
                  <a:cubicBezTo>
                    <a:pt x="712" y="1193"/>
                    <a:pt x="740" y="1191"/>
                    <a:pt x="767" y="1188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9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134;p55"/>
            <p:cNvSpPr/>
            <p:nvPr/>
          </p:nvSpPr>
          <p:spPr>
            <a:xfrm>
              <a:off x="4158325" y="1135000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43" y="58"/>
                    <a:pt x="1" y="381"/>
                    <a:pt x="81" y="703"/>
                  </a:cubicBezTo>
                  <a:cubicBezTo>
                    <a:pt x="150" y="978"/>
                    <a:pt x="365" y="1165"/>
                    <a:pt x="626" y="1165"/>
                  </a:cubicBezTo>
                  <a:cubicBezTo>
                    <a:pt x="672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51" y="462"/>
                  </a:cubicBezTo>
                  <a:cubicBezTo>
                    <a:pt x="1182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135;p55"/>
            <p:cNvSpPr/>
            <p:nvPr/>
          </p:nvSpPr>
          <p:spPr>
            <a:xfrm>
              <a:off x="4197650" y="1106750"/>
              <a:ext cx="32300" cy="29850"/>
            </a:xfrm>
            <a:custGeom>
              <a:avLst/>
              <a:gdLst/>
              <a:ahLst/>
              <a:cxnLst/>
              <a:rect l="l" t="t" r="r" b="b"/>
              <a:pathLst>
                <a:path w="1292" h="1194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99"/>
                    <a:pt x="1" y="382"/>
                    <a:pt x="81" y="704"/>
                  </a:cubicBezTo>
                  <a:cubicBezTo>
                    <a:pt x="155" y="999"/>
                    <a:pt x="398" y="1193"/>
                    <a:pt x="685" y="1193"/>
                  </a:cubicBezTo>
                  <a:cubicBezTo>
                    <a:pt x="712" y="1193"/>
                    <a:pt x="739" y="1192"/>
                    <a:pt x="767" y="1188"/>
                  </a:cubicBezTo>
                  <a:cubicBezTo>
                    <a:pt x="1089" y="1108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136;p55"/>
            <p:cNvSpPr/>
            <p:nvPr/>
          </p:nvSpPr>
          <p:spPr>
            <a:xfrm>
              <a:off x="4177475" y="1809500"/>
              <a:ext cx="32300" cy="29150"/>
            </a:xfrm>
            <a:custGeom>
              <a:avLst/>
              <a:gdLst/>
              <a:ahLst/>
              <a:cxnLst/>
              <a:rect l="l" t="t" r="r" b="b"/>
              <a:pathLst>
                <a:path w="1292" h="1166" extrusionOk="0">
                  <a:moveTo>
                    <a:pt x="669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3" y="58"/>
                    <a:pt x="1" y="381"/>
                    <a:pt x="82" y="704"/>
                  </a:cubicBezTo>
                  <a:cubicBezTo>
                    <a:pt x="116" y="978"/>
                    <a:pt x="355" y="1165"/>
                    <a:pt x="624" y="1165"/>
                  </a:cubicBezTo>
                  <a:cubicBezTo>
                    <a:pt x="671" y="1165"/>
                    <a:pt x="719" y="1159"/>
                    <a:pt x="767" y="1147"/>
                  </a:cubicBezTo>
                  <a:cubicBezTo>
                    <a:pt x="1090" y="1107"/>
                    <a:pt x="1291" y="784"/>
                    <a:pt x="1211" y="462"/>
                  </a:cubicBezTo>
                  <a:cubicBezTo>
                    <a:pt x="1176" y="187"/>
                    <a:pt x="938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137;p55"/>
            <p:cNvSpPr/>
            <p:nvPr/>
          </p:nvSpPr>
          <p:spPr>
            <a:xfrm>
              <a:off x="4203700" y="1777225"/>
              <a:ext cx="32275" cy="29150"/>
            </a:xfrm>
            <a:custGeom>
              <a:avLst/>
              <a:gdLst/>
              <a:ahLst/>
              <a:cxnLst/>
              <a:rect l="l" t="t" r="r" b="b"/>
              <a:pathLst>
                <a:path w="1291" h="1166" extrusionOk="0">
                  <a:moveTo>
                    <a:pt x="668" y="1"/>
                  </a:moveTo>
                  <a:cubicBezTo>
                    <a:pt x="621" y="1"/>
                    <a:pt x="573" y="7"/>
                    <a:pt x="525" y="19"/>
                  </a:cubicBezTo>
                  <a:cubicBezTo>
                    <a:pt x="242" y="59"/>
                    <a:pt x="0" y="382"/>
                    <a:pt x="81" y="704"/>
                  </a:cubicBezTo>
                  <a:cubicBezTo>
                    <a:pt x="150" y="979"/>
                    <a:pt x="364" y="1166"/>
                    <a:pt x="626" y="1166"/>
                  </a:cubicBezTo>
                  <a:cubicBezTo>
                    <a:pt x="671" y="1166"/>
                    <a:pt x="719" y="1160"/>
                    <a:pt x="767" y="1148"/>
                  </a:cubicBezTo>
                  <a:cubicBezTo>
                    <a:pt x="1089" y="1107"/>
                    <a:pt x="1291" y="785"/>
                    <a:pt x="1251" y="462"/>
                  </a:cubicBezTo>
                  <a:cubicBezTo>
                    <a:pt x="1182" y="188"/>
                    <a:pt x="938" y="1"/>
                    <a:pt x="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138;p55"/>
            <p:cNvSpPr/>
            <p:nvPr/>
          </p:nvSpPr>
          <p:spPr>
            <a:xfrm>
              <a:off x="4187575" y="1871000"/>
              <a:ext cx="32275" cy="29825"/>
            </a:xfrm>
            <a:custGeom>
              <a:avLst/>
              <a:gdLst/>
              <a:ahLst/>
              <a:cxnLst/>
              <a:rect l="l" t="t" r="r" b="b"/>
              <a:pathLst>
                <a:path w="1291" h="1193" extrusionOk="0">
                  <a:moveTo>
                    <a:pt x="666" y="0"/>
                  </a:moveTo>
                  <a:cubicBezTo>
                    <a:pt x="620" y="0"/>
                    <a:pt x="573" y="6"/>
                    <a:pt x="524" y="18"/>
                  </a:cubicBezTo>
                  <a:cubicBezTo>
                    <a:pt x="202" y="99"/>
                    <a:pt x="0" y="381"/>
                    <a:pt x="41" y="704"/>
                  </a:cubicBezTo>
                  <a:cubicBezTo>
                    <a:pt x="114" y="999"/>
                    <a:pt x="391" y="1193"/>
                    <a:pt x="684" y="1193"/>
                  </a:cubicBezTo>
                  <a:cubicBezTo>
                    <a:pt x="712" y="1193"/>
                    <a:pt x="739" y="1191"/>
                    <a:pt x="766" y="1188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41" y="187"/>
                    <a:pt x="927" y="0"/>
                    <a:pt x="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139;p55"/>
            <p:cNvSpPr/>
            <p:nvPr/>
          </p:nvSpPr>
          <p:spPr>
            <a:xfrm>
              <a:off x="4197650" y="1836725"/>
              <a:ext cx="32300" cy="29125"/>
            </a:xfrm>
            <a:custGeom>
              <a:avLst/>
              <a:gdLst/>
              <a:ahLst/>
              <a:cxnLst/>
              <a:rect l="l" t="t" r="r" b="b"/>
              <a:pathLst>
                <a:path w="1292" h="1165" extrusionOk="0">
                  <a:moveTo>
                    <a:pt x="668" y="0"/>
                  </a:moveTo>
                  <a:cubicBezTo>
                    <a:pt x="621" y="0"/>
                    <a:pt x="573" y="6"/>
                    <a:pt x="525" y="18"/>
                  </a:cubicBezTo>
                  <a:cubicBezTo>
                    <a:pt x="202" y="58"/>
                    <a:pt x="1" y="381"/>
                    <a:pt x="81" y="704"/>
                  </a:cubicBezTo>
                  <a:cubicBezTo>
                    <a:pt x="115" y="978"/>
                    <a:pt x="354" y="1165"/>
                    <a:pt x="623" y="1165"/>
                  </a:cubicBezTo>
                  <a:cubicBezTo>
                    <a:pt x="670" y="1165"/>
                    <a:pt x="719" y="1159"/>
                    <a:pt x="767" y="1147"/>
                  </a:cubicBezTo>
                  <a:cubicBezTo>
                    <a:pt x="1089" y="1107"/>
                    <a:pt x="1291" y="784"/>
                    <a:pt x="1210" y="462"/>
                  </a:cubicBezTo>
                  <a:cubicBezTo>
                    <a:pt x="1176" y="187"/>
                    <a:pt x="937" y="0"/>
                    <a:pt x="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140;p55"/>
            <p:cNvSpPr/>
            <p:nvPr/>
          </p:nvSpPr>
          <p:spPr>
            <a:xfrm>
              <a:off x="4390225" y="1650750"/>
              <a:ext cx="32275" cy="29675"/>
            </a:xfrm>
            <a:custGeom>
              <a:avLst/>
              <a:gdLst/>
              <a:ahLst/>
              <a:cxnLst/>
              <a:rect l="l" t="t" r="r" b="b"/>
              <a:pathLst>
                <a:path w="129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40"/>
                    <a:pt x="81" y="762"/>
                  </a:cubicBezTo>
                  <a:cubicBezTo>
                    <a:pt x="148" y="1030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6"/>
                  </a:cubicBezTo>
                  <a:cubicBezTo>
                    <a:pt x="1130" y="1085"/>
                    <a:pt x="1291" y="722"/>
                    <a:pt x="1210" y="440"/>
                  </a:cubicBezTo>
                  <a:cubicBezTo>
                    <a:pt x="1146" y="182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141;p55"/>
            <p:cNvSpPr/>
            <p:nvPr/>
          </p:nvSpPr>
          <p:spPr>
            <a:xfrm>
              <a:off x="4420475" y="1619950"/>
              <a:ext cx="32275" cy="30150"/>
            </a:xfrm>
            <a:custGeom>
              <a:avLst/>
              <a:gdLst/>
              <a:ahLst/>
              <a:cxnLst/>
              <a:rect l="l" t="t" r="r" b="b"/>
              <a:pathLst>
                <a:path w="1291" h="1206" extrusionOk="0">
                  <a:moveTo>
                    <a:pt x="629" y="0"/>
                  </a:moveTo>
                  <a:cubicBezTo>
                    <a:pt x="582" y="0"/>
                    <a:pt x="533" y="6"/>
                    <a:pt x="484" y="18"/>
                  </a:cubicBezTo>
                  <a:cubicBezTo>
                    <a:pt x="162" y="139"/>
                    <a:pt x="0" y="462"/>
                    <a:pt x="81" y="784"/>
                  </a:cubicBezTo>
                  <a:cubicBezTo>
                    <a:pt x="149" y="1024"/>
                    <a:pt x="421" y="1206"/>
                    <a:pt x="675" y="1206"/>
                  </a:cubicBezTo>
                  <a:cubicBezTo>
                    <a:pt x="720" y="1206"/>
                    <a:pt x="764" y="1200"/>
                    <a:pt x="807" y="1188"/>
                  </a:cubicBezTo>
                  <a:cubicBezTo>
                    <a:pt x="1129" y="1067"/>
                    <a:pt x="1291" y="744"/>
                    <a:pt x="1210" y="421"/>
                  </a:cubicBezTo>
                  <a:cubicBezTo>
                    <a:pt x="1142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142;p55"/>
            <p:cNvSpPr/>
            <p:nvPr/>
          </p:nvSpPr>
          <p:spPr>
            <a:xfrm>
              <a:off x="4385175" y="16094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40" y="0"/>
                    <a:pt x="581" y="12"/>
                    <a:pt x="525" y="36"/>
                  </a:cubicBezTo>
                  <a:cubicBezTo>
                    <a:pt x="202" y="117"/>
                    <a:pt x="1" y="439"/>
                    <a:pt x="122" y="762"/>
                  </a:cubicBezTo>
                  <a:cubicBezTo>
                    <a:pt x="189" y="1029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8" y="1165"/>
                  </a:cubicBezTo>
                  <a:cubicBezTo>
                    <a:pt x="1170" y="1084"/>
                    <a:pt x="1332" y="722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143;p55"/>
            <p:cNvSpPr/>
            <p:nvPr/>
          </p:nvSpPr>
          <p:spPr>
            <a:xfrm>
              <a:off x="4422475" y="157855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48" y="1014"/>
                    <a:pt x="409" y="1170"/>
                    <a:pt x="657" y="1170"/>
                  </a:cubicBezTo>
                  <a:cubicBezTo>
                    <a:pt x="708" y="1170"/>
                    <a:pt x="759" y="1164"/>
                    <a:pt x="807" y="1150"/>
                  </a:cubicBezTo>
                  <a:cubicBezTo>
                    <a:pt x="1130" y="1069"/>
                    <a:pt x="1291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144;p55"/>
            <p:cNvSpPr/>
            <p:nvPr/>
          </p:nvSpPr>
          <p:spPr>
            <a:xfrm>
              <a:off x="4381150" y="15684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02"/>
                    <a:pt x="0" y="425"/>
                    <a:pt x="81" y="747"/>
                  </a:cubicBezTo>
                  <a:cubicBezTo>
                    <a:pt x="181" y="1015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145;p55"/>
            <p:cNvSpPr/>
            <p:nvPr/>
          </p:nvSpPr>
          <p:spPr>
            <a:xfrm>
              <a:off x="4418450" y="1537200"/>
              <a:ext cx="32300" cy="29275"/>
            </a:xfrm>
            <a:custGeom>
              <a:avLst/>
              <a:gdLst/>
              <a:ahLst/>
              <a:cxnLst/>
              <a:rect l="l" t="t" r="r" b="b"/>
              <a:pathLst>
                <a:path w="1292" h="1171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65"/>
                    <a:pt x="81" y="747"/>
                  </a:cubicBezTo>
                  <a:cubicBezTo>
                    <a:pt x="148" y="1014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0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146;p55"/>
            <p:cNvSpPr/>
            <p:nvPr/>
          </p:nvSpPr>
          <p:spPr>
            <a:xfrm>
              <a:off x="4377125" y="15271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2"/>
                    <a:pt x="0" y="465"/>
                    <a:pt x="81" y="747"/>
                  </a:cubicBezTo>
                  <a:cubicBezTo>
                    <a:pt x="148" y="1014"/>
                    <a:pt x="380" y="1171"/>
                    <a:pt x="642" y="1171"/>
                  </a:cubicBezTo>
                  <a:cubicBezTo>
                    <a:pt x="696" y="1171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147;p55"/>
            <p:cNvSpPr/>
            <p:nvPr/>
          </p:nvSpPr>
          <p:spPr>
            <a:xfrm>
              <a:off x="4413400" y="14958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42"/>
                    <a:pt x="1" y="464"/>
                    <a:pt x="82" y="747"/>
                  </a:cubicBezTo>
                  <a:cubicBezTo>
                    <a:pt x="178" y="1005"/>
                    <a:pt x="404" y="1185"/>
                    <a:pt x="656" y="1185"/>
                  </a:cubicBezTo>
                  <a:cubicBezTo>
                    <a:pt x="719" y="1185"/>
                    <a:pt x="783" y="1174"/>
                    <a:pt x="848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148;p55"/>
            <p:cNvSpPr/>
            <p:nvPr/>
          </p:nvSpPr>
          <p:spPr>
            <a:xfrm>
              <a:off x="4372075" y="148577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8"/>
                    <a:pt x="484" y="21"/>
                  </a:cubicBezTo>
                  <a:cubicBezTo>
                    <a:pt x="202" y="142"/>
                    <a:pt x="0" y="465"/>
                    <a:pt x="121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5"/>
                    <a:pt x="847" y="1151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149;p55"/>
            <p:cNvSpPr/>
            <p:nvPr/>
          </p:nvSpPr>
          <p:spPr>
            <a:xfrm>
              <a:off x="4409375" y="1454600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46" y="1009"/>
                    <a:pt x="389" y="1183"/>
                    <a:pt x="628" y="1183"/>
                  </a:cubicBezTo>
                  <a:cubicBezTo>
                    <a:pt x="689" y="1183"/>
                    <a:pt x="750" y="1172"/>
                    <a:pt x="807" y="1147"/>
                  </a:cubicBezTo>
                  <a:cubicBezTo>
                    <a:pt x="1130" y="1067"/>
                    <a:pt x="1291" y="744"/>
                    <a:pt x="1210" y="422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150;p55"/>
            <p:cNvSpPr/>
            <p:nvPr/>
          </p:nvSpPr>
          <p:spPr>
            <a:xfrm>
              <a:off x="4368050" y="1444525"/>
              <a:ext cx="33275" cy="29575"/>
            </a:xfrm>
            <a:custGeom>
              <a:avLst/>
              <a:gdLst/>
              <a:ahLst/>
              <a:cxnLst/>
              <a:rect l="l" t="t" r="r" b="b"/>
              <a:pathLst>
                <a:path w="1331" h="1183" extrusionOk="0">
                  <a:moveTo>
                    <a:pt x="629" y="0"/>
                  </a:moveTo>
                  <a:cubicBezTo>
                    <a:pt x="581" y="0"/>
                    <a:pt x="533" y="6"/>
                    <a:pt x="484" y="18"/>
                  </a:cubicBezTo>
                  <a:cubicBezTo>
                    <a:pt x="161" y="139"/>
                    <a:pt x="0" y="462"/>
                    <a:pt x="81" y="784"/>
                  </a:cubicBezTo>
                  <a:cubicBezTo>
                    <a:pt x="145" y="1009"/>
                    <a:pt x="389" y="1183"/>
                    <a:pt x="628" y="1183"/>
                  </a:cubicBezTo>
                  <a:cubicBezTo>
                    <a:pt x="689" y="1183"/>
                    <a:pt x="749" y="1172"/>
                    <a:pt x="807" y="1147"/>
                  </a:cubicBezTo>
                  <a:cubicBezTo>
                    <a:pt x="1129" y="1066"/>
                    <a:pt x="1331" y="744"/>
                    <a:pt x="1210" y="421"/>
                  </a:cubicBezTo>
                  <a:cubicBezTo>
                    <a:pt x="1141" y="182"/>
                    <a:pt x="899" y="0"/>
                    <a:pt x="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51;p55"/>
            <p:cNvSpPr/>
            <p:nvPr/>
          </p:nvSpPr>
          <p:spPr>
            <a:xfrm>
              <a:off x="4404325" y="14132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55" y="1"/>
                  </a:moveTo>
                  <a:cubicBezTo>
                    <a:pt x="611" y="1"/>
                    <a:pt x="568" y="7"/>
                    <a:pt x="525" y="19"/>
                  </a:cubicBezTo>
                  <a:cubicBezTo>
                    <a:pt x="203" y="140"/>
                    <a:pt x="1" y="462"/>
                    <a:pt x="122" y="785"/>
                  </a:cubicBezTo>
                  <a:cubicBezTo>
                    <a:pt x="186" y="1010"/>
                    <a:pt x="404" y="1184"/>
                    <a:pt x="653" y="1184"/>
                  </a:cubicBezTo>
                  <a:cubicBezTo>
                    <a:pt x="717" y="1184"/>
                    <a:pt x="782" y="1173"/>
                    <a:pt x="848" y="1148"/>
                  </a:cubicBezTo>
                  <a:cubicBezTo>
                    <a:pt x="1170" y="1067"/>
                    <a:pt x="1332" y="745"/>
                    <a:pt x="1251" y="422"/>
                  </a:cubicBezTo>
                  <a:cubicBezTo>
                    <a:pt x="1148" y="182"/>
                    <a:pt x="900" y="1"/>
                    <a:pt x="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52;p55"/>
            <p:cNvSpPr/>
            <p:nvPr/>
          </p:nvSpPr>
          <p:spPr>
            <a:xfrm>
              <a:off x="4364000" y="1403725"/>
              <a:ext cx="32300" cy="29600"/>
            </a:xfrm>
            <a:custGeom>
              <a:avLst/>
              <a:gdLst/>
              <a:ahLst/>
              <a:cxnLst/>
              <a:rect l="l" t="t" r="r" b="b"/>
              <a:pathLst>
                <a:path w="1292" h="1184" extrusionOk="0">
                  <a:moveTo>
                    <a:pt x="664" y="1"/>
                  </a:moveTo>
                  <a:cubicBezTo>
                    <a:pt x="603" y="1"/>
                    <a:pt x="542" y="12"/>
                    <a:pt x="485" y="37"/>
                  </a:cubicBezTo>
                  <a:cubicBezTo>
                    <a:pt x="162" y="117"/>
                    <a:pt x="1" y="440"/>
                    <a:pt x="81" y="763"/>
                  </a:cubicBezTo>
                  <a:cubicBezTo>
                    <a:pt x="150" y="1002"/>
                    <a:pt x="393" y="1184"/>
                    <a:pt x="662" y="1184"/>
                  </a:cubicBezTo>
                  <a:cubicBezTo>
                    <a:pt x="710" y="1184"/>
                    <a:pt x="759" y="1178"/>
                    <a:pt x="807" y="1166"/>
                  </a:cubicBezTo>
                  <a:cubicBezTo>
                    <a:pt x="1130" y="1045"/>
                    <a:pt x="1291" y="722"/>
                    <a:pt x="1211" y="400"/>
                  </a:cubicBezTo>
                  <a:cubicBezTo>
                    <a:pt x="1146" y="175"/>
                    <a:pt x="90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53;p55"/>
            <p:cNvSpPr/>
            <p:nvPr/>
          </p:nvSpPr>
          <p:spPr>
            <a:xfrm>
              <a:off x="4400300" y="1372475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79" y="1"/>
                  </a:moveTo>
                  <a:cubicBezTo>
                    <a:pt x="616" y="1"/>
                    <a:pt x="550" y="12"/>
                    <a:pt x="485" y="37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4" y="1002"/>
                    <a:pt x="432" y="1184"/>
                    <a:pt x="677" y="1184"/>
                  </a:cubicBezTo>
                  <a:cubicBezTo>
                    <a:pt x="721" y="1184"/>
                    <a:pt x="765" y="1178"/>
                    <a:pt x="807" y="1166"/>
                  </a:cubicBezTo>
                  <a:cubicBezTo>
                    <a:pt x="1130" y="1045"/>
                    <a:pt x="1331" y="722"/>
                    <a:pt x="1211" y="400"/>
                  </a:cubicBezTo>
                  <a:cubicBezTo>
                    <a:pt x="1146" y="175"/>
                    <a:pt x="928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54;p55"/>
            <p:cNvSpPr/>
            <p:nvPr/>
          </p:nvSpPr>
          <p:spPr>
            <a:xfrm>
              <a:off x="4358975" y="1362400"/>
              <a:ext cx="33275" cy="29675"/>
            </a:xfrm>
            <a:custGeom>
              <a:avLst/>
              <a:gdLst/>
              <a:ahLst/>
              <a:cxnLst/>
              <a:rect l="l" t="t" r="r" b="b"/>
              <a:pathLst>
                <a:path w="1331" h="1187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202" y="117"/>
                    <a:pt x="0" y="440"/>
                    <a:pt x="81" y="762"/>
                  </a:cubicBezTo>
                  <a:cubicBezTo>
                    <a:pt x="181" y="1029"/>
                    <a:pt x="420" y="1186"/>
                    <a:pt x="682" y="1186"/>
                  </a:cubicBezTo>
                  <a:cubicBezTo>
                    <a:pt x="736" y="1186"/>
                    <a:pt x="792" y="1179"/>
                    <a:pt x="847" y="1165"/>
                  </a:cubicBezTo>
                  <a:cubicBezTo>
                    <a:pt x="1129" y="1045"/>
                    <a:pt x="1331" y="722"/>
                    <a:pt x="1250" y="440"/>
                  </a:cubicBezTo>
                  <a:cubicBezTo>
                    <a:pt x="1154" y="181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55;p55"/>
            <p:cNvSpPr/>
            <p:nvPr/>
          </p:nvSpPr>
          <p:spPr>
            <a:xfrm>
              <a:off x="4396275" y="13311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76" y="1"/>
                  </a:moveTo>
                  <a:cubicBezTo>
                    <a:pt x="613" y="1"/>
                    <a:pt x="549" y="12"/>
                    <a:pt x="484" y="36"/>
                  </a:cubicBezTo>
                  <a:cubicBezTo>
                    <a:pt x="162" y="117"/>
                    <a:pt x="0" y="439"/>
                    <a:pt x="81" y="762"/>
                  </a:cubicBezTo>
                  <a:cubicBezTo>
                    <a:pt x="148" y="1029"/>
                    <a:pt x="381" y="1186"/>
                    <a:pt x="642" y="1186"/>
                  </a:cubicBezTo>
                  <a:cubicBezTo>
                    <a:pt x="696" y="1186"/>
                    <a:pt x="752" y="1179"/>
                    <a:pt x="807" y="1165"/>
                  </a:cubicBezTo>
                  <a:cubicBezTo>
                    <a:pt x="1130" y="1044"/>
                    <a:pt x="1291" y="722"/>
                    <a:pt x="1210" y="439"/>
                  </a:cubicBezTo>
                  <a:cubicBezTo>
                    <a:pt x="1146" y="181"/>
                    <a:pt x="926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56;p55"/>
            <p:cNvSpPr/>
            <p:nvPr/>
          </p:nvSpPr>
          <p:spPr>
            <a:xfrm>
              <a:off x="4354925" y="1321075"/>
              <a:ext cx="32300" cy="29650"/>
            </a:xfrm>
            <a:custGeom>
              <a:avLst/>
              <a:gdLst/>
              <a:ahLst/>
              <a:cxnLst/>
              <a:rect l="l" t="t" r="r" b="b"/>
              <a:pathLst>
                <a:path w="1292" h="1186" extrusionOk="0">
                  <a:moveTo>
                    <a:pt x="676" y="0"/>
                  </a:moveTo>
                  <a:cubicBezTo>
                    <a:pt x="614" y="0"/>
                    <a:pt x="549" y="12"/>
                    <a:pt x="485" y="36"/>
                  </a:cubicBezTo>
                  <a:cubicBezTo>
                    <a:pt x="162" y="116"/>
                    <a:pt x="1" y="439"/>
                    <a:pt x="81" y="762"/>
                  </a:cubicBezTo>
                  <a:cubicBezTo>
                    <a:pt x="148" y="1029"/>
                    <a:pt x="381" y="1186"/>
                    <a:pt x="643" y="1186"/>
                  </a:cubicBezTo>
                  <a:cubicBezTo>
                    <a:pt x="697" y="1186"/>
                    <a:pt x="752" y="1179"/>
                    <a:pt x="807" y="1165"/>
                  </a:cubicBezTo>
                  <a:cubicBezTo>
                    <a:pt x="1130" y="1084"/>
                    <a:pt x="1291" y="721"/>
                    <a:pt x="1211" y="439"/>
                  </a:cubicBezTo>
                  <a:cubicBezTo>
                    <a:pt x="1146" y="181"/>
                    <a:pt x="927" y="0"/>
                    <a:pt x="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57;p55"/>
            <p:cNvSpPr/>
            <p:nvPr/>
          </p:nvSpPr>
          <p:spPr>
            <a:xfrm>
              <a:off x="4391225" y="128982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97" y="0"/>
                  </a:moveTo>
                  <a:cubicBezTo>
                    <a:pt x="639" y="0"/>
                    <a:pt x="581" y="11"/>
                    <a:pt x="525" y="36"/>
                  </a:cubicBezTo>
                  <a:cubicBezTo>
                    <a:pt x="202" y="116"/>
                    <a:pt x="1" y="439"/>
                    <a:pt x="122" y="762"/>
                  </a:cubicBezTo>
                  <a:cubicBezTo>
                    <a:pt x="188" y="1029"/>
                    <a:pt x="421" y="1185"/>
                    <a:pt x="683" y="1185"/>
                  </a:cubicBezTo>
                  <a:cubicBezTo>
                    <a:pt x="737" y="1185"/>
                    <a:pt x="792" y="1179"/>
                    <a:pt x="848" y="1165"/>
                  </a:cubicBezTo>
                  <a:cubicBezTo>
                    <a:pt x="1170" y="1084"/>
                    <a:pt x="1332" y="721"/>
                    <a:pt x="1251" y="439"/>
                  </a:cubicBezTo>
                  <a:cubicBezTo>
                    <a:pt x="1154" y="181"/>
                    <a:pt x="928" y="0"/>
                    <a:pt x="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58;p55"/>
            <p:cNvSpPr/>
            <p:nvPr/>
          </p:nvSpPr>
          <p:spPr>
            <a:xfrm>
              <a:off x="4349900" y="1279725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701" y="1"/>
                  </a:moveTo>
                  <a:cubicBezTo>
                    <a:pt x="641" y="1"/>
                    <a:pt x="581" y="12"/>
                    <a:pt x="524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29"/>
                    <a:pt x="421" y="1186"/>
                    <a:pt x="682" y="1186"/>
                  </a:cubicBezTo>
                  <a:cubicBezTo>
                    <a:pt x="736" y="1186"/>
                    <a:pt x="792" y="1179"/>
                    <a:pt x="847" y="1166"/>
                  </a:cubicBezTo>
                  <a:cubicBezTo>
                    <a:pt x="1170" y="1085"/>
                    <a:pt x="1331" y="722"/>
                    <a:pt x="1250" y="440"/>
                  </a:cubicBezTo>
                  <a:cubicBezTo>
                    <a:pt x="1186" y="181"/>
                    <a:pt x="941" y="1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59;p55"/>
            <p:cNvSpPr/>
            <p:nvPr/>
          </p:nvSpPr>
          <p:spPr>
            <a:xfrm>
              <a:off x="4387200" y="124885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162" y="102"/>
                    <a:pt x="0" y="424"/>
                    <a:pt x="81" y="747"/>
                  </a:cubicBezTo>
                  <a:cubicBezTo>
                    <a:pt x="148" y="1014"/>
                    <a:pt x="408" y="1171"/>
                    <a:pt x="656" y="1171"/>
                  </a:cubicBezTo>
                  <a:cubicBezTo>
                    <a:pt x="708" y="1171"/>
                    <a:pt x="759" y="1164"/>
                    <a:pt x="807" y="1150"/>
                  </a:cubicBezTo>
                  <a:cubicBezTo>
                    <a:pt x="1130" y="1070"/>
                    <a:pt x="1331" y="747"/>
                    <a:pt x="1210" y="424"/>
                  </a:cubicBezTo>
                  <a:cubicBezTo>
                    <a:pt x="1143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60;p55"/>
            <p:cNvSpPr/>
            <p:nvPr/>
          </p:nvSpPr>
          <p:spPr>
            <a:xfrm>
              <a:off x="4345850" y="12387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162" y="101"/>
                    <a:pt x="1" y="424"/>
                    <a:pt x="82" y="747"/>
                  </a:cubicBezTo>
                  <a:cubicBezTo>
                    <a:pt x="182" y="1014"/>
                    <a:pt x="420" y="1171"/>
                    <a:pt x="660" y="1171"/>
                  </a:cubicBezTo>
                  <a:cubicBezTo>
                    <a:pt x="709" y="1171"/>
                    <a:pt x="759" y="1164"/>
                    <a:pt x="807" y="1150"/>
                  </a:cubicBezTo>
                  <a:cubicBezTo>
                    <a:pt x="1130" y="1069"/>
                    <a:pt x="1332" y="747"/>
                    <a:pt x="1211" y="424"/>
                  </a:cubicBezTo>
                  <a:cubicBezTo>
                    <a:pt x="1144" y="157"/>
                    <a:pt x="911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61;p55"/>
            <p:cNvSpPr/>
            <p:nvPr/>
          </p:nvSpPr>
          <p:spPr>
            <a:xfrm>
              <a:off x="4383175" y="1207525"/>
              <a:ext cx="32275" cy="29275"/>
            </a:xfrm>
            <a:custGeom>
              <a:avLst/>
              <a:gdLst/>
              <a:ahLst/>
              <a:cxnLst/>
              <a:rect l="l" t="t" r="r" b="b"/>
              <a:pathLst>
                <a:path w="1291" h="1171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01"/>
                    <a:pt x="0" y="424"/>
                    <a:pt x="81" y="747"/>
                  </a:cubicBezTo>
                  <a:cubicBezTo>
                    <a:pt x="148" y="1014"/>
                    <a:pt x="380" y="1170"/>
                    <a:pt x="642" y="1170"/>
                  </a:cubicBezTo>
                  <a:cubicBezTo>
                    <a:pt x="696" y="1170"/>
                    <a:pt x="751" y="116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62;p55"/>
            <p:cNvSpPr/>
            <p:nvPr/>
          </p:nvSpPr>
          <p:spPr>
            <a:xfrm>
              <a:off x="4341825" y="1197425"/>
              <a:ext cx="32300" cy="29300"/>
            </a:xfrm>
            <a:custGeom>
              <a:avLst/>
              <a:gdLst/>
              <a:ahLst/>
              <a:cxnLst/>
              <a:rect l="l" t="t" r="r" b="b"/>
              <a:pathLst>
                <a:path w="1292" h="1172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02"/>
                    <a:pt x="1" y="425"/>
                    <a:pt x="81" y="747"/>
                  </a:cubicBezTo>
                  <a:cubicBezTo>
                    <a:pt x="148" y="1015"/>
                    <a:pt x="381" y="1171"/>
                    <a:pt x="642" y="1171"/>
                  </a:cubicBezTo>
                  <a:cubicBezTo>
                    <a:pt x="696" y="1171"/>
                    <a:pt x="752" y="1164"/>
                    <a:pt x="807" y="1151"/>
                  </a:cubicBezTo>
                  <a:cubicBezTo>
                    <a:pt x="1130" y="1070"/>
                    <a:pt x="129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63;p55"/>
            <p:cNvSpPr/>
            <p:nvPr/>
          </p:nvSpPr>
          <p:spPr>
            <a:xfrm>
              <a:off x="4378125" y="1166175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49" y="1"/>
                  </a:moveTo>
                  <a:cubicBezTo>
                    <a:pt x="595" y="1"/>
                    <a:pt x="540" y="7"/>
                    <a:pt x="484" y="21"/>
                  </a:cubicBezTo>
                  <a:cubicBezTo>
                    <a:pt x="202" y="102"/>
                    <a:pt x="0" y="465"/>
                    <a:pt x="81" y="747"/>
                  </a:cubicBezTo>
                  <a:cubicBezTo>
                    <a:pt x="181" y="1014"/>
                    <a:pt x="420" y="1171"/>
                    <a:pt x="682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0" y="157"/>
                    <a:pt x="912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64;p55"/>
            <p:cNvSpPr/>
            <p:nvPr/>
          </p:nvSpPr>
          <p:spPr>
            <a:xfrm>
              <a:off x="4336775" y="1156100"/>
              <a:ext cx="33300" cy="29275"/>
            </a:xfrm>
            <a:custGeom>
              <a:avLst/>
              <a:gdLst/>
              <a:ahLst/>
              <a:cxnLst/>
              <a:rect l="l" t="t" r="r" b="b"/>
              <a:pathLst>
                <a:path w="1332" h="1171" extrusionOk="0">
                  <a:moveTo>
                    <a:pt x="650" y="0"/>
                  </a:moveTo>
                  <a:cubicBezTo>
                    <a:pt x="596" y="0"/>
                    <a:pt x="540" y="7"/>
                    <a:pt x="485" y="21"/>
                  </a:cubicBezTo>
                  <a:cubicBezTo>
                    <a:pt x="203" y="101"/>
                    <a:pt x="1" y="464"/>
                    <a:pt x="122" y="747"/>
                  </a:cubicBezTo>
                  <a:cubicBezTo>
                    <a:pt x="189" y="1014"/>
                    <a:pt x="422" y="1171"/>
                    <a:pt x="683" y="1171"/>
                  </a:cubicBezTo>
                  <a:cubicBezTo>
                    <a:pt x="737" y="1171"/>
                    <a:pt x="792" y="1164"/>
                    <a:pt x="848" y="1150"/>
                  </a:cubicBezTo>
                  <a:cubicBezTo>
                    <a:pt x="1130" y="1069"/>
                    <a:pt x="1332" y="747"/>
                    <a:pt x="1251" y="424"/>
                  </a:cubicBezTo>
                  <a:cubicBezTo>
                    <a:pt x="1151" y="157"/>
                    <a:pt x="912" y="0"/>
                    <a:pt x="6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65;p55"/>
            <p:cNvSpPr/>
            <p:nvPr/>
          </p:nvSpPr>
          <p:spPr>
            <a:xfrm>
              <a:off x="4374100" y="1124850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39" y="7"/>
                    <a:pt x="484" y="21"/>
                  </a:cubicBezTo>
                  <a:cubicBezTo>
                    <a:pt x="161" y="142"/>
                    <a:pt x="0" y="464"/>
                    <a:pt x="81" y="747"/>
                  </a:cubicBezTo>
                  <a:cubicBezTo>
                    <a:pt x="145" y="1005"/>
                    <a:pt x="365" y="1185"/>
                    <a:pt x="615" y="1185"/>
                  </a:cubicBezTo>
                  <a:cubicBezTo>
                    <a:pt x="678" y="1185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66;p55"/>
            <p:cNvSpPr/>
            <p:nvPr/>
          </p:nvSpPr>
          <p:spPr>
            <a:xfrm>
              <a:off x="4332750" y="11147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49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162" y="142"/>
                    <a:pt x="1" y="465"/>
                    <a:pt x="81" y="747"/>
                  </a:cubicBezTo>
                  <a:cubicBezTo>
                    <a:pt x="178" y="1005"/>
                    <a:pt x="404" y="1186"/>
                    <a:pt x="635" y="1186"/>
                  </a:cubicBezTo>
                  <a:cubicBezTo>
                    <a:pt x="693" y="1186"/>
                    <a:pt x="751" y="1175"/>
                    <a:pt x="807" y="1151"/>
                  </a:cubicBezTo>
                  <a:cubicBezTo>
                    <a:pt x="1130" y="1070"/>
                    <a:pt x="1331" y="747"/>
                    <a:pt x="1210" y="425"/>
                  </a:cubicBezTo>
                  <a:cubicBezTo>
                    <a:pt x="1144" y="157"/>
                    <a:pt x="911" y="1"/>
                    <a:pt x="6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67;p55"/>
            <p:cNvSpPr/>
            <p:nvPr/>
          </p:nvSpPr>
          <p:spPr>
            <a:xfrm>
              <a:off x="4369050" y="108715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97" y="1"/>
                  </a:moveTo>
                  <a:cubicBezTo>
                    <a:pt x="639" y="1"/>
                    <a:pt x="581" y="12"/>
                    <a:pt x="525" y="36"/>
                  </a:cubicBezTo>
                  <a:cubicBezTo>
                    <a:pt x="202" y="117"/>
                    <a:pt x="0" y="440"/>
                    <a:pt x="121" y="762"/>
                  </a:cubicBezTo>
                  <a:cubicBezTo>
                    <a:pt x="188" y="1030"/>
                    <a:pt x="421" y="1186"/>
                    <a:pt x="683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7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97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68;p55"/>
            <p:cNvSpPr/>
            <p:nvPr/>
          </p:nvSpPr>
          <p:spPr>
            <a:xfrm>
              <a:off x="4328725" y="1073425"/>
              <a:ext cx="32275" cy="29650"/>
            </a:xfrm>
            <a:custGeom>
              <a:avLst/>
              <a:gdLst/>
              <a:ahLst/>
              <a:cxnLst/>
              <a:rect l="l" t="t" r="r" b="b"/>
              <a:pathLst>
                <a:path w="1291" h="1186" extrusionOk="0">
                  <a:moveTo>
                    <a:pt x="649" y="0"/>
                  </a:moveTo>
                  <a:cubicBezTo>
                    <a:pt x="595" y="0"/>
                    <a:pt x="540" y="7"/>
                    <a:pt x="484" y="21"/>
                  </a:cubicBezTo>
                  <a:cubicBezTo>
                    <a:pt x="162" y="142"/>
                    <a:pt x="0" y="464"/>
                    <a:pt x="81" y="747"/>
                  </a:cubicBezTo>
                  <a:cubicBezTo>
                    <a:pt x="145" y="1005"/>
                    <a:pt x="365" y="1186"/>
                    <a:pt x="615" y="1186"/>
                  </a:cubicBezTo>
                  <a:cubicBezTo>
                    <a:pt x="678" y="1186"/>
                    <a:pt x="742" y="1174"/>
                    <a:pt x="807" y="1150"/>
                  </a:cubicBezTo>
                  <a:cubicBezTo>
                    <a:pt x="1129" y="1069"/>
                    <a:pt x="1291" y="747"/>
                    <a:pt x="1210" y="424"/>
                  </a:cubicBezTo>
                  <a:cubicBezTo>
                    <a:pt x="1143" y="157"/>
                    <a:pt x="91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69;p55"/>
            <p:cNvSpPr/>
            <p:nvPr/>
          </p:nvSpPr>
          <p:spPr>
            <a:xfrm>
              <a:off x="4365025" y="1042225"/>
              <a:ext cx="33275" cy="30175"/>
            </a:xfrm>
            <a:custGeom>
              <a:avLst/>
              <a:gdLst/>
              <a:ahLst/>
              <a:cxnLst/>
              <a:rect l="l" t="t" r="r" b="b"/>
              <a:pathLst>
                <a:path w="1331" h="1207" extrusionOk="0">
                  <a:moveTo>
                    <a:pt x="629" y="1"/>
                  </a:moveTo>
                  <a:cubicBezTo>
                    <a:pt x="582" y="1"/>
                    <a:pt x="533" y="6"/>
                    <a:pt x="484" y="19"/>
                  </a:cubicBezTo>
                  <a:cubicBezTo>
                    <a:pt x="161" y="140"/>
                    <a:pt x="0" y="462"/>
                    <a:pt x="81" y="785"/>
                  </a:cubicBezTo>
                  <a:cubicBezTo>
                    <a:pt x="183" y="1025"/>
                    <a:pt x="432" y="1206"/>
                    <a:pt x="677" y="1206"/>
                  </a:cubicBezTo>
                  <a:cubicBezTo>
                    <a:pt x="721" y="1206"/>
                    <a:pt x="764" y="1200"/>
                    <a:pt x="807" y="1188"/>
                  </a:cubicBezTo>
                  <a:cubicBezTo>
                    <a:pt x="1129" y="1067"/>
                    <a:pt x="1331" y="745"/>
                    <a:pt x="1210" y="422"/>
                  </a:cubicBezTo>
                  <a:cubicBezTo>
                    <a:pt x="1142" y="182"/>
                    <a:pt x="899" y="1"/>
                    <a:pt x="629" y="1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70;p55"/>
            <p:cNvSpPr/>
            <p:nvPr/>
          </p:nvSpPr>
          <p:spPr>
            <a:xfrm>
              <a:off x="4323675" y="1032150"/>
              <a:ext cx="33300" cy="30150"/>
            </a:xfrm>
            <a:custGeom>
              <a:avLst/>
              <a:gdLst/>
              <a:ahLst/>
              <a:cxnLst/>
              <a:rect l="l" t="t" r="r" b="b"/>
              <a:pathLst>
                <a:path w="133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202" y="139"/>
                    <a:pt x="1" y="462"/>
                    <a:pt x="122" y="785"/>
                  </a:cubicBezTo>
                  <a:cubicBezTo>
                    <a:pt x="190" y="1024"/>
                    <a:pt x="433" y="1206"/>
                    <a:pt x="702" y="1206"/>
                  </a:cubicBezTo>
                  <a:cubicBezTo>
                    <a:pt x="750" y="1206"/>
                    <a:pt x="799" y="1200"/>
                    <a:pt x="848" y="1188"/>
                  </a:cubicBezTo>
                  <a:cubicBezTo>
                    <a:pt x="1130" y="1067"/>
                    <a:pt x="1331" y="744"/>
                    <a:pt x="1251" y="422"/>
                  </a:cubicBezTo>
                  <a:cubicBezTo>
                    <a:pt x="1148" y="182"/>
                    <a:pt x="900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171;p55"/>
            <p:cNvSpPr/>
            <p:nvPr/>
          </p:nvSpPr>
          <p:spPr>
            <a:xfrm>
              <a:off x="4360975" y="1000900"/>
              <a:ext cx="32300" cy="30150"/>
            </a:xfrm>
            <a:custGeom>
              <a:avLst/>
              <a:gdLst/>
              <a:ahLst/>
              <a:cxnLst/>
              <a:rect l="l" t="t" r="r" b="b"/>
              <a:pathLst>
                <a:path w="1292" h="1206" extrusionOk="0">
                  <a:moveTo>
                    <a:pt x="630" y="0"/>
                  </a:moveTo>
                  <a:cubicBezTo>
                    <a:pt x="582" y="0"/>
                    <a:pt x="533" y="6"/>
                    <a:pt x="485" y="18"/>
                  </a:cubicBezTo>
                  <a:cubicBezTo>
                    <a:pt x="162" y="139"/>
                    <a:pt x="1" y="462"/>
                    <a:pt x="81" y="784"/>
                  </a:cubicBezTo>
                  <a:cubicBezTo>
                    <a:pt x="150" y="1024"/>
                    <a:pt x="393" y="1206"/>
                    <a:pt x="662" y="1206"/>
                  </a:cubicBezTo>
                  <a:cubicBezTo>
                    <a:pt x="710" y="1206"/>
                    <a:pt x="759" y="1200"/>
                    <a:pt x="807" y="1188"/>
                  </a:cubicBezTo>
                  <a:cubicBezTo>
                    <a:pt x="1130" y="1067"/>
                    <a:pt x="1291" y="744"/>
                    <a:pt x="1211" y="421"/>
                  </a:cubicBezTo>
                  <a:cubicBezTo>
                    <a:pt x="1142" y="182"/>
                    <a:pt x="899" y="0"/>
                    <a:pt x="630" y="0"/>
                  </a:cubicBezTo>
                  <a:close/>
                </a:path>
              </a:pathLst>
            </a:custGeom>
            <a:solidFill>
              <a:srgbClr val="A03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172;p55"/>
            <p:cNvSpPr/>
            <p:nvPr/>
          </p:nvSpPr>
          <p:spPr>
            <a:xfrm>
              <a:off x="4400300" y="1695550"/>
              <a:ext cx="33300" cy="29600"/>
            </a:xfrm>
            <a:custGeom>
              <a:avLst/>
              <a:gdLst/>
              <a:ahLst/>
              <a:cxnLst/>
              <a:rect l="l" t="t" r="r" b="b"/>
              <a:pathLst>
                <a:path w="1332" h="1184" extrusionOk="0">
                  <a:moveTo>
                    <a:pt x="630" y="1"/>
                  </a:moveTo>
                  <a:cubicBezTo>
                    <a:pt x="582" y="1"/>
                    <a:pt x="533" y="7"/>
                    <a:pt x="485" y="19"/>
                  </a:cubicBezTo>
                  <a:cubicBezTo>
                    <a:pt x="162" y="140"/>
                    <a:pt x="1" y="463"/>
                    <a:pt x="81" y="785"/>
                  </a:cubicBezTo>
                  <a:cubicBezTo>
                    <a:pt x="146" y="1010"/>
                    <a:pt x="389" y="1184"/>
                    <a:pt x="628" y="1184"/>
                  </a:cubicBezTo>
                  <a:cubicBezTo>
                    <a:pt x="689" y="1184"/>
                    <a:pt x="750" y="1173"/>
                    <a:pt x="807" y="1148"/>
                  </a:cubicBezTo>
                  <a:cubicBezTo>
                    <a:pt x="1130" y="1067"/>
                    <a:pt x="1331" y="745"/>
                    <a:pt x="1211" y="422"/>
                  </a:cubicBezTo>
                  <a:cubicBezTo>
                    <a:pt x="1142" y="182"/>
                    <a:pt x="899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73;p55"/>
            <p:cNvSpPr/>
            <p:nvPr/>
          </p:nvSpPr>
          <p:spPr>
            <a:xfrm>
              <a:off x="4421475" y="1668900"/>
              <a:ext cx="33300" cy="29675"/>
            </a:xfrm>
            <a:custGeom>
              <a:avLst/>
              <a:gdLst/>
              <a:ahLst/>
              <a:cxnLst/>
              <a:rect l="l" t="t" r="r" b="b"/>
              <a:pathLst>
                <a:path w="1332" h="1187" extrusionOk="0">
                  <a:moveTo>
                    <a:pt x="676" y="1"/>
                  </a:moveTo>
                  <a:cubicBezTo>
                    <a:pt x="614" y="1"/>
                    <a:pt x="549" y="12"/>
                    <a:pt x="484" y="36"/>
                  </a:cubicBezTo>
                  <a:cubicBezTo>
                    <a:pt x="202" y="117"/>
                    <a:pt x="1" y="440"/>
                    <a:pt x="81" y="762"/>
                  </a:cubicBezTo>
                  <a:cubicBezTo>
                    <a:pt x="181" y="1030"/>
                    <a:pt x="420" y="1186"/>
                    <a:pt x="682" y="1186"/>
                  </a:cubicBezTo>
                  <a:cubicBezTo>
                    <a:pt x="737" y="1186"/>
                    <a:pt x="792" y="1179"/>
                    <a:pt x="847" y="1166"/>
                  </a:cubicBezTo>
                  <a:cubicBezTo>
                    <a:pt x="1130" y="1045"/>
                    <a:pt x="1331" y="722"/>
                    <a:pt x="1251" y="440"/>
                  </a:cubicBezTo>
                  <a:cubicBezTo>
                    <a:pt x="1154" y="182"/>
                    <a:pt x="928" y="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74;p55"/>
            <p:cNvSpPr/>
            <p:nvPr/>
          </p:nvSpPr>
          <p:spPr>
            <a:xfrm>
              <a:off x="4412400" y="1764050"/>
              <a:ext cx="33300" cy="29300"/>
            </a:xfrm>
            <a:custGeom>
              <a:avLst/>
              <a:gdLst/>
              <a:ahLst/>
              <a:cxnLst/>
              <a:rect l="l" t="t" r="r" b="b"/>
              <a:pathLst>
                <a:path w="1332" h="1172" extrusionOk="0">
                  <a:moveTo>
                    <a:pt x="673" y="1"/>
                  </a:moveTo>
                  <a:cubicBezTo>
                    <a:pt x="623" y="1"/>
                    <a:pt x="573" y="7"/>
                    <a:pt x="525" y="21"/>
                  </a:cubicBezTo>
                  <a:cubicBezTo>
                    <a:pt x="202" y="102"/>
                    <a:pt x="1" y="425"/>
                    <a:pt x="122" y="747"/>
                  </a:cubicBezTo>
                  <a:cubicBezTo>
                    <a:pt x="188" y="1014"/>
                    <a:pt x="421" y="1171"/>
                    <a:pt x="683" y="1171"/>
                  </a:cubicBezTo>
                  <a:cubicBezTo>
                    <a:pt x="737" y="1171"/>
                    <a:pt x="792" y="1164"/>
                    <a:pt x="847" y="1150"/>
                  </a:cubicBezTo>
                  <a:cubicBezTo>
                    <a:pt x="1130" y="1070"/>
                    <a:pt x="1331" y="747"/>
                    <a:pt x="1251" y="425"/>
                  </a:cubicBezTo>
                  <a:cubicBezTo>
                    <a:pt x="1151" y="157"/>
                    <a:pt x="912" y="1"/>
                    <a:pt x="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75;p55"/>
            <p:cNvSpPr/>
            <p:nvPr/>
          </p:nvSpPr>
          <p:spPr>
            <a:xfrm>
              <a:off x="4412400" y="1729775"/>
              <a:ext cx="33300" cy="29650"/>
            </a:xfrm>
            <a:custGeom>
              <a:avLst/>
              <a:gdLst/>
              <a:ahLst/>
              <a:cxnLst/>
              <a:rect l="l" t="t" r="r" b="b"/>
              <a:pathLst>
                <a:path w="1332" h="1186" extrusionOk="0">
                  <a:moveTo>
                    <a:pt x="650" y="1"/>
                  </a:moveTo>
                  <a:cubicBezTo>
                    <a:pt x="595" y="1"/>
                    <a:pt x="540" y="7"/>
                    <a:pt x="485" y="21"/>
                  </a:cubicBezTo>
                  <a:cubicBezTo>
                    <a:pt x="202" y="142"/>
                    <a:pt x="1" y="465"/>
                    <a:pt x="122" y="747"/>
                  </a:cubicBezTo>
                  <a:cubicBezTo>
                    <a:pt x="186" y="1005"/>
                    <a:pt x="405" y="1186"/>
                    <a:pt x="656" y="1186"/>
                  </a:cubicBezTo>
                  <a:cubicBezTo>
                    <a:pt x="718" y="1186"/>
                    <a:pt x="783" y="1174"/>
                    <a:pt x="847" y="1150"/>
                  </a:cubicBezTo>
                  <a:cubicBezTo>
                    <a:pt x="1130" y="1070"/>
                    <a:pt x="1331" y="747"/>
                    <a:pt x="1251" y="424"/>
                  </a:cubicBezTo>
                  <a:cubicBezTo>
                    <a:pt x="1151" y="157"/>
                    <a:pt x="912" y="1"/>
                    <a:pt x="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76;p55"/>
            <p:cNvSpPr/>
            <p:nvPr/>
          </p:nvSpPr>
          <p:spPr>
            <a:xfrm>
              <a:off x="3720725" y="238125"/>
              <a:ext cx="876200" cy="1804800"/>
            </a:xfrm>
            <a:custGeom>
              <a:avLst/>
              <a:gdLst/>
              <a:ahLst/>
              <a:cxnLst/>
              <a:rect l="l" t="t" r="r" b="b"/>
              <a:pathLst>
                <a:path w="35048" h="72192" extrusionOk="0">
                  <a:moveTo>
                    <a:pt x="19481" y="0"/>
                  </a:moveTo>
                  <a:cubicBezTo>
                    <a:pt x="13552" y="0"/>
                    <a:pt x="8753" y="4880"/>
                    <a:pt x="8874" y="10808"/>
                  </a:cubicBezTo>
                  <a:lnTo>
                    <a:pt x="8915" y="11453"/>
                  </a:lnTo>
                  <a:cubicBezTo>
                    <a:pt x="8915" y="12018"/>
                    <a:pt x="8955" y="12623"/>
                    <a:pt x="9036" y="13188"/>
                  </a:cubicBezTo>
                  <a:cubicBezTo>
                    <a:pt x="9439" y="16091"/>
                    <a:pt x="10770" y="25730"/>
                    <a:pt x="10568" y="28553"/>
                  </a:cubicBezTo>
                  <a:cubicBezTo>
                    <a:pt x="10286" y="31860"/>
                    <a:pt x="6253" y="37869"/>
                    <a:pt x="4075" y="41337"/>
                  </a:cubicBezTo>
                  <a:cubicBezTo>
                    <a:pt x="1938" y="44806"/>
                    <a:pt x="970" y="48597"/>
                    <a:pt x="446" y="54969"/>
                  </a:cubicBezTo>
                  <a:cubicBezTo>
                    <a:pt x="0" y="60413"/>
                    <a:pt x="3218" y="63357"/>
                    <a:pt x="4052" y="63357"/>
                  </a:cubicBezTo>
                  <a:cubicBezTo>
                    <a:pt x="4200" y="63357"/>
                    <a:pt x="4273" y="63264"/>
                    <a:pt x="4236" y="63075"/>
                  </a:cubicBezTo>
                  <a:cubicBezTo>
                    <a:pt x="3994" y="61825"/>
                    <a:pt x="3833" y="56098"/>
                    <a:pt x="4236" y="53194"/>
                  </a:cubicBezTo>
                  <a:cubicBezTo>
                    <a:pt x="4599" y="50331"/>
                    <a:pt x="6817" y="45169"/>
                    <a:pt x="9439" y="42063"/>
                  </a:cubicBezTo>
                  <a:cubicBezTo>
                    <a:pt x="12060" y="38918"/>
                    <a:pt x="14399" y="32304"/>
                    <a:pt x="14399" y="32304"/>
                  </a:cubicBezTo>
                  <a:lnTo>
                    <a:pt x="14399" y="32304"/>
                  </a:lnTo>
                  <a:cubicBezTo>
                    <a:pt x="14803" y="34804"/>
                    <a:pt x="14399" y="38797"/>
                    <a:pt x="13835" y="41055"/>
                  </a:cubicBezTo>
                  <a:cubicBezTo>
                    <a:pt x="13230" y="43354"/>
                    <a:pt x="11939" y="50653"/>
                    <a:pt x="11213" y="54001"/>
                  </a:cubicBezTo>
                  <a:cubicBezTo>
                    <a:pt x="10487" y="57348"/>
                    <a:pt x="10407" y="71987"/>
                    <a:pt x="11859" y="72189"/>
                  </a:cubicBezTo>
                  <a:cubicBezTo>
                    <a:pt x="11872" y="72191"/>
                    <a:pt x="11885" y="72192"/>
                    <a:pt x="11898" y="72192"/>
                  </a:cubicBezTo>
                  <a:cubicBezTo>
                    <a:pt x="13338" y="72192"/>
                    <a:pt x="14808" y="61385"/>
                    <a:pt x="15448" y="57388"/>
                  </a:cubicBezTo>
                  <a:cubicBezTo>
                    <a:pt x="16093" y="53315"/>
                    <a:pt x="19561" y="31457"/>
                    <a:pt x="19561" y="31457"/>
                  </a:cubicBezTo>
                  <a:cubicBezTo>
                    <a:pt x="19561" y="31457"/>
                    <a:pt x="23297" y="69413"/>
                    <a:pt x="25285" y="69413"/>
                  </a:cubicBezTo>
                  <a:cubicBezTo>
                    <a:pt x="25300" y="69413"/>
                    <a:pt x="25314" y="69410"/>
                    <a:pt x="25329" y="69406"/>
                  </a:cubicBezTo>
                  <a:cubicBezTo>
                    <a:pt x="27264" y="68801"/>
                    <a:pt x="25490" y="44402"/>
                    <a:pt x="25329" y="40087"/>
                  </a:cubicBezTo>
                  <a:cubicBezTo>
                    <a:pt x="25208" y="37425"/>
                    <a:pt x="24925" y="34804"/>
                    <a:pt x="24522" y="32183"/>
                  </a:cubicBezTo>
                  <a:lnTo>
                    <a:pt x="24522" y="32183"/>
                  </a:lnTo>
                  <a:cubicBezTo>
                    <a:pt x="24522" y="32184"/>
                    <a:pt x="30531" y="45492"/>
                    <a:pt x="30934" y="52750"/>
                  </a:cubicBezTo>
                  <a:cubicBezTo>
                    <a:pt x="31338" y="59969"/>
                    <a:pt x="30208" y="67753"/>
                    <a:pt x="30934" y="67753"/>
                  </a:cubicBezTo>
                  <a:cubicBezTo>
                    <a:pt x="31660" y="67753"/>
                    <a:pt x="35048" y="61502"/>
                    <a:pt x="35048" y="56541"/>
                  </a:cubicBezTo>
                  <a:cubicBezTo>
                    <a:pt x="35048" y="51581"/>
                    <a:pt x="34846" y="44120"/>
                    <a:pt x="32709" y="39039"/>
                  </a:cubicBezTo>
                  <a:cubicBezTo>
                    <a:pt x="30531" y="33957"/>
                    <a:pt x="29079" y="28351"/>
                    <a:pt x="29281" y="26577"/>
                  </a:cubicBezTo>
                  <a:cubicBezTo>
                    <a:pt x="29482" y="24843"/>
                    <a:pt x="30047" y="12865"/>
                    <a:pt x="30047" y="12865"/>
                  </a:cubicBezTo>
                  <a:lnTo>
                    <a:pt x="30047" y="10607"/>
                  </a:lnTo>
                  <a:cubicBezTo>
                    <a:pt x="30047" y="4759"/>
                    <a:pt x="25329" y="0"/>
                    <a:pt x="194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77;p55"/>
            <p:cNvSpPr/>
            <p:nvPr/>
          </p:nvSpPr>
          <p:spPr>
            <a:xfrm>
              <a:off x="39859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0" y="887"/>
                    <a:pt x="0" y="2057"/>
                  </a:cubicBezTo>
                  <a:cubicBezTo>
                    <a:pt x="0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78;p55"/>
            <p:cNvSpPr/>
            <p:nvPr/>
          </p:nvSpPr>
          <p:spPr>
            <a:xfrm>
              <a:off x="4042375" y="552675"/>
              <a:ext cx="94800" cy="80325"/>
            </a:xfrm>
            <a:custGeom>
              <a:avLst/>
              <a:gdLst/>
              <a:ahLst/>
              <a:cxnLst/>
              <a:rect l="l" t="t" r="r" b="b"/>
              <a:pathLst>
                <a:path w="3792" h="3213" extrusionOk="0">
                  <a:moveTo>
                    <a:pt x="2179" y="1"/>
                  </a:moveTo>
                  <a:cubicBezTo>
                    <a:pt x="727" y="1"/>
                    <a:pt x="1" y="1735"/>
                    <a:pt x="1009" y="2743"/>
                  </a:cubicBezTo>
                  <a:cubicBezTo>
                    <a:pt x="1347" y="3068"/>
                    <a:pt x="1756" y="3213"/>
                    <a:pt x="2155" y="3213"/>
                  </a:cubicBezTo>
                  <a:cubicBezTo>
                    <a:pt x="2995" y="3213"/>
                    <a:pt x="3792" y="2571"/>
                    <a:pt x="3792" y="1614"/>
                  </a:cubicBezTo>
                  <a:lnTo>
                    <a:pt x="3792" y="1574"/>
                  </a:lnTo>
                  <a:cubicBezTo>
                    <a:pt x="3792" y="767"/>
                    <a:pt x="3147" y="81"/>
                    <a:pt x="23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79;p55"/>
            <p:cNvSpPr/>
            <p:nvPr/>
          </p:nvSpPr>
          <p:spPr>
            <a:xfrm>
              <a:off x="4341825" y="597050"/>
              <a:ext cx="103875" cy="102850"/>
            </a:xfrm>
            <a:custGeom>
              <a:avLst/>
              <a:gdLst/>
              <a:ahLst/>
              <a:cxnLst/>
              <a:rect l="l" t="t" r="r" b="b"/>
              <a:pathLst>
                <a:path w="4155" h="4114" extrusionOk="0">
                  <a:moveTo>
                    <a:pt x="2098" y="0"/>
                  </a:moveTo>
                  <a:cubicBezTo>
                    <a:pt x="928" y="0"/>
                    <a:pt x="1" y="887"/>
                    <a:pt x="1" y="2057"/>
                  </a:cubicBezTo>
                  <a:cubicBezTo>
                    <a:pt x="1" y="3186"/>
                    <a:pt x="928" y="4114"/>
                    <a:pt x="2098" y="4114"/>
                  </a:cubicBezTo>
                  <a:cubicBezTo>
                    <a:pt x="3227" y="4114"/>
                    <a:pt x="4154" y="3186"/>
                    <a:pt x="4154" y="2057"/>
                  </a:cubicBezTo>
                  <a:cubicBezTo>
                    <a:pt x="4154" y="887"/>
                    <a:pt x="3227" y="0"/>
                    <a:pt x="2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80;p55"/>
            <p:cNvSpPr/>
            <p:nvPr/>
          </p:nvSpPr>
          <p:spPr>
            <a:xfrm>
              <a:off x="4295450" y="552675"/>
              <a:ext cx="93775" cy="80325"/>
            </a:xfrm>
            <a:custGeom>
              <a:avLst/>
              <a:gdLst/>
              <a:ahLst/>
              <a:cxnLst/>
              <a:rect l="l" t="t" r="r" b="b"/>
              <a:pathLst>
                <a:path w="3751" h="3213" extrusionOk="0">
                  <a:moveTo>
                    <a:pt x="1452" y="1"/>
                  </a:moveTo>
                  <a:cubicBezTo>
                    <a:pt x="605" y="81"/>
                    <a:pt x="0" y="767"/>
                    <a:pt x="0" y="1574"/>
                  </a:cubicBezTo>
                  <a:lnTo>
                    <a:pt x="0" y="1614"/>
                  </a:lnTo>
                  <a:cubicBezTo>
                    <a:pt x="0" y="2571"/>
                    <a:pt x="797" y="3213"/>
                    <a:pt x="1625" y="3213"/>
                  </a:cubicBezTo>
                  <a:cubicBezTo>
                    <a:pt x="2018" y="3213"/>
                    <a:pt x="2418" y="3068"/>
                    <a:pt x="2743" y="2743"/>
                  </a:cubicBezTo>
                  <a:cubicBezTo>
                    <a:pt x="3751" y="1735"/>
                    <a:pt x="3025" y="1"/>
                    <a:pt x="16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81;p55"/>
            <p:cNvSpPr/>
            <p:nvPr/>
          </p:nvSpPr>
          <p:spPr>
            <a:xfrm>
              <a:off x="4154475" y="680675"/>
              <a:ext cx="110575" cy="55025"/>
            </a:xfrm>
            <a:custGeom>
              <a:avLst/>
              <a:gdLst/>
              <a:ahLst/>
              <a:cxnLst/>
              <a:rect l="l" t="t" r="r" b="b"/>
              <a:pathLst>
                <a:path w="4423" h="2201" extrusionOk="0">
                  <a:moveTo>
                    <a:pt x="748" y="0"/>
                  </a:moveTo>
                  <a:cubicBezTo>
                    <a:pt x="293" y="0"/>
                    <a:pt x="1" y="503"/>
                    <a:pt x="195" y="930"/>
                  </a:cubicBezTo>
                  <a:cubicBezTo>
                    <a:pt x="598" y="1777"/>
                    <a:pt x="1405" y="2200"/>
                    <a:pt x="2211" y="2200"/>
                  </a:cubicBezTo>
                  <a:cubicBezTo>
                    <a:pt x="3018" y="2200"/>
                    <a:pt x="3825" y="1777"/>
                    <a:pt x="4228" y="930"/>
                  </a:cubicBezTo>
                  <a:cubicBezTo>
                    <a:pt x="4422" y="503"/>
                    <a:pt x="4130" y="0"/>
                    <a:pt x="3675" y="0"/>
                  </a:cubicBezTo>
                  <a:cubicBezTo>
                    <a:pt x="3658" y="0"/>
                    <a:pt x="3641" y="1"/>
                    <a:pt x="3623" y="2"/>
                  </a:cubicBezTo>
                  <a:lnTo>
                    <a:pt x="800" y="2"/>
                  </a:lnTo>
                  <a:cubicBezTo>
                    <a:pt x="782" y="1"/>
                    <a:pt x="765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82;p55"/>
            <p:cNvSpPr/>
            <p:nvPr/>
          </p:nvSpPr>
          <p:spPr>
            <a:xfrm>
              <a:off x="4046425" y="323800"/>
              <a:ext cx="56475" cy="56500"/>
            </a:xfrm>
            <a:custGeom>
              <a:avLst/>
              <a:gdLst/>
              <a:ahLst/>
              <a:cxnLst/>
              <a:rect l="l" t="t" r="r" b="b"/>
              <a:pathLst>
                <a:path w="2259" h="2260" extrusionOk="0">
                  <a:moveTo>
                    <a:pt x="1129" y="1"/>
                  </a:moveTo>
                  <a:cubicBezTo>
                    <a:pt x="524" y="1"/>
                    <a:pt x="0" y="525"/>
                    <a:pt x="0" y="1130"/>
                  </a:cubicBezTo>
                  <a:cubicBezTo>
                    <a:pt x="0" y="1775"/>
                    <a:pt x="524" y="2259"/>
                    <a:pt x="1129" y="2259"/>
                  </a:cubicBezTo>
                  <a:cubicBezTo>
                    <a:pt x="1775" y="2259"/>
                    <a:pt x="2259" y="1775"/>
                    <a:pt x="2259" y="1130"/>
                  </a:cubicBezTo>
                  <a:cubicBezTo>
                    <a:pt x="2259" y="525"/>
                    <a:pt x="1775" y="1"/>
                    <a:pt x="1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83;p55"/>
            <p:cNvSpPr/>
            <p:nvPr/>
          </p:nvSpPr>
          <p:spPr>
            <a:xfrm>
              <a:off x="4000050" y="436725"/>
              <a:ext cx="27225" cy="27250"/>
            </a:xfrm>
            <a:custGeom>
              <a:avLst/>
              <a:gdLst/>
              <a:ahLst/>
              <a:cxnLst/>
              <a:rect l="l" t="t" r="r" b="b"/>
              <a:pathLst>
                <a:path w="1089" h="1090" extrusionOk="0">
                  <a:moveTo>
                    <a:pt x="565" y="1"/>
                  </a:moveTo>
                  <a:cubicBezTo>
                    <a:pt x="242" y="1"/>
                    <a:pt x="0" y="243"/>
                    <a:pt x="0" y="565"/>
                  </a:cubicBezTo>
                  <a:cubicBezTo>
                    <a:pt x="0" y="848"/>
                    <a:pt x="242" y="1090"/>
                    <a:pt x="565" y="1090"/>
                  </a:cubicBezTo>
                  <a:cubicBezTo>
                    <a:pt x="847" y="1090"/>
                    <a:pt x="1089" y="848"/>
                    <a:pt x="1089" y="565"/>
                  </a:cubicBezTo>
                  <a:cubicBezTo>
                    <a:pt x="1089" y="243"/>
                    <a:pt x="847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84;p55"/>
            <p:cNvSpPr/>
            <p:nvPr/>
          </p:nvSpPr>
          <p:spPr>
            <a:xfrm>
              <a:off x="4110950" y="406475"/>
              <a:ext cx="21200" cy="22225"/>
            </a:xfrm>
            <a:custGeom>
              <a:avLst/>
              <a:gdLst/>
              <a:ahLst/>
              <a:cxnLst/>
              <a:rect l="l" t="t" r="r" b="b"/>
              <a:pathLst>
                <a:path w="848" h="889" extrusionOk="0">
                  <a:moveTo>
                    <a:pt x="444" y="1"/>
                  </a:moveTo>
                  <a:cubicBezTo>
                    <a:pt x="202" y="1"/>
                    <a:pt x="0" y="203"/>
                    <a:pt x="0" y="445"/>
                  </a:cubicBezTo>
                  <a:cubicBezTo>
                    <a:pt x="0" y="687"/>
                    <a:pt x="202" y="888"/>
                    <a:pt x="444" y="888"/>
                  </a:cubicBezTo>
                  <a:cubicBezTo>
                    <a:pt x="686" y="888"/>
                    <a:pt x="847" y="687"/>
                    <a:pt x="847" y="445"/>
                  </a:cubicBezTo>
                  <a:cubicBezTo>
                    <a:pt x="847" y="203"/>
                    <a:pt x="686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85;p55"/>
            <p:cNvSpPr/>
            <p:nvPr/>
          </p:nvSpPr>
          <p:spPr>
            <a:xfrm>
              <a:off x="4248050" y="872300"/>
              <a:ext cx="26250" cy="26225"/>
            </a:xfrm>
            <a:custGeom>
              <a:avLst/>
              <a:gdLst/>
              <a:ahLst/>
              <a:cxnLst/>
              <a:rect l="l" t="t" r="r" b="b"/>
              <a:pathLst>
                <a:path w="1050" h="1049" extrusionOk="0">
                  <a:moveTo>
                    <a:pt x="525" y="0"/>
                  </a:moveTo>
                  <a:cubicBezTo>
                    <a:pt x="243" y="0"/>
                    <a:pt x="1" y="242"/>
                    <a:pt x="1" y="524"/>
                  </a:cubicBezTo>
                  <a:cubicBezTo>
                    <a:pt x="1" y="807"/>
                    <a:pt x="243" y="1049"/>
                    <a:pt x="525" y="1049"/>
                  </a:cubicBezTo>
                  <a:cubicBezTo>
                    <a:pt x="808" y="1049"/>
                    <a:pt x="1050" y="807"/>
                    <a:pt x="1050" y="524"/>
                  </a:cubicBezTo>
                  <a:cubicBezTo>
                    <a:pt x="1050" y="242"/>
                    <a:pt x="808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86;p55"/>
            <p:cNvSpPr/>
            <p:nvPr/>
          </p:nvSpPr>
          <p:spPr>
            <a:xfrm>
              <a:off x="4333750" y="802725"/>
              <a:ext cx="82700" cy="82700"/>
            </a:xfrm>
            <a:custGeom>
              <a:avLst/>
              <a:gdLst/>
              <a:ahLst/>
              <a:cxnLst/>
              <a:rect l="l" t="t" r="r" b="b"/>
              <a:pathLst>
                <a:path w="3308" h="3308" extrusionOk="0">
                  <a:moveTo>
                    <a:pt x="1654" y="0"/>
                  </a:moveTo>
                  <a:cubicBezTo>
                    <a:pt x="767" y="0"/>
                    <a:pt x="1" y="726"/>
                    <a:pt x="1" y="1654"/>
                  </a:cubicBezTo>
                  <a:cubicBezTo>
                    <a:pt x="1" y="2581"/>
                    <a:pt x="767" y="3307"/>
                    <a:pt x="1654" y="3307"/>
                  </a:cubicBezTo>
                  <a:cubicBezTo>
                    <a:pt x="2582" y="3307"/>
                    <a:pt x="3308" y="2581"/>
                    <a:pt x="3308" y="1654"/>
                  </a:cubicBezTo>
                  <a:cubicBezTo>
                    <a:pt x="3308" y="726"/>
                    <a:pt x="258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87;p55"/>
            <p:cNvSpPr/>
            <p:nvPr/>
          </p:nvSpPr>
          <p:spPr>
            <a:xfrm>
              <a:off x="4355950" y="923700"/>
              <a:ext cx="39325" cy="39350"/>
            </a:xfrm>
            <a:custGeom>
              <a:avLst/>
              <a:gdLst/>
              <a:ahLst/>
              <a:cxnLst/>
              <a:rect l="l" t="t" r="r" b="b"/>
              <a:pathLst>
                <a:path w="1573" h="1574" extrusionOk="0">
                  <a:moveTo>
                    <a:pt x="766" y="1"/>
                  </a:moveTo>
                  <a:cubicBezTo>
                    <a:pt x="363" y="1"/>
                    <a:pt x="0" y="364"/>
                    <a:pt x="0" y="767"/>
                  </a:cubicBezTo>
                  <a:cubicBezTo>
                    <a:pt x="0" y="1211"/>
                    <a:pt x="363" y="1574"/>
                    <a:pt x="766" y="1574"/>
                  </a:cubicBezTo>
                  <a:cubicBezTo>
                    <a:pt x="1210" y="1574"/>
                    <a:pt x="1573" y="1211"/>
                    <a:pt x="1573" y="767"/>
                  </a:cubicBezTo>
                  <a:cubicBezTo>
                    <a:pt x="1573" y="364"/>
                    <a:pt x="1210" y="1"/>
                    <a:pt x="7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88;p55"/>
            <p:cNvSpPr/>
            <p:nvPr/>
          </p:nvSpPr>
          <p:spPr>
            <a:xfrm>
              <a:off x="3824600" y="1310875"/>
              <a:ext cx="45400" cy="45375"/>
            </a:xfrm>
            <a:custGeom>
              <a:avLst/>
              <a:gdLst/>
              <a:ahLst/>
              <a:cxnLst/>
              <a:rect l="l" t="t" r="r" b="b"/>
              <a:pathLst>
                <a:path w="1816" h="1815" extrusionOk="0">
                  <a:moveTo>
                    <a:pt x="928" y="0"/>
                  </a:moveTo>
                  <a:cubicBezTo>
                    <a:pt x="404" y="0"/>
                    <a:pt x="1" y="403"/>
                    <a:pt x="1" y="928"/>
                  </a:cubicBezTo>
                  <a:cubicBezTo>
                    <a:pt x="1" y="1412"/>
                    <a:pt x="404" y="1815"/>
                    <a:pt x="928" y="1815"/>
                  </a:cubicBezTo>
                  <a:cubicBezTo>
                    <a:pt x="1412" y="1815"/>
                    <a:pt x="1816" y="1412"/>
                    <a:pt x="1816" y="928"/>
                  </a:cubicBezTo>
                  <a:cubicBezTo>
                    <a:pt x="1816" y="403"/>
                    <a:pt x="1412" y="0"/>
                    <a:pt x="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89;p55"/>
            <p:cNvSpPr/>
            <p:nvPr/>
          </p:nvSpPr>
          <p:spPr>
            <a:xfrm>
              <a:off x="4472900" y="1251375"/>
              <a:ext cx="44375" cy="43375"/>
            </a:xfrm>
            <a:custGeom>
              <a:avLst/>
              <a:gdLst/>
              <a:ahLst/>
              <a:cxnLst/>
              <a:rect l="l" t="t" r="r" b="b"/>
              <a:pathLst>
                <a:path w="1775" h="1735" extrusionOk="0">
                  <a:moveTo>
                    <a:pt x="888" y="1"/>
                  </a:moveTo>
                  <a:cubicBezTo>
                    <a:pt x="404" y="1"/>
                    <a:pt x="0" y="364"/>
                    <a:pt x="0" y="848"/>
                  </a:cubicBezTo>
                  <a:cubicBezTo>
                    <a:pt x="0" y="1332"/>
                    <a:pt x="404" y="1735"/>
                    <a:pt x="888" y="1735"/>
                  </a:cubicBezTo>
                  <a:cubicBezTo>
                    <a:pt x="1372" y="1735"/>
                    <a:pt x="1775" y="1332"/>
                    <a:pt x="1775" y="848"/>
                  </a:cubicBezTo>
                  <a:cubicBezTo>
                    <a:pt x="1775" y="364"/>
                    <a:pt x="1372" y="1"/>
                    <a:pt x="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190;p55"/>
            <p:cNvSpPr/>
            <p:nvPr/>
          </p:nvSpPr>
          <p:spPr>
            <a:xfrm>
              <a:off x="4546500" y="1548800"/>
              <a:ext cx="26225" cy="26250"/>
            </a:xfrm>
            <a:custGeom>
              <a:avLst/>
              <a:gdLst/>
              <a:ahLst/>
              <a:cxnLst/>
              <a:rect l="l" t="t" r="r" b="b"/>
              <a:pathLst>
                <a:path w="1049" h="1050" extrusionOk="0">
                  <a:moveTo>
                    <a:pt x="525" y="1"/>
                  </a:moveTo>
                  <a:cubicBezTo>
                    <a:pt x="202" y="1"/>
                    <a:pt x="0" y="243"/>
                    <a:pt x="0" y="525"/>
                  </a:cubicBezTo>
                  <a:cubicBezTo>
                    <a:pt x="0" y="848"/>
                    <a:pt x="202" y="1049"/>
                    <a:pt x="525" y="1049"/>
                  </a:cubicBezTo>
                  <a:cubicBezTo>
                    <a:pt x="807" y="1049"/>
                    <a:pt x="1049" y="848"/>
                    <a:pt x="1049" y="525"/>
                  </a:cubicBezTo>
                  <a:cubicBezTo>
                    <a:pt x="1049" y="243"/>
                    <a:pt x="807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191;p55"/>
            <p:cNvSpPr/>
            <p:nvPr/>
          </p:nvSpPr>
          <p:spPr>
            <a:xfrm>
              <a:off x="4050450" y="1565950"/>
              <a:ext cx="18175" cy="19175"/>
            </a:xfrm>
            <a:custGeom>
              <a:avLst/>
              <a:gdLst/>
              <a:ahLst/>
              <a:cxnLst/>
              <a:rect l="l" t="t" r="r" b="b"/>
              <a:pathLst>
                <a:path w="727" h="767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5"/>
                    <a:pt x="162" y="767"/>
                    <a:pt x="363" y="767"/>
                  </a:cubicBezTo>
                  <a:cubicBezTo>
                    <a:pt x="565" y="767"/>
                    <a:pt x="726" y="565"/>
                    <a:pt x="726" y="363"/>
                  </a:cubicBezTo>
                  <a:cubicBezTo>
                    <a:pt x="726" y="162"/>
                    <a:pt x="565" y="0"/>
                    <a:pt x="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1200" y="1047750"/>
            <a:ext cx="6934200" cy="27321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71800" y="23571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lang="en-US" sz="3600" b="1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312605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ta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59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9050"/>
            <a:ext cx="4572000" cy="515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6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>
            <a:alpha val="0"/>
          </a:srgbClr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2156705"/>
            <a:ext cx="8806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Biển bao bọc phía đông, nam và tây nam phần đất liền nước ta.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1962150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81000" y="1287478"/>
            <a:ext cx="71372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" y="361950"/>
            <a:ext cx="4294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600" y="209550"/>
            <a:ext cx="8001000" cy="73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Đặc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điểm của vùng biển nước ta: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3326" y="165735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105793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SGK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326" y="2411986"/>
            <a:ext cx="7880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ta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77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1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2800044"/>
              </p:ext>
            </p:extLst>
          </p:nvPr>
        </p:nvGraphicFramePr>
        <p:xfrm>
          <a:off x="457200" y="285750"/>
          <a:ext cx="8229600" cy="464198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55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3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Đặc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điểm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vùng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nước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ta</a:t>
                      </a: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Ảnh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hưởng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của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biển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đối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đời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sống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và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2400" b="1" i="0" u="none" strike="noStrike" cap="none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400" b="1" i="0" u="none" strike="noStrike" cap="none" dirty="0" err="1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xuất</a:t>
                      </a:r>
                      <a:endParaRPr lang="en-US" sz="2400" b="1" i="0" u="none" strike="noStrike" cap="none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Arial"/>
                      </a:endParaRPr>
                    </a:p>
                  </a:txBody>
                  <a:tcPr marT="45718" marB="45718" horzOverflow="overflow">
                    <a:solidFill>
                      <a:schemeClr val="bg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8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4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8" marB="45718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162"/>
          <p:cNvSpPr txBox="1">
            <a:spLocks noChangeArrowheads="1"/>
          </p:cNvSpPr>
          <p:nvPr/>
        </p:nvSpPr>
        <p:spPr bwMode="auto">
          <a:xfrm>
            <a:off x="457200" y="1295221"/>
            <a:ext cx="3598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533400" y="2285821"/>
            <a:ext cx="3641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457200" y="3486150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65"/>
          <p:cNvSpPr txBox="1">
            <a:spLocks noChangeArrowheads="1"/>
          </p:cNvSpPr>
          <p:nvPr/>
        </p:nvSpPr>
        <p:spPr bwMode="auto">
          <a:xfrm>
            <a:off x="4092271" y="1293233"/>
            <a:ext cx="4752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 Box 166"/>
          <p:cNvSpPr txBox="1">
            <a:spLocks noChangeArrowheads="1"/>
          </p:cNvSpPr>
          <p:nvPr/>
        </p:nvSpPr>
        <p:spPr bwMode="auto">
          <a:xfrm>
            <a:off x="4092271" y="2283833"/>
            <a:ext cx="48148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016071" y="3579233"/>
            <a:ext cx="47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41628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53473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463933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042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505</Words>
  <Application>Microsoft Office PowerPoint</Application>
  <PresentationFormat>On-screen Show (16:9)</PresentationFormat>
  <Paragraphs>56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Times New Roman</vt:lpstr>
      <vt:lpstr>Satisfy</vt:lpstr>
      <vt:lpstr>Arial-Rounded</vt:lpstr>
      <vt:lpstr>Tahoma</vt:lpstr>
      <vt:lpstr>HP001 4 hàng</vt:lpstr>
      <vt:lpstr>Catamaran</vt:lpstr>
      <vt:lpstr>Public Sans</vt:lpstr>
      <vt:lpstr>Courier New</vt:lpstr>
      <vt:lpstr>Wingdings</vt:lpstr>
      <vt:lpstr>Fira Sans Extra Condensed Medium</vt:lpstr>
      <vt:lpstr>Arial</vt:lpstr>
      <vt:lpstr>Castaway in a Desert Island by Slidesgo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Đặc điểm của vùng biển nước ta: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cần bảo vệ, giữ gìn và khai thác tài nguyên biển một cách hợp lí.</vt:lpstr>
      <vt:lpstr>CÙNG ĐI DU LỊCH TỚI VÙNG BIỂN NƯỚC 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KHANH PRO</cp:lastModifiedBy>
  <cp:revision>10</cp:revision>
  <dcterms:modified xsi:type="dcterms:W3CDTF">2021-10-02T04:10:04Z</dcterms:modified>
</cp:coreProperties>
</file>