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9"/>
  </p:notesMasterIdLst>
  <p:sldIdLst>
    <p:sldId id="257" r:id="rId2"/>
    <p:sldId id="375" r:id="rId3"/>
    <p:sldId id="366" r:id="rId4"/>
    <p:sldId id="376" r:id="rId5"/>
    <p:sldId id="377" r:id="rId6"/>
    <p:sldId id="378" r:id="rId7"/>
    <p:sldId id="368" r:id="rId8"/>
    <p:sldId id="373" r:id="rId9"/>
    <p:sldId id="370" r:id="rId10"/>
    <p:sldId id="374" r:id="rId11"/>
    <p:sldId id="379" r:id="rId12"/>
    <p:sldId id="380" r:id="rId13"/>
    <p:sldId id="381" r:id="rId14"/>
    <p:sldId id="372" r:id="rId15"/>
    <p:sldId id="382" r:id="rId16"/>
    <p:sldId id="371" r:id="rId17"/>
    <p:sldId id="361" r:id="rId18"/>
  </p:sldIdLst>
  <p:sldSz cx="9144000" cy="6858000" type="screen4x3"/>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322B4"/>
    <a:srgbClr val="660033"/>
    <a:srgbClr val="00FF00"/>
    <a:srgbClr val="FFD937"/>
    <a:srgbClr val="FFDF57"/>
    <a:srgbClr val="C4CB3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60"/>
  </p:normalViewPr>
  <p:slideViewPr>
    <p:cSldViewPr>
      <p:cViewPr varScale="1">
        <p:scale>
          <a:sx n="59" d="100"/>
          <a:sy n="59" d="100"/>
        </p:scale>
        <p:origin x="1516"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07BCA2F-1CDC-4B49-A400-8B17F544229A}" type="slidenum">
              <a:rPr lang="en-US"/>
              <a:pPr>
                <a:defRPr/>
              </a:pPr>
              <a:t>‹#›</a:t>
            </a:fld>
            <a:endParaRPr lang="en-US"/>
          </a:p>
        </p:txBody>
      </p:sp>
    </p:spTree>
    <p:extLst>
      <p:ext uri="{BB962C8B-B14F-4D97-AF65-F5344CB8AC3E}">
        <p14:creationId xmlns:p14="http://schemas.microsoft.com/office/powerpoint/2010/main" val="3365857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bg1"/>
                </a:solidFill>
                <a:latin typeface=".VnTime" pitchFamily="34" charset="0"/>
              </a:defRPr>
            </a:lvl1pPr>
            <a:lvl2pPr marL="742950" indent="-285750" eaLnBrk="0" hangingPunct="0">
              <a:defRPr sz="3200" b="1">
                <a:solidFill>
                  <a:schemeClr val="bg1"/>
                </a:solidFill>
                <a:latin typeface=".VnTime" pitchFamily="34" charset="0"/>
              </a:defRPr>
            </a:lvl2pPr>
            <a:lvl3pPr marL="1143000" indent="-228600" eaLnBrk="0" hangingPunct="0">
              <a:defRPr sz="3200" b="1">
                <a:solidFill>
                  <a:schemeClr val="bg1"/>
                </a:solidFill>
                <a:latin typeface=".VnTime" pitchFamily="34" charset="0"/>
              </a:defRPr>
            </a:lvl3pPr>
            <a:lvl4pPr marL="1600200" indent="-228600" eaLnBrk="0" hangingPunct="0">
              <a:defRPr sz="3200" b="1">
                <a:solidFill>
                  <a:schemeClr val="bg1"/>
                </a:solidFill>
                <a:latin typeface=".VnTime" pitchFamily="34" charset="0"/>
              </a:defRPr>
            </a:lvl4pPr>
            <a:lvl5pPr marL="2057400" indent="-228600" eaLnBrk="0" hangingPunct="0">
              <a:defRPr sz="3200" b="1">
                <a:solidFill>
                  <a:schemeClr val="bg1"/>
                </a:solidFill>
                <a:latin typeface=".VnTime" pitchFamily="34" charset="0"/>
              </a:defRPr>
            </a:lvl5pPr>
            <a:lvl6pPr marL="2514600" indent="-228600" eaLnBrk="0" fontAlgn="base" hangingPunct="0">
              <a:spcBef>
                <a:spcPct val="0"/>
              </a:spcBef>
              <a:spcAft>
                <a:spcPct val="0"/>
              </a:spcAft>
              <a:defRPr sz="3200" b="1">
                <a:solidFill>
                  <a:schemeClr val="bg1"/>
                </a:solidFill>
                <a:latin typeface=".VnTime" pitchFamily="34" charset="0"/>
              </a:defRPr>
            </a:lvl6pPr>
            <a:lvl7pPr marL="2971800" indent="-228600" eaLnBrk="0" fontAlgn="base" hangingPunct="0">
              <a:spcBef>
                <a:spcPct val="0"/>
              </a:spcBef>
              <a:spcAft>
                <a:spcPct val="0"/>
              </a:spcAft>
              <a:defRPr sz="3200" b="1">
                <a:solidFill>
                  <a:schemeClr val="bg1"/>
                </a:solidFill>
                <a:latin typeface=".VnTime" pitchFamily="34" charset="0"/>
              </a:defRPr>
            </a:lvl7pPr>
            <a:lvl8pPr marL="3429000" indent="-228600" eaLnBrk="0" fontAlgn="base" hangingPunct="0">
              <a:spcBef>
                <a:spcPct val="0"/>
              </a:spcBef>
              <a:spcAft>
                <a:spcPct val="0"/>
              </a:spcAft>
              <a:defRPr sz="3200" b="1">
                <a:solidFill>
                  <a:schemeClr val="bg1"/>
                </a:solidFill>
                <a:latin typeface=".VnTime" pitchFamily="34" charset="0"/>
              </a:defRPr>
            </a:lvl8pPr>
            <a:lvl9pPr marL="3886200" indent="-228600" eaLnBrk="0" fontAlgn="base" hangingPunct="0">
              <a:spcBef>
                <a:spcPct val="0"/>
              </a:spcBef>
              <a:spcAft>
                <a:spcPct val="0"/>
              </a:spcAft>
              <a:defRPr sz="3200" b="1">
                <a:solidFill>
                  <a:schemeClr val="bg1"/>
                </a:solidFill>
                <a:latin typeface=".VnTime" pitchFamily="34" charset="0"/>
              </a:defRPr>
            </a:lvl9pPr>
          </a:lstStyle>
          <a:p>
            <a:pPr eaLnBrk="1" hangingPunct="1"/>
            <a:fld id="{0EA329A4-11CE-4660-A15F-FD09CBC43648}" type="slidenum">
              <a:rPr lang="en-US" sz="1200" b="0" smtClean="0">
                <a:solidFill>
                  <a:schemeClr val="tx1"/>
                </a:solidFill>
                <a:latin typeface="Arial" charset="0"/>
              </a:rPr>
              <a:pPr eaLnBrk="1" hangingPunct="1"/>
              <a:t>1</a:t>
            </a:fld>
            <a:endParaRPr lang="en-US" sz="1200" b="0">
              <a:solidFill>
                <a:schemeClr val="tx1"/>
              </a:solidFill>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bg1"/>
                </a:solidFill>
                <a:latin typeface=".VnTime" pitchFamily="34" charset="0"/>
              </a:defRPr>
            </a:lvl1pPr>
            <a:lvl2pPr marL="742950" indent="-285750" eaLnBrk="0" hangingPunct="0">
              <a:defRPr sz="3200" b="1">
                <a:solidFill>
                  <a:schemeClr val="bg1"/>
                </a:solidFill>
                <a:latin typeface=".VnTime" pitchFamily="34" charset="0"/>
              </a:defRPr>
            </a:lvl2pPr>
            <a:lvl3pPr marL="1143000" indent="-228600" eaLnBrk="0" hangingPunct="0">
              <a:defRPr sz="3200" b="1">
                <a:solidFill>
                  <a:schemeClr val="bg1"/>
                </a:solidFill>
                <a:latin typeface=".VnTime" pitchFamily="34" charset="0"/>
              </a:defRPr>
            </a:lvl3pPr>
            <a:lvl4pPr marL="1600200" indent="-228600" eaLnBrk="0" hangingPunct="0">
              <a:defRPr sz="3200" b="1">
                <a:solidFill>
                  <a:schemeClr val="bg1"/>
                </a:solidFill>
                <a:latin typeface=".VnTime" pitchFamily="34" charset="0"/>
              </a:defRPr>
            </a:lvl4pPr>
            <a:lvl5pPr marL="2057400" indent="-228600" eaLnBrk="0" hangingPunct="0">
              <a:defRPr sz="3200" b="1">
                <a:solidFill>
                  <a:schemeClr val="bg1"/>
                </a:solidFill>
                <a:latin typeface=".VnTime" pitchFamily="34" charset="0"/>
              </a:defRPr>
            </a:lvl5pPr>
            <a:lvl6pPr marL="2514600" indent="-228600" eaLnBrk="0" fontAlgn="base" hangingPunct="0">
              <a:spcBef>
                <a:spcPct val="0"/>
              </a:spcBef>
              <a:spcAft>
                <a:spcPct val="0"/>
              </a:spcAft>
              <a:defRPr sz="3200" b="1">
                <a:solidFill>
                  <a:schemeClr val="bg1"/>
                </a:solidFill>
                <a:latin typeface=".VnTime" pitchFamily="34" charset="0"/>
              </a:defRPr>
            </a:lvl6pPr>
            <a:lvl7pPr marL="2971800" indent="-228600" eaLnBrk="0" fontAlgn="base" hangingPunct="0">
              <a:spcBef>
                <a:spcPct val="0"/>
              </a:spcBef>
              <a:spcAft>
                <a:spcPct val="0"/>
              </a:spcAft>
              <a:defRPr sz="3200" b="1">
                <a:solidFill>
                  <a:schemeClr val="bg1"/>
                </a:solidFill>
                <a:latin typeface=".VnTime" pitchFamily="34" charset="0"/>
              </a:defRPr>
            </a:lvl7pPr>
            <a:lvl8pPr marL="3429000" indent="-228600" eaLnBrk="0" fontAlgn="base" hangingPunct="0">
              <a:spcBef>
                <a:spcPct val="0"/>
              </a:spcBef>
              <a:spcAft>
                <a:spcPct val="0"/>
              </a:spcAft>
              <a:defRPr sz="3200" b="1">
                <a:solidFill>
                  <a:schemeClr val="bg1"/>
                </a:solidFill>
                <a:latin typeface=".VnTime" pitchFamily="34" charset="0"/>
              </a:defRPr>
            </a:lvl8pPr>
            <a:lvl9pPr marL="3886200" indent="-228600" eaLnBrk="0" fontAlgn="base" hangingPunct="0">
              <a:spcBef>
                <a:spcPct val="0"/>
              </a:spcBef>
              <a:spcAft>
                <a:spcPct val="0"/>
              </a:spcAft>
              <a:defRPr sz="3200" b="1">
                <a:solidFill>
                  <a:schemeClr val="bg1"/>
                </a:solidFill>
                <a:latin typeface=".VnTime"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A329A4-11CE-4660-A15F-FD09CBC4364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3350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981AB165-7B95-4B41-96BA-ADB7D5DB75DF}" type="slidenum">
              <a:rPr lang="en-US" smtClean="0"/>
              <a:pPr>
                <a:defRPr/>
              </a:pPr>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82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6343E0-C288-4A4E-91B7-E579A284C1CA}" type="slidenum">
              <a:rPr lang="en-US" smtClean="0"/>
              <a:pPr>
                <a:defRPr/>
              </a:pPr>
              <a:t>‹#›</a:t>
            </a:fld>
            <a:endParaRPr lang="en-US"/>
          </a:p>
        </p:txBody>
      </p:sp>
    </p:spTree>
    <p:extLst>
      <p:ext uri="{BB962C8B-B14F-4D97-AF65-F5344CB8AC3E}">
        <p14:creationId xmlns:p14="http://schemas.microsoft.com/office/powerpoint/2010/main" val="74990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D47E0D3-FDE9-4F2A-81BC-D94ABBB4892F}" type="slidenum">
              <a:rPr lang="en-US" smtClean="0"/>
              <a:pPr>
                <a:defRPr/>
              </a:pPr>
              <a:t>‹#›</a:t>
            </a:fld>
            <a:endParaRPr lang="en-US"/>
          </a:p>
        </p:txBody>
      </p:sp>
    </p:spTree>
    <p:extLst>
      <p:ext uri="{BB962C8B-B14F-4D97-AF65-F5344CB8AC3E}">
        <p14:creationId xmlns:p14="http://schemas.microsoft.com/office/powerpoint/2010/main" val="61031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5565DD-0CBE-43A8-932D-34C67CBB9C6E}" type="slidenum">
              <a:rPr lang="en-US" smtClean="0"/>
              <a:pPr>
                <a:defRPr/>
              </a:pPr>
              <a:t>‹#›</a:t>
            </a:fld>
            <a:endParaRPr lang="en-US"/>
          </a:p>
        </p:txBody>
      </p:sp>
    </p:spTree>
    <p:extLst>
      <p:ext uri="{BB962C8B-B14F-4D97-AF65-F5344CB8AC3E}">
        <p14:creationId xmlns:p14="http://schemas.microsoft.com/office/powerpoint/2010/main" val="212023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06999-134C-4E75-83AC-B21D9B5C5DB5}" type="slidenum">
              <a:rPr lang="en-US" smtClean="0"/>
              <a:pPr>
                <a:defRPr/>
              </a:pPr>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83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10A6382-17E0-4A9E-8FB4-A5EB06B90BBB}" type="slidenum">
              <a:rPr lang="en-US" smtClean="0"/>
              <a:pPr>
                <a:defRPr/>
              </a:pPr>
              <a:t>‹#›</a:t>
            </a:fld>
            <a:endParaRPr lang="en-US"/>
          </a:p>
        </p:txBody>
      </p:sp>
    </p:spTree>
    <p:extLst>
      <p:ext uri="{BB962C8B-B14F-4D97-AF65-F5344CB8AC3E}">
        <p14:creationId xmlns:p14="http://schemas.microsoft.com/office/powerpoint/2010/main" val="203046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3C4533B-9C6B-42E9-A843-E58999158B49}" type="slidenum">
              <a:rPr lang="en-US" smtClean="0"/>
              <a:pPr>
                <a:defRPr/>
              </a:pPr>
              <a:t>‹#›</a:t>
            </a:fld>
            <a:endParaRPr lang="en-US"/>
          </a:p>
        </p:txBody>
      </p:sp>
    </p:spTree>
    <p:extLst>
      <p:ext uri="{BB962C8B-B14F-4D97-AF65-F5344CB8AC3E}">
        <p14:creationId xmlns:p14="http://schemas.microsoft.com/office/powerpoint/2010/main" val="111191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7C6F0E0-0B7B-4154-B2CC-8CD39C26C5F4}" type="slidenum">
              <a:rPr lang="en-US" smtClean="0"/>
              <a:pPr>
                <a:defRPr/>
              </a:pPr>
              <a:t>‹#›</a:t>
            </a:fld>
            <a:endParaRPr lang="en-US"/>
          </a:p>
        </p:txBody>
      </p:sp>
    </p:spTree>
    <p:extLst>
      <p:ext uri="{BB962C8B-B14F-4D97-AF65-F5344CB8AC3E}">
        <p14:creationId xmlns:p14="http://schemas.microsoft.com/office/powerpoint/2010/main" val="401572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9CA3EF1-A0F9-4703-8F41-9E9636CC13FD}" type="slidenum">
              <a:rPr lang="en-US" smtClean="0"/>
              <a:pPr>
                <a:defRPr/>
              </a:pPr>
              <a:t>‹#›</a:t>
            </a:fld>
            <a:endParaRPr lang="en-US"/>
          </a:p>
        </p:txBody>
      </p:sp>
    </p:spTree>
    <p:extLst>
      <p:ext uri="{BB962C8B-B14F-4D97-AF65-F5344CB8AC3E}">
        <p14:creationId xmlns:p14="http://schemas.microsoft.com/office/powerpoint/2010/main" val="415568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8C571AA-F13F-4E05-884E-F82705887100}" type="slidenum">
              <a:rPr lang="en-US" smtClean="0"/>
              <a:pPr>
                <a:defRPr/>
              </a:pPr>
              <a:t>‹#›</a:t>
            </a:fld>
            <a:endParaRPr lang="en-US"/>
          </a:p>
        </p:txBody>
      </p:sp>
    </p:spTree>
    <p:extLst>
      <p:ext uri="{BB962C8B-B14F-4D97-AF65-F5344CB8AC3E}">
        <p14:creationId xmlns:p14="http://schemas.microsoft.com/office/powerpoint/2010/main" val="426857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F86CA2-C572-4F5C-8589-A5DE849B2C89}" type="slidenum">
              <a:rPr lang="en-US" smtClean="0"/>
              <a:pPr>
                <a:defRPr/>
              </a:pPr>
              <a:t>‹#›</a:t>
            </a:fld>
            <a:endParaRPr lang="en-US"/>
          </a:p>
        </p:txBody>
      </p:sp>
    </p:spTree>
    <p:extLst>
      <p:ext uri="{BB962C8B-B14F-4D97-AF65-F5344CB8AC3E}">
        <p14:creationId xmlns:p14="http://schemas.microsoft.com/office/powerpoint/2010/main" val="272782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pPr>
              <a:defRPr/>
            </a:pPr>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a:defRPr/>
            </a:pPr>
            <a:fld id="{28480933-5E4B-4BBD-B070-1E88325353AA}" type="slidenum">
              <a:rPr lang="en-US" smtClean="0"/>
              <a:pPr>
                <a:defRPr/>
              </a:pPr>
              <a:t>‹#›</a:t>
            </a:fld>
            <a:endParaRPr lang="en-US"/>
          </a:p>
        </p:txBody>
      </p:sp>
    </p:spTree>
    <p:extLst>
      <p:ext uri="{BB962C8B-B14F-4D97-AF65-F5344CB8AC3E}">
        <p14:creationId xmlns:p14="http://schemas.microsoft.com/office/powerpoint/2010/main" val="4084837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audio" Target="file:///D:\Video%20clip\Ong%20Canh\Nhac\thieu%20nhi\Ngay%20dau%20tien%20di%20hoc.mp3" TargetMode="External"/><Relationship Id="rId7" Type="http://schemas.openxmlformats.org/officeDocument/2006/relationships/image" Target="../media/image2.wmf"/><Relationship Id="rId12" Type="http://schemas.openxmlformats.org/officeDocument/2006/relationships/image" Target="../media/image7.png"/><Relationship Id="rId2" Type="http://schemas.openxmlformats.org/officeDocument/2006/relationships/audio" Target="file:///F:\XUAN%20BACH\XUAN\CHUONG%20TRINH\CLB%20Mon%20Hoc%20(%20CHUAN)\Mo%20uoc%20ngay%20mai.mp3" TargetMode="External"/><Relationship Id="rId1" Type="http://schemas.openxmlformats.org/officeDocument/2006/relationships/audio" Target="file:///H:\chuyen%20de%20ung%20cong%20nghe%20thong%20tin%20vao%20day%20hoc\Bai%20hat%20Noi%20vong%20tay%20lon%20do%20Khanh%20Ly%20trinh%20bay.mp3" TargetMode="External"/><Relationship Id="rId6" Type="http://schemas.openxmlformats.org/officeDocument/2006/relationships/image" Target="../media/image1.png"/><Relationship Id="rId11" Type="http://schemas.openxmlformats.org/officeDocument/2006/relationships/image" Target="../media/image6.gif"/><Relationship Id="rId5" Type="http://schemas.openxmlformats.org/officeDocument/2006/relationships/notesSlide" Target="../notesSlides/notesSlide1.xml"/><Relationship Id="rId10" Type="http://schemas.openxmlformats.org/officeDocument/2006/relationships/image" Target="../media/image5.gif"/><Relationship Id="rId4" Type="http://schemas.openxmlformats.org/officeDocument/2006/relationships/slideLayout" Target="../slideLayouts/slideLayout2.xml"/><Relationship Id="rId9"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gif"/><Relationship Id="rId3" Type="http://schemas.openxmlformats.org/officeDocument/2006/relationships/audio" Target="file:///D:\Video%20clip\Ong%20Canh\Nhac\thieu%20nhi\Ngay%20dau%20tien%20di%20hoc.mp3" TargetMode="External"/><Relationship Id="rId7" Type="http://schemas.openxmlformats.org/officeDocument/2006/relationships/notesSlide" Target="../notesSlides/notesSlide2.xml"/><Relationship Id="rId12" Type="http://schemas.openxmlformats.org/officeDocument/2006/relationships/image" Target="../media/image5.gif"/><Relationship Id="rId2" Type="http://schemas.openxmlformats.org/officeDocument/2006/relationships/audio" Target="file:///F:\XUAN%20BACH\XUAN\CHUONG%20TRINH\CLB%20Mon%20Hoc%20(%20CHUAN)\Mo%20uoc%20ngay%20mai.mp3" TargetMode="External"/><Relationship Id="rId1" Type="http://schemas.openxmlformats.org/officeDocument/2006/relationships/audio" Target="file:///H:\chuyen%20de%20ung%20cong%20nghe%20thong%20tin%20vao%20day%20hoc\Bai%20hat%20Noi%20vong%20tay%20lon%20do%20Khanh%20Ly%20trinh%20bay.mp3" TargetMode="External"/><Relationship Id="rId6" Type="http://schemas.openxmlformats.org/officeDocument/2006/relationships/slideLayout" Target="../slideLayouts/slideLayout2.xml"/><Relationship Id="rId11" Type="http://schemas.openxmlformats.org/officeDocument/2006/relationships/image" Target="../media/image4.wmf"/><Relationship Id="rId5" Type="http://schemas.openxmlformats.org/officeDocument/2006/relationships/video" Target="../media/media1.mp4"/><Relationship Id="rId15" Type="http://schemas.openxmlformats.org/officeDocument/2006/relationships/image" Target="../media/image8.png"/><Relationship Id="rId10" Type="http://schemas.openxmlformats.org/officeDocument/2006/relationships/image" Target="../media/image3.wmf"/><Relationship Id="rId4" Type="http://schemas.microsoft.com/office/2007/relationships/media" Target="../media/media1.mp4"/><Relationship Id="rId9" Type="http://schemas.openxmlformats.org/officeDocument/2006/relationships/image" Target="../media/image2.wmf"/><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Bai hat Noi vong tay lon do Khanh Ly trinh bay.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382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endParaRPr lang="vi-VN" sz="1800">
              <a:solidFill>
                <a:schemeClr val="tx1"/>
              </a:solidFill>
              <a:latin typeface=".VnAvant" pitchFamily="34" charset="0"/>
            </a:endParaRPr>
          </a:p>
        </p:txBody>
      </p:sp>
      <p:pic>
        <p:nvPicPr>
          <p:cNvPr id="2053" name="Picture 5" descr="j01963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AutoShape 6"/>
          <p:cNvSpPr>
            <a:spLocks noChangeArrowheads="1"/>
          </p:cNvSpPr>
          <p:nvPr/>
        </p:nvSpPr>
        <p:spPr bwMode="auto">
          <a:xfrm>
            <a:off x="7315200" y="4876800"/>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79" name="AutoShape 7"/>
          <p:cNvSpPr>
            <a:spLocks noChangeArrowheads="1"/>
          </p:cNvSpPr>
          <p:nvPr/>
        </p:nvSpPr>
        <p:spPr bwMode="auto">
          <a:xfrm>
            <a:off x="0" y="35052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80" name="AutoShape 8"/>
          <p:cNvSpPr>
            <a:spLocks noChangeArrowheads="1"/>
          </p:cNvSpPr>
          <p:nvPr/>
        </p:nvSpPr>
        <p:spPr bwMode="auto">
          <a:xfrm>
            <a:off x="169863" y="5511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81" name="AutoShape 9"/>
          <p:cNvSpPr>
            <a:spLocks noChangeArrowheads="1"/>
          </p:cNvSpPr>
          <p:nvPr/>
        </p:nvSpPr>
        <p:spPr bwMode="auto">
          <a:xfrm>
            <a:off x="8001000" y="381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82" name="AutoShape 10"/>
          <p:cNvSpPr>
            <a:spLocks noChangeArrowheads="1"/>
          </p:cNvSpPr>
          <p:nvPr/>
        </p:nvSpPr>
        <p:spPr bwMode="auto">
          <a:xfrm>
            <a:off x="2246313" y="952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83" name="AutoShape 11"/>
          <p:cNvSpPr>
            <a:spLocks noChangeArrowheads="1"/>
          </p:cNvSpPr>
          <p:nvPr/>
        </p:nvSpPr>
        <p:spPr bwMode="auto">
          <a:xfrm>
            <a:off x="5257800" y="457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84" name="AutoShape 12"/>
          <p:cNvSpPr>
            <a:spLocks noChangeArrowheads="1"/>
          </p:cNvSpPr>
          <p:nvPr/>
        </p:nvSpPr>
        <p:spPr bwMode="auto">
          <a:xfrm>
            <a:off x="304800" y="24384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85" name="AutoShape 13"/>
          <p:cNvSpPr>
            <a:spLocks noChangeArrowheads="1"/>
          </p:cNvSpPr>
          <p:nvPr/>
        </p:nvSpPr>
        <p:spPr bwMode="auto">
          <a:xfrm>
            <a:off x="5638800"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86" name="AutoShape 14"/>
          <p:cNvSpPr>
            <a:spLocks noChangeArrowheads="1"/>
          </p:cNvSpPr>
          <p:nvPr/>
        </p:nvSpPr>
        <p:spPr bwMode="auto">
          <a:xfrm>
            <a:off x="3048000" y="5334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pic>
        <p:nvPicPr>
          <p:cNvPr id="2063" name="Picture 15" descr="POINSET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26853">
            <a:off x="8152606" y="145257"/>
            <a:ext cx="84931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AutoShape 16"/>
          <p:cNvSpPr>
            <a:spLocks noChangeArrowheads="1"/>
          </p:cNvSpPr>
          <p:nvPr/>
        </p:nvSpPr>
        <p:spPr bwMode="auto">
          <a:xfrm>
            <a:off x="1524000" y="1219200"/>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89" name="AutoShape 17"/>
          <p:cNvSpPr>
            <a:spLocks noChangeArrowheads="1"/>
          </p:cNvSpPr>
          <p:nvPr/>
        </p:nvSpPr>
        <p:spPr bwMode="auto">
          <a:xfrm>
            <a:off x="8458200" y="1981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90" name="AutoShape 18"/>
          <p:cNvSpPr>
            <a:spLocks noChangeArrowheads="1"/>
          </p:cNvSpPr>
          <p:nvPr/>
        </p:nvSpPr>
        <p:spPr bwMode="auto">
          <a:xfrm>
            <a:off x="3429000" y="6019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91" name="AutoShape 19"/>
          <p:cNvSpPr>
            <a:spLocks noChangeArrowheads="1"/>
          </p:cNvSpPr>
          <p:nvPr/>
        </p:nvSpPr>
        <p:spPr bwMode="auto">
          <a:xfrm>
            <a:off x="8305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92" name="AutoShape 20"/>
          <p:cNvSpPr>
            <a:spLocks noChangeArrowheads="1"/>
          </p:cNvSpPr>
          <p:nvPr/>
        </p:nvSpPr>
        <p:spPr bwMode="auto">
          <a:xfrm>
            <a:off x="4038600" y="5638800"/>
            <a:ext cx="609600" cy="4572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marL="342900" indent="-342900" algn="ctr"/>
            <a:endParaRPr lang="en-US">
              <a:solidFill>
                <a:srgbClr val="660033"/>
              </a:solidFill>
              <a:latin typeface="Times New Roman" pitchFamily="18" charset="0"/>
              <a:cs typeface="Times New Roman" pitchFamily="18" charset="0"/>
            </a:endParaRPr>
          </a:p>
        </p:txBody>
      </p:sp>
      <p:sp>
        <p:nvSpPr>
          <p:cNvPr id="3093" name="AutoShape 21"/>
          <p:cNvSpPr>
            <a:spLocks noChangeArrowheads="1"/>
          </p:cNvSpPr>
          <p:nvPr/>
        </p:nvSpPr>
        <p:spPr bwMode="auto">
          <a:xfrm>
            <a:off x="4419600" y="49530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94" name="AutoShape 22"/>
          <p:cNvSpPr>
            <a:spLocks noChangeArrowheads="1"/>
          </p:cNvSpPr>
          <p:nvPr/>
        </p:nvSpPr>
        <p:spPr bwMode="auto">
          <a:xfrm>
            <a:off x="7696200" y="5943600"/>
            <a:ext cx="533400" cy="5334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sp>
        <p:nvSpPr>
          <p:cNvPr id="3095" name="AutoShape 23"/>
          <p:cNvSpPr>
            <a:spLocks noChangeArrowheads="1"/>
          </p:cNvSpPr>
          <p:nvPr/>
        </p:nvSpPr>
        <p:spPr bwMode="auto">
          <a:xfrm>
            <a:off x="1447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96" name="AutoShape 24"/>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3097" name="AutoShape 25"/>
          <p:cNvSpPr>
            <a:spLocks noChangeArrowheads="1"/>
          </p:cNvSpPr>
          <p:nvPr/>
        </p:nvSpPr>
        <p:spPr bwMode="auto">
          <a:xfrm>
            <a:off x="8382000" y="5181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indent="-342900" algn="ctr">
              <a:defRPr/>
            </a:pPr>
            <a:endParaRPr lang="en-US"/>
          </a:p>
        </p:txBody>
      </p:sp>
      <p:pic>
        <p:nvPicPr>
          <p:cNvPr id="3098" name="Mo uoc ngay mai.mp3">
            <a:hlinkClick r:id="" action="ppaction://media"/>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0" y="670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4800" y="5778500"/>
            <a:ext cx="1143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6200" y="6019800"/>
            <a:ext cx="914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BA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677694" y="3391694"/>
            <a:ext cx="68580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descr="BA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91693" y="3391693"/>
            <a:ext cx="6858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descr="BA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descr="BA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757988"/>
            <a:ext cx="91440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4" descr="3d butterfl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096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2" name="WordArt 35"/>
          <p:cNvSpPr>
            <a:spLocks noChangeArrowheads="1" noChangeShapeType="1" noTextEdit="1"/>
          </p:cNvSpPr>
          <p:nvPr/>
        </p:nvSpPr>
        <p:spPr bwMode="auto">
          <a:xfrm>
            <a:off x="609600" y="609600"/>
            <a:ext cx="8229600" cy="2057400"/>
          </a:xfrm>
          <a:prstGeom prst="rect">
            <a:avLst/>
          </a:prstGeom>
        </p:spPr>
        <p:txBody>
          <a:bodyPr wrap="none" fromWordArt="1">
            <a:prstTxWarp prst="textPlain">
              <a:avLst>
                <a:gd name="adj" fmla="val 50000"/>
              </a:avLst>
            </a:prstTxWarp>
          </a:bodyPr>
          <a:lstStyle/>
          <a:p>
            <a:pPr algn="ctr"/>
            <a:r>
              <a:rPr lang="en-US" sz="19900" kern="10">
                <a:ln w="12700">
                  <a:solidFill>
                    <a:srgbClr val="EAEAEA"/>
                  </a:solidFill>
                  <a:round/>
                  <a:headEnd/>
                  <a:tailEnd/>
                </a:ln>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5921" dir="2700000" sy="50000" kx="2115830" algn="bl" rotWithShape="0">
                    <a:srgbClr val="C0C0C0">
                      <a:alpha val="79999"/>
                    </a:srgbClr>
                  </a:outerShdw>
                </a:effectLst>
                <a:latin typeface="Amazone"/>
              </a:rPr>
              <a:t>CHÀO ĐÓN CÁC CON</a:t>
            </a:r>
          </a:p>
        </p:txBody>
      </p:sp>
      <p:sp>
        <p:nvSpPr>
          <p:cNvPr id="2085" name="WordArt 35"/>
          <p:cNvSpPr>
            <a:spLocks noChangeArrowheads="1" noChangeShapeType="1" noTextEdit="1"/>
          </p:cNvSpPr>
          <p:nvPr/>
        </p:nvSpPr>
        <p:spPr bwMode="auto">
          <a:xfrm>
            <a:off x="609600" y="2895600"/>
            <a:ext cx="8229600" cy="2057400"/>
          </a:xfrm>
          <a:prstGeom prst="rect">
            <a:avLst/>
          </a:prstGeom>
        </p:spPr>
        <p:txBody>
          <a:bodyPr wrap="none" fromWordArt="1">
            <a:prstTxWarp prst="textPlain">
              <a:avLst>
                <a:gd name="adj" fmla="val 50000"/>
              </a:avLst>
            </a:prstTxWarp>
          </a:bodyPr>
          <a:lstStyle/>
          <a:p>
            <a:pPr algn="ctr"/>
            <a:r>
              <a:rPr lang="en-US" sz="19900" kern="10">
                <a:ln w="12700">
                  <a:solidFill>
                    <a:srgbClr val="EAEAEA"/>
                  </a:solidFill>
                  <a:round/>
                  <a:headEnd/>
                  <a:tailEnd/>
                </a:ln>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5921" dir="2700000" sy="50000" kx="2115830" algn="bl" rotWithShape="0">
                    <a:srgbClr val="C0C0C0">
                      <a:alpha val="79999"/>
                    </a:srgbClr>
                  </a:outerShdw>
                </a:effectLst>
                <a:latin typeface="Amazone"/>
              </a:rPr>
              <a:t>ĐẾN VỚI TIẾT TẬP ĐỌC</a:t>
            </a:r>
          </a:p>
        </p:txBody>
      </p:sp>
      <p:pic>
        <p:nvPicPr>
          <p:cNvPr id="2086" name="Ngay dau tien di hoc.mp3">
            <a:hlinkClick r:id="" action="ppaction://media"/>
          </p:cNvPr>
          <p:cNvPicPr>
            <a:picLocks noRot="1" noChangeAspect="1" noChangeArrowheads="1"/>
          </p:cNvPicPr>
          <p:nvPr>
            <a:audioFile r:link="rId3"/>
          </p:nvPr>
        </p:nvPicPr>
        <p:blipFill>
          <a:blip r:embed="rId12">
            <a:extLst>
              <a:ext uri="{28A0092B-C50C-407E-A947-70E740481C1C}">
                <a14:useLocalDpi xmlns:a14="http://schemas.microsoft.com/office/drawing/2010/main" val="0"/>
              </a:ext>
            </a:extLst>
          </a:blip>
          <a:srcRect/>
          <a:stretch>
            <a:fillRect/>
          </a:stretch>
        </p:blipFill>
        <p:spPr bwMode="auto">
          <a:xfrm>
            <a:off x="762000" y="5029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ppt_x</p:attrName>
                                        </p:attrNameLst>
                                      </p:cBhvr>
                                      <p:tavLst>
                                        <p:tav tm="0">
                                          <p:val>
                                            <p:fltVal val="0.5"/>
                                          </p:val>
                                        </p:tav>
                                        <p:tav tm="100000">
                                          <p:val>
                                            <p:strVal val="#ppt_x"/>
                                          </p:val>
                                        </p:tav>
                                      </p:tavLst>
                                    </p:anim>
                                    <p:anim calcmode="lin" valueType="num">
                                      <p:cBhvr>
                                        <p:cTn id="10" dur="1000" fill="hold"/>
                                        <p:tgtEl>
                                          <p:spTgt spid="307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p:cTn id="13" dur="1000" fill="hold"/>
                                        <p:tgtEl>
                                          <p:spTgt spid="3079"/>
                                        </p:tgtEl>
                                        <p:attrNameLst>
                                          <p:attrName>ppt_w</p:attrName>
                                        </p:attrNameLst>
                                      </p:cBhvr>
                                      <p:tavLst>
                                        <p:tav tm="0">
                                          <p:val>
                                            <p:fltVal val="0"/>
                                          </p:val>
                                        </p:tav>
                                        <p:tav tm="100000">
                                          <p:val>
                                            <p:strVal val="#ppt_w"/>
                                          </p:val>
                                        </p:tav>
                                      </p:tavLst>
                                    </p:anim>
                                    <p:anim calcmode="lin" valueType="num">
                                      <p:cBhvr>
                                        <p:cTn id="14" dur="1000" fill="hold"/>
                                        <p:tgtEl>
                                          <p:spTgt spid="3079"/>
                                        </p:tgtEl>
                                        <p:attrNameLst>
                                          <p:attrName>ppt_h</p:attrName>
                                        </p:attrNameLst>
                                      </p:cBhvr>
                                      <p:tavLst>
                                        <p:tav tm="0">
                                          <p:val>
                                            <p:fltVal val="0"/>
                                          </p:val>
                                        </p:tav>
                                        <p:tav tm="100000">
                                          <p:val>
                                            <p:strVal val="#ppt_h"/>
                                          </p:val>
                                        </p:tav>
                                      </p:tavLst>
                                    </p:anim>
                                    <p:anim calcmode="lin" valueType="num">
                                      <p:cBhvr>
                                        <p:cTn id="15" dur="1000" fill="hold"/>
                                        <p:tgtEl>
                                          <p:spTgt spid="3079"/>
                                        </p:tgtEl>
                                        <p:attrNameLst>
                                          <p:attrName>ppt_x</p:attrName>
                                        </p:attrNameLst>
                                      </p:cBhvr>
                                      <p:tavLst>
                                        <p:tav tm="0">
                                          <p:val>
                                            <p:fltVal val="0.5"/>
                                          </p:val>
                                        </p:tav>
                                        <p:tav tm="100000">
                                          <p:val>
                                            <p:strVal val="#ppt_x"/>
                                          </p:val>
                                        </p:tav>
                                      </p:tavLst>
                                    </p:anim>
                                    <p:anim calcmode="lin" valueType="num">
                                      <p:cBhvr>
                                        <p:cTn id="16" dur="1000" fill="hold"/>
                                        <p:tgtEl>
                                          <p:spTgt spid="3079"/>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p:cTn id="19" dur="1000" fill="hold"/>
                                        <p:tgtEl>
                                          <p:spTgt spid="3080"/>
                                        </p:tgtEl>
                                        <p:attrNameLst>
                                          <p:attrName>ppt_w</p:attrName>
                                        </p:attrNameLst>
                                      </p:cBhvr>
                                      <p:tavLst>
                                        <p:tav tm="0">
                                          <p:val>
                                            <p:fltVal val="0"/>
                                          </p:val>
                                        </p:tav>
                                        <p:tav tm="100000">
                                          <p:val>
                                            <p:strVal val="#ppt_w"/>
                                          </p:val>
                                        </p:tav>
                                      </p:tavLst>
                                    </p:anim>
                                    <p:anim calcmode="lin" valueType="num">
                                      <p:cBhvr>
                                        <p:cTn id="20" dur="1000" fill="hold"/>
                                        <p:tgtEl>
                                          <p:spTgt spid="3080"/>
                                        </p:tgtEl>
                                        <p:attrNameLst>
                                          <p:attrName>ppt_h</p:attrName>
                                        </p:attrNameLst>
                                      </p:cBhvr>
                                      <p:tavLst>
                                        <p:tav tm="0">
                                          <p:val>
                                            <p:fltVal val="0"/>
                                          </p:val>
                                        </p:tav>
                                        <p:tav tm="100000">
                                          <p:val>
                                            <p:strVal val="#ppt_h"/>
                                          </p:val>
                                        </p:tav>
                                      </p:tavLst>
                                    </p:anim>
                                    <p:anim calcmode="lin" valueType="num">
                                      <p:cBhvr>
                                        <p:cTn id="21" dur="1000" fill="hold"/>
                                        <p:tgtEl>
                                          <p:spTgt spid="3080"/>
                                        </p:tgtEl>
                                        <p:attrNameLst>
                                          <p:attrName>ppt_x</p:attrName>
                                        </p:attrNameLst>
                                      </p:cBhvr>
                                      <p:tavLst>
                                        <p:tav tm="0">
                                          <p:val>
                                            <p:fltVal val="0.5"/>
                                          </p:val>
                                        </p:tav>
                                        <p:tav tm="100000">
                                          <p:val>
                                            <p:strVal val="#ppt_x"/>
                                          </p:val>
                                        </p:tav>
                                      </p:tavLst>
                                    </p:anim>
                                    <p:anim calcmode="lin" valueType="num">
                                      <p:cBhvr>
                                        <p:cTn id="22" dur="1000" fill="hold"/>
                                        <p:tgtEl>
                                          <p:spTgt spid="308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500"/>
                                  </p:stCondLst>
                                  <p:childTnLst>
                                    <p:set>
                                      <p:cBhvr>
                                        <p:cTn id="24" dur="1" fill="hold">
                                          <p:stCondLst>
                                            <p:cond delay="0"/>
                                          </p:stCondLst>
                                        </p:cTn>
                                        <p:tgtEl>
                                          <p:spTgt spid="3081"/>
                                        </p:tgtEl>
                                        <p:attrNameLst>
                                          <p:attrName>style.visibility</p:attrName>
                                        </p:attrNameLst>
                                      </p:cBhvr>
                                      <p:to>
                                        <p:strVal val="visible"/>
                                      </p:to>
                                    </p:set>
                                    <p:anim calcmode="lin" valueType="num">
                                      <p:cBhvr>
                                        <p:cTn id="25" dur="1000" fill="hold"/>
                                        <p:tgtEl>
                                          <p:spTgt spid="3081"/>
                                        </p:tgtEl>
                                        <p:attrNameLst>
                                          <p:attrName>ppt_w</p:attrName>
                                        </p:attrNameLst>
                                      </p:cBhvr>
                                      <p:tavLst>
                                        <p:tav tm="0">
                                          <p:val>
                                            <p:fltVal val="0"/>
                                          </p:val>
                                        </p:tav>
                                        <p:tav tm="100000">
                                          <p:val>
                                            <p:strVal val="#ppt_w"/>
                                          </p:val>
                                        </p:tav>
                                      </p:tavLst>
                                    </p:anim>
                                    <p:anim calcmode="lin" valueType="num">
                                      <p:cBhvr>
                                        <p:cTn id="26" dur="1000" fill="hold"/>
                                        <p:tgtEl>
                                          <p:spTgt spid="3081"/>
                                        </p:tgtEl>
                                        <p:attrNameLst>
                                          <p:attrName>ppt_h</p:attrName>
                                        </p:attrNameLst>
                                      </p:cBhvr>
                                      <p:tavLst>
                                        <p:tav tm="0">
                                          <p:val>
                                            <p:fltVal val="0"/>
                                          </p:val>
                                        </p:tav>
                                        <p:tav tm="100000">
                                          <p:val>
                                            <p:strVal val="#ppt_h"/>
                                          </p:val>
                                        </p:tav>
                                      </p:tavLst>
                                    </p:anim>
                                    <p:anim calcmode="lin" valueType="num">
                                      <p:cBhvr>
                                        <p:cTn id="27" dur="1000" fill="hold"/>
                                        <p:tgtEl>
                                          <p:spTgt spid="3081"/>
                                        </p:tgtEl>
                                        <p:attrNameLst>
                                          <p:attrName>ppt_x</p:attrName>
                                        </p:attrNameLst>
                                      </p:cBhvr>
                                      <p:tavLst>
                                        <p:tav tm="0">
                                          <p:val>
                                            <p:fltVal val="0.5"/>
                                          </p:val>
                                        </p:tav>
                                        <p:tav tm="100000">
                                          <p:val>
                                            <p:strVal val="#ppt_x"/>
                                          </p:val>
                                        </p:tav>
                                      </p:tavLst>
                                    </p:anim>
                                    <p:anim calcmode="lin" valueType="num">
                                      <p:cBhvr>
                                        <p:cTn id="28" dur="1000" fill="hold"/>
                                        <p:tgtEl>
                                          <p:spTgt spid="3081"/>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3082"/>
                                        </p:tgtEl>
                                        <p:attrNameLst>
                                          <p:attrName>style.visibility</p:attrName>
                                        </p:attrNameLst>
                                      </p:cBhvr>
                                      <p:to>
                                        <p:strVal val="visible"/>
                                      </p:to>
                                    </p:set>
                                    <p:anim calcmode="lin" valueType="num">
                                      <p:cBhvr>
                                        <p:cTn id="31" dur="1000" fill="hold"/>
                                        <p:tgtEl>
                                          <p:spTgt spid="3082"/>
                                        </p:tgtEl>
                                        <p:attrNameLst>
                                          <p:attrName>ppt_w</p:attrName>
                                        </p:attrNameLst>
                                      </p:cBhvr>
                                      <p:tavLst>
                                        <p:tav tm="0">
                                          <p:val>
                                            <p:fltVal val="0"/>
                                          </p:val>
                                        </p:tav>
                                        <p:tav tm="100000">
                                          <p:val>
                                            <p:strVal val="#ppt_w"/>
                                          </p:val>
                                        </p:tav>
                                      </p:tavLst>
                                    </p:anim>
                                    <p:anim calcmode="lin" valueType="num">
                                      <p:cBhvr>
                                        <p:cTn id="32" dur="1000" fill="hold"/>
                                        <p:tgtEl>
                                          <p:spTgt spid="3082"/>
                                        </p:tgtEl>
                                        <p:attrNameLst>
                                          <p:attrName>ppt_h</p:attrName>
                                        </p:attrNameLst>
                                      </p:cBhvr>
                                      <p:tavLst>
                                        <p:tav tm="0">
                                          <p:val>
                                            <p:fltVal val="0"/>
                                          </p:val>
                                        </p:tav>
                                        <p:tav tm="100000">
                                          <p:val>
                                            <p:strVal val="#ppt_h"/>
                                          </p:val>
                                        </p:tav>
                                      </p:tavLst>
                                    </p:anim>
                                    <p:anim calcmode="lin" valueType="num">
                                      <p:cBhvr>
                                        <p:cTn id="33" dur="1000" fill="hold"/>
                                        <p:tgtEl>
                                          <p:spTgt spid="3082"/>
                                        </p:tgtEl>
                                        <p:attrNameLst>
                                          <p:attrName>ppt_x</p:attrName>
                                        </p:attrNameLst>
                                      </p:cBhvr>
                                      <p:tavLst>
                                        <p:tav tm="0">
                                          <p:val>
                                            <p:fltVal val="0.5"/>
                                          </p:val>
                                        </p:tav>
                                        <p:tav tm="100000">
                                          <p:val>
                                            <p:strVal val="#ppt_x"/>
                                          </p:val>
                                        </p:tav>
                                      </p:tavLst>
                                    </p:anim>
                                    <p:anim calcmode="lin" valueType="num">
                                      <p:cBhvr>
                                        <p:cTn id="34" dur="1000" fill="hold"/>
                                        <p:tgtEl>
                                          <p:spTgt spid="3082"/>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3083"/>
                                        </p:tgtEl>
                                        <p:attrNameLst>
                                          <p:attrName>style.visibility</p:attrName>
                                        </p:attrNameLst>
                                      </p:cBhvr>
                                      <p:to>
                                        <p:strVal val="visible"/>
                                      </p:to>
                                    </p:set>
                                    <p:anim calcmode="lin" valueType="num">
                                      <p:cBhvr>
                                        <p:cTn id="37" dur="1000" fill="hold"/>
                                        <p:tgtEl>
                                          <p:spTgt spid="3083"/>
                                        </p:tgtEl>
                                        <p:attrNameLst>
                                          <p:attrName>ppt_w</p:attrName>
                                        </p:attrNameLst>
                                      </p:cBhvr>
                                      <p:tavLst>
                                        <p:tav tm="0">
                                          <p:val>
                                            <p:fltVal val="0"/>
                                          </p:val>
                                        </p:tav>
                                        <p:tav tm="100000">
                                          <p:val>
                                            <p:strVal val="#ppt_w"/>
                                          </p:val>
                                        </p:tav>
                                      </p:tavLst>
                                    </p:anim>
                                    <p:anim calcmode="lin" valueType="num">
                                      <p:cBhvr>
                                        <p:cTn id="38" dur="1000" fill="hold"/>
                                        <p:tgtEl>
                                          <p:spTgt spid="3083"/>
                                        </p:tgtEl>
                                        <p:attrNameLst>
                                          <p:attrName>ppt_h</p:attrName>
                                        </p:attrNameLst>
                                      </p:cBhvr>
                                      <p:tavLst>
                                        <p:tav tm="0">
                                          <p:val>
                                            <p:fltVal val="0"/>
                                          </p:val>
                                        </p:tav>
                                        <p:tav tm="100000">
                                          <p:val>
                                            <p:strVal val="#ppt_h"/>
                                          </p:val>
                                        </p:tav>
                                      </p:tavLst>
                                    </p:anim>
                                    <p:anim calcmode="lin" valueType="num">
                                      <p:cBhvr>
                                        <p:cTn id="39" dur="1000" fill="hold"/>
                                        <p:tgtEl>
                                          <p:spTgt spid="3083"/>
                                        </p:tgtEl>
                                        <p:attrNameLst>
                                          <p:attrName>ppt_x</p:attrName>
                                        </p:attrNameLst>
                                      </p:cBhvr>
                                      <p:tavLst>
                                        <p:tav tm="0">
                                          <p:val>
                                            <p:fltVal val="0.5"/>
                                          </p:val>
                                        </p:tav>
                                        <p:tav tm="100000">
                                          <p:val>
                                            <p:strVal val="#ppt_x"/>
                                          </p:val>
                                        </p:tav>
                                      </p:tavLst>
                                    </p:anim>
                                    <p:anim calcmode="lin" valueType="num">
                                      <p:cBhvr>
                                        <p:cTn id="40" dur="1000" fill="hold"/>
                                        <p:tgtEl>
                                          <p:spTgt spid="3083"/>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p:cTn id="43" dur="1000" fill="hold"/>
                                        <p:tgtEl>
                                          <p:spTgt spid="3084"/>
                                        </p:tgtEl>
                                        <p:attrNameLst>
                                          <p:attrName>ppt_w</p:attrName>
                                        </p:attrNameLst>
                                      </p:cBhvr>
                                      <p:tavLst>
                                        <p:tav tm="0">
                                          <p:val>
                                            <p:fltVal val="0"/>
                                          </p:val>
                                        </p:tav>
                                        <p:tav tm="100000">
                                          <p:val>
                                            <p:strVal val="#ppt_w"/>
                                          </p:val>
                                        </p:tav>
                                      </p:tavLst>
                                    </p:anim>
                                    <p:anim calcmode="lin" valueType="num">
                                      <p:cBhvr>
                                        <p:cTn id="44" dur="1000" fill="hold"/>
                                        <p:tgtEl>
                                          <p:spTgt spid="3084"/>
                                        </p:tgtEl>
                                        <p:attrNameLst>
                                          <p:attrName>ppt_h</p:attrName>
                                        </p:attrNameLst>
                                      </p:cBhvr>
                                      <p:tavLst>
                                        <p:tav tm="0">
                                          <p:val>
                                            <p:fltVal val="0"/>
                                          </p:val>
                                        </p:tav>
                                        <p:tav tm="100000">
                                          <p:val>
                                            <p:strVal val="#ppt_h"/>
                                          </p:val>
                                        </p:tav>
                                      </p:tavLst>
                                    </p:anim>
                                    <p:anim calcmode="lin" valueType="num">
                                      <p:cBhvr>
                                        <p:cTn id="45" dur="1000" fill="hold"/>
                                        <p:tgtEl>
                                          <p:spTgt spid="3084"/>
                                        </p:tgtEl>
                                        <p:attrNameLst>
                                          <p:attrName>ppt_x</p:attrName>
                                        </p:attrNameLst>
                                      </p:cBhvr>
                                      <p:tavLst>
                                        <p:tav tm="0">
                                          <p:val>
                                            <p:fltVal val="0.5"/>
                                          </p:val>
                                        </p:tav>
                                        <p:tav tm="100000">
                                          <p:val>
                                            <p:strVal val="#ppt_x"/>
                                          </p:val>
                                        </p:tav>
                                      </p:tavLst>
                                    </p:anim>
                                    <p:anim calcmode="lin" valueType="num">
                                      <p:cBhvr>
                                        <p:cTn id="46" dur="1000" fill="hold"/>
                                        <p:tgtEl>
                                          <p:spTgt spid="3084"/>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3085"/>
                                        </p:tgtEl>
                                        <p:attrNameLst>
                                          <p:attrName>style.visibility</p:attrName>
                                        </p:attrNameLst>
                                      </p:cBhvr>
                                      <p:to>
                                        <p:strVal val="visible"/>
                                      </p:to>
                                    </p:set>
                                    <p:anim calcmode="lin" valueType="num">
                                      <p:cBhvr>
                                        <p:cTn id="49" dur="1000" fill="hold"/>
                                        <p:tgtEl>
                                          <p:spTgt spid="3085"/>
                                        </p:tgtEl>
                                        <p:attrNameLst>
                                          <p:attrName>ppt_w</p:attrName>
                                        </p:attrNameLst>
                                      </p:cBhvr>
                                      <p:tavLst>
                                        <p:tav tm="0">
                                          <p:val>
                                            <p:fltVal val="0"/>
                                          </p:val>
                                        </p:tav>
                                        <p:tav tm="100000">
                                          <p:val>
                                            <p:strVal val="#ppt_w"/>
                                          </p:val>
                                        </p:tav>
                                      </p:tavLst>
                                    </p:anim>
                                    <p:anim calcmode="lin" valueType="num">
                                      <p:cBhvr>
                                        <p:cTn id="50" dur="1000" fill="hold"/>
                                        <p:tgtEl>
                                          <p:spTgt spid="3085"/>
                                        </p:tgtEl>
                                        <p:attrNameLst>
                                          <p:attrName>ppt_h</p:attrName>
                                        </p:attrNameLst>
                                      </p:cBhvr>
                                      <p:tavLst>
                                        <p:tav tm="0">
                                          <p:val>
                                            <p:fltVal val="0"/>
                                          </p:val>
                                        </p:tav>
                                        <p:tav tm="100000">
                                          <p:val>
                                            <p:strVal val="#ppt_h"/>
                                          </p:val>
                                        </p:tav>
                                      </p:tavLst>
                                    </p:anim>
                                    <p:anim calcmode="lin" valueType="num">
                                      <p:cBhvr>
                                        <p:cTn id="51" dur="1000" fill="hold"/>
                                        <p:tgtEl>
                                          <p:spTgt spid="3085"/>
                                        </p:tgtEl>
                                        <p:attrNameLst>
                                          <p:attrName>ppt_x</p:attrName>
                                        </p:attrNameLst>
                                      </p:cBhvr>
                                      <p:tavLst>
                                        <p:tav tm="0">
                                          <p:val>
                                            <p:fltVal val="0.5"/>
                                          </p:val>
                                        </p:tav>
                                        <p:tav tm="100000">
                                          <p:val>
                                            <p:strVal val="#ppt_x"/>
                                          </p:val>
                                        </p:tav>
                                      </p:tavLst>
                                    </p:anim>
                                    <p:anim calcmode="lin" valueType="num">
                                      <p:cBhvr>
                                        <p:cTn id="52" dur="1000" fill="hold"/>
                                        <p:tgtEl>
                                          <p:spTgt spid="3085"/>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3086"/>
                                        </p:tgtEl>
                                        <p:attrNameLst>
                                          <p:attrName>style.visibility</p:attrName>
                                        </p:attrNameLst>
                                      </p:cBhvr>
                                      <p:to>
                                        <p:strVal val="visible"/>
                                      </p:to>
                                    </p:set>
                                    <p:anim calcmode="lin" valueType="num">
                                      <p:cBhvr>
                                        <p:cTn id="55" dur="1000" fill="hold"/>
                                        <p:tgtEl>
                                          <p:spTgt spid="3086"/>
                                        </p:tgtEl>
                                        <p:attrNameLst>
                                          <p:attrName>ppt_w</p:attrName>
                                        </p:attrNameLst>
                                      </p:cBhvr>
                                      <p:tavLst>
                                        <p:tav tm="0">
                                          <p:val>
                                            <p:fltVal val="0"/>
                                          </p:val>
                                        </p:tav>
                                        <p:tav tm="100000">
                                          <p:val>
                                            <p:strVal val="#ppt_w"/>
                                          </p:val>
                                        </p:tav>
                                      </p:tavLst>
                                    </p:anim>
                                    <p:anim calcmode="lin" valueType="num">
                                      <p:cBhvr>
                                        <p:cTn id="56" dur="1000" fill="hold"/>
                                        <p:tgtEl>
                                          <p:spTgt spid="3086"/>
                                        </p:tgtEl>
                                        <p:attrNameLst>
                                          <p:attrName>ppt_h</p:attrName>
                                        </p:attrNameLst>
                                      </p:cBhvr>
                                      <p:tavLst>
                                        <p:tav tm="0">
                                          <p:val>
                                            <p:fltVal val="0"/>
                                          </p:val>
                                        </p:tav>
                                        <p:tav tm="100000">
                                          <p:val>
                                            <p:strVal val="#ppt_h"/>
                                          </p:val>
                                        </p:tav>
                                      </p:tavLst>
                                    </p:anim>
                                    <p:anim calcmode="lin" valueType="num">
                                      <p:cBhvr>
                                        <p:cTn id="57" dur="1000" fill="hold"/>
                                        <p:tgtEl>
                                          <p:spTgt spid="3086"/>
                                        </p:tgtEl>
                                        <p:attrNameLst>
                                          <p:attrName>ppt_x</p:attrName>
                                        </p:attrNameLst>
                                      </p:cBhvr>
                                      <p:tavLst>
                                        <p:tav tm="0">
                                          <p:val>
                                            <p:fltVal val="0.5"/>
                                          </p:val>
                                        </p:tav>
                                        <p:tav tm="100000">
                                          <p:val>
                                            <p:strVal val="#ppt_x"/>
                                          </p:val>
                                        </p:tav>
                                      </p:tavLst>
                                    </p:anim>
                                    <p:anim calcmode="lin" valueType="num">
                                      <p:cBhvr>
                                        <p:cTn id="58" dur="1000" fill="hold"/>
                                        <p:tgtEl>
                                          <p:spTgt spid="3086"/>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088"/>
                                        </p:tgtEl>
                                        <p:attrNameLst>
                                          <p:attrName>style.visibility</p:attrName>
                                        </p:attrNameLst>
                                      </p:cBhvr>
                                      <p:to>
                                        <p:strVal val="visible"/>
                                      </p:to>
                                    </p:set>
                                    <p:anim calcmode="lin" valueType="num">
                                      <p:cBhvr>
                                        <p:cTn id="61" dur="1000" fill="hold"/>
                                        <p:tgtEl>
                                          <p:spTgt spid="3088"/>
                                        </p:tgtEl>
                                        <p:attrNameLst>
                                          <p:attrName>ppt_w</p:attrName>
                                        </p:attrNameLst>
                                      </p:cBhvr>
                                      <p:tavLst>
                                        <p:tav tm="0">
                                          <p:val>
                                            <p:fltVal val="0"/>
                                          </p:val>
                                        </p:tav>
                                        <p:tav tm="100000">
                                          <p:val>
                                            <p:strVal val="#ppt_w"/>
                                          </p:val>
                                        </p:tav>
                                      </p:tavLst>
                                    </p:anim>
                                    <p:anim calcmode="lin" valueType="num">
                                      <p:cBhvr>
                                        <p:cTn id="62" dur="1000" fill="hold"/>
                                        <p:tgtEl>
                                          <p:spTgt spid="3088"/>
                                        </p:tgtEl>
                                        <p:attrNameLst>
                                          <p:attrName>ppt_h</p:attrName>
                                        </p:attrNameLst>
                                      </p:cBhvr>
                                      <p:tavLst>
                                        <p:tav tm="0">
                                          <p:val>
                                            <p:fltVal val="0"/>
                                          </p:val>
                                        </p:tav>
                                        <p:tav tm="100000">
                                          <p:val>
                                            <p:strVal val="#ppt_h"/>
                                          </p:val>
                                        </p:tav>
                                      </p:tavLst>
                                    </p:anim>
                                    <p:anim calcmode="lin" valueType="num">
                                      <p:cBhvr>
                                        <p:cTn id="63" dur="1000" fill="hold"/>
                                        <p:tgtEl>
                                          <p:spTgt spid="3088"/>
                                        </p:tgtEl>
                                        <p:attrNameLst>
                                          <p:attrName>ppt_x</p:attrName>
                                        </p:attrNameLst>
                                      </p:cBhvr>
                                      <p:tavLst>
                                        <p:tav tm="0">
                                          <p:val>
                                            <p:fltVal val="0.5"/>
                                          </p:val>
                                        </p:tav>
                                        <p:tav tm="100000">
                                          <p:val>
                                            <p:strVal val="#ppt_x"/>
                                          </p:val>
                                        </p:tav>
                                      </p:tavLst>
                                    </p:anim>
                                    <p:anim calcmode="lin" valueType="num">
                                      <p:cBhvr>
                                        <p:cTn id="64" dur="1000" fill="hold"/>
                                        <p:tgtEl>
                                          <p:spTgt spid="308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3089"/>
                                        </p:tgtEl>
                                        <p:attrNameLst>
                                          <p:attrName>style.visibility</p:attrName>
                                        </p:attrNameLst>
                                      </p:cBhvr>
                                      <p:to>
                                        <p:strVal val="visible"/>
                                      </p:to>
                                    </p:set>
                                    <p:anim calcmode="lin" valueType="num">
                                      <p:cBhvr>
                                        <p:cTn id="67" dur="1000" fill="hold"/>
                                        <p:tgtEl>
                                          <p:spTgt spid="3089"/>
                                        </p:tgtEl>
                                        <p:attrNameLst>
                                          <p:attrName>ppt_w</p:attrName>
                                        </p:attrNameLst>
                                      </p:cBhvr>
                                      <p:tavLst>
                                        <p:tav tm="0">
                                          <p:val>
                                            <p:fltVal val="0"/>
                                          </p:val>
                                        </p:tav>
                                        <p:tav tm="100000">
                                          <p:val>
                                            <p:strVal val="#ppt_w"/>
                                          </p:val>
                                        </p:tav>
                                      </p:tavLst>
                                    </p:anim>
                                    <p:anim calcmode="lin" valueType="num">
                                      <p:cBhvr>
                                        <p:cTn id="68" dur="1000" fill="hold"/>
                                        <p:tgtEl>
                                          <p:spTgt spid="3089"/>
                                        </p:tgtEl>
                                        <p:attrNameLst>
                                          <p:attrName>ppt_h</p:attrName>
                                        </p:attrNameLst>
                                      </p:cBhvr>
                                      <p:tavLst>
                                        <p:tav tm="0">
                                          <p:val>
                                            <p:fltVal val="0"/>
                                          </p:val>
                                        </p:tav>
                                        <p:tav tm="100000">
                                          <p:val>
                                            <p:strVal val="#ppt_h"/>
                                          </p:val>
                                        </p:tav>
                                      </p:tavLst>
                                    </p:anim>
                                    <p:anim calcmode="lin" valueType="num">
                                      <p:cBhvr>
                                        <p:cTn id="69" dur="1000" fill="hold"/>
                                        <p:tgtEl>
                                          <p:spTgt spid="3089"/>
                                        </p:tgtEl>
                                        <p:attrNameLst>
                                          <p:attrName>ppt_x</p:attrName>
                                        </p:attrNameLst>
                                      </p:cBhvr>
                                      <p:tavLst>
                                        <p:tav tm="0">
                                          <p:val>
                                            <p:fltVal val="0.5"/>
                                          </p:val>
                                        </p:tav>
                                        <p:tav tm="100000">
                                          <p:val>
                                            <p:strVal val="#ppt_x"/>
                                          </p:val>
                                        </p:tav>
                                      </p:tavLst>
                                    </p:anim>
                                    <p:anim calcmode="lin" valueType="num">
                                      <p:cBhvr>
                                        <p:cTn id="70" dur="1000" fill="hold"/>
                                        <p:tgtEl>
                                          <p:spTgt spid="308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3090"/>
                                        </p:tgtEl>
                                        <p:attrNameLst>
                                          <p:attrName>style.visibility</p:attrName>
                                        </p:attrNameLst>
                                      </p:cBhvr>
                                      <p:to>
                                        <p:strVal val="visible"/>
                                      </p:to>
                                    </p:set>
                                    <p:anim calcmode="lin" valueType="num">
                                      <p:cBhvr>
                                        <p:cTn id="73" dur="1000" fill="hold"/>
                                        <p:tgtEl>
                                          <p:spTgt spid="3090"/>
                                        </p:tgtEl>
                                        <p:attrNameLst>
                                          <p:attrName>ppt_w</p:attrName>
                                        </p:attrNameLst>
                                      </p:cBhvr>
                                      <p:tavLst>
                                        <p:tav tm="0">
                                          <p:val>
                                            <p:fltVal val="0"/>
                                          </p:val>
                                        </p:tav>
                                        <p:tav tm="100000">
                                          <p:val>
                                            <p:strVal val="#ppt_w"/>
                                          </p:val>
                                        </p:tav>
                                      </p:tavLst>
                                    </p:anim>
                                    <p:anim calcmode="lin" valueType="num">
                                      <p:cBhvr>
                                        <p:cTn id="74" dur="1000" fill="hold"/>
                                        <p:tgtEl>
                                          <p:spTgt spid="3090"/>
                                        </p:tgtEl>
                                        <p:attrNameLst>
                                          <p:attrName>ppt_h</p:attrName>
                                        </p:attrNameLst>
                                      </p:cBhvr>
                                      <p:tavLst>
                                        <p:tav tm="0">
                                          <p:val>
                                            <p:fltVal val="0"/>
                                          </p:val>
                                        </p:tav>
                                        <p:tav tm="100000">
                                          <p:val>
                                            <p:strVal val="#ppt_h"/>
                                          </p:val>
                                        </p:tav>
                                      </p:tavLst>
                                    </p:anim>
                                    <p:anim calcmode="lin" valueType="num">
                                      <p:cBhvr>
                                        <p:cTn id="75" dur="1000" fill="hold"/>
                                        <p:tgtEl>
                                          <p:spTgt spid="3090"/>
                                        </p:tgtEl>
                                        <p:attrNameLst>
                                          <p:attrName>ppt_x</p:attrName>
                                        </p:attrNameLst>
                                      </p:cBhvr>
                                      <p:tavLst>
                                        <p:tav tm="0">
                                          <p:val>
                                            <p:fltVal val="0.5"/>
                                          </p:val>
                                        </p:tav>
                                        <p:tav tm="100000">
                                          <p:val>
                                            <p:strVal val="#ppt_x"/>
                                          </p:val>
                                        </p:tav>
                                      </p:tavLst>
                                    </p:anim>
                                    <p:anim calcmode="lin" valueType="num">
                                      <p:cBhvr>
                                        <p:cTn id="76" dur="1000" fill="hold"/>
                                        <p:tgtEl>
                                          <p:spTgt spid="309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3091"/>
                                        </p:tgtEl>
                                        <p:attrNameLst>
                                          <p:attrName>style.visibility</p:attrName>
                                        </p:attrNameLst>
                                      </p:cBhvr>
                                      <p:to>
                                        <p:strVal val="visible"/>
                                      </p:to>
                                    </p:set>
                                    <p:anim calcmode="lin" valueType="num">
                                      <p:cBhvr>
                                        <p:cTn id="79" dur="1000" fill="hold"/>
                                        <p:tgtEl>
                                          <p:spTgt spid="3091"/>
                                        </p:tgtEl>
                                        <p:attrNameLst>
                                          <p:attrName>ppt_w</p:attrName>
                                        </p:attrNameLst>
                                      </p:cBhvr>
                                      <p:tavLst>
                                        <p:tav tm="0">
                                          <p:val>
                                            <p:fltVal val="0"/>
                                          </p:val>
                                        </p:tav>
                                        <p:tav tm="100000">
                                          <p:val>
                                            <p:strVal val="#ppt_w"/>
                                          </p:val>
                                        </p:tav>
                                      </p:tavLst>
                                    </p:anim>
                                    <p:anim calcmode="lin" valueType="num">
                                      <p:cBhvr>
                                        <p:cTn id="80" dur="1000" fill="hold"/>
                                        <p:tgtEl>
                                          <p:spTgt spid="3091"/>
                                        </p:tgtEl>
                                        <p:attrNameLst>
                                          <p:attrName>ppt_h</p:attrName>
                                        </p:attrNameLst>
                                      </p:cBhvr>
                                      <p:tavLst>
                                        <p:tav tm="0">
                                          <p:val>
                                            <p:fltVal val="0"/>
                                          </p:val>
                                        </p:tav>
                                        <p:tav tm="100000">
                                          <p:val>
                                            <p:strVal val="#ppt_h"/>
                                          </p:val>
                                        </p:tav>
                                      </p:tavLst>
                                    </p:anim>
                                    <p:anim calcmode="lin" valueType="num">
                                      <p:cBhvr>
                                        <p:cTn id="81" dur="1000" fill="hold"/>
                                        <p:tgtEl>
                                          <p:spTgt spid="3091"/>
                                        </p:tgtEl>
                                        <p:attrNameLst>
                                          <p:attrName>ppt_x</p:attrName>
                                        </p:attrNameLst>
                                      </p:cBhvr>
                                      <p:tavLst>
                                        <p:tav tm="0">
                                          <p:val>
                                            <p:fltVal val="0.5"/>
                                          </p:val>
                                        </p:tav>
                                        <p:tav tm="100000">
                                          <p:val>
                                            <p:strVal val="#ppt_x"/>
                                          </p:val>
                                        </p:tav>
                                      </p:tavLst>
                                    </p:anim>
                                    <p:anim calcmode="lin" valueType="num">
                                      <p:cBhvr>
                                        <p:cTn id="82" dur="1000" fill="hold"/>
                                        <p:tgtEl>
                                          <p:spTgt spid="309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3092"/>
                                        </p:tgtEl>
                                        <p:attrNameLst>
                                          <p:attrName>style.visibility</p:attrName>
                                        </p:attrNameLst>
                                      </p:cBhvr>
                                      <p:to>
                                        <p:strVal val="visible"/>
                                      </p:to>
                                    </p:set>
                                    <p:anim calcmode="lin" valueType="num">
                                      <p:cBhvr>
                                        <p:cTn id="85" dur="1000" fill="hold"/>
                                        <p:tgtEl>
                                          <p:spTgt spid="3092"/>
                                        </p:tgtEl>
                                        <p:attrNameLst>
                                          <p:attrName>ppt_w</p:attrName>
                                        </p:attrNameLst>
                                      </p:cBhvr>
                                      <p:tavLst>
                                        <p:tav tm="0">
                                          <p:val>
                                            <p:fltVal val="0"/>
                                          </p:val>
                                        </p:tav>
                                        <p:tav tm="100000">
                                          <p:val>
                                            <p:strVal val="#ppt_w"/>
                                          </p:val>
                                        </p:tav>
                                      </p:tavLst>
                                    </p:anim>
                                    <p:anim calcmode="lin" valueType="num">
                                      <p:cBhvr>
                                        <p:cTn id="86" dur="1000" fill="hold"/>
                                        <p:tgtEl>
                                          <p:spTgt spid="3092"/>
                                        </p:tgtEl>
                                        <p:attrNameLst>
                                          <p:attrName>ppt_h</p:attrName>
                                        </p:attrNameLst>
                                      </p:cBhvr>
                                      <p:tavLst>
                                        <p:tav tm="0">
                                          <p:val>
                                            <p:fltVal val="0"/>
                                          </p:val>
                                        </p:tav>
                                        <p:tav tm="100000">
                                          <p:val>
                                            <p:strVal val="#ppt_h"/>
                                          </p:val>
                                        </p:tav>
                                      </p:tavLst>
                                    </p:anim>
                                    <p:anim calcmode="lin" valueType="num">
                                      <p:cBhvr>
                                        <p:cTn id="87" dur="1000" fill="hold"/>
                                        <p:tgtEl>
                                          <p:spTgt spid="3092"/>
                                        </p:tgtEl>
                                        <p:attrNameLst>
                                          <p:attrName>ppt_x</p:attrName>
                                        </p:attrNameLst>
                                      </p:cBhvr>
                                      <p:tavLst>
                                        <p:tav tm="0">
                                          <p:val>
                                            <p:fltVal val="0.5"/>
                                          </p:val>
                                        </p:tav>
                                        <p:tav tm="100000">
                                          <p:val>
                                            <p:strVal val="#ppt_x"/>
                                          </p:val>
                                        </p:tav>
                                      </p:tavLst>
                                    </p:anim>
                                    <p:anim calcmode="lin" valueType="num">
                                      <p:cBhvr>
                                        <p:cTn id="88" dur="1000" fill="hold"/>
                                        <p:tgtEl>
                                          <p:spTgt spid="309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3093"/>
                                        </p:tgtEl>
                                        <p:attrNameLst>
                                          <p:attrName>style.visibility</p:attrName>
                                        </p:attrNameLst>
                                      </p:cBhvr>
                                      <p:to>
                                        <p:strVal val="visible"/>
                                      </p:to>
                                    </p:set>
                                    <p:anim calcmode="lin" valueType="num">
                                      <p:cBhvr>
                                        <p:cTn id="91" dur="1000" fill="hold"/>
                                        <p:tgtEl>
                                          <p:spTgt spid="3093"/>
                                        </p:tgtEl>
                                        <p:attrNameLst>
                                          <p:attrName>ppt_w</p:attrName>
                                        </p:attrNameLst>
                                      </p:cBhvr>
                                      <p:tavLst>
                                        <p:tav tm="0">
                                          <p:val>
                                            <p:fltVal val="0"/>
                                          </p:val>
                                        </p:tav>
                                        <p:tav tm="100000">
                                          <p:val>
                                            <p:strVal val="#ppt_w"/>
                                          </p:val>
                                        </p:tav>
                                      </p:tavLst>
                                    </p:anim>
                                    <p:anim calcmode="lin" valueType="num">
                                      <p:cBhvr>
                                        <p:cTn id="92" dur="1000" fill="hold"/>
                                        <p:tgtEl>
                                          <p:spTgt spid="3093"/>
                                        </p:tgtEl>
                                        <p:attrNameLst>
                                          <p:attrName>ppt_h</p:attrName>
                                        </p:attrNameLst>
                                      </p:cBhvr>
                                      <p:tavLst>
                                        <p:tav tm="0">
                                          <p:val>
                                            <p:fltVal val="0"/>
                                          </p:val>
                                        </p:tav>
                                        <p:tav tm="100000">
                                          <p:val>
                                            <p:strVal val="#ppt_h"/>
                                          </p:val>
                                        </p:tav>
                                      </p:tavLst>
                                    </p:anim>
                                    <p:anim calcmode="lin" valueType="num">
                                      <p:cBhvr>
                                        <p:cTn id="93" dur="1000" fill="hold"/>
                                        <p:tgtEl>
                                          <p:spTgt spid="3093"/>
                                        </p:tgtEl>
                                        <p:attrNameLst>
                                          <p:attrName>ppt_x</p:attrName>
                                        </p:attrNameLst>
                                      </p:cBhvr>
                                      <p:tavLst>
                                        <p:tav tm="0">
                                          <p:val>
                                            <p:fltVal val="0.5"/>
                                          </p:val>
                                        </p:tav>
                                        <p:tav tm="100000">
                                          <p:val>
                                            <p:strVal val="#ppt_x"/>
                                          </p:val>
                                        </p:tav>
                                      </p:tavLst>
                                    </p:anim>
                                    <p:anim calcmode="lin" valueType="num">
                                      <p:cBhvr>
                                        <p:cTn id="94" dur="1000" fill="hold"/>
                                        <p:tgtEl>
                                          <p:spTgt spid="309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3094"/>
                                        </p:tgtEl>
                                        <p:attrNameLst>
                                          <p:attrName>style.visibility</p:attrName>
                                        </p:attrNameLst>
                                      </p:cBhvr>
                                      <p:to>
                                        <p:strVal val="visible"/>
                                      </p:to>
                                    </p:set>
                                    <p:anim calcmode="lin" valueType="num">
                                      <p:cBhvr>
                                        <p:cTn id="97" dur="1000" fill="hold"/>
                                        <p:tgtEl>
                                          <p:spTgt spid="3094"/>
                                        </p:tgtEl>
                                        <p:attrNameLst>
                                          <p:attrName>ppt_w</p:attrName>
                                        </p:attrNameLst>
                                      </p:cBhvr>
                                      <p:tavLst>
                                        <p:tav tm="0">
                                          <p:val>
                                            <p:fltVal val="0"/>
                                          </p:val>
                                        </p:tav>
                                        <p:tav tm="100000">
                                          <p:val>
                                            <p:strVal val="#ppt_w"/>
                                          </p:val>
                                        </p:tav>
                                      </p:tavLst>
                                    </p:anim>
                                    <p:anim calcmode="lin" valueType="num">
                                      <p:cBhvr>
                                        <p:cTn id="98" dur="1000" fill="hold"/>
                                        <p:tgtEl>
                                          <p:spTgt spid="3094"/>
                                        </p:tgtEl>
                                        <p:attrNameLst>
                                          <p:attrName>ppt_h</p:attrName>
                                        </p:attrNameLst>
                                      </p:cBhvr>
                                      <p:tavLst>
                                        <p:tav tm="0">
                                          <p:val>
                                            <p:fltVal val="0"/>
                                          </p:val>
                                        </p:tav>
                                        <p:tav tm="100000">
                                          <p:val>
                                            <p:strVal val="#ppt_h"/>
                                          </p:val>
                                        </p:tav>
                                      </p:tavLst>
                                    </p:anim>
                                    <p:anim calcmode="lin" valueType="num">
                                      <p:cBhvr>
                                        <p:cTn id="99" dur="1000" fill="hold"/>
                                        <p:tgtEl>
                                          <p:spTgt spid="3094"/>
                                        </p:tgtEl>
                                        <p:attrNameLst>
                                          <p:attrName>ppt_x</p:attrName>
                                        </p:attrNameLst>
                                      </p:cBhvr>
                                      <p:tavLst>
                                        <p:tav tm="0">
                                          <p:val>
                                            <p:fltVal val="0.5"/>
                                          </p:val>
                                        </p:tav>
                                        <p:tav tm="100000">
                                          <p:val>
                                            <p:strVal val="#ppt_x"/>
                                          </p:val>
                                        </p:tav>
                                      </p:tavLst>
                                    </p:anim>
                                    <p:anim calcmode="lin" valueType="num">
                                      <p:cBhvr>
                                        <p:cTn id="100" dur="1000" fill="hold"/>
                                        <p:tgtEl>
                                          <p:spTgt spid="309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3095"/>
                                        </p:tgtEl>
                                        <p:attrNameLst>
                                          <p:attrName>style.visibility</p:attrName>
                                        </p:attrNameLst>
                                      </p:cBhvr>
                                      <p:to>
                                        <p:strVal val="visible"/>
                                      </p:to>
                                    </p:set>
                                    <p:anim calcmode="lin" valueType="num">
                                      <p:cBhvr>
                                        <p:cTn id="103" dur="1000" fill="hold"/>
                                        <p:tgtEl>
                                          <p:spTgt spid="3095"/>
                                        </p:tgtEl>
                                        <p:attrNameLst>
                                          <p:attrName>ppt_w</p:attrName>
                                        </p:attrNameLst>
                                      </p:cBhvr>
                                      <p:tavLst>
                                        <p:tav tm="0">
                                          <p:val>
                                            <p:fltVal val="0"/>
                                          </p:val>
                                        </p:tav>
                                        <p:tav tm="100000">
                                          <p:val>
                                            <p:strVal val="#ppt_w"/>
                                          </p:val>
                                        </p:tav>
                                      </p:tavLst>
                                    </p:anim>
                                    <p:anim calcmode="lin" valueType="num">
                                      <p:cBhvr>
                                        <p:cTn id="104" dur="1000" fill="hold"/>
                                        <p:tgtEl>
                                          <p:spTgt spid="3095"/>
                                        </p:tgtEl>
                                        <p:attrNameLst>
                                          <p:attrName>ppt_h</p:attrName>
                                        </p:attrNameLst>
                                      </p:cBhvr>
                                      <p:tavLst>
                                        <p:tav tm="0">
                                          <p:val>
                                            <p:fltVal val="0"/>
                                          </p:val>
                                        </p:tav>
                                        <p:tav tm="100000">
                                          <p:val>
                                            <p:strVal val="#ppt_h"/>
                                          </p:val>
                                        </p:tav>
                                      </p:tavLst>
                                    </p:anim>
                                    <p:anim calcmode="lin" valueType="num">
                                      <p:cBhvr>
                                        <p:cTn id="105" dur="1000" fill="hold"/>
                                        <p:tgtEl>
                                          <p:spTgt spid="3095"/>
                                        </p:tgtEl>
                                        <p:attrNameLst>
                                          <p:attrName>ppt_x</p:attrName>
                                        </p:attrNameLst>
                                      </p:cBhvr>
                                      <p:tavLst>
                                        <p:tav tm="0">
                                          <p:val>
                                            <p:fltVal val="0.5"/>
                                          </p:val>
                                        </p:tav>
                                        <p:tav tm="100000">
                                          <p:val>
                                            <p:strVal val="#ppt_x"/>
                                          </p:val>
                                        </p:tav>
                                      </p:tavLst>
                                    </p:anim>
                                    <p:anim calcmode="lin" valueType="num">
                                      <p:cBhvr>
                                        <p:cTn id="106" dur="1000" fill="hold"/>
                                        <p:tgtEl>
                                          <p:spTgt spid="309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3096"/>
                                        </p:tgtEl>
                                        <p:attrNameLst>
                                          <p:attrName>style.visibility</p:attrName>
                                        </p:attrNameLst>
                                      </p:cBhvr>
                                      <p:to>
                                        <p:strVal val="visible"/>
                                      </p:to>
                                    </p:set>
                                    <p:anim calcmode="lin" valueType="num">
                                      <p:cBhvr>
                                        <p:cTn id="109" dur="1000" fill="hold"/>
                                        <p:tgtEl>
                                          <p:spTgt spid="3096"/>
                                        </p:tgtEl>
                                        <p:attrNameLst>
                                          <p:attrName>ppt_w</p:attrName>
                                        </p:attrNameLst>
                                      </p:cBhvr>
                                      <p:tavLst>
                                        <p:tav tm="0">
                                          <p:val>
                                            <p:fltVal val="0"/>
                                          </p:val>
                                        </p:tav>
                                        <p:tav tm="100000">
                                          <p:val>
                                            <p:strVal val="#ppt_w"/>
                                          </p:val>
                                        </p:tav>
                                      </p:tavLst>
                                    </p:anim>
                                    <p:anim calcmode="lin" valueType="num">
                                      <p:cBhvr>
                                        <p:cTn id="110" dur="1000" fill="hold"/>
                                        <p:tgtEl>
                                          <p:spTgt spid="3096"/>
                                        </p:tgtEl>
                                        <p:attrNameLst>
                                          <p:attrName>ppt_h</p:attrName>
                                        </p:attrNameLst>
                                      </p:cBhvr>
                                      <p:tavLst>
                                        <p:tav tm="0">
                                          <p:val>
                                            <p:fltVal val="0"/>
                                          </p:val>
                                        </p:tav>
                                        <p:tav tm="100000">
                                          <p:val>
                                            <p:strVal val="#ppt_h"/>
                                          </p:val>
                                        </p:tav>
                                      </p:tavLst>
                                    </p:anim>
                                    <p:anim calcmode="lin" valueType="num">
                                      <p:cBhvr>
                                        <p:cTn id="111" dur="1000" fill="hold"/>
                                        <p:tgtEl>
                                          <p:spTgt spid="3096"/>
                                        </p:tgtEl>
                                        <p:attrNameLst>
                                          <p:attrName>ppt_x</p:attrName>
                                        </p:attrNameLst>
                                      </p:cBhvr>
                                      <p:tavLst>
                                        <p:tav tm="0">
                                          <p:val>
                                            <p:fltVal val="0.5"/>
                                          </p:val>
                                        </p:tav>
                                        <p:tav tm="100000">
                                          <p:val>
                                            <p:strVal val="#ppt_x"/>
                                          </p:val>
                                        </p:tav>
                                      </p:tavLst>
                                    </p:anim>
                                    <p:anim calcmode="lin" valueType="num">
                                      <p:cBhvr>
                                        <p:cTn id="112" dur="1000" fill="hold"/>
                                        <p:tgtEl>
                                          <p:spTgt spid="309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3097"/>
                                        </p:tgtEl>
                                        <p:attrNameLst>
                                          <p:attrName>style.visibility</p:attrName>
                                        </p:attrNameLst>
                                      </p:cBhvr>
                                      <p:to>
                                        <p:strVal val="visible"/>
                                      </p:to>
                                    </p:set>
                                    <p:anim calcmode="lin" valueType="num">
                                      <p:cBhvr>
                                        <p:cTn id="115" dur="1000" fill="hold"/>
                                        <p:tgtEl>
                                          <p:spTgt spid="3097"/>
                                        </p:tgtEl>
                                        <p:attrNameLst>
                                          <p:attrName>ppt_w</p:attrName>
                                        </p:attrNameLst>
                                      </p:cBhvr>
                                      <p:tavLst>
                                        <p:tav tm="0">
                                          <p:val>
                                            <p:fltVal val="0"/>
                                          </p:val>
                                        </p:tav>
                                        <p:tav tm="100000">
                                          <p:val>
                                            <p:strVal val="#ppt_w"/>
                                          </p:val>
                                        </p:tav>
                                      </p:tavLst>
                                    </p:anim>
                                    <p:anim calcmode="lin" valueType="num">
                                      <p:cBhvr>
                                        <p:cTn id="116" dur="1000" fill="hold"/>
                                        <p:tgtEl>
                                          <p:spTgt spid="3097"/>
                                        </p:tgtEl>
                                        <p:attrNameLst>
                                          <p:attrName>ppt_h</p:attrName>
                                        </p:attrNameLst>
                                      </p:cBhvr>
                                      <p:tavLst>
                                        <p:tav tm="0">
                                          <p:val>
                                            <p:fltVal val="0"/>
                                          </p:val>
                                        </p:tav>
                                        <p:tav tm="100000">
                                          <p:val>
                                            <p:strVal val="#ppt_h"/>
                                          </p:val>
                                        </p:tav>
                                      </p:tavLst>
                                    </p:anim>
                                    <p:anim calcmode="lin" valueType="num">
                                      <p:cBhvr>
                                        <p:cTn id="117" dur="1000" fill="hold"/>
                                        <p:tgtEl>
                                          <p:spTgt spid="3097"/>
                                        </p:tgtEl>
                                        <p:attrNameLst>
                                          <p:attrName>ppt_x</p:attrName>
                                        </p:attrNameLst>
                                      </p:cBhvr>
                                      <p:tavLst>
                                        <p:tav tm="0">
                                          <p:val>
                                            <p:fltVal val="0.5"/>
                                          </p:val>
                                        </p:tav>
                                        <p:tav tm="100000">
                                          <p:val>
                                            <p:strVal val="#ppt_x"/>
                                          </p:val>
                                        </p:tav>
                                      </p:tavLst>
                                    </p:anim>
                                    <p:anim calcmode="lin" valueType="num">
                                      <p:cBhvr>
                                        <p:cTn id="118" dur="1000" fill="hold"/>
                                        <p:tgtEl>
                                          <p:spTgt spid="3097"/>
                                        </p:tgtEl>
                                        <p:attrNameLst>
                                          <p:attrName>ppt_y</p:attrName>
                                        </p:attrNameLst>
                                      </p:cBhvr>
                                      <p:tavLst>
                                        <p:tav tm="0">
                                          <p:val>
                                            <p:fltVal val="0.5"/>
                                          </p:val>
                                        </p:tav>
                                        <p:tav tm="100000">
                                          <p:val>
                                            <p:strVal val="#ppt_y"/>
                                          </p:val>
                                        </p:tav>
                                      </p:tavLst>
                                    </p:anim>
                                  </p:childTnLst>
                                </p:cTn>
                              </p:par>
                            </p:childTnLst>
                          </p:cTn>
                        </p:par>
                        <p:par>
                          <p:cTn id="119" fill="hold" nodeType="afterGroup">
                            <p:stCondLst>
                              <p:cond delay="2500"/>
                            </p:stCondLst>
                            <p:childTnLst>
                              <p:par>
                                <p:cTn id="120" presetID="1" presetClass="mediacall" presetSubtype="0" fill="hold" nodeType="afterEffect">
                                  <p:stCondLst>
                                    <p:cond delay="0"/>
                                  </p:stCondLst>
                                  <p:childTnLst>
                                    <p:cmd type="call" cmd="playFrom(0.0)">
                                      <p:cBhvr>
                                        <p:cTn id="121" dur="85576" fill="hold"/>
                                        <p:tgtEl>
                                          <p:spTgt spid="30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2" repeatCount="2000" fill="hold" display="0">
                  <p:stCondLst>
                    <p:cond delay="indefinite"/>
                  </p:stCondLst>
                  <p:endCondLst>
                    <p:cond evt="onPrev" delay="0">
                      <p:tgtEl>
                        <p:sldTgt/>
                      </p:tgtEl>
                    </p:cond>
                    <p:cond evt="onStopAudio" delay="0">
                      <p:tgtEl>
                        <p:sldTgt/>
                      </p:tgtEl>
                    </p:cond>
                  </p:endCondLst>
                </p:cTn>
                <p:tgtEl>
                  <p:spTgt spid="3098"/>
                </p:tgtEl>
              </p:cMediaNode>
            </p:audio>
            <p:audio>
              <p:cMediaNode>
                <p:cTn id="123"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124" restart="whenNotActive" fill="hold" evtFilter="cancelBubble" nodeType="interactiveSeq">
                <p:stCondLst>
                  <p:cond evt="onClick" delay="0">
                    <p:tgtEl>
                      <p:spTgt spid="208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mediacall" presetSubtype="0" fill="hold" nodeType="clickEffect">
                                  <p:stCondLst>
                                    <p:cond delay="0"/>
                                  </p:stCondLst>
                                  <p:childTnLst>
                                    <p:cmd type="call" cmd="playFrom(0.0)">
                                      <p:cBhvr>
                                        <p:cTn id="128" dur="288159" fill="hold"/>
                                        <p:tgtEl>
                                          <p:spTgt spid="2086"/>
                                        </p:tgtEl>
                                      </p:cBhvr>
                                    </p:cmd>
                                  </p:childTnLst>
                                </p:cTn>
                              </p:par>
                            </p:childTnLst>
                          </p:cTn>
                        </p:par>
                      </p:childTnLst>
                    </p:cTn>
                  </p:par>
                </p:childTnLst>
              </p:cTn>
              <p:nextCondLst>
                <p:cond evt="onClick" delay="0">
                  <p:tgtEl>
                    <p:spTgt spid="2086"/>
                  </p:tgtEl>
                </p:cond>
              </p:nextCondLst>
            </p:seq>
            <p:audio>
              <p:cMediaNode>
                <p:cTn id="129" fill="hold" display="0">
                  <p:stCondLst>
                    <p:cond delay="indefinite"/>
                  </p:stCondLst>
                  <p:endCondLst>
                    <p:cond evt="onNext" delay="0">
                      <p:tgtEl>
                        <p:sldTgt/>
                      </p:tgtEl>
                    </p:cond>
                    <p:cond evt="onPrev" delay="0">
                      <p:tgtEl>
                        <p:sldTgt/>
                      </p:tgtEl>
                    </p:cond>
                    <p:cond evt="onStopAudio" delay="0">
                      <p:tgtEl>
                        <p:sldTgt/>
                      </p:tgtEl>
                    </p:cond>
                  </p:endCondLst>
                </p:cTn>
                <p:tgtEl>
                  <p:spTgt spid="2086"/>
                </p:tgtEl>
              </p:cMediaNode>
            </p:audio>
          </p:childTnLst>
        </p:cTn>
      </p:par>
    </p:tnLst>
    <p:bldLst>
      <p:bldP spid="3078" grpId="0" animBg="1"/>
      <p:bldP spid="3079" grpId="0" animBg="1"/>
      <p:bldP spid="3082" grpId="0" animBg="1"/>
      <p:bldP spid="3085" grpId="0" animBg="1"/>
      <p:bldP spid="3086" grpId="0" animBg="1"/>
      <p:bldP spid="3088" grpId="0" animBg="1"/>
      <p:bldP spid="3090" grpId="0" animBg="1"/>
      <p:bldP spid="3091" grpId="0" animBg="1"/>
      <p:bldP spid="3093" grpId="0" animBg="1"/>
      <p:bldP spid="3095" grpId="0" animBg="1"/>
      <p:bldP spid="30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FF0000"/>
                </a:solidFill>
              </a:rPr>
              <a:t>      TÌM HIỂU BÀI</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169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85084-0FC9-42AD-BC77-4988178E430D}"/>
              </a:ext>
            </a:extLst>
          </p:cNvPr>
          <p:cNvSpPr txBox="1"/>
          <p:nvPr/>
        </p:nvSpPr>
        <p:spPr>
          <a:xfrm>
            <a:off x="391886" y="762000"/>
            <a:ext cx="853440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8CB06EE-A84E-4375-B867-4127FD8DBEC4}"/>
              </a:ext>
            </a:extLst>
          </p:cNvPr>
          <p:cNvSpPr txBox="1"/>
          <p:nvPr/>
        </p:nvSpPr>
        <p:spPr>
          <a:xfrm>
            <a:off x="381000" y="2438400"/>
            <a:ext cx="8534400" cy="1754326"/>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ngoài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cuối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nhớ</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kỉ</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niệm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buổi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trường</a:t>
            </a:r>
            <a:r>
              <a:rPr lang="en-US" sz="3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00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85084-0FC9-42AD-BC77-4988178E430D}"/>
              </a:ext>
            </a:extLst>
          </p:cNvPr>
          <p:cNvSpPr txBox="1"/>
          <p:nvPr/>
        </p:nvSpPr>
        <p:spPr>
          <a:xfrm>
            <a:off x="381000" y="381000"/>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0000"/>
                </a:solidFill>
                <a:latin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ngày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đến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trường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đầu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vì</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sao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thấy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cảnh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lớn</a:t>
            </a:r>
            <a:r>
              <a:rPr lang="en-US" sz="3200" b="1" dirty="0">
                <a:solidFill>
                  <a:srgbClr val="00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CB06EE-A84E-4375-B867-4127FD8DBEC4}"/>
              </a:ext>
            </a:extLst>
          </p:cNvPr>
          <p:cNvSpPr txBox="1"/>
          <p:nvPr/>
        </p:nvSpPr>
        <p:spPr>
          <a:xfrm>
            <a:off x="337457" y="1458218"/>
            <a:ext cx="85344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800" b="1" noProof="0" dirty="0">
                <a:solidFill>
                  <a:srgbClr val="5322B4"/>
                </a:solidFill>
                <a:latin typeface="Times New Roman" panose="02020603050405020304" pitchFamily="18" charset="0"/>
                <a:cs typeface="Times New Roman" panose="02020603050405020304" pitchFamily="18" charset="0"/>
              </a:rPr>
              <a:t>V</a:t>
            </a:r>
            <a:r>
              <a:rPr lang="en-US" sz="2800" b="1" dirty="0">
                <a:solidFill>
                  <a:srgbClr val="5322B4"/>
                </a:solidFill>
                <a:latin typeface="Times New Roman" panose="02020603050405020304" pitchFamily="18" charset="0"/>
                <a:cs typeface="Times New Roman" panose="02020603050405020304" pitchFamily="18" charset="0"/>
              </a:rPr>
              <a:t>ì </a:t>
            </a:r>
            <a:r>
              <a:rPr lang="en-US" sz="2800" b="1" dirty="0" err="1">
                <a:solidFill>
                  <a:srgbClr val="5322B4"/>
                </a:solidFill>
                <a:latin typeface="Times New Roman" panose="02020603050405020304" pitchFamily="18" charset="0"/>
                <a:cs typeface="Times New Roman" panose="02020603050405020304" pitchFamily="18" charset="0"/>
              </a:rPr>
              <a:t>tác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giả</a:t>
            </a:r>
            <a:r>
              <a:rPr lang="en-US" sz="2800" b="1" dirty="0">
                <a:solidFill>
                  <a:srgbClr val="5322B4"/>
                </a:solidFill>
                <a:latin typeface="Times New Roman" panose="02020603050405020304" pitchFamily="18" charset="0"/>
                <a:cs typeface="Times New Roman" panose="02020603050405020304" pitchFamily="18" charset="0"/>
              </a:rPr>
              <a:t> ( </a:t>
            </a:r>
            <a:r>
              <a:rPr lang="en-US" sz="2800" b="1" dirty="0" err="1">
                <a:solidFill>
                  <a:srgbClr val="5322B4"/>
                </a:solidFill>
                <a:latin typeface="Times New Roman" panose="02020603050405020304" pitchFamily="18" charset="0"/>
                <a:cs typeface="Times New Roman" panose="02020603050405020304" pitchFamily="18" charset="0"/>
              </a:rPr>
              <a:t>là</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cậu</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bé</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ngày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xưa</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lần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đầu</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trở</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thành</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học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trò</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được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mẹ</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đưa</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đến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trường</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Cậu</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rất</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bỡ</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ngỡ</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nên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thấy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những</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cảnh</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quen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thuộc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hàng</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ngày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như</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cũng</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thay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đổi</a:t>
            </a:r>
            <a:r>
              <a:rPr lang="en-US" sz="2800" b="1" dirty="0">
                <a:solidFill>
                  <a:srgbClr val="5322B4"/>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5322B4"/>
                </a:solidFill>
                <a:effectLst/>
                <a:uLnTx/>
                <a:uFillTx/>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8B678AEE-2B2C-43A0-9046-FFB058B28F99}"/>
              </a:ext>
            </a:extLst>
          </p:cNvPr>
          <p:cNvSpPr txBox="1"/>
          <p:nvPr/>
        </p:nvSpPr>
        <p:spPr>
          <a:xfrm>
            <a:off x="272143" y="3276600"/>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800" b="1" noProof="0" dirty="0">
                <a:solidFill>
                  <a:srgbClr val="5322B4"/>
                </a:solidFill>
                <a:latin typeface="Times New Roman" panose="02020603050405020304" pitchFamily="18" charset="0"/>
                <a:cs typeface="Times New Roman" panose="02020603050405020304" pitchFamily="18" charset="0"/>
              </a:rPr>
              <a:t>V</a:t>
            </a:r>
            <a:r>
              <a:rPr lang="en-US" sz="2800" b="1" dirty="0">
                <a:solidFill>
                  <a:srgbClr val="5322B4"/>
                </a:solidFill>
                <a:latin typeface="Times New Roman" panose="02020603050405020304" pitchFamily="18" charset="0"/>
                <a:cs typeface="Times New Roman" panose="02020603050405020304" pitchFamily="18" charset="0"/>
              </a:rPr>
              <a:t>ì </a:t>
            </a:r>
            <a:r>
              <a:rPr lang="en-US" sz="2800" b="1" dirty="0" err="1">
                <a:solidFill>
                  <a:srgbClr val="5322B4"/>
                </a:solidFill>
                <a:latin typeface="Times New Roman" panose="02020603050405020304" pitchFamily="18" charset="0"/>
                <a:cs typeface="Times New Roman" panose="02020603050405020304" pitchFamily="18" charset="0"/>
              </a:rPr>
              <a:t>cậu</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bé</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lần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đầu</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đi</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học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thấy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rất</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lạ</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nên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nhìn</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mọi</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vật</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quanh</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mình</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cũng</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thấy</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khác</a:t>
            </a:r>
            <a:r>
              <a:rPr lang="en-US" sz="2800" b="1" dirty="0">
                <a:solidFill>
                  <a:srgbClr val="5322B4"/>
                </a:solidFill>
                <a:latin typeface="Times New Roman" panose="02020603050405020304" pitchFamily="18" charset="0"/>
                <a:cs typeface="Times New Roman" panose="02020603050405020304" pitchFamily="18" charset="0"/>
              </a:rPr>
              <a:t> </a:t>
            </a:r>
            <a:r>
              <a:rPr lang="en-US" sz="2800" b="1" dirty="0" err="1">
                <a:solidFill>
                  <a:srgbClr val="5322B4"/>
                </a:solidFill>
                <a:latin typeface="Times New Roman" panose="02020603050405020304" pitchFamily="18" charset="0"/>
                <a:cs typeface="Times New Roman" panose="02020603050405020304" pitchFamily="18" charset="0"/>
              </a:rPr>
              <a:t>trước</a:t>
            </a:r>
            <a:r>
              <a:rPr lang="en-US" sz="2800" b="1" dirty="0">
                <a:solidFill>
                  <a:srgbClr val="5322B4"/>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5322B4"/>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059C318-18C8-4F9E-ADF5-CED0324F4AB6}"/>
              </a:ext>
            </a:extLst>
          </p:cNvPr>
          <p:cNvSpPr txBox="1"/>
          <p:nvPr/>
        </p:nvSpPr>
        <p:spPr>
          <a:xfrm>
            <a:off x="272143" y="4261485"/>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800" b="1" dirty="0">
                <a:solidFill>
                  <a:srgbClr val="5322B4"/>
                </a:solidFill>
                <a:latin typeface="Times New Roman" panose="02020603050405020304" pitchFamily="18" charset="0"/>
                <a:cs typeface="Times New Roman" panose="02020603050405020304" pitchFamily="18" charset="0"/>
              </a:rPr>
              <a:t>C</a:t>
            </a:r>
            <a:r>
              <a:rPr lang="en-US" sz="2800" b="1" noProof="0" dirty="0" err="1">
                <a:solidFill>
                  <a:srgbClr val="5322B4"/>
                </a:solidFill>
                <a:latin typeface="Times New Roman" panose="02020603050405020304" pitchFamily="18" charset="0"/>
                <a:cs typeface="Times New Roman" panose="02020603050405020304" pitchFamily="18" charset="0"/>
              </a:rPr>
              <a:t>ậu</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bé</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trở</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thành</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học</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trò</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được</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mẹ</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nắm</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tay</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dẫn</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đến</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trường</a:t>
            </a:r>
            <a:r>
              <a:rPr lang="en-US" sz="2800" b="1" noProof="0" dirty="0">
                <a:solidFill>
                  <a:srgbClr val="5322B4"/>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5322B4"/>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EA19382-1014-4232-BA9E-274B3DB02752}"/>
              </a:ext>
            </a:extLst>
          </p:cNvPr>
          <p:cNvSpPr txBox="1"/>
          <p:nvPr/>
        </p:nvSpPr>
        <p:spPr>
          <a:xfrm>
            <a:off x="337457" y="5400258"/>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800" b="1" dirty="0">
                <a:solidFill>
                  <a:srgbClr val="5322B4"/>
                </a:solidFill>
                <a:latin typeface="Times New Roman" panose="02020603050405020304" pitchFamily="18" charset="0"/>
                <a:cs typeface="Times New Roman" panose="02020603050405020304" pitchFamily="18" charset="0"/>
              </a:rPr>
              <a:t>C</a:t>
            </a:r>
            <a:r>
              <a:rPr lang="en-US" sz="2800" b="1" noProof="0" dirty="0" err="1">
                <a:solidFill>
                  <a:srgbClr val="5322B4"/>
                </a:solidFill>
                <a:latin typeface="Times New Roman" panose="02020603050405020304" pitchFamily="18" charset="0"/>
                <a:cs typeface="Times New Roman" panose="02020603050405020304" pitchFamily="18" charset="0"/>
              </a:rPr>
              <a:t>ậu</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thấy</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mình</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rất</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quan</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trọng</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nên</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cảm</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thấy</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mọi</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vật</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xung</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quanh</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cũng</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thay</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đổi</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vì</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mình</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đã</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đi</a:t>
            </a:r>
            <a:r>
              <a:rPr lang="en-US" sz="2800" b="1" noProof="0" dirty="0">
                <a:solidFill>
                  <a:srgbClr val="5322B4"/>
                </a:solidFill>
                <a:latin typeface="Times New Roman" panose="02020603050405020304" pitchFamily="18" charset="0"/>
                <a:cs typeface="Times New Roman" panose="02020603050405020304" pitchFamily="18" charset="0"/>
              </a:rPr>
              <a:t> </a:t>
            </a:r>
            <a:r>
              <a:rPr lang="en-US" sz="2800" b="1" noProof="0" dirty="0" err="1">
                <a:solidFill>
                  <a:srgbClr val="5322B4"/>
                </a:solidFill>
                <a:latin typeface="Times New Roman" panose="02020603050405020304" pitchFamily="18" charset="0"/>
                <a:cs typeface="Times New Roman" panose="02020603050405020304" pitchFamily="18" charset="0"/>
              </a:rPr>
              <a:t>học</a:t>
            </a:r>
            <a:r>
              <a:rPr lang="en-US" sz="2800" b="1" noProof="0" dirty="0">
                <a:solidFill>
                  <a:srgbClr val="5322B4"/>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5322B4"/>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7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85084-0FC9-42AD-BC77-4988178E430D}"/>
              </a:ext>
            </a:extLst>
          </p:cNvPr>
          <p:cNvSpPr txBox="1"/>
          <p:nvPr/>
        </p:nvSpPr>
        <p:spPr>
          <a:xfrm>
            <a:off x="391886" y="533400"/>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những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ảnh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nói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bỡ</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ngỡ</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rè</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đám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học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mới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tựu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trường</a:t>
            </a:r>
            <a:r>
              <a:rPr lang="en-US" sz="3200" b="1" dirty="0">
                <a:solidFill>
                  <a:srgbClr val="00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E0E485-5B00-48ED-903F-EC013342D1FC}"/>
              </a:ext>
            </a:extLst>
          </p:cNvPr>
          <p:cNvSpPr txBox="1"/>
          <p:nvPr/>
        </p:nvSpPr>
        <p:spPr>
          <a:xfrm>
            <a:off x="391886" y="2057400"/>
            <a:ext cx="8534400"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5322B4"/>
                </a:solidFill>
                <a:latin typeface="Times New Roman" panose="02020603050405020304" pitchFamily="18" charset="0"/>
                <a:cs typeface="Times New Roman" panose="02020603050405020304" pitchFamily="18" charset="0"/>
              </a:rPr>
              <a:t>Những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hình</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ảnh</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nói</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lên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sự</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bỡ</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ngỡ</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rụt</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rè</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của</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đám</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học</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trò</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mới</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tựu</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trường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bỡ</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ngỡ</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đứng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nép</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bên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người</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thân</a:t>
            </a:r>
            <a:r>
              <a:rPr lang="en-US" sz="3200" b="1" dirty="0">
                <a:solidFill>
                  <a:srgbClr val="5322B4"/>
                </a:solidFill>
                <a:latin typeface="Times New Roman" panose="02020603050405020304" pitchFamily="18" charset="0"/>
                <a:cs typeface="Times New Roman" panose="02020603050405020304" pitchFamily="18" charset="0"/>
              </a:rPr>
              <a:t> ; </a:t>
            </a:r>
            <a:r>
              <a:rPr lang="en-US" sz="3200" b="1" dirty="0" err="1">
                <a:solidFill>
                  <a:srgbClr val="5322B4"/>
                </a:solidFill>
                <a:latin typeface="Times New Roman" panose="02020603050405020304" pitchFamily="18" charset="0"/>
                <a:cs typeface="Times New Roman" panose="02020603050405020304" pitchFamily="18" charset="0"/>
              </a:rPr>
              <a:t>chỉ</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dám</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đi</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từng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bước</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nhẹ</a:t>
            </a:r>
            <a:r>
              <a:rPr lang="en-US" sz="3200" b="1" dirty="0">
                <a:solidFill>
                  <a:srgbClr val="5322B4"/>
                </a:solidFill>
                <a:latin typeface="Times New Roman" panose="02020603050405020304" pitchFamily="18" charset="0"/>
                <a:cs typeface="Times New Roman" panose="02020603050405020304" pitchFamily="18" charset="0"/>
              </a:rPr>
              <a:t> ; </a:t>
            </a:r>
            <a:r>
              <a:rPr lang="en-US" sz="3200" b="1" dirty="0" err="1">
                <a:solidFill>
                  <a:srgbClr val="5322B4"/>
                </a:solidFill>
                <a:latin typeface="Times New Roman" panose="02020603050405020304" pitchFamily="18" charset="0"/>
                <a:cs typeface="Times New Roman" panose="02020603050405020304" pitchFamily="18" charset="0"/>
              </a:rPr>
              <a:t>như</a:t>
            </a:r>
            <a:r>
              <a:rPr lang="en-US" sz="3200" b="1" dirty="0">
                <a:solidFill>
                  <a:srgbClr val="5322B4"/>
                </a:solidFill>
                <a:latin typeface="Times New Roman" panose="02020603050405020304" pitchFamily="18" charset="0"/>
                <a:cs typeface="Times New Roman" panose="02020603050405020304" pitchFamily="18" charset="0"/>
              </a:rPr>
              <a:t> con </a:t>
            </a:r>
            <a:r>
              <a:rPr lang="en-US" sz="3200" b="1" dirty="0" err="1">
                <a:solidFill>
                  <a:srgbClr val="5322B4"/>
                </a:solidFill>
                <a:latin typeface="Times New Roman" panose="02020603050405020304" pitchFamily="18" charset="0"/>
                <a:cs typeface="Times New Roman" panose="02020603050405020304" pitchFamily="18" charset="0"/>
              </a:rPr>
              <a:t>chim</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nhìn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quãng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trời</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rộng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muốn</a:t>
            </a:r>
            <a:r>
              <a:rPr lang="en-US" sz="3200" b="1" dirty="0">
                <a:solidFill>
                  <a:srgbClr val="5322B4"/>
                </a:solidFill>
                <a:latin typeface="Times New Roman" panose="02020603050405020304" pitchFamily="18" charset="0"/>
                <a:cs typeface="Times New Roman" panose="02020603050405020304" pitchFamily="18" charset="0"/>
              </a:rPr>
              <a:t> bay </a:t>
            </a:r>
            <a:r>
              <a:rPr lang="en-US" sz="3200" b="1" dirty="0" err="1">
                <a:solidFill>
                  <a:srgbClr val="5322B4"/>
                </a:solidFill>
                <a:latin typeface="Times New Roman" panose="02020603050405020304" pitchFamily="18" charset="0"/>
                <a:cs typeface="Times New Roman" panose="02020603050405020304" pitchFamily="18" charset="0"/>
              </a:rPr>
              <a:t>nhưng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còn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ngập</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ngừng</a:t>
            </a:r>
            <a:r>
              <a:rPr lang="en-US" sz="3200" b="1" dirty="0">
                <a:solidFill>
                  <a:srgbClr val="5322B4"/>
                </a:solidFill>
                <a:latin typeface="Times New Roman" panose="02020603050405020304" pitchFamily="18" charset="0"/>
                <a:cs typeface="Times New Roman" panose="02020603050405020304" pitchFamily="18" charset="0"/>
              </a:rPr>
              <a:t> e </a:t>
            </a:r>
            <a:r>
              <a:rPr lang="en-US" sz="3200" b="1" dirty="0" err="1">
                <a:solidFill>
                  <a:srgbClr val="5322B4"/>
                </a:solidFill>
                <a:latin typeface="Times New Roman" panose="02020603050405020304" pitchFamily="18" charset="0"/>
                <a:cs typeface="Times New Roman" panose="02020603050405020304" pitchFamily="18" charset="0"/>
              </a:rPr>
              <a:t>sợ</a:t>
            </a:r>
            <a:r>
              <a:rPr lang="en-US" sz="3200" b="1" dirty="0">
                <a:solidFill>
                  <a:srgbClr val="5322B4"/>
                </a:solidFill>
                <a:latin typeface="Times New Roman" panose="02020603050405020304" pitchFamily="18" charset="0"/>
                <a:cs typeface="Times New Roman" panose="02020603050405020304" pitchFamily="18" charset="0"/>
              </a:rPr>
              <a:t> ; </a:t>
            </a:r>
            <a:r>
              <a:rPr lang="en-US" sz="3200" b="1" dirty="0" err="1">
                <a:solidFill>
                  <a:srgbClr val="5322B4"/>
                </a:solidFill>
                <a:latin typeface="Times New Roman" panose="02020603050405020304" pitchFamily="18" charset="0"/>
                <a:cs typeface="Times New Roman" panose="02020603050405020304" pitchFamily="18" charset="0"/>
              </a:rPr>
              <a:t>thèm</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vụng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và</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ước</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ao</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được</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mạnh</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dạn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như</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những</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học</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trò</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cũ</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đã</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quen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lớp</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quen</a:t>
            </a:r>
            <a:r>
              <a:rPr lang="en-US" sz="3200" b="1" dirty="0">
                <a:solidFill>
                  <a:srgbClr val="5322B4"/>
                </a:solidFill>
                <a:latin typeface="Times New Roman" panose="02020603050405020304" pitchFamily="18" charset="0"/>
                <a:cs typeface="Times New Roman" panose="02020603050405020304" pitchFamily="18" charset="0"/>
              </a:rPr>
              <a:t> </a:t>
            </a:r>
            <a:r>
              <a:rPr lang="en-US" sz="3200" b="1" dirty="0" err="1">
                <a:solidFill>
                  <a:srgbClr val="5322B4"/>
                </a:solidFill>
                <a:latin typeface="Times New Roman" panose="02020603050405020304" pitchFamily="18" charset="0"/>
                <a:cs typeface="Times New Roman" panose="02020603050405020304" pitchFamily="18" charset="0"/>
              </a:rPr>
              <a:t>thầy</a:t>
            </a:r>
            <a:r>
              <a:rPr lang="en-US" sz="3200" b="1" dirty="0">
                <a:solidFill>
                  <a:srgbClr val="5322B4"/>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5322B4"/>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1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0" y="685800"/>
            <a:ext cx="2895600" cy="1143000"/>
          </a:xfrm>
          <a:gradFill rotWithShape="1">
            <a:gsLst>
              <a:gs pos="0">
                <a:srgbClr val="C4CB35"/>
              </a:gs>
              <a:gs pos="50000">
                <a:schemeClr val="bg1"/>
              </a:gs>
              <a:gs pos="100000">
                <a:srgbClr val="C4CB35"/>
              </a:gs>
            </a:gsLst>
            <a:lin ang="5400000" scaled="1"/>
          </a:gradFill>
        </p:spPr>
        <p:txBody>
          <a:bodyPr/>
          <a:lstStyle/>
          <a:p>
            <a:r>
              <a:rPr lang="en-US" b="1" dirty="0" err="1">
                <a:solidFill>
                  <a:schemeClr val="tx1"/>
                </a:solidFill>
              </a:rPr>
              <a:t>Nội</a:t>
            </a:r>
            <a:r>
              <a:rPr lang="en-US" b="1" dirty="0">
                <a:solidFill>
                  <a:schemeClr val="tx1"/>
                </a:solidFill>
              </a:rPr>
              <a:t> dung:</a:t>
            </a:r>
          </a:p>
        </p:txBody>
      </p:sp>
      <p:sp>
        <p:nvSpPr>
          <p:cNvPr id="87043" name="Rectangle 3"/>
          <p:cNvSpPr>
            <a:spLocks noGrp="1" noChangeArrowheads="1"/>
          </p:cNvSpPr>
          <p:nvPr>
            <p:ph idx="1"/>
          </p:nvPr>
        </p:nvSpPr>
        <p:spPr>
          <a:xfrm>
            <a:off x="533400" y="2286000"/>
            <a:ext cx="8153400" cy="3581400"/>
          </a:xfrm>
        </p:spPr>
        <p:txBody>
          <a:bodyPr>
            <a:normAutofit/>
          </a:bodyPr>
          <a:lstStyle/>
          <a:p>
            <a:pPr>
              <a:lnSpc>
                <a:spcPct val="80000"/>
              </a:lnSpc>
              <a:buFontTx/>
              <a:buNone/>
            </a:pPr>
            <a:r>
              <a:rPr lang="en-US" sz="1800" dirty="0"/>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những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hồi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tưởng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đẹp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Tịnh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buổi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trường</a:t>
            </a:r>
            <a:r>
              <a:rPr lang="en-US" sz="44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12EB-93EA-4C57-8762-5E91E99AD71E}"/>
              </a:ext>
            </a:extLst>
          </p:cNvPr>
          <p:cNvSpPr>
            <a:spLocks noGrp="1"/>
          </p:cNvSpPr>
          <p:nvPr>
            <p:ph type="title"/>
          </p:nvPr>
        </p:nvSpPr>
        <p:spPr/>
        <p:txBody>
          <a:bodyPr>
            <a:normAutofit/>
          </a:bodyPr>
          <a:lstStyle/>
          <a:p>
            <a:pPr algn="ctr"/>
            <a:r>
              <a:rPr lang="en-US" sz="5400" b="1" dirty="0">
                <a:solidFill>
                  <a:srgbClr val="FF0000"/>
                </a:solidFill>
              </a:rPr>
              <a:t>LUYỆN ĐỌC LẠI</a:t>
            </a:r>
          </a:p>
        </p:txBody>
      </p:sp>
      <p:sp>
        <p:nvSpPr>
          <p:cNvPr id="3" name="Content Placeholder 2">
            <a:extLst>
              <a:ext uri="{FF2B5EF4-FFF2-40B4-BE49-F238E27FC236}">
                <a16:creationId xmlns:a16="http://schemas.microsoft.com/office/drawing/2014/main" id="{993B4143-777B-4CC7-A85B-5C1C46A85E0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8439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59785" y="152400"/>
            <a:ext cx="8174615" cy="5715000"/>
          </a:xfrm>
        </p:spPr>
        <p:txBody>
          <a:bodyPr>
            <a:normAutofit fontScale="90000"/>
          </a:bodyPr>
          <a:lstStyle/>
          <a:p>
            <a:pPr algn="just"/>
            <a:br>
              <a:rPr lang="en-US" sz="4800" dirty="0"/>
            </a:br>
            <a:r>
              <a:rPr lang="en-US" sz="4800" dirty="0" err="1">
                <a:solidFill>
                  <a:schemeClr val="tx1"/>
                </a:solidFill>
                <a:latin typeface="Times New Roman" panose="02020603050405020304" pitchFamily="18" charset="0"/>
                <a:cs typeface="Times New Roman" panose="02020603050405020304" pitchFamily="18" charset="0"/>
              </a:rPr>
              <a:t>Hằng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cứ</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cuối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ngoài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đường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rụng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nhiều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lòng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tôi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nao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nức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kỉ</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niệm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mơn</a:t>
            </a:r>
            <a:r>
              <a:rPr lang="en-US" sz="4800" dirty="0">
                <a:solidFill>
                  <a:schemeClr val="tx1"/>
                </a:solidFill>
                <a:latin typeface="Times New Roman" panose="02020603050405020304" pitchFamily="18" charset="0"/>
                <a:cs typeface="Times New Roman" panose="02020603050405020304" pitchFamily="18" charset="0"/>
              </a:rPr>
              <a:t> man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buổi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tựu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trường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Tôi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quên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thế</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nào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được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cảm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giác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trong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sáng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ấy</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nảy</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nở</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trong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lòng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tôi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như</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mấy</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cánh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hoa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tươi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mỉm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cười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giữa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quang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đãng</a:t>
            </a:r>
            <a:r>
              <a:rPr lang="en-US" sz="4800" dirty="0">
                <a:solidFill>
                  <a:schemeClr val="tx1"/>
                </a:solidFill>
                <a:latin typeface="Times New Roman" panose="02020603050405020304" pitchFamily="18" charset="0"/>
                <a:cs typeface="Times New Roman" panose="02020603050405020304" pitchFamily="18" charset="0"/>
              </a:rPr>
              <a:t>.</a:t>
            </a:r>
          </a:p>
        </p:txBody>
      </p:sp>
      <p:sp>
        <p:nvSpPr>
          <p:cNvPr id="86019" name="Line 3"/>
          <p:cNvSpPr>
            <a:spLocks noChangeShapeType="1"/>
          </p:cNvSpPr>
          <p:nvPr/>
        </p:nvSpPr>
        <p:spPr bwMode="auto">
          <a:xfrm flipH="1">
            <a:off x="1269423" y="2057400"/>
            <a:ext cx="190500" cy="64225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6020" name="Line 4"/>
          <p:cNvSpPr>
            <a:spLocks noChangeShapeType="1"/>
          </p:cNvSpPr>
          <p:nvPr/>
        </p:nvSpPr>
        <p:spPr bwMode="auto">
          <a:xfrm flipH="1">
            <a:off x="8523514" y="3299112"/>
            <a:ext cx="163286" cy="6364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6021" name="Line 5"/>
          <p:cNvSpPr>
            <a:spLocks noChangeShapeType="1"/>
          </p:cNvSpPr>
          <p:nvPr/>
        </p:nvSpPr>
        <p:spPr bwMode="auto">
          <a:xfrm flipH="1">
            <a:off x="5132614" y="3935556"/>
            <a:ext cx="163286" cy="6364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6023" name="Line 7"/>
          <p:cNvSpPr>
            <a:spLocks noChangeShapeType="1"/>
          </p:cNvSpPr>
          <p:nvPr/>
        </p:nvSpPr>
        <p:spPr bwMode="auto">
          <a:xfrm>
            <a:off x="7632926" y="2002972"/>
            <a:ext cx="890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6024" name="Line 8"/>
          <p:cNvSpPr>
            <a:spLocks noChangeShapeType="1"/>
          </p:cNvSpPr>
          <p:nvPr/>
        </p:nvSpPr>
        <p:spPr bwMode="auto">
          <a:xfrm>
            <a:off x="5638800" y="1447800"/>
            <a:ext cx="1371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6026" name="Line 10"/>
          <p:cNvSpPr>
            <a:spLocks noChangeShapeType="1"/>
          </p:cNvSpPr>
          <p:nvPr/>
        </p:nvSpPr>
        <p:spPr bwMode="auto">
          <a:xfrm>
            <a:off x="424079" y="4419600"/>
            <a:ext cx="1652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3" name="Line 7"/>
          <p:cNvSpPr>
            <a:spLocks noChangeShapeType="1"/>
          </p:cNvSpPr>
          <p:nvPr/>
        </p:nvSpPr>
        <p:spPr bwMode="auto">
          <a:xfrm>
            <a:off x="359785" y="2590800"/>
            <a:ext cx="890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4" name="Line 4"/>
          <p:cNvSpPr>
            <a:spLocks noChangeShapeType="1"/>
          </p:cNvSpPr>
          <p:nvPr/>
        </p:nvSpPr>
        <p:spPr bwMode="auto">
          <a:xfrm flipH="1">
            <a:off x="2486426" y="4572000"/>
            <a:ext cx="259773" cy="6710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1" name="Line 5"/>
          <p:cNvSpPr>
            <a:spLocks noChangeShapeType="1"/>
          </p:cNvSpPr>
          <p:nvPr/>
        </p:nvSpPr>
        <p:spPr bwMode="auto">
          <a:xfrm flipH="1">
            <a:off x="5252356" y="2667000"/>
            <a:ext cx="2139043" cy="2467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2" name="Line 10">
            <a:extLst>
              <a:ext uri="{FF2B5EF4-FFF2-40B4-BE49-F238E27FC236}">
                <a16:creationId xmlns:a16="http://schemas.microsoft.com/office/drawing/2014/main" id="{020D90C8-3F38-4575-989A-7E27E8D1899D}"/>
              </a:ext>
            </a:extLst>
          </p:cNvPr>
          <p:cNvSpPr>
            <a:spLocks noChangeShapeType="1"/>
          </p:cNvSpPr>
          <p:nvPr/>
        </p:nvSpPr>
        <p:spPr bwMode="auto">
          <a:xfrm>
            <a:off x="2794504" y="5029200"/>
            <a:ext cx="207833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diamond(in)">
                                      <p:cBhvr>
                                        <p:cTn id="7" dur="2000"/>
                                        <p:tgtEl>
                                          <p:spTgt spid="860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6020"/>
                                        </p:tgtEl>
                                        <p:attrNameLst>
                                          <p:attrName>style.visibility</p:attrName>
                                        </p:attrNameLst>
                                      </p:cBhvr>
                                      <p:to>
                                        <p:strVal val="visible"/>
                                      </p:to>
                                    </p:set>
                                    <p:animEffect transition="in" filter="diamond(in)">
                                      <p:cBhvr>
                                        <p:cTn id="10" dur="2000"/>
                                        <p:tgtEl>
                                          <p:spTgt spid="8602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86021"/>
                                        </p:tgtEl>
                                        <p:attrNameLst>
                                          <p:attrName>style.visibility</p:attrName>
                                        </p:attrNameLst>
                                      </p:cBhvr>
                                      <p:to>
                                        <p:strVal val="visible"/>
                                      </p:to>
                                    </p:set>
                                    <p:animEffect transition="in" filter="diamond(in)">
                                      <p:cBhvr>
                                        <p:cTn id="13" dur="2000"/>
                                        <p:tgtEl>
                                          <p:spTgt spid="860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86023"/>
                                        </p:tgtEl>
                                        <p:attrNameLst>
                                          <p:attrName>style.visibility</p:attrName>
                                        </p:attrNameLst>
                                      </p:cBhvr>
                                      <p:to>
                                        <p:strVal val="visible"/>
                                      </p:to>
                                    </p:set>
                                    <p:animEffect transition="in" filter="diamond(in)">
                                      <p:cBhvr>
                                        <p:cTn id="18" dur="2000"/>
                                        <p:tgtEl>
                                          <p:spTgt spid="86023"/>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86024"/>
                                        </p:tgtEl>
                                        <p:attrNameLst>
                                          <p:attrName>style.visibility</p:attrName>
                                        </p:attrNameLst>
                                      </p:cBhvr>
                                      <p:to>
                                        <p:strVal val="visible"/>
                                      </p:to>
                                    </p:set>
                                    <p:animEffect transition="in" filter="diamond(in)">
                                      <p:cBhvr>
                                        <p:cTn id="21" dur="2000"/>
                                        <p:tgtEl>
                                          <p:spTgt spid="86024"/>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86026"/>
                                        </p:tgtEl>
                                        <p:attrNameLst>
                                          <p:attrName>style.visibility</p:attrName>
                                        </p:attrNameLst>
                                      </p:cBhvr>
                                      <p:to>
                                        <p:strVal val="visible"/>
                                      </p:to>
                                    </p:set>
                                    <p:animEffect transition="in" filter="diamond(in)">
                                      <p:cBhvr>
                                        <p:cTn id="24" dur="2000"/>
                                        <p:tgtEl>
                                          <p:spTgt spid="8602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amond(in)">
                                      <p:cBhvr>
                                        <p:cTn id="29" dur="2000"/>
                                        <p:tgtEl>
                                          <p:spTgt spid="13"/>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2000"/>
                                        <p:tgtEl>
                                          <p:spTgt spid="11"/>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P spid="86021" grpId="0" animBg="1"/>
      <p:bldP spid="86023" grpId="0" animBg="1"/>
      <p:bldP spid="86024" grpId="0" animBg="1"/>
      <p:bldP spid="86026" grpId="0" animBg="1"/>
      <p:bldP spid="13" grpId="0" animBg="1"/>
      <p:bldP spid="14"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nnn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ag00317_">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750" y="3543300"/>
            <a:ext cx="25209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1524000" y="838200"/>
            <a:ext cx="65532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chemeClr val="tx1"/>
                </a:solidFill>
                <a:latin typeface="Times New Roman" pitchFamily="18" charset="0"/>
              </a:rPr>
              <a:t> </a:t>
            </a:r>
            <a:r>
              <a:rPr lang="en-US" sz="8800">
                <a:solidFill>
                  <a:srgbClr val="FF0000"/>
                </a:solidFill>
                <a:latin typeface="Times New Roman" pitchFamily="18" charset="0"/>
              </a:rPr>
              <a:t>Chúc các em chăm ngoan, học giỏi!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linds(horizontal)">
                                      <p:cBhvr>
                                        <p:cTn id="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Bai hat Noi vong tay lon do Khanh Ly trinh bay.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382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VnAvant" pitchFamily="34" charset="0"/>
              <a:ea typeface="+mn-ea"/>
              <a:cs typeface="+mn-cs"/>
            </a:endParaRPr>
          </a:p>
        </p:txBody>
      </p:sp>
      <p:pic>
        <p:nvPicPr>
          <p:cNvPr id="2053" name="Picture 5" descr="j019637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AutoShape 6"/>
          <p:cNvSpPr>
            <a:spLocks noChangeArrowheads="1"/>
          </p:cNvSpPr>
          <p:nvPr/>
        </p:nvSpPr>
        <p:spPr bwMode="auto">
          <a:xfrm>
            <a:off x="7315200" y="4876800"/>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79" name="AutoShape 7"/>
          <p:cNvSpPr>
            <a:spLocks noChangeArrowheads="1"/>
          </p:cNvSpPr>
          <p:nvPr/>
        </p:nvSpPr>
        <p:spPr bwMode="auto">
          <a:xfrm>
            <a:off x="0" y="35052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0" name="AutoShape 8"/>
          <p:cNvSpPr>
            <a:spLocks noChangeArrowheads="1"/>
          </p:cNvSpPr>
          <p:nvPr/>
        </p:nvSpPr>
        <p:spPr bwMode="auto">
          <a:xfrm>
            <a:off x="169863" y="5511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1" name="AutoShape 9"/>
          <p:cNvSpPr>
            <a:spLocks noChangeArrowheads="1"/>
          </p:cNvSpPr>
          <p:nvPr/>
        </p:nvSpPr>
        <p:spPr bwMode="auto">
          <a:xfrm>
            <a:off x="8001000" y="381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2" name="AutoShape 10"/>
          <p:cNvSpPr>
            <a:spLocks noChangeArrowheads="1"/>
          </p:cNvSpPr>
          <p:nvPr/>
        </p:nvSpPr>
        <p:spPr bwMode="auto">
          <a:xfrm>
            <a:off x="2246313" y="952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3" name="AutoShape 11"/>
          <p:cNvSpPr>
            <a:spLocks noChangeArrowheads="1"/>
          </p:cNvSpPr>
          <p:nvPr/>
        </p:nvSpPr>
        <p:spPr bwMode="auto">
          <a:xfrm>
            <a:off x="5257800" y="457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4" name="AutoShape 12"/>
          <p:cNvSpPr>
            <a:spLocks noChangeArrowheads="1"/>
          </p:cNvSpPr>
          <p:nvPr/>
        </p:nvSpPr>
        <p:spPr bwMode="auto">
          <a:xfrm>
            <a:off x="304800" y="24384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5" name="AutoShape 13"/>
          <p:cNvSpPr>
            <a:spLocks noChangeArrowheads="1"/>
          </p:cNvSpPr>
          <p:nvPr/>
        </p:nvSpPr>
        <p:spPr bwMode="auto">
          <a:xfrm>
            <a:off x="5638800"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6" name="AutoShape 14"/>
          <p:cNvSpPr>
            <a:spLocks noChangeArrowheads="1"/>
          </p:cNvSpPr>
          <p:nvPr/>
        </p:nvSpPr>
        <p:spPr bwMode="auto">
          <a:xfrm>
            <a:off x="3048000" y="5334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pic>
        <p:nvPicPr>
          <p:cNvPr id="2063" name="Picture 15" descr="POINSET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26853">
            <a:off x="8152606" y="145257"/>
            <a:ext cx="84931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AutoShape 16"/>
          <p:cNvSpPr>
            <a:spLocks noChangeArrowheads="1"/>
          </p:cNvSpPr>
          <p:nvPr/>
        </p:nvSpPr>
        <p:spPr bwMode="auto">
          <a:xfrm>
            <a:off x="1524000" y="1219200"/>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89" name="AutoShape 17"/>
          <p:cNvSpPr>
            <a:spLocks noChangeArrowheads="1"/>
          </p:cNvSpPr>
          <p:nvPr/>
        </p:nvSpPr>
        <p:spPr bwMode="auto">
          <a:xfrm>
            <a:off x="8458200" y="1981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0" name="AutoShape 18"/>
          <p:cNvSpPr>
            <a:spLocks noChangeArrowheads="1"/>
          </p:cNvSpPr>
          <p:nvPr/>
        </p:nvSpPr>
        <p:spPr bwMode="auto">
          <a:xfrm>
            <a:off x="3429000" y="6019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1" name="AutoShape 19"/>
          <p:cNvSpPr>
            <a:spLocks noChangeArrowheads="1"/>
          </p:cNvSpPr>
          <p:nvPr/>
        </p:nvSpPr>
        <p:spPr bwMode="auto">
          <a:xfrm>
            <a:off x="8305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2" name="AutoShape 20"/>
          <p:cNvSpPr>
            <a:spLocks noChangeArrowheads="1"/>
          </p:cNvSpPr>
          <p:nvPr/>
        </p:nvSpPr>
        <p:spPr bwMode="auto">
          <a:xfrm>
            <a:off x="4038600" y="5638800"/>
            <a:ext cx="609600" cy="4572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660033"/>
              </a:solidFill>
              <a:effectLst/>
              <a:uLnTx/>
              <a:uFillTx/>
              <a:latin typeface="Times New Roman" pitchFamily="18" charset="0"/>
              <a:ea typeface="+mn-ea"/>
              <a:cs typeface="Times New Roman" pitchFamily="18" charset="0"/>
            </a:endParaRPr>
          </a:p>
        </p:txBody>
      </p:sp>
      <p:sp>
        <p:nvSpPr>
          <p:cNvPr id="3093" name="AutoShape 21"/>
          <p:cNvSpPr>
            <a:spLocks noChangeArrowheads="1"/>
          </p:cNvSpPr>
          <p:nvPr/>
        </p:nvSpPr>
        <p:spPr bwMode="auto">
          <a:xfrm>
            <a:off x="4419600" y="49530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4" name="AutoShape 22"/>
          <p:cNvSpPr>
            <a:spLocks noChangeArrowheads="1"/>
          </p:cNvSpPr>
          <p:nvPr/>
        </p:nvSpPr>
        <p:spPr bwMode="auto">
          <a:xfrm>
            <a:off x="7696200" y="5943600"/>
            <a:ext cx="533400" cy="5334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5" name="AutoShape 23"/>
          <p:cNvSpPr>
            <a:spLocks noChangeArrowheads="1"/>
          </p:cNvSpPr>
          <p:nvPr/>
        </p:nvSpPr>
        <p:spPr bwMode="auto">
          <a:xfrm>
            <a:off x="1447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6" name="AutoShape 24"/>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3097" name="AutoShape 25"/>
          <p:cNvSpPr>
            <a:spLocks noChangeArrowheads="1"/>
          </p:cNvSpPr>
          <p:nvPr/>
        </p:nvSpPr>
        <p:spPr bwMode="auto">
          <a:xfrm>
            <a:off x="8382000" y="5181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VnTime" pitchFamily="34" charset="0"/>
              <a:ea typeface="+mn-ea"/>
              <a:cs typeface="+mn-cs"/>
            </a:endParaRPr>
          </a:p>
        </p:txBody>
      </p:sp>
      <p:pic>
        <p:nvPicPr>
          <p:cNvPr id="3098" name="Mo uoc ngay mai.mp3">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0" y="670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descr="POINSET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24800" y="5778500"/>
            <a:ext cx="1143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descr="POINSET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6200" y="6019800"/>
            <a:ext cx="914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BA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677694" y="3391694"/>
            <a:ext cx="68580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descr="BA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3391693" y="3391693"/>
            <a:ext cx="6858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descr="BA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descr="BA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757988"/>
            <a:ext cx="91440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4" descr="3d butterfly"/>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6096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2" name="WordArt 35"/>
          <p:cNvSpPr>
            <a:spLocks noChangeArrowheads="1" noChangeShapeType="1" noTextEdit="1"/>
          </p:cNvSpPr>
          <p:nvPr/>
        </p:nvSpPr>
        <p:spPr bwMode="auto">
          <a:xfrm>
            <a:off x="609600" y="609600"/>
            <a:ext cx="8229600" cy="2057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00" b="1" i="0" u="none" strike="noStrike" kern="10" cap="none" spc="0" normalizeH="0" baseline="0" noProof="0">
                <a:ln w="12700">
                  <a:solidFill>
                    <a:srgbClr val="EAEAEA"/>
                  </a:solidFill>
                  <a:round/>
                  <a:headEnd/>
                  <a:tailEnd/>
                </a:ln>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5921" dir="2700000" sy="50000" kx="2115830" algn="bl" rotWithShape="0">
                    <a:srgbClr val="C0C0C0">
                      <a:alpha val="79999"/>
                    </a:srgbClr>
                  </a:outerShdw>
                </a:effectLst>
                <a:uLnTx/>
                <a:uFillTx/>
                <a:latin typeface="Amazone"/>
                <a:ea typeface="+mn-ea"/>
                <a:cs typeface="+mn-cs"/>
              </a:rPr>
              <a:t>CHÀO ĐÓN CÁC CON</a:t>
            </a:r>
          </a:p>
        </p:txBody>
      </p:sp>
      <p:sp>
        <p:nvSpPr>
          <p:cNvPr id="2085" name="WordArt 35"/>
          <p:cNvSpPr>
            <a:spLocks noChangeArrowheads="1" noChangeShapeType="1" noTextEdit="1"/>
          </p:cNvSpPr>
          <p:nvPr/>
        </p:nvSpPr>
        <p:spPr bwMode="auto">
          <a:xfrm>
            <a:off x="609600" y="2895600"/>
            <a:ext cx="8229600" cy="2057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00" b="1" i="0" u="none" strike="noStrike" kern="10" cap="none" spc="0" normalizeH="0" baseline="0" noProof="0">
                <a:ln w="12700">
                  <a:solidFill>
                    <a:srgbClr val="EAEAEA"/>
                  </a:solidFill>
                  <a:round/>
                  <a:headEnd/>
                  <a:tailEnd/>
                </a:ln>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5921" dir="2700000" sy="50000" kx="2115830" algn="bl" rotWithShape="0">
                    <a:srgbClr val="C0C0C0">
                      <a:alpha val="79999"/>
                    </a:srgbClr>
                  </a:outerShdw>
                </a:effectLst>
                <a:uLnTx/>
                <a:uFillTx/>
                <a:latin typeface="Amazone"/>
                <a:ea typeface="+mn-ea"/>
                <a:cs typeface="+mn-cs"/>
              </a:rPr>
              <a:t>ĐẾN VỚI TIẾT TẬP ĐỌC</a:t>
            </a:r>
          </a:p>
        </p:txBody>
      </p:sp>
      <p:pic>
        <p:nvPicPr>
          <p:cNvPr id="2086" name="Ngay dau tien di hoc.mp3">
            <a:hlinkClick r:id="" action="ppaction://media"/>
          </p:cNvPr>
          <p:cNvPicPr>
            <a:picLocks noRot="1" noChangeAspect="1" noChangeArrowheads="1"/>
          </p:cNvPicPr>
          <p:nvPr>
            <a:audioFile r:link="rId3"/>
          </p:nvPr>
        </p:nvPicPr>
        <p:blipFill>
          <a:blip r:embed="rId14">
            <a:extLst>
              <a:ext uri="{28A0092B-C50C-407E-A947-70E740481C1C}">
                <a14:useLocalDpi xmlns:a14="http://schemas.microsoft.com/office/drawing/2010/main" val="0"/>
              </a:ext>
            </a:extLst>
          </a:blip>
          <a:srcRect/>
          <a:stretch>
            <a:fillRect/>
          </a:stretch>
        </p:blipFill>
        <p:spPr bwMode="auto">
          <a:xfrm>
            <a:off x="762000" y="5029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Ngày Đầu Tiên Đi Học - Bé Trúc Tiên [Official]">
            <a:hlinkClick r:id="" action="ppaction://media"/>
            <a:extLst>
              <a:ext uri="{FF2B5EF4-FFF2-40B4-BE49-F238E27FC236}">
                <a16:creationId xmlns:a16="http://schemas.microsoft.com/office/drawing/2014/main" id="{A6D6A6A2-22D4-4E2A-9198-366C384AD9E4}"/>
              </a:ext>
            </a:extLst>
          </p:cNvPr>
          <p:cNvPicPr>
            <a:picLocks noChangeAspect="1"/>
          </p:cNvPicPr>
          <p:nvPr>
            <a:videoFile r:link="rId5"/>
            <p:extLst>
              <p:ext uri="{DAA4B4D4-6D71-4841-9C94-3DE7FCFB9230}">
                <p14:media xmlns:p14="http://schemas.microsoft.com/office/powerpoint/2010/main" r:embed="rId4"/>
              </p:ext>
            </p:extLst>
          </p:nvPr>
        </p:nvPicPr>
        <p:blipFill>
          <a:blip r:embed="rId15"/>
          <a:stretch>
            <a:fillRect/>
          </a:stretch>
        </p:blipFill>
        <p:spPr>
          <a:xfrm>
            <a:off x="0" y="63500"/>
            <a:ext cx="9067800" cy="6858000"/>
          </a:xfrm>
          <a:prstGeom prst="rect">
            <a:avLst/>
          </a:prstGeom>
        </p:spPr>
      </p:pic>
    </p:spTree>
    <p:extLst>
      <p:ext uri="{BB962C8B-B14F-4D97-AF65-F5344CB8AC3E}">
        <p14:creationId xmlns:p14="http://schemas.microsoft.com/office/powerpoint/2010/main" val="1237774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ppt_x</p:attrName>
                                        </p:attrNameLst>
                                      </p:cBhvr>
                                      <p:tavLst>
                                        <p:tav tm="0">
                                          <p:val>
                                            <p:fltVal val="0.5"/>
                                          </p:val>
                                        </p:tav>
                                        <p:tav tm="100000">
                                          <p:val>
                                            <p:strVal val="#ppt_x"/>
                                          </p:val>
                                        </p:tav>
                                      </p:tavLst>
                                    </p:anim>
                                    <p:anim calcmode="lin" valueType="num">
                                      <p:cBhvr>
                                        <p:cTn id="10" dur="1000" fill="hold"/>
                                        <p:tgtEl>
                                          <p:spTgt spid="307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p:cTn id="13" dur="1000" fill="hold"/>
                                        <p:tgtEl>
                                          <p:spTgt spid="3079"/>
                                        </p:tgtEl>
                                        <p:attrNameLst>
                                          <p:attrName>ppt_w</p:attrName>
                                        </p:attrNameLst>
                                      </p:cBhvr>
                                      <p:tavLst>
                                        <p:tav tm="0">
                                          <p:val>
                                            <p:fltVal val="0"/>
                                          </p:val>
                                        </p:tav>
                                        <p:tav tm="100000">
                                          <p:val>
                                            <p:strVal val="#ppt_w"/>
                                          </p:val>
                                        </p:tav>
                                      </p:tavLst>
                                    </p:anim>
                                    <p:anim calcmode="lin" valueType="num">
                                      <p:cBhvr>
                                        <p:cTn id="14" dur="1000" fill="hold"/>
                                        <p:tgtEl>
                                          <p:spTgt spid="3079"/>
                                        </p:tgtEl>
                                        <p:attrNameLst>
                                          <p:attrName>ppt_h</p:attrName>
                                        </p:attrNameLst>
                                      </p:cBhvr>
                                      <p:tavLst>
                                        <p:tav tm="0">
                                          <p:val>
                                            <p:fltVal val="0"/>
                                          </p:val>
                                        </p:tav>
                                        <p:tav tm="100000">
                                          <p:val>
                                            <p:strVal val="#ppt_h"/>
                                          </p:val>
                                        </p:tav>
                                      </p:tavLst>
                                    </p:anim>
                                    <p:anim calcmode="lin" valueType="num">
                                      <p:cBhvr>
                                        <p:cTn id="15" dur="1000" fill="hold"/>
                                        <p:tgtEl>
                                          <p:spTgt spid="3079"/>
                                        </p:tgtEl>
                                        <p:attrNameLst>
                                          <p:attrName>ppt_x</p:attrName>
                                        </p:attrNameLst>
                                      </p:cBhvr>
                                      <p:tavLst>
                                        <p:tav tm="0">
                                          <p:val>
                                            <p:fltVal val="0.5"/>
                                          </p:val>
                                        </p:tav>
                                        <p:tav tm="100000">
                                          <p:val>
                                            <p:strVal val="#ppt_x"/>
                                          </p:val>
                                        </p:tav>
                                      </p:tavLst>
                                    </p:anim>
                                    <p:anim calcmode="lin" valueType="num">
                                      <p:cBhvr>
                                        <p:cTn id="16" dur="1000" fill="hold"/>
                                        <p:tgtEl>
                                          <p:spTgt spid="3079"/>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p:cTn id="19" dur="1000" fill="hold"/>
                                        <p:tgtEl>
                                          <p:spTgt spid="3080"/>
                                        </p:tgtEl>
                                        <p:attrNameLst>
                                          <p:attrName>ppt_w</p:attrName>
                                        </p:attrNameLst>
                                      </p:cBhvr>
                                      <p:tavLst>
                                        <p:tav tm="0">
                                          <p:val>
                                            <p:fltVal val="0"/>
                                          </p:val>
                                        </p:tav>
                                        <p:tav tm="100000">
                                          <p:val>
                                            <p:strVal val="#ppt_w"/>
                                          </p:val>
                                        </p:tav>
                                      </p:tavLst>
                                    </p:anim>
                                    <p:anim calcmode="lin" valueType="num">
                                      <p:cBhvr>
                                        <p:cTn id="20" dur="1000" fill="hold"/>
                                        <p:tgtEl>
                                          <p:spTgt spid="3080"/>
                                        </p:tgtEl>
                                        <p:attrNameLst>
                                          <p:attrName>ppt_h</p:attrName>
                                        </p:attrNameLst>
                                      </p:cBhvr>
                                      <p:tavLst>
                                        <p:tav tm="0">
                                          <p:val>
                                            <p:fltVal val="0"/>
                                          </p:val>
                                        </p:tav>
                                        <p:tav tm="100000">
                                          <p:val>
                                            <p:strVal val="#ppt_h"/>
                                          </p:val>
                                        </p:tav>
                                      </p:tavLst>
                                    </p:anim>
                                    <p:anim calcmode="lin" valueType="num">
                                      <p:cBhvr>
                                        <p:cTn id="21" dur="1000" fill="hold"/>
                                        <p:tgtEl>
                                          <p:spTgt spid="3080"/>
                                        </p:tgtEl>
                                        <p:attrNameLst>
                                          <p:attrName>ppt_x</p:attrName>
                                        </p:attrNameLst>
                                      </p:cBhvr>
                                      <p:tavLst>
                                        <p:tav tm="0">
                                          <p:val>
                                            <p:fltVal val="0.5"/>
                                          </p:val>
                                        </p:tav>
                                        <p:tav tm="100000">
                                          <p:val>
                                            <p:strVal val="#ppt_x"/>
                                          </p:val>
                                        </p:tav>
                                      </p:tavLst>
                                    </p:anim>
                                    <p:anim calcmode="lin" valueType="num">
                                      <p:cBhvr>
                                        <p:cTn id="22" dur="1000" fill="hold"/>
                                        <p:tgtEl>
                                          <p:spTgt spid="308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500"/>
                                  </p:stCondLst>
                                  <p:childTnLst>
                                    <p:set>
                                      <p:cBhvr>
                                        <p:cTn id="24" dur="1" fill="hold">
                                          <p:stCondLst>
                                            <p:cond delay="0"/>
                                          </p:stCondLst>
                                        </p:cTn>
                                        <p:tgtEl>
                                          <p:spTgt spid="3081"/>
                                        </p:tgtEl>
                                        <p:attrNameLst>
                                          <p:attrName>style.visibility</p:attrName>
                                        </p:attrNameLst>
                                      </p:cBhvr>
                                      <p:to>
                                        <p:strVal val="visible"/>
                                      </p:to>
                                    </p:set>
                                    <p:anim calcmode="lin" valueType="num">
                                      <p:cBhvr>
                                        <p:cTn id="25" dur="1000" fill="hold"/>
                                        <p:tgtEl>
                                          <p:spTgt spid="3081"/>
                                        </p:tgtEl>
                                        <p:attrNameLst>
                                          <p:attrName>ppt_w</p:attrName>
                                        </p:attrNameLst>
                                      </p:cBhvr>
                                      <p:tavLst>
                                        <p:tav tm="0">
                                          <p:val>
                                            <p:fltVal val="0"/>
                                          </p:val>
                                        </p:tav>
                                        <p:tav tm="100000">
                                          <p:val>
                                            <p:strVal val="#ppt_w"/>
                                          </p:val>
                                        </p:tav>
                                      </p:tavLst>
                                    </p:anim>
                                    <p:anim calcmode="lin" valueType="num">
                                      <p:cBhvr>
                                        <p:cTn id="26" dur="1000" fill="hold"/>
                                        <p:tgtEl>
                                          <p:spTgt spid="3081"/>
                                        </p:tgtEl>
                                        <p:attrNameLst>
                                          <p:attrName>ppt_h</p:attrName>
                                        </p:attrNameLst>
                                      </p:cBhvr>
                                      <p:tavLst>
                                        <p:tav tm="0">
                                          <p:val>
                                            <p:fltVal val="0"/>
                                          </p:val>
                                        </p:tav>
                                        <p:tav tm="100000">
                                          <p:val>
                                            <p:strVal val="#ppt_h"/>
                                          </p:val>
                                        </p:tav>
                                      </p:tavLst>
                                    </p:anim>
                                    <p:anim calcmode="lin" valueType="num">
                                      <p:cBhvr>
                                        <p:cTn id="27" dur="1000" fill="hold"/>
                                        <p:tgtEl>
                                          <p:spTgt spid="3081"/>
                                        </p:tgtEl>
                                        <p:attrNameLst>
                                          <p:attrName>ppt_x</p:attrName>
                                        </p:attrNameLst>
                                      </p:cBhvr>
                                      <p:tavLst>
                                        <p:tav tm="0">
                                          <p:val>
                                            <p:fltVal val="0.5"/>
                                          </p:val>
                                        </p:tav>
                                        <p:tav tm="100000">
                                          <p:val>
                                            <p:strVal val="#ppt_x"/>
                                          </p:val>
                                        </p:tav>
                                      </p:tavLst>
                                    </p:anim>
                                    <p:anim calcmode="lin" valueType="num">
                                      <p:cBhvr>
                                        <p:cTn id="28" dur="1000" fill="hold"/>
                                        <p:tgtEl>
                                          <p:spTgt spid="3081"/>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3082"/>
                                        </p:tgtEl>
                                        <p:attrNameLst>
                                          <p:attrName>style.visibility</p:attrName>
                                        </p:attrNameLst>
                                      </p:cBhvr>
                                      <p:to>
                                        <p:strVal val="visible"/>
                                      </p:to>
                                    </p:set>
                                    <p:anim calcmode="lin" valueType="num">
                                      <p:cBhvr>
                                        <p:cTn id="31" dur="1000" fill="hold"/>
                                        <p:tgtEl>
                                          <p:spTgt spid="3082"/>
                                        </p:tgtEl>
                                        <p:attrNameLst>
                                          <p:attrName>ppt_w</p:attrName>
                                        </p:attrNameLst>
                                      </p:cBhvr>
                                      <p:tavLst>
                                        <p:tav tm="0">
                                          <p:val>
                                            <p:fltVal val="0"/>
                                          </p:val>
                                        </p:tav>
                                        <p:tav tm="100000">
                                          <p:val>
                                            <p:strVal val="#ppt_w"/>
                                          </p:val>
                                        </p:tav>
                                      </p:tavLst>
                                    </p:anim>
                                    <p:anim calcmode="lin" valueType="num">
                                      <p:cBhvr>
                                        <p:cTn id="32" dur="1000" fill="hold"/>
                                        <p:tgtEl>
                                          <p:spTgt spid="3082"/>
                                        </p:tgtEl>
                                        <p:attrNameLst>
                                          <p:attrName>ppt_h</p:attrName>
                                        </p:attrNameLst>
                                      </p:cBhvr>
                                      <p:tavLst>
                                        <p:tav tm="0">
                                          <p:val>
                                            <p:fltVal val="0"/>
                                          </p:val>
                                        </p:tav>
                                        <p:tav tm="100000">
                                          <p:val>
                                            <p:strVal val="#ppt_h"/>
                                          </p:val>
                                        </p:tav>
                                      </p:tavLst>
                                    </p:anim>
                                    <p:anim calcmode="lin" valueType="num">
                                      <p:cBhvr>
                                        <p:cTn id="33" dur="1000" fill="hold"/>
                                        <p:tgtEl>
                                          <p:spTgt spid="3082"/>
                                        </p:tgtEl>
                                        <p:attrNameLst>
                                          <p:attrName>ppt_x</p:attrName>
                                        </p:attrNameLst>
                                      </p:cBhvr>
                                      <p:tavLst>
                                        <p:tav tm="0">
                                          <p:val>
                                            <p:fltVal val="0.5"/>
                                          </p:val>
                                        </p:tav>
                                        <p:tav tm="100000">
                                          <p:val>
                                            <p:strVal val="#ppt_x"/>
                                          </p:val>
                                        </p:tav>
                                      </p:tavLst>
                                    </p:anim>
                                    <p:anim calcmode="lin" valueType="num">
                                      <p:cBhvr>
                                        <p:cTn id="34" dur="1000" fill="hold"/>
                                        <p:tgtEl>
                                          <p:spTgt spid="3082"/>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3083"/>
                                        </p:tgtEl>
                                        <p:attrNameLst>
                                          <p:attrName>style.visibility</p:attrName>
                                        </p:attrNameLst>
                                      </p:cBhvr>
                                      <p:to>
                                        <p:strVal val="visible"/>
                                      </p:to>
                                    </p:set>
                                    <p:anim calcmode="lin" valueType="num">
                                      <p:cBhvr>
                                        <p:cTn id="37" dur="1000" fill="hold"/>
                                        <p:tgtEl>
                                          <p:spTgt spid="3083"/>
                                        </p:tgtEl>
                                        <p:attrNameLst>
                                          <p:attrName>ppt_w</p:attrName>
                                        </p:attrNameLst>
                                      </p:cBhvr>
                                      <p:tavLst>
                                        <p:tav tm="0">
                                          <p:val>
                                            <p:fltVal val="0"/>
                                          </p:val>
                                        </p:tav>
                                        <p:tav tm="100000">
                                          <p:val>
                                            <p:strVal val="#ppt_w"/>
                                          </p:val>
                                        </p:tav>
                                      </p:tavLst>
                                    </p:anim>
                                    <p:anim calcmode="lin" valueType="num">
                                      <p:cBhvr>
                                        <p:cTn id="38" dur="1000" fill="hold"/>
                                        <p:tgtEl>
                                          <p:spTgt spid="3083"/>
                                        </p:tgtEl>
                                        <p:attrNameLst>
                                          <p:attrName>ppt_h</p:attrName>
                                        </p:attrNameLst>
                                      </p:cBhvr>
                                      <p:tavLst>
                                        <p:tav tm="0">
                                          <p:val>
                                            <p:fltVal val="0"/>
                                          </p:val>
                                        </p:tav>
                                        <p:tav tm="100000">
                                          <p:val>
                                            <p:strVal val="#ppt_h"/>
                                          </p:val>
                                        </p:tav>
                                      </p:tavLst>
                                    </p:anim>
                                    <p:anim calcmode="lin" valueType="num">
                                      <p:cBhvr>
                                        <p:cTn id="39" dur="1000" fill="hold"/>
                                        <p:tgtEl>
                                          <p:spTgt spid="3083"/>
                                        </p:tgtEl>
                                        <p:attrNameLst>
                                          <p:attrName>ppt_x</p:attrName>
                                        </p:attrNameLst>
                                      </p:cBhvr>
                                      <p:tavLst>
                                        <p:tav tm="0">
                                          <p:val>
                                            <p:fltVal val="0.5"/>
                                          </p:val>
                                        </p:tav>
                                        <p:tav tm="100000">
                                          <p:val>
                                            <p:strVal val="#ppt_x"/>
                                          </p:val>
                                        </p:tav>
                                      </p:tavLst>
                                    </p:anim>
                                    <p:anim calcmode="lin" valueType="num">
                                      <p:cBhvr>
                                        <p:cTn id="40" dur="1000" fill="hold"/>
                                        <p:tgtEl>
                                          <p:spTgt spid="3083"/>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p:cTn id="43" dur="1000" fill="hold"/>
                                        <p:tgtEl>
                                          <p:spTgt spid="3084"/>
                                        </p:tgtEl>
                                        <p:attrNameLst>
                                          <p:attrName>ppt_w</p:attrName>
                                        </p:attrNameLst>
                                      </p:cBhvr>
                                      <p:tavLst>
                                        <p:tav tm="0">
                                          <p:val>
                                            <p:fltVal val="0"/>
                                          </p:val>
                                        </p:tav>
                                        <p:tav tm="100000">
                                          <p:val>
                                            <p:strVal val="#ppt_w"/>
                                          </p:val>
                                        </p:tav>
                                      </p:tavLst>
                                    </p:anim>
                                    <p:anim calcmode="lin" valueType="num">
                                      <p:cBhvr>
                                        <p:cTn id="44" dur="1000" fill="hold"/>
                                        <p:tgtEl>
                                          <p:spTgt spid="3084"/>
                                        </p:tgtEl>
                                        <p:attrNameLst>
                                          <p:attrName>ppt_h</p:attrName>
                                        </p:attrNameLst>
                                      </p:cBhvr>
                                      <p:tavLst>
                                        <p:tav tm="0">
                                          <p:val>
                                            <p:fltVal val="0"/>
                                          </p:val>
                                        </p:tav>
                                        <p:tav tm="100000">
                                          <p:val>
                                            <p:strVal val="#ppt_h"/>
                                          </p:val>
                                        </p:tav>
                                      </p:tavLst>
                                    </p:anim>
                                    <p:anim calcmode="lin" valueType="num">
                                      <p:cBhvr>
                                        <p:cTn id="45" dur="1000" fill="hold"/>
                                        <p:tgtEl>
                                          <p:spTgt spid="3084"/>
                                        </p:tgtEl>
                                        <p:attrNameLst>
                                          <p:attrName>ppt_x</p:attrName>
                                        </p:attrNameLst>
                                      </p:cBhvr>
                                      <p:tavLst>
                                        <p:tav tm="0">
                                          <p:val>
                                            <p:fltVal val="0.5"/>
                                          </p:val>
                                        </p:tav>
                                        <p:tav tm="100000">
                                          <p:val>
                                            <p:strVal val="#ppt_x"/>
                                          </p:val>
                                        </p:tav>
                                      </p:tavLst>
                                    </p:anim>
                                    <p:anim calcmode="lin" valueType="num">
                                      <p:cBhvr>
                                        <p:cTn id="46" dur="1000" fill="hold"/>
                                        <p:tgtEl>
                                          <p:spTgt spid="3084"/>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3085"/>
                                        </p:tgtEl>
                                        <p:attrNameLst>
                                          <p:attrName>style.visibility</p:attrName>
                                        </p:attrNameLst>
                                      </p:cBhvr>
                                      <p:to>
                                        <p:strVal val="visible"/>
                                      </p:to>
                                    </p:set>
                                    <p:anim calcmode="lin" valueType="num">
                                      <p:cBhvr>
                                        <p:cTn id="49" dur="1000" fill="hold"/>
                                        <p:tgtEl>
                                          <p:spTgt spid="3085"/>
                                        </p:tgtEl>
                                        <p:attrNameLst>
                                          <p:attrName>ppt_w</p:attrName>
                                        </p:attrNameLst>
                                      </p:cBhvr>
                                      <p:tavLst>
                                        <p:tav tm="0">
                                          <p:val>
                                            <p:fltVal val="0"/>
                                          </p:val>
                                        </p:tav>
                                        <p:tav tm="100000">
                                          <p:val>
                                            <p:strVal val="#ppt_w"/>
                                          </p:val>
                                        </p:tav>
                                      </p:tavLst>
                                    </p:anim>
                                    <p:anim calcmode="lin" valueType="num">
                                      <p:cBhvr>
                                        <p:cTn id="50" dur="1000" fill="hold"/>
                                        <p:tgtEl>
                                          <p:spTgt spid="3085"/>
                                        </p:tgtEl>
                                        <p:attrNameLst>
                                          <p:attrName>ppt_h</p:attrName>
                                        </p:attrNameLst>
                                      </p:cBhvr>
                                      <p:tavLst>
                                        <p:tav tm="0">
                                          <p:val>
                                            <p:fltVal val="0"/>
                                          </p:val>
                                        </p:tav>
                                        <p:tav tm="100000">
                                          <p:val>
                                            <p:strVal val="#ppt_h"/>
                                          </p:val>
                                        </p:tav>
                                      </p:tavLst>
                                    </p:anim>
                                    <p:anim calcmode="lin" valueType="num">
                                      <p:cBhvr>
                                        <p:cTn id="51" dur="1000" fill="hold"/>
                                        <p:tgtEl>
                                          <p:spTgt spid="3085"/>
                                        </p:tgtEl>
                                        <p:attrNameLst>
                                          <p:attrName>ppt_x</p:attrName>
                                        </p:attrNameLst>
                                      </p:cBhvr>
                                      <p:tavLst>
                                        <p:tav tm="0">
                                          <p:val>
                                            <p:fltVal val="0.5"/>
                                          </p:val>
                                        </p:tav>
                                        <p:tav tm="100000">
                                          <p:val>
                                            <p:strVal val="#ppt_x"/>
                                          </p:val>
                                        </p:tav>
                                      </p:tavLst>
                                    </p:anim>
                                    <p:anim calcmode="lin" valueType="num">
                                      <p:cBhvr>
                                        <p:cTn id="52" dur="1000" fill="hold"/>
                                        <p:tgtEl>
                                          <p:spTgt spid="3085"/>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3086"/>
                                        </p:tgtEl>
                                        <p:attrNameLst>
                                          <p:attrName>style.visibility</p:attrName>
                                        </p:attrNameLst>
                                      </p:cBhvr>
                                      <p:to>
                                        <p:strVal val="visible"/>
                                      </p:to>
                                    </p:set>
                                    <p:anim calcmode="lin" valueType="num">
                                      <p:cBhvr>
                                        <p:cTn id="55" dur="1000" fill="hold"/>
                                        <p:tgtEl>
                                          <p:spTgt spid="3086"/>
                                        </p:tgtEl>
                                        <p:attrNameLst>
                                          <p:attrName>ppt_w</p:attrName>
                                        </p:attrNameLst>
                                      </p:cBhvr>
                                      <p:tavLst>
                                        <p:tav tm="0">
                                          <p:val>
                                            <p:fltVal val="0"/>
                                          </p:val>
                                        </p:tav>
                                        <p:tav tm="100000">
                                          <p:val>
                                            <p:strVal val="#ppt_w"/>
                                          </p:val>
                                        </p:tav>
                                      </p:tavLst>
                                    </p:anim>
                                    <p:anim calcmode="lin" valueType="num">
                                      <p:cBhvr>
                                        <p:cTn id="56" dur="1000" fill="hold"/>
                                        <p:tgtEl>
                                          <p:spTgt spid="3086"/>
                                        </p:tgtEl>
                                        <p:attrNameLst>
                                          <p:attrName>ppt_h</p:attrName>
                                        </p:attrNameLst>
                                      </p:cBhvr>
                                      <p:tavLst>
                                        <p:tav tm="0">
                                          <p:val>
                                            <p:fltVal val="0"/>
                                          </p:val>
                                        </p:tav>
                                        <p:tav tm="100000">
                                          <p:val>
                                            <p:strVal val="#ppt_h"/>
                                          </p:val>
                                        </p:tav>
                                      </p:tavLst>
                                    </p:anim>
                                    <p:anim calcmode="lin" valueType="num">
                                      <p:cBhvr>
                                        <p:cTn id="57" dur="1000" fill="hold"/>
                                        <p:tgtEl>
                                          <p:spTgt spid="3086"/>
                                        </p:tgtEl>
                                        <p:attrNameLst>
                                          <p:attrName>ppt_x</p:attrName>
                                        </p:attrNameLst>
                                      </p:cBhvr>
                                      <p:tavLst>
                                        <p:tav tm="0">
                                          <p:val>
                                            <p:fltVal val="0.5"/>
                                          </p:val>
                                        </p:tav>
                                        <p:tav tm="100000">
                                          <p:val>
                                            <p:strVal val="#ppt_x"/>
                                          </p:val>
                                        </p:tav>
                                      </p:tavLst>
                                    </p:anim>
                                    <p:anim calcmode="lin" valueType="num">
                                      <p:cBhvr>
                                        <p:cTn id="58" dur="1000" fill="hold"/>
                                        <p:tgtEl>
                                          <p:spTgt spid="3086"/>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088"/>
                                        </p:tgtEl>
                                        <p:attrNameLst>
                                          <p:attrName>style.visibility</p:attrName>
                                        </p:attrNameLst>
                                      </p:cBhvr>
                                      <p:to>
                                        <p:strVal val="visible"/>
                                      </p:to>
                                    </p:set>
                                    <p:anim calcmode="lin" valueType="num">
                                      <p:cBhvr>
                                        <p:cTn id="61" dur="1000" fill="hold"/>
                                        <p:tgtEl>
                                          <p:spTgt spid="3088"/>
                                        </p:tgtEl>
                                        <p:attrNameLst>
                                          <p:attrName>ppt_w</p:attrName>
                                        </p:attrNameLst>
                                      </p:cBhvr>
                                      <p:tavLst>
                                        <p:tav tm="0">
                                          <p:val>
                                            <p:fltVal val="0"/>
                                          </p:val>
                                        </p:tav>
                                        <p:tav tm="100000">
                                          <p:val>
                                            <p:strVal val="#ppt_w"/>
                                          </p:val>
                                        </p:tav>
                                      </p:tavLst>
                                    </p:anim>
                                    <p:anim calcmode="lin" valueType="num">
                                      <p:cBhvr>
                                        <p:cTn id="62" dur="1000" fill="hold"/>
                                        <p:tgtEl>
                                          <p:spTgt spid="3088"/>
                                        </p:tgtEl>
                                        <p:attrNameLst>
                                          <p:attrName>ppt_h</p:attrName>
                                        </p:attrNameLst>
                                      </p:cBhvr>
                                      <p:tavLst>
                                        <p:tav tm="0">
                                          <p:val>
                                            <p:fltVal val="0"/>
                                          </p:val>
                                        </p:tav>
                                        <p:tav tm="100000">
                                          <p:val>
                                            <p:strVal val="#ppt_h"/>
                                          </p:val>
                                        </p:tav>
                                      </p:tavLst>
                                    </p:anim>
                                    <p:anim calcmode="lin" valueType="num">
                                      <p:cBhvr>
                                        <p:cTn id="63" dur="1000" fill="hold"/>
                                        <p:tgtEl>
                                          <p:spTgt spid="3088"/>
                                        </p:tgtEl>
                                        <p:attrNameLst>
                                          <p:attrName>ppt_x</p:attrName>
                                        </p:attrNameLst>
                                      </p:cBhvr>
                                      <p:tavLst>
                                        <p:tav tm="0">
                                          <p:val>
                                            <p:fltVal val="0.5"/>
                                          </p:val>
                                        </p:tav>
                                        <p:tav tm="100000">
                                          <p:val>
                                            <p:strVal val="#ppt_x"/>
                                          </p:val>
                                        </p:tav>
                                      </p:tavLst>
                                    </p:anim>
                                    <p:anim calcmode="lin" valueType="num">
                                      <p:cBhvr>
                                        <p:cTn id="64" dur="1000" fill="hold"/>
                                        <p:tgtEl>
                                          <p:spTgt spid="308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3089"/>
                                        </p:tgtEl>
                                        <p:attrNameLst>
                                          <p:attrName>style.visibility</p:attrName>
                                        </p:attrNameLst>
                                      </p:cBhvr>
                                      <p:to>
                                        <p:strVal val="visible"/>
                                      </p:to>
                                    </p:set>
                                    <p:anim calcmode="lin" valueType="num">
                                      <p:cBhvr>
                                        <p:cTn id="67" dur="1000" fill="hold"/>
                                        <p:tgtEl>
                                          <p:spTgt spid="3089"/>
                                        </p:tgtEl>
                                        <p:attrNameLst>
                                          <p:attrName>ppt_w</p:attrName>
                                        </p:attrNameLst>
                                      </p:cBhvr>
                                      <p:tavLst>
                                        <p:tav tm="0">
                                          <p:val>
                                            <p:fltVal val="0"/>
                                          </p:val>
                                        </p:tav>
                                        <p:tav tm="100000">
                                          <p:val>
                                            <p:strVal val="#ppt_w"/>
                                          </p:val>
                                        </p:tav>
                                      </p:tavLst>
                                    </p:anim>
                                    <p:anim calcmode="lin" valueType="num">
                                      <p:cBhvr>
                                        <p:cTn id="68" dur="1000" fill="hold"/>
                                        <p:tgtEl>
                                          <p:spTgt spid="3089"/>
                                        </p:tgtEl>
                                        <p:attrNameLst>
                                          <p:attrName>ppt_h</p:attrName>
                                        </p:attrNameLst>
                                      </p:cBhvr>
                                      <p:tavLst>
                                        <p:tav tm="0">
                                          <p:val>
                                            <p:fltVal val="0"/>
                                          </p:val>
                                        </p:tav>
                                        <p:tav tm="100000">
                                          <p:val>
                                            <p:strVal val="#ppt_h"/>
                                          </p:val>
                                        </p:tav>
                                      </p:tavLst>
                                    </p:anim>
                                    <p:anim calcmode="lin" valueType="num">
                                      <p:cBhvr>
                                        <p:cTn id="69" dur="1000" fill="hold"/>
                                        <p:tgtEl>
                                          <p:spTgt spid="3089"/>
                                        </p:tgtEl>
                                        <p:attrNameLst>
                                          <p:attrName>ppt_x</p:attrName>
                                        </p:attrNameLst>
                                      </p:cBhvr>
                                      <p:tavLst>
                                        <p:tav tm="0">
                                          <p:val>
                                            <p:fltVal val="0.5"/>
                                          </p:val>
                                        </p:tav>
                                        <p:tav tm="100000">
                                          <p:val>
                                            <p:strVal val="#ppt_x"/>
                                          </p:val>
                                        </p:tav>
                                      </p:tavLst>
                                    </p:anim>
                                    <p:anim calcmode="lin" valueType="num">
                                      <p:cBhvr>
                                        <p:cTn id="70" dur="1000" fill="hold"/>
                                        <p:tgtEl>
                                          <p:spTgt spid="308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3090"/>
                                        </p:tgtEl>
                                        <p:attrNameLst>
                                          <p:attrName>style.visibility</p:attrName>
                                        </p:attrNameLst>
                                      </p:cBhvr>
                                      <p:to>
                                        <p:strVal val="visible"/>
                                      </p:to>
                                    </p:set>
                                    <p:anim calcmode="lin" valueType="num">
                                      <p:cBhvr>
                                        <p:cTn id="73" dur="1000" fill="hold"/>
                                        <p:tgtEl>
                                          <p:spTgt spid="3090"/>
                                        </p:tgtEl>
                                        <p:attrNameLst>
                                          <p:attrName>ppt_w</p:attrName>
                                        </p:attrNameLst>
                                      </p:cBhvr>
                                      <p:tavLst>
                                        <p:tav tm="0">
                                          <p:val>
                                            <p:fltVal val="0"/>
                                          </p:val>
                                        </p:tav>
                                        <p:tav tm="100000">
                                          <p:val>
                                            <p:strVal val="#ppt_w"/>
                                          </p:val>
                                        </p:tav>
                                      </p:tavLst>
                                    </p:anim>
                                    <p:anim calcmode="lin" valueType="num">
                                      <p:cBhvr>
                                        <p:cTn id="74" dur="1000" fill="hold"/>
                                        <p:tgtEl>
                                          <p:spTgt spid="3090"/>
                                        </p:tgtEl>
                                        <p:attrNameLst>
                                          <p:attrName>ppt_h</p:attrName>
                                        </p:attrNameLst>
                                      </p:cBhvr>
                                      <p:tavLst>
                                        <p:tav tm="0">
                                          <p:val>
                                            <p:fltVal val="0"/>
                                          </p:val>
                                        </p:tav>
                                        <p:tav tm="100000">
                                          <p:val>
                                            <p:strVal val="#ppt_h"/>
                                          </p:val>
                                        </p:tav>
                                      </p:tavLst>
                                    </p:anim>
                                    <p:anim calcmode="lin" valueType="num">
                                      <p:cBhvr>
                                        <p:cTn id="75" dur="1000" fill="hold"/>
                                        <p:tgtEl>
                                          <p:spTgt spid="3090"/>
                                        </p:tgtEl>
                                        <p:attrNameLst>
                                          <p:attrName>ppt_x</p:attrName>
                                        </p:attrNameLst>
                                      </p:cBhvr>
                                      <p:tavLst>
                                        <p:tav tm="0">
                                          <p:val>
                                            <p:fltVal val="0.5"/>
                                          </p:val>
                                        </p:tav>
                                        <p:tav tm="100000">
                                          <p:val>
                                            <p:strVal val="#ppt_x"/>
                                          </p:val>
                                        </p:tav>
                                      </p:tavLst>
                                    </p:anim>
                                    <p:anim calcmode="lin" valueType="num">
                                      <p:cBhvr>
                                        <p:cTn id="76" dur="1000" fill="hold"/>
                                        <p:tgtEl>
                                          <p:spTgt spid="309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3091"/>
                                        </p:tgtEl>
                                        <p:attrNameLst>
                                          <p:attrName>style.visibility</p:attrName>
                                        </p:attrNameLst>
                                      </p:cBhvr>
                                      <p:to>
                                        <p:strVal val="visible"/>
                                      </p:to>
                                    </p:set>
                                    <p:anim calcmode="lin" valueType="num">
                                      <p:cBhvr>
                                        <p:cTn id="79" dur="1000" fill="hold"/>
                                        <p:tgtEl>
                                          <p:spTgt spid="3091"/>
                                        </p:tgtEl>
                                        <p:attrNameLst>
                                          <p:attrName>ppt_w</p:attrName>
                                        </p:attrNameLst>
                                      </p:cBhvr>
                                      <p:tavLst>
                                        <p:tav tm="0">
                                          <p:val>
                                            <p:fltVal val="0"/>
                                          </p:val>
                                        </p:tav>
                                        <p:tav tm="100000">
                                          <p:val>
                                            <p:strVal val="#ppt_w"/>
                                          </p:val>
                                        </p:tav>
                                      </p:tavLst>
                                    </p:anim>
                                    <p:anim calcmode="lin" valueType="num">
                                      <p:cBhvr>
                                        <p:cTn id="80" dur="1000" fill="hold"/>
                                        <p:tgtEl>
                                          <p:spTgt spid="3091"/>
                                        </p:tgtEl>
                                        <p:attrNameLst>
                                          <p:attrName>ppt_h</p:attrName>
                                        </p:attrNameLst>
                                      </p:cBhvr>
                                      <p:tavLst>
                                        <p:tav tm="0">
                                          <p:val>
                                            <p:fltVal val="0"/>
                                          </p:val>
                                        </p:tav>
                                        <p:tav tm="100000">
                                          <p:val>
                                            <p:strVal val="#ppt_h"/>
                                          </p:val>
                                        </p:tav>
                                      </p:tavLst>
                                    </p:anim>
                                    <p:anim calcmode="lin" valueType="num">
                                      <p:cBhvr>
                                        <p:cTn id="81" dur="1000" fill="hold"/>
                                        <p:tgtEl>
                                          <p:spTgt spid="3091"/>
                                        </p:tgtEl>
                                        <p:attrNameLst>
                                          <p:attrName>ppt_x</p:attrName>
                                        </p:attrNameLst>
                                      </p:cBhvr>
                                      <p:tavLst>
                                        <p:tav tm="0">
                                          <p:val>
                                            <p:fltVal val="0.5"/>
                                          </p:val>
                                        </p:tav>
                                        <p:tav tm="100000">
                                          <p:val>
                                            <p:strVal val="#ppt_x"/>
                                          </p:val>
                                        </p:tav>
                                      </p:tavLst>
                                    </p:anim>
                                    <p:anim calcmode="lin" valueType="num">
                                      <p:cBhvr>
                                        <p:cTn id="82" dur="1000" fill="hold"/>
                                        <p:tgtEl>
                                          <p:spTgt spid="309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3092"/>
                                        </p:tgtEl>
                                        <p:attrNameLst>
                                          <p:attrName>style.visibility</p:attrName>
                                        </p:attrNameLst>
                                      </p:cBhvr>
                                      <p:to>
                                        <p:strVal val="visible"/>
                                      </p:to>
                                    </p:set>
                                    <p:anim calcmode="lin" valueType="num">
                                      <p:cBhvr>
                                        <p:cTn id="85" dur="1000" fill="hold"/>
                                        <p:tgtEl>
                                          <p:spTgt spid="3092"/>
                                        </p:tgtEl>
                                        <p:attrNameLst>
                                          <p:attrName>ppt_w</p:attrName>
                                        </p:attrNameLst>
                                      </p:cBhvr>
                                      <p:tavLst>
                                        <p:tav tm="0">
                                          <p:val>
                                            <p:fltVal val="0"/>
                                          </p:val>
                                        </p:tav>
                                        <p:tav tm="100000">
                                          <p:val>
                                            <p:strVal val="#ppt_w"/>
                                          </p:val>
                                        </p:tav>
                                      </p:tavLst>
                                    </p:anim>
                                    <p:anim calcmode="lin" valueType="num">
                                      <p:cBhvr>
                                        <p:cTn id="86" dur="1000" fill="hold"/>
                                        <p:tgtEl>
                                          <p:spTgt spid="3092"/>
                                        </p:tgtEl>
                                        <p:attrNameLst>
                                          <p:attrName>ppt_h</p:attrName>
                                        </p:attrNameLst>
                                      </p:cBhvr>
                                      <p:tavLst>
                                        <p:tav tm="0">
                                          <p:val>
                                            <p:fltVal val="0"/>
                                          </p:val>
                                        </p:tav>
                                        <p:tav tm="100000">
                                          <p:val>
                                            <p:strVal val="#ppt_h"/>
                                          </p:val>
                                        </p:tav>
                                      </p:tavLst>
                                    </p:anim>
                                    <p:anim calcmode="lin" valueType="num">
                                      <p:cBhvr>
                                        <p:cTn id="87" dur="1000" fill="hold"/>
                                        <p:tgtEl>
                                          <p:spTgt spid="3092"/>
                                        </p:tgtEl>
                                        <p:attrNameLst>
                                          <p:attrName>ppt_x</p:attrName>
                                        </p:attrNameLst>
                                      </p:cBhvr>
                                      <p:tavLst>
                                        <p:tav tm="0">
                                          <p:val>
                                            <p:fltVal val="0.5"/>
                                          </p:val>
                                        </p:tav>
                                        <p:tav tm="100000">
                                          <p:val>
                                            <p:strVal val="#ppt_x"/>
                                          </p:val>
                                        </p:tav>
                                      </p:tavLst>
                                    </p:anim>
                                    <p:anim calcmode="lin" valueType="num">
                                      <p:cBhvr>
                                        <p:cTn id="88" dur="1000" fill="hold"/>
                                        <p:tgtEl>
                                          <p:spTgt spid="309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3093"/>
                                        </p:tgtEl>
                                        <p:attrNameLst>
                                          <p:attrName>style.visibility</p:attrName>
                                        </p:attrNameLst>
                                      </p:cBhvr>
                                      <p:to>
                                        <p:strVal val="visible"/>
                                      </p:to>
                                    </p:set>
                                    <p:anim calcmode="lin" valueType="num">
                                      <p:cBhvr>
                                        <p:cTn id="91" dur="1000" fill="hold"/>
                                        <p:tgtEl>
                                          <p:spTgt spid="3093"/>
                                        </p:tgtEl>
                                        <p:attrNameLst>
                                          <p:attrName>ppt_w</p:attrName>
                                        </p:attrNameLst>
                                      </p:cBhvr>
                                      <p:tavLst>
                                        <p:tav tm="0">
                                          <p:val>
                                            <p:fltVal val="0"/>
                                          </p:val>
                                        </p:tav>
                                        <p:tav tm="100000">
                                          <p:val>
                                            <p:strVal val="#ppt_w"/>
                                          </p:val>
                                        </p:tav>
                                      </p:tavLst>
                                    </p:anim>
                                    <p:anim calcmode="lin" valueType="num">
                                      <p:cBhvr>
                                        <p:cTn id="92" dur="1000" fill="hold"/>
                                        <p:tgtEl>
                                          <p:spTgt spid="3093"/>
                                        </p:tgtEl>
                                        <p:attrNameLst>
                                          <p:attrName>ppt_h</p:attrName>
                                        </p:attrNameLst>
                                      </p:cBhvr>
                                      <p:tavLst>
                                        <p:tav tm="0">
                                          <p:val>
                                            <p:fltVal val="0"/>
                                          </p:val>
                                        </p:tav>
                                        <p:tav tm="100000">
                                          <p:val>
                                            <p:strVal val="#ppt_h"/>
                                          </p:val>
                                        </p:tav>
                                      </p:tavLst>
                                    </p:anim>
                                    <p:anim calcmode="lin" valueType="num">
                                      <p:cBhvr>
                                        <p:cTn id="93" dur="1000" fill="hold"/>
                                        <p:tgtEl>
                                          <p:spTgt spid="3093"/>
                                        </p:tgtEl>
                                        <p:attrNameLst>
                                          <p:attrName>ppt_x</p:attrName>
                                        </p:attrNameLst>
                                      </p:cBhvr>
                                      <p:tavLst>
                                        <p:tav tm="0">
                                          <p:val>
                                            <p:fltVal val="0.5"/>
                                          </p:val>
                                        </p:tav>
                                        <p:tav tm="100000">
                                          <p:val>
                                            <p:strVal val="#ppt_x"/>
                                          </p:val>
                                        </p:tav>
                                      </p:tavLst>
                                    </p:anim>
                                    <p:anim calcmode="lin" valueType="num">
                                      <p:cBhvr>
                                        <p:cTn id="94" dur="1000" fill="hold"/>
                                        <p:tgtEl>
                                          <p:spTgt spid="309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3094"/>
                                        </p:tgtEl>
                                        <p:attrNameLst>
                                          <p:attrName>style.visibility</p:attrName>
                                        </p:attrNameLst>
                                      </p:cBhvr>
                                      <p:to>
                                        <p:strVal val="visible"/>
                                      </p:to>
                                    </p:set>
                                    <p:anim calcmode="lin" valueType="num">
                                      <p:cBhvr>
                                        <p:cTn id="97" dur="1000" fill="hold"/>
                                        <p:tgtEl>
                                          <p:spTgt spid="3094"/>
                                        </p:tgtEl>
                                        <p:attrNameLst>
                                          <p:attrName>ppt_w</p:attrName>
                                        </p:attrNameLst>
                                      </p:cBhvr>
                                      <p:tavLst>
                                        <p:tav tm="0">
                                          <p:val>
                                            <p:fltVal val="0"/>
                                          </p:val>
                                        </p:tav>
                                        <p:tav tm="100000">
                                          <p:val>
                                            <p:strVal val="#ppt_w"/>
                                          </p:val>
                                        </p:tav>
                                      </p:tavLst>
                                    </p:anim>
                                    <p:anim calcmode="lin" valueType="num">
                                      <p:cBhvr>
                                        <p:cTn id="98" dur="1000" fill="hold"/>
                                        <p:tgtEl>
                                          <p:spTgt spid="3094"/>
                                        </p:tgtEl>
                                        <p:attrNameLst>
                                          <p:attrName>ppt_h</p:attrName>
                                        </p:attrNameLst>
                                      </p:cBhvr>
                                      <p:tavLst>
                                        <p:tav tm="0">
                                          <p:val>
                                            <p:fltVal val="0"/>
                                          </p:val>
                                        </p:tav>
                                        <p:tav tm="100000">
                                          <p:val>
                                            <p:strVal val="#ppt_h"/>
                                          </p:val>
                                        </p:tav>
                                      </p:tavLst>
                                    </p:anim>
                                    <p:anim calcmode="lin" valueType="num">
                                      <p:cBhvr>
                                        <p:cTn id="99" dur="1000" fill="hold"/>
                                        <p:tgtEl>
                                          <p:spTgt spid="3094"/>
                                        </p:tgtEl>
                                        <p:attrNameLst>
                                          <p:attrName>ppt_x</p:attrName>
                                        </p:attrNameLst>
                                      </p:cBhvr>
                                      <p:tavLst>
                                        <p:tav tm="0">
                                          <p:val>
                                            <p:fltVal val="0.5"/>
                                          </p:val>
                                        </p:tav>
                                        <p:tav tm="100000">
                                          <p:val>
                                            <p:strVal val="#ppt_x"/>
                                          </p:val>
                                        </p:tav>
                                      </p:tavLst>
                                    </p:anim>
                                    <p:anim calcmode="lin" valueType="num">
                                      <p:cBhvr>
                                        <p:cTn id="100" dur="1000" fill="hold"/>
                                        <p:tgtEl>
                                          <p:spTgt spid="309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3095"/>
                                        </p:tgtEl>
                                        <p:attrNameLst>
                                          <p:attrName>style.visibility</p:attrName>
                                        </p:attrNameLst>
                                      </p:cBhvr>
                                      <p:to>
                                        <p:strVal val="visible"/>
                                      </p:to>
                                    </p:set>
                                    <p:anim calcmode="lin" valueType="num">
                                      <p:cBhvr>
                                        <p:cTn id="103" dur="1000" fill="hold"/>
                                        <p:tgtEl>
                                          <p:spTgt spid="3095"/>
                                        </p:tgtEl>
                                        <p:attrNameLst>
                                          <p:attrName>ppt_w</p:attrName>
                                        </p:attrNameLst>
                                      </p:cBhvr>
                                      <p:tavLst>
                                        <p:tav tm="0">
                                          <p:val>
                                            <p:fltVal val="0"/>
                                          </p:val>
                                        </p:tav>
                                        <p:tav tm="100000">
                                          <p:val>
                                            <p:strVal val="#ppt_w"/>
                                          </p:val>
                                        </p:tav>
                                      </p:tavLst>
                                    </p:anim>
                                    <p:anim calcmode="lin" valueType="num">
                                      <p:cBhvr>
                                        <p:cTn id="104" dur="1000" fill="hold"/>
                                        <p:tgtEl>
                                          <p:spTgt spid="3095"/>
                                        </p:tgtEl>
                                        <p:attrNameLst>
                                          <p:attrName>ppt_h</p:attrName>
                                        </p:attrNameLst>
                                      </p:cBhvr>
                                      <p:tavLst>
                                        <p:tav tm="0">
                                          <p:val>
                                            <p:fltVal val="0"/>
                                          </p:val>
                                        </p:tav>
                                        <p:tav tm="100000">
                                          <p:val>
                                            <p:strVal val="#ppt_h"/>
                                          </p:val>
                                        </p:tav>
                                      </p:tavLst>
                                    </p:anim>
                                    <p:anim calcmode="lin" valueType="num">
                                      <p:cBhvr>
                                        <p:cTn id="105" dur="1000" fill="hold"/>
                                        <p:tgtEl>
                                          <p:spTgt spid="3095"/>
                                        </p:tgtEl>
                                        <p:attrNameLst>
                                          <p:attrName>ppt_x</p:attrName>
                                        </p:attrNameLst>
                                      </p:cBhvr>
                                      <p:tavLst>
                                        <p:tav tm="0">
                                          <p:val>
                                            <p:fltVal val="0.5"/>
                                          </p:val>
                                        </p:tav>
                                        <p:tav tm="100000">
                                          <p:val>
                                            <p:strVal val="#ppt_x"/>
                                          </p:val>
                                        </p:tav>
                                      </p:tavLst>
                                    </p:anim>
                                    <p:anim calcmode="lin" valueType="num">
                                      <p:cBhvr>
                                        <p:cTn id="106" dur="1000" fill="hold"/>
                                        <p:tgtEl>
                                          <p:spTgt spid="309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3096"/>
                                        </p:tgtEl>
                                        <p:attrNameLst>
                                          <p:attrName>style.visibility</p:attrName>
                                        </p:attrNameLst>
                                      </p:cBhvr>
                                      <p:to>
                                        <p:strVal val="visible"/>
                                      </p:to>
                                    </p:set>
                                    <p:anim calcmode="lin" valueType="num">
                                      <p:cBhvr>
                                        <p:cTn id="109" dur="1000" fill="hold"/>
                                        <p:tgtEl>
                                          <p:spTgt spid="3096"/>
                                        </p:tgtEl>
                                        <p:attrNameLst>
                                          <p:attrName>ppt_w</p:attrName>
                                        </p:attrNameLst>
                                      </p:cBhvr>
                                      <p:tavLst>
                                        <p:tav tm="0">
                                          <p:val>
                                            <p:fltVal val="0"/>
                                          </p:val>
                                        </p:tav>
                                        <p:tav tm="100000">
                                          <p:val>
                                            <p:strVal val="#ppt_w"/>
                                          </p:val>
                                        </p:tav>
                                      </p:tavLst>
                                    </p:anim>
                                    <p:anim calcmode="lin" valueType="num">
                                      <p:cBhvr>
                                        <p:cTn id="110" dur="1000" fill="hold"/>
                                        <p:tgtEl>
                                          <p:spTgt spid="3096"/>
                                        </p:tgtEl>
                                        <p:attrNameLst>
                                          <p:attrName>ppt_h</p:attrName>
                                        </p:attrNameLst>
                                      </p:cBhvr>
                                      <p:tavLst>
                                        <p:tav tm="0">
                                          <p:val>
                                            <p:fltVal val="0"/>
                                          </p:val>
                                        </p:tav>
                                        <p:tav tm="100000">
                                          <p:val>
                                            <p:strVal val="#ppt_h"/>
                                          </p:val>
                                        </p:tav>
                                      </p:tavLst>
                                    </p:anim>
                                    <p:anim calcmode="lin" valueType="num">
                                      <p:cBhvr>
                                        <p:cTn id="111" dur="1000" fill="hold"/>
                                        <p:tgtEl>
                                          <p:spTgt spid="3096"/>
                                        </p:tgtEl>
                                        <p:attrNameLst>
                                          <p:attrName>ppt_x</p:attrName>
                                        </p:attrNameLst>
                                      </p:cBhvr>
                                      <p:tavLst>
                                        <p:tav tm="0">
                                          <p:val>
                                            <p:fltVal val="0.5"/>
                                          </p:val>
                                        </p:tav>
                                        <p:tav tm="100000">
                                          <p:val>
                                            <p:strVal val="#ppt_x"/>
                                          </p:val>
                                        </p:tav>
                                      </p:tavLst>
                                    </p:anim>
                                    <p:anim calcmode="lin" valueType="num">
                                      <p:cBhvr>
                                        <p:cTn id="112" dur="1000" fill="hold"/>
                                        <p:tgtEl>
                                          <p:spTgt spid="309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3097"/>
                                        </p:tgtEl>
                                        <p:attrNameLst>
                                          <p:attrName>style.visibility</p:attrName>
                                        </p:attrNameLst>
                                      </p:cBhvr>
                                      <p:to>
                                        <p:strVal val="visible"/>
                                      </p:to>
                                    </p:set>
                                    <p:anim calcmode="lin" valueType="num">
                                      <p:cBhvr>
                                        <p:cTn id="115" dur="1000" fill="hold"/>
                                        <p:tgtEl>
                                          <p:spTgt spid="3097"/>
                                        </p:tgtEl>
                                        <p:attrNameLst>
                                          <p:attrName>ppt_w</p:attrName>
                                        </p:attrNameLst>
                                      </p:cBhvr>
                                      <p:tavLst>
                                        <p:tav tm="0">
                                          <p:val>
                                            <p:fltVal val="0"/>
                                          </p:val>
                                        </p:tav>
                                        <p:tav tm="100000">
                                          <p:val>
                                            <p:strVal val="#ppt_w"/>
                                          </p:val>
                                        </p:tav>
                                      </p:tavLst>
                                    </p:anim>
                                    <p:anim calcmode="lin" valueType="num">
                                      <p:cBhvr>
                                        <p:cTn id="116" dur="1000" fill="hold"/>
                                        <p:tgtEl>
                                          <p:spTgt spid="3097"/>
                                        </p:tgtEl>
                                        <p:attrNameLst>
                                          <p:attrName>ppt_h</p:attrName>
                                        </p:attrNameLst>
                                      </p:cBhvr>
                                      <p:tavLst>
                                        <p:tav tm="0">
                                          <p:val>
                                            <p:fltVal val="0"/>
                                          </p:val>
                                        </p:tav>
                                        <p:tav tm="100000">
                                          <p:val>
                                            <p:strVal val="#ppt_h"/>
                                          </p:val>
                                        </p:tav>
                                      </p:tavLst>
                                    </p:anim>
                                    <p:anim calcmode="lin" valueType="num">
                                      <p:cBhvr>
                                        <p:cTn id="117" dur="1000" fill="hold"/>
                                        <p:tgtEl>
                                          <p:spTgt spid="3097"/>
                                        </p:tgtEl>
                                        <p:attrNameLst>
                                          <p:attrName>ppt_x</p:attrName>
                                        </p:attrNameLst>
                                      </p:cBhvr>
                                      <p:tavLst>
                                        <p:tav tm="0">
                                          <p:val>
                                            <p:fltVal val="0.5"/>
                                          </p:val>
                                        </p:tav>
                                        <p:tav tm="100000">
                                          <p:val>
                                            <p:strVal val="#ppt_x"/>
                                          </p:val>
                                        </p:tav>
                                      </p:tavLst>
                                    </p:anim>
                                    <p:anim calcmode="lin" valueType="num">
                                      <p:cBhvr>
                                        <p:cTn id="118" dur="1000" fill="hold"/>
                                        <p:tgtEl>
                                          <p:spTgt spid="3097"/>
                                        </p:tgtEl>
                                        <p:attrNameLst>
                                          <p:attrName>ppt_y</p:attrName>
                                        </p:attrNameLst>
                                      </p:cBhvr>
                                      <p:tavLst>
                                        <p:tav tm="0">
                                          <p:val>
                                            <p:fltVal val="0.5"/>
                                          </p:val>
                                        </p:tav>
                                        <p:tav tm="100000">
                                          <p:val>
                                            <p:strVal val="#ppt_y"/>
                                          </p:val>
                                        </p:tav>
                                      </p:tavLst>
                                    </p:anim>
                                  </p:childTnLst>
                                </p:cTn>
                              </p:par>
                            </p:childTnLst>
                          </p:cTn>
                        </p:par>
                        <p:par>
                          <p:cTn id="119" fill="hold" nodeType="afterGroup">
                            <p:stCondLst>
                              <p:cond delay="2500"/>
                            </p:stCondLst>
                            <p:childTnLst>
                              <p:par>
                                <p:cTn id="120" presetID="1" presetClass="mediacall" presetSubtype="0" fill="hold" nodeType="afterEffect">
                                  <p:stCondLst>
                                    <p:cond delay="0"/>
                                  </p:stCondLst>
                                  <p:childTnLst>
                                    <p:cmd type="call" cmd="playFrom(0.0)">
                                      <p:cBhvr>
                                        <p:cTn id="121" dur="85576" fill="hold"/>
                                        <p:tgtEl>
                                          <p:spTgt spid="3074"/>
                                        </p:tgtEl>
                                      </p:cBhvr>
                                    </p:cmd>
                                  </p:childTnLst>
                                </p:cTn>
                              </p:par>
                            </p:childTnLst>
                          </p:cTn>
                        </p:par>
                      </p:childTnLst>
                    </p:cTn>
                  </p:par>
                  <p:par>
                    <p:cTn id="122" fill="hold">
                      <p:stCondLst>
                        <p:cond delay="indefinite"/>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293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6" repeatCount="2000" fill="hold" display="0">
                  <p:stCondLst>
                    <p:cond delay="indefinite"/>
                  </p:stCondLst>
                  <p:endCondLst>
                    <p:cond evt="onPrev" delay="0">
                      <p:tgtEl>
                        <p:sldTgt/>
                      </p:tgtEl>
                    </p:cond>
                    <p:cond evt="onStopAudio" delay="0">
                      <p:tgtEl>
                        <p:sldTgt/>
                      </p:tgtEl>
                    </p:cond>
                  </p:endCondLst>
                </p:cTn>
                <p:tgtEl>
                  <p:spTgt spid="3098"/>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128" restart="whenNotActive" fill="hold" evtFilter="cancelBubble" nodeType="interactiveSeq">
                <p:stCondLst>
                  <p:cond evt="onClick" delay="0">
                    <p:tgtEl>
                      <p:spTgt spid="2086"/>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 presetClass="mediacall" presetSubtype="0" fill="hold" nodeType="clickEffect">
                                  <p:stCondLst>
                                    <p:cond delay="0"/>
                                  </p:stCondLst>
                                  <p:childTnLst>
                                    <p:cmd type="call" cmd="playFrom(0.0)">
                                      <p:cBhvr>
                                        <p:cTn id="132" dur="288159" fill="hold"/>
                                        <p:tgtEl>
                                          <p:spTgt spid="2086"/>
                                        </p:tgtEl>
                                      </p:cBhvr>
                                    </p:cmd>
                                  </p:childTnLst>
                                </p:cTn>
                              </p:par>
                            </p:childTnLst>
                          </p:cTn>
                        </p:par>
                      </p:childTnLst>
                    </p:cTn>
                  </p:par>
                </p:childTnLst>
              </p:cTn>
              <p:nextCondLst>
                <p:cond evt="onClick" delay="0">
                  <p:tgtEl>
                    <p:spTgt spid="2086"/>
                  </p:tgtEl>
                </p:cond>
              </p:nextCondLst>
            </p:seq>
            <p:audio>
              <p:cMediaNode>
                <p:cTn id="133" fill="hold" display="0">
                  <p:stCondLst>
                    <p:cond delay="indefinite"/>
                  </p:stCondLst>
                  <p:endCondLst>
                    <p:cond evt="onNext" delay="0">
                      <p:tgtEl>
                        <p:sldTgt/>
                      </p:tgtEl>
                    </p:cond>
                    <p:cond evt="onPrev" delay="0">
                      <p:tgtEl>
                        <p:sldTgt/>
                      </p:tgtEl>
                    </p:cond>
                    <p:cond evt="onStopAudio" delay="0">
                      <p:tgtEl>
                        <p:sldTgt/>
                      </p:tgtEl>
                    </p:cond>
                  </p:endCondLst>
                </p:cTn>
                <p:tgtEl>
                  <p:spTgt spid="2086"/>
                </p:tgtEl>
              </p:cMediaNode>
            </p:audio>
            <p:video>
              <p:cMediaNode vol="80000">
                <p:cTn id="134" fill="hold" display="0">
                  <p:stCondLst>
                    <p:cond delay="indefinite"/>
                  </p:stCondLst>
                </p:cTn>
                <p:tgtEl>
                  <p:spTgt spid="2"/>
                </p:tgtEl>
              </p:cMediaNode>
            </p:video>
            <p:seq concurrent="1" nextAc="seek">
              <p:cTn id="135" restart="whenNotActive" fill="hold" evtFilter="cancelBubble" nodeType="interactiveSeq">
                <p:stCondLst>
                  <p:cond evt="onClick" delay="0">
                    <p:tgtEl>
                      <p:spTgt spid="2"/>
                    </p:tgtEl>
                  </p:cond>
                </p:stCondLst>
                <p:endSync evt="end" delay="0">
                  <p:rtn val="all"/>
                </p:endSync>
                <p:childTnLst>
                  <p:par>
                    <p:cTn id="136" fill="hold">
                      <p:stCondLst>
                        <p:cond delay="0"/>
                      </p:stCondLst>
                      <p:childTnLst>
                        <p:par>
                          <p:cTn id="137" fill="hold">
                            <p:stCondLst>
                              <p:cond delay="0"/>
                            </p:stCondLst>
                            <p:childTnLst>
                              <p:par>
                                <p:cTn id="138" presetID="2" presetClass="mediacall" presetSubtype="0" fill="hold" nodeType="clickEffect">
                                  <p:stCondLst>
                                    <p:cond delay="0"/>
                                  </p:stCondLst>
                                  <p:childTnLst>
                                    <p:cmd type="call" cmd="togglePause">
                                      <p:cBhvr>
                                        <p:cTn id="139" dur="1" fill="hold"/>
                                        <p:tgtEl>
                                          <p:spTgt spid="2"/>
                                        </p:tgtEl>
                                      </p:cBhvr>
                                    </p:cmd>
                                  </p:childTnLst>
                                </p:cTn>
                              </p:par>
                            </p:childTnLst>
                          </p:cTn>
                        </p:par>
                      </p:childTnLst>
                    </p:cTn>
                  </p:par>
                </p:childTnLst>
              </p:cTn>
              <p:nextCondLst>
                <p:cond evt="onClick" delay="0">
                  <p:tgtEl>
                    <p:spTgt spid="2"/>
                  </p:tgtEl>
                </p:cond>
              </p:nextCondLst>
            </p:seq>
          </p:childTnLst>
        </p:cTn>
      </p:par>
    </p:tnLst>
    <p:bldLst>
      <p:bldP spid="3078" grpId="0" animBg="1"/>
      <p:bldP spid="3079" grpId="0" animBg="1"/>
      <p:bldP spid="3082" grpId="0" animBg="1"/>
      <p:bldP spid="3085" grpId="0" animBg="1"/>
      <p:bldP spid="3086" grpId="0" animBg="1"/>
      <p:bldP spid="3088" grpId="0" animBg="1"/>
      <p:bldP spid="3090" grpId="0" animBg="1"/>
      <p:bldP spid="3091" grpId="0" animBg="1"/>
      <p:bldP spid="3093" grpId="0" animBg="1"/>
      <p:bldP spid="3095" grpId="0" animBg="1"/>
      <p:bldP spid="309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tOI DI 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4114800" cy="6167438"/>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box(in)">
                                      <p:cBhvr>
                                        <p:cTn id="7" dur="500"/>
                                        <p:tgtEl>
                                          <p:spTgt spid="79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9876"/>
                                        </p:tgtEl>
                                      </p:cBhvr>
                                    </p:animEffect>
                                    <p:set>
                                      <p:cBhvr>
                                        <p:cTn id="12" dur="1" fill="hold">
                                          <p:stCondLst>
                                            <p:cond delay="499"/>
                                          </p:stCondLst>
                                        </p:cTn>
                                        <p:tgtEl>
                                          <p:spTgt spid="798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6F4F2-867E-403A-80EC-58D7E63251FB}"/>
              </a:ext>
            </a:extLst>
          </p:cNvPr>
          <p:cNvSpPr txBox="1"/>
          <p:nvPr/>
        </p:nvSpPr>
        <p:spPr>
          <a:xfrm>
            <a:off x="990600" y="762000"/>
            <a:ext cx="6705600" cy="1015663"/>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LUYỆN ĐỌC</a:t>
            </a:r>
          </a:p>
        </p:txBody>
      </p:sp>
      <p:sp>
        <p:nvSpPr>
          <p:cNvPr id="4" name="TextBox 3">
            <a:extLst>
              <a:ext uri="{FF2B5EF4-FFF2-40B4-BE49-F238E27FC236}">
                <a16:creationId xmlns:a16="http://schemas.microsoft.com/office/drawing/2014/main" id="{4CB1E86C-626D-4C46-8780-5FF7CAC53F04}"/>
              </a:ext>
            </a:extLst>
          </p:cNvPr>
          <p:cNvSpPr txBox="1"/>
          <p:nvPr/>
        </p:nvSpPr>
        <p:spPr>
          <a:xfrm>
            <a:off x="685800" y="2115233"/>
            <a:ext cx="18288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6A3A480-2D4F-48C2-9768-A799887E2C74}"/>
              </a:ext>
            </a:extLst>
          </p:cNvPr>
          <p:cNvSpPr txBox="1"/>
          <p:nvPr/>
        </p:nvSpPr>
        <p:spPr>
          <a:xfrm>
            <a:off x="4757058" y="2115233"/>
            <a:ext cx="295002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endParaRPr lang="en-US"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527B6C9-6B83-4503-BC8A-F828CD6B70CF}"/>
              </a:ext>
            </a:extLst>
          </p:cNvPr>
          <p:cNvSpPr txBox="1"/>
          <p:nvPr/>
        </p:nvSpPr>
        <p:spPr>
          <a:xfrm>
            <a:off x="685800" y="3099134"/>
            <a:ext cx="18288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nức</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BDBC40-9D91-47EE-8148-F44D13385009}"/>
              </a:ext>
            </a:extLst>
          </p:cNvPr>
          <p:cNvSpPr txBox="1"/>
          <p:nvPr/>
        </p:nvSpPr>
        <p:spPr>
          <a:xfrm>
            <a:off x="4746171" y="3099134"/>
            <a:ext cx="295002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tựu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endParaRPr lang="en-US"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0CF606E-0458-42F8-8FAE-65119DFEC200}"/>
              </a:ext>
            </a:extLst>
          </p:cNvPr>
          <p:cNvSpPr txBox="1"/>
          <p:nvPr/>
        </p:nvSpPr>
        <p:spPr>
          <a:xfrm>
            <a:off x="740229" y="4002888"/>
            <a:ext cx="1774371"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nở</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BB75B4-10E9-42C1-B4E0-23431E6C523E}"/>
              </a:ext>
            </a:extLst>
          </p:cNvPr>
          <p:cNvSpPr txBox="1"/>
          <p:nvPr/>
        </p:nvSpPr>
        <p:spPr>
          <a:xfrm>
            <a:off x="4789716" y="4002888"/>
            <a:ext cx="2917369"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lạnh</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8A2E0A5-4045-47BF-9705-1EE2AA231D76}"/>
              </a:ext>
            </a:extLst>
          </p:cNvPr>
          <p:cNvSpPr txBox="1"/>
          <p:nvPr/>
        </p:nvSpPr>
        <p:spPr>
          <a:xfrm>
            <a:off x="751115" y="4928413"/>
            <a:ext cx="1774371"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0332D49-CA65-44E5-9DB2-D01DEF853420}"/>
              </a:ext>
            </a:extLst>
          </p:cNvPr>
          <p:cNvSpPr txBox="1"/>
          <p:nvPr/>
        </p:nvSpPr>
        <p:spPr>
          <a:xfrm>
            <a:off x="4844145" y="4928413"/>
            <a:ext cx="1774371"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bỡ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ngỡ</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6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1FD5F9-8F30-429E-9A46-6B96AD2B95C9}"/>
              </a:ext>
            </a:extLst>
          </p:cNvPr>
          <p:cNvSpPr txBox="1"/>
          <p:nvPr/>
        </p:nvSpPr>
        <p:spPr>
          <a:xfrm>
            <a:off x="1066800" y="1295400"/>
            <a:ext cx="609600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CHIA ĐOẠN</a:t>
            </a:r>
          </a:p>
        </p:txBody>
      </p:sp>
      <p:sp>
        <p:nvSpPr>
          <p:cNvPr id="3" name="TextBox 2">
            <a:extLst>
              <a:ext uri="{FF2B5EF4-FFF2-40B4-BE49-F238E27FC236}">
                <a16:creationId xmlns:a16="http://schemas.microsoft.com/office/drawing/2014/main" id="{ADC086CD-1015-40AB-A4D4-51027976C2C3}"/>
              </a:ext>
            </a:extLst>
          </p:cNvPr>
          <p:cNvSpPr txBox="1"/>
          <p:nvPr/>
        </p:nvSpPr>
        <p:spPr>
          <a:xfrm>
            <a:off x="533400" y="2362200"/>
            <a:ext cx="8153400" cy="1323439"/>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70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484B5-9BF9-4A25-85B6-BECAEB4DC4D5}"/>
              </a:ext>
            </a:extLst>
          </p:cNvPr>
          <p:cNvSpPr txBox="1"/>
          <p:nvPr/>
        </p:nvSpPr>
        <p:spPr>
          <a:xfrm>
            <a:off x="495300" y="1164770"/>
            <a:ext cx="2057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nao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nức</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1492AD4-3A3B-4901-9E46-6F3033926D9B}"/>
              </a:ext>
            </a:extLst>
          </p:cNvPr>
          <p:cNvSpPr txBox="1"/>
          <p:nvPr/>
        </p:nvSpPr>
        <p:spPr>
          <a:xfrm>
            <a:off x="2209800" y="1164771"/>
            <a:ext cx="5410200" cy="646331"/>
          </a:xfrm>
          <a:prstGeom prst="rect">
            <a:avLst/>
          </a:prstGeom>
          <a:noFill/>
        </p:spPr>
        <p:txBody>
          <a:bodyPr wrap="square" rtlCol="0">
            <a:spAutoFit/>
          </a:bodyPr>
          <a:lstStyle/>
          <a:p>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hăm</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hở</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phấn</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khởi</a:t>
            </a:r>
            <a:endParaRPr lang="en-US" sz="3600" b="1" dirty="0">
              <a:solidFill>
                <a:srgbClr val="5322B4"/>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B943776-B418-444C-8238-AB71A99D1A84}"/>
              </a:ext>
            </a:extLst>
          </p:cNvPr>
          <p:cNvSpPr txBox="1"/>
          <p:nvPr/>
        </p:nvSpPr>
        <p:spPr>
          <a:xfrm>
            <a:off x="435429" y="3439886"/>
            <a:ext cx="25908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mơn</a:t>
            </a:r>
            <a:r>
              <a:rPr lang="en-US" sz="3600" b="1" dirty="0">
                <a:latin typeface="Times New Roman" panose="02020603050405020304" pitchFamily="18" charset="0"/>
                <a:cs typeface="Times New Roman" panose="02020603050405020304" pitchFamily="18" charset="0"/>
              </a:rPr>
              <a:t> man</a:t>
            </a:r>
          </a:p>
        </p:txBody>
      </p:sp>
      <p:sp>
        <p:nvSpPr>
          <p:cNvPr id="5" name="TextBox 4">
            <a:extLst>
              <a:ext uri="{FF2B5EF4-FFF2-40B4-BE49-F238E27FC236}">
                <a16:creationId xmlns:a16="http://schemas.microsoft.com/office/drawing/2014/main" id="{55EB42FA-5080-4454-A2EA-98A3A8EC9134}"/>
              </a:ext>
            </a:extLst>
          </p:cNvPr>
          <p:cNvSpPr txBox="1"/>
          <p:nvPr/>
        </p:nvSpPr>
        <p:spPr>
          <a:xfrm>
            <a:off x="2552700" y="3439886"/>
            <a:ext cx="6155871" cy="646331"/>
          </a:xfrm>
          <a:prstGeom prst="rect">
            <a:avLst/>
          </a:prstGeom>
          <a:noFill/>
        </p:spPr>
        <p:txBody>
          <a:bodyPr wrap="square" rtlCol="0">
            <a:spAutoFit/>
          </a:bodyPr>
          <a:lstStyle/>
          <a:p>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nhẹ</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nhàng</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dễ</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chịu</a:t>
            </a:r>
            <a:endParaRPr lang="en-US" sz="3600" b="1" dirty="0">
              <a:solidFill>
                <a:srgbClr val="5322B4"/>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EE7DF8-6ECF-4633-99E7-4EFC0607BE90}"/>
              </a:ext>
            </a:extLst>
          </p:cNvPr>
          <p:cNvSpPr txBox="1"/>
          <p:nvPr/>
        </p:nvSpPr>
        <p:spPr>
          <a:xfrm>
            <a:off x="228600" y="4495800"/>
            <a:ext cx="25908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quang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đãng</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D46A38-9723-4C27-AEB4-CBD8882D0DD5}"/>
              </a:ext>
            </a:extLst>
          </p:cNvPr>
          <p:cNvSpPr txBox="1"/>
          <p:nvPr/>
        </p:nvSpPr>
        <p:spPr>
          <a:xfrm>
            <a:off x="2667000" y="4495800"/>
            <a:ext cx="5638800" cy="646331"/>
          </a:xfrm>
          <a:prstGeom prst="rect">
            <a:avLst/>
          </a:prstGeom>
          <a:noFill/>
        </p:spPr>
        <p:txBody>
          <a:bodyPr wrap="square" rtlCol="0">
            <a:spAutoFit/>
          </a:bodyPr>
          <a:lstStyle/>
          <a:p>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sáng</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sủa</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và</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thoáng</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rộng</a:t>
            </a:r>
            <a:endParaRPr lang="en-US" sz="3600" b="1" dirty="0">
              <a:solidFill>
                <a:srgbClr val="5322B4"/>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35D9954-DC9A-4F06-8D39-755A9EBF264A}"/>
              </a:ext>
            </a:extLst>
          </p:cNvPr>
          <p:cNvSpPr txBox="1"/>
          <p:nvPr/>
        </p:nvSpPr>
        <p:spPr>
          <a:xfrm>
            <a:off x="304800" y="2133600"/>
            <a:ext cx="65151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a:solidFill>
                  <a:srgbClr val="5322B4"/>
                </a:solidFill>
                <a:latin typeface="Times New Roman" panose="02020603050405020304" pitchFamily="18" charset="0"/>
                <a:cs typeface="Times New Roman" panose="02020603050405020304" pitchFamily="18" charset="0"/>
              </a:rPr>
              <a:t>“</a:t>
            </a:r>
            <a:r>
              <a:rPr lang="en-US" sz="3600" b="1" dirty="0" err="1">
                <a:solidFill>
                  <a:srgbClr val="5322B4"/>
                </a:solidFill>
                <a:latin typeface="Times New Roman" panose="02020603050405020304" pitchFamily="18" charset="0"/>
                <a:cs typeface="Times New Roman" panose="02020603050405020304" pitchFamily="18" charset="0"/>
              </a:rPr>
              <a:t>nao</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nức</a:t>
            </a:r>
            <a:r>
              <a:rPr lang="en-US" sz="3600" b="1" dirty="0">
                <a:solidFill>
                  <a:srgbClr val="5322B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85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600" y="685800"/>
            <a:ext cx="8686800" cy="4038600"/>
          </a:xfrm>
        </p:spPr>
        <p:txBody>
          <a:bodyPr/>
          <a:lstStyle/>
          <a:p>
            <a:pPr algn="just"/>
            <a:r>
              <a:rPr lang="en-US" sz="4800" b="1" dirty="0" err="1">
                <a:solidFill>
                  <a:srgbClr val="5322B4"/>
                </a:solidFill>
              </a:rPr>
              <a:t>Tôi</a:t>
            </a:r>
            <a:r>
              <a:rPr lang="en-US" sz="4800" b="1" dirty="0">
                <a:solidFill>
                  <a:srgbClr val="5322B4"/>
                </a:solidFill>
              </a:rPr>
              <a:t> </a:t>
            </a:r>
            <a:r>
              <a:rPr lang="en-US" sz="4800" b="1" dirty="0" err="1">
                <a:solidFill>
                  <a:srgbClr val="5322B4"/>
                </a:solidFill>
              </a:rPr>
              <a:t>quên</a:t>
            </a:r>
            <a:r>
              <a:rPr lang="en-US" sz="4800" b="1" dirty="0">
                <a:solidFill>
                  <a:srgbClr val="5322B4"/>
                </a:solidFill>
              </a:rPr>
              <a:t> </a:t>
            </a:r>
            <a:r>
              <a:rPr lang="en-US" sz="4800" b="1" dirty="0" err="1">
                <a:solidFill>
                  <a:srgbClr val="5322B4"/>
                </a:solidFill>
              </a:rPr>
              <a:t>thế</a:t>
            </a:r>
            <a:r>
              <a:rPr lang="en-US" sz="4800" b="1" dirty="0">
                <a:solidFill>
                  <a:srgbClr val="5322B4"/>
                </a:solidFill>
              </a:rPr>
              <a:t> </a:t>
            </a:r>
            <a:r>
              <a:rPr lang="en-US" sz="4800" b="1" dirty="0" err="1">
                <a:solidFill>
                  <a:srgbClr val="5322B4"/>
                </a:solidFill>
              </a:rPr>
              <a:t>nào</a:t>
            </a:r>
            <a:r>
              <a:rPr lang="en-US" sz="4800" b="1" dirty="0">
                <a:solidFill>
                  <a:srgbClr val="5322B4"/>
                </a:solidFill>
              </a:rPr>
              <a:t> </a:t>
            </a:r>
            <a:r>
              <a:rPr lang="en-US" sz="4800" b="1" dirty="0" err="1">
                <a:solidFill>
                  <a:srgbClr val="5322B4"/>
                </a:solidFill>
              </a:rPr>
              <a:t>được</a:t>
            </a:r>
            <a:r>
              <a:rPr lang="en-US" sz="4800" b="1" dirty="0">
                <a:solidFill>
                  <a:srgbClr val="5322B4"/>
                </a:solidFill>
              </a:rPr>
              <a:t> </a:t>
            </a:r>
            <a:r>
              <a:rPr lang="en-US" sz="4800" b="1" dirty="0" err="1">
                <a:solidFill>
                  <a:srgbClr val="5322B4"/>
                </a:solidFill>
              </a:rPr>
              <a:t>những</a:t>
            </a:r>
            <a:r>
              <a:rPr lang="en-US" sz="4800" b="1" dirty="0">
                <a:solidFill>
                  <a:srgbClr val="5322B4"/>
                </a:solidFill>
              </a:rPr>
              <a:t> </a:t>
            </a:r>
            <a:r>
              <a:rPr lang="en-US" sz="4800" b="1" dirty="0" err="1">
                <a:solidFill>
                  <a:srgbClr val="5322B4"/>
                </a:solidFill>
              </a:rPr>
              <a:t>cảm</a:t>
            </a:r>
            <a:r>
              <a:rPr lang="en-US" sz="4800" b="1" dirty="0">
                <a:solidFill>
                  <a:srgbClr val="5322B4"/>
                </a:solidFill>
              </a:rPr>
              <a:t> </a:t>
            </a:r>
            <a:r>
              <a:rPr lang="en-US" sz="4800" b="1" dirty="0" err="1">
                <a:solidFill>
                  <a:srgbClr val="5322B4"/>
                </a:solidFill>
              </a:rPr>
              <a:t>giác</a:t>
            </a:r>
            <a:r>
              <a:rPr lang="en-US" sz="4800" b="1" dirty="0">
                <a:solidFill>
                  <a:srgbClr val="5322B4"/>
                </a:solidFill>
              </a:rPr>
              <a:t> </a:t>
            </a:r>
            <a:r>
              <a:rPr lang="en-US" sz="4800" b="1" dirty="0" err="1">
                <a:solidFill>
                  <a:srgbClr val="5322B4"/>
                </a:solidFill>
              </a:rPr>
              <a:t>trong</a:t>
            </a:r>
            <a:r>
              <a:rPr lang="en-US" sz="4800" b="1" dirty="0">
                <a:solidFill>
                  <a:srgbClr val="5322B4"/>
                </a:solidFill>
              </a:rPr>
              <a:t> </a:t>
            </a:r>
            <a:r>
              <a:rPr lang="en-US" sz="4800" b="1" dirty="0" err="1">
                <a:solidFill>
                  <a:srgbClr val="5322B4"/>
                </a:solidFill>
              </a:rPr>
              <a:t>sáng</a:t>
            </a:r>
            <a:r>
              <a:rPr lang="en-US" sz="4800" b="1" dirty="0">
                <a:solidFill>
                  <a:srgbClr val="5322B4"/>
                </a:solidFill>
              </a:rPr>
              <a:t> </a:t>
            </a:r>
            <a:r>
              <a:rPr lang="en-US" sz="4800" b="1" dirty="0" err="1">
                <a:solidFill>
                  <a:srgbClr val="5322B4"/>
                </a:solidFill>
              </a:rPr>
              <a:t>ấy</a:t>
            </a:r>
            <a:r>
              <a:rPr lang="en-US" sz="4800" b="1" dirty="0">
                <a:solidFill>
                  <a:srgbClr val="5322B4"/>
                </a:solidFill>
              </a:rPr>
              <a:t> </a:t>
            </a:r>
            <a:r>
              <a:rPr lang="en-US" sz="4800" b="1" dirty="0" err="1">
                <a:solidFill>
                  <a:srgbClr val="5322B4"/>
                </a:solidFill>
              </a:rPr>
              <a:t>nảy</a:t>
            </a:r>
            <a:r>
              <a:rPr lang="en-US" sz="4800" b="1" dirty="0">
                <a:solidFill>
                  <a:srgbClr val="5322B4"/>
                </a:solidFill>
              </a:rPr>
              <a:t> </a:t>
            </a:r>
            <a:r>
              <a:rPr lang="en-US" sz="4800" b="1" dirty="0" err="1">
                <a:solidFill>
                  <a:srgbClr val="5322B4"/>
                </a:solidFill>
              </a:rPr>
              <a:t>nở</a:t>
            </a:r>
            <a:r>
              <a:rPr lang="en-US" sz="4800" b="1" dirty="0">
                <a:solidFill>
                  <a:srgbClr val="5322B4"/>
                </a:solidFill>
              </a:rPr>
              <a:t> </a:t>
            </a:r>
            <a:r>
              <a:rPr lang="en-US" sz="4800" b="1" dirty="0" err="1">
                <a:solidFill>
                  <a:srgbClr val="5322B4"/>
                </a:solidFill>
              </a:rPr>
              <a:t>trong</a:t>
            </a:r>
            <a:r>
              <a:rPr lang="en-US" sz="4800" b="1" dirty="0">
                <a:solidFill>
                  <a:srgbClr val="5322B4"/>
                </a:solidFill>
              </a:rPr>
              <a:t> </a:t>
            </a:r>
            <a:r>
              <a:rPr lang="en-US" sz="4800" b="1" dirty="0" err="1">
                <a:solidFill>
                  <a:srgbClr val="5322B4"/>
                </a:solidFill>
              </a:rPr>
              <a:t>lòng</a:t>
            </a:r>
            <a:r>
              <a:rPr lang="en-US" sz="4800" b="1" dirty="0">
                <a:solidFill>
                  <a:srgbClr val="5322B4"/>
                </a:solidFill>
              </a:rPr>
              <a:t> </a:t>
            </a:r>
            <a:r>
              <a:rPr lang="en-US" sz="4800" b="1" dirty="0" err="1">
                <a:solidFill>
                  <a:srgbClr val="5322B4"/>
                </a:solidFill>
              </a:rPr>
              <a:t>tôi</a:t>
            </a:r>
            <a:r>
              <a:rPr lang="en-US" sz="4800" b="1" dirty="0">
                <a:solidFill>
                  <a:srgbClr val="5322B4"/>
                </a:solidFill>
              </a:rPr>
              <a:t> </a:t>
            </a:r>
            <a:r>
              <a:rPr lang="en-US" sz="4800" b="1" dirty="0" err="1">
                <a:solidFill>
                  <a:srgbClr val="5322B4"/>
                </a:solidFill>
              </a:rPr>
              <a:t>như</a:t>
            </a:r>
            <a:r>
              <a:rPr lang="en-US" sz="4800" b="1" dirty="0">
                <a:solidFill>
                  <a:srgbClr val="5322B4"/>
                </a:solidFill>
              </a:rPr>
              <a:t> </a:t>
            </a:r>
            <a:r>
              <a:rPr lang="en-US" sz="4800" b="1" dirty="0" err="1">
                <a:solidFill>
                  <a:srgbClr val="5322B4"/>
                </a:solidFill>
              </a:rPr>
              <a:t>mấy</a:t>
            </a:r>
            <a:r>
              <a:rPr lang="en-US" sz="4800" b="1" dirty="0">
                <a:solidFill>
                  <a:srgbClr val="5322B4"/>
                </a:solidFill>
              </a:rPr>
              <a:t> </a:t>
            </a:r>
            <a:r>
              <a:rPr lang="en-US" sz="4800" b="1" dirty="0" err="1">
                <a:solidFill>
                  <a:srgbClr val="5322B4"/>
                </a:solidFill>
              </a:rPr>
              <a:t>cánh</a:t>
            </a:r>
            <a:r>
              <a:rPr lang="en-US" sz="4800" b="1" dirty="0">
                <a:solidFill>
                  <a:srgbClr val="5322B4"/>
                </a:solidFill>
              </a:rPr>
              <a:t> </a:t>
            </a:r>
            <a:r>
              <a:rPr lang="en-US" sz="4800" b="1" dirty="0" err="1">
                <a:solidFill>
                  <a:srgbClr val="5322B4"/>
                </a:solidFill>
              </a:rPr>
              <a:t>hoa</a:t>
            </a:r>
            <a:r>
              <a:rPr lang="en-US" sz="4800" b="1" dirty="0">
                <a:solidFill>
                  <a:srgbClr val="5322B4"/>
                </a:solidFill>
              </a:rPr>
              <a:t> </a:t>
            </a:r>
            <a:r>
              <a:rPr lang="en-US" sz="4800" b="1" dirty="0" err="1">
                <a:solidFill>
                  <a:srgbClr val="5322B4"/>
                </a:solidFill>
              </a:rPr>
              <a:t>tươi</a:t>
            </a:r>
            <a:r>
              <a:rPr lang="en-US" sz="4800" b="1" dirty="0">
                <a:solidFill>
                  <a:srgbClr val="5322B4"/>
                </a:solidFill>
              </a:rPr>
              <a:t> </a:t>
            </a:r>
            <a:r>
              <a:rPr lang="en-US" sz="4800" b="1" dirty="0" err="1">
                <a:solidFill>
                  <a:srgbClr val="5322B4"/>
                </a:solidFill>
              </a:rPr>
              <a:t>mỉm</a:t>
            </a:r>
            <a:r>
              <a:rPr lang="en-US" sz="4800" b="1" dirty="0">
                <a:solidFill>
                  <a:srgbClr val="5322B4"/>
                </a:solidFill>
              </a:rPr>
              <a:t> </a:t>
            </a:r>
            <a:r>
              <a:rPr lang="en-US" sz="4800" b="1" dirty="0" err="1">
                <a:solidFill>
                  <a:srgbClr val="5322B4"/>
                </a:solidFill>
              </a:rPr>
              <a:t>cười</a:t>
            </a:r>
            <a:r>
              <a:rPr lang="en-US" sz="4800" b="1" dirty="0">
                <a:solidFill>
                  <a:srgbClr val="5322B4"/>
                </a:solidFill>
              </a:rPr>
              <a:t> </a:t>
            </a:r>
            <a:r>
              <a:rPr lang="en-US" sz="4800" b="1" dirty="0" err="1">
                <a:solidFill>
                  <a:srgbClr val="5322B4"/>
                </a:solidFill>
              </a:rPr>
              <a:t>giữa</a:t>
            </a:r>
            <a:r>
              <a:rPr lang="en-US" sz="4800" b="1" dirty="0">
                <a:solidFill>
                  <a:srgbClr val="5322B4"/>
                </a:solidFill>
              </a:rPr>
              <a:t> </a:t>
            </a:r>
            <a:r>
              <a:rPr lang="en-US" sz="4800" b="1" dirty="0" err="1">
                <a:solidFill>
                  <a:srgbClr val="5322B4"/>
                </a:solidFill>
              </a:rPr>
              <a:t>bầu</a:t>
            </a:r>
            <a:r>
              <a:rPr lang="en-US" sz="4800" b="1" dirty="0">
                <a:solidFill>
                  <a:srgbClr val="5322B4"/>
                </a:solidFill>
              </a:rPr>
              <a:t> </a:t>
            </a:r>
            <a:r>
              <a:rPr lang="en-US" sz="4800" b="1" dirty="0" err="1">
                <a:solidFill>
                  <a:srgbClr val="5322B4"/>
                </a:solidFill>
              </a:rPr>
              <a:t>trời</a:t>
            </a:r>
            <a:r>
              <a:rPr lang="en-US" sz="4800" b="1" dirty="0">
                <a:solidFill>
                  <a:srgbClr val="5322B4"/>
                </a:solidFill>
              </a:rPr>
              <a:t> </a:t>
            </a:r>
            <a:r>
              <a:rPr lang="en-US" sz="4800" b="1" dirty="0" err="1">
                <a:solidFill>
                  <a:srgbClr val="5322B4"/>
                </a:solidFill>
              </a:rPr>
              <a:t>quang</a:t>
            </a:r>
            <a:r>
              <a:rPr lang="en-US" sz="4800" b="1" dirty="0">
                <a:solidFill>
                  <a:srgbClr val="5322B4"/>
                </a:solidFill>
              </a:rPr>
              <a:t> </a:t>
            </a:r>
            <a:r>
              <a:rPr lang="en-US" sz="4800" b="1" dirty="0" err="1">
                <a:solidFill>
                  <a:srgbClr val="5322B4"/>
                </a:solidFill>
              </a:rPr>
              <a:t>đãng</a:t>
            </a:r>
            <a:r>
              <a:rPr lang="en-US" sz="4800" b="1" dirty="0">
                <a:solidFill>
                  <a:srgbClr val="5322B4"/>
                </a:solidFill>
              </a:rPr>
              <a:t>.</a:t>
            </a:r>
          </a:p>
        </p:txBody>
      </p:sp>
      <p:sp>
        <p:nvSpPr>
          <p:cNvPr id="82948" name="Line 4"/>
          <p:cNvSpPr>
            <a:spLocks noChangeShapeType="1"/>
          </p:cNvSpPr>
          <p:nvPr/>
        </p:nvSpPr>
        <p:spPr bwMode="auto">
          <a:xfrm flipH="1">
            <a:off x="6705600" y="1600200"/>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49" name="Line 5"/>
          <p:cNvSpPr>
            <a:spLocks noChangeShapeType="1"/>
          </p:cNvSpPr>
          <p:nvPr/>
        </p:nvSpPr>
        <p:spPr bwMode="auto">
          <a:xfrm flipH="1">
            <a:off x="4332514" y="2340429"/>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0" name="Line 6"/>
          <p:cNvSpPr>
            <a:spLocks noChangeShapeType="1"/>
          </p:cNvSpPr>
          <p:nvPr/>
        </p:nvSpPr>
        <p:spPr bwMode="auto">
          <a:xfrm flipH="1">
            <a:off x="1371600" y="3048000"/>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diamond(in)">
                                      <p:cBhvr>
                                        <p:cTn id="7" dur="2000"/>
                                        <p:tgtEl>
                                          <p:spTgt spid="8294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2949"/>
                                        </p:tgtEl>
                                        <p:attrNameLst>
                                          <p:attrName>style.visibility</p:attrName>
                                        </p:attrNameLst>
                                      </p:cBhvr>
                                      <p:to>
                                        <p:strVal val="visible"/>
                                      </p:to>
                                    </p:set>
                                    <p:animEffect transition="in" filter="diamond(in)">
                                      <p:cBhvr>
                                        <p:cTn id="10" dur="2000"/>
                                        <p:tgtEl>
                                          <p:spTgt spid="8294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82950"/>
                                        </p:tgtEl>
                                        <p:attrNameLst>
                                          <p:attrName>style.visibility</p:attrName>
                                        </p:attrNameLst>
                                      </p:cBhvr>
                                      <p:to>
                                        <p:strVal val="visible"/>
                                      </p:to>
                                    </p:set>
                                    <p:animEffect transition="in" filter="diamond(in)">
                                      <p:cBhvr>
                                        <p:cTn id="13" dur="20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nimBg="1"/>
      <p:bldP spid="829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CE3C98-E2C2-4116-A736-34D78DDC9E16}"/>
              </a:ext>
            </a:extLst>
          </p:cNvPr>
          <p:cNvSpPr txBox="1"/>
          <p:nvPr/>
        </p:nvSpPr>
        <p:spPr>
          <a:xfrm>
            <a:off x="609600" y="762000"/>
            <a:ext cx="2819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bỡ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ngỡ</a:t>
            </a:r>
            <a:endParaRPr lang="en-US"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F2A2B8-2AA5-43BB-8510-C22E80F571D0}"/>
              </a:ext>
            </a:extLst>
          </p:cNvPr>
          <p:cNvSpPr txBox="1"/>
          <p:nvPr/>
        </p:nvSpPr>
        <p:spPr>
          <a:xfrm>
            <a:off x="2133600" y="762000"/>
            <a:ext cx="6400800" cy="1200329"/>
          </a:xfrm>
          <a:prstGeom prst="rect">
            <a:avLst/>
          </a:prstGeom>
          <a:noFill/>
        </p:spPr>
        <p:txBody>
          <a:bodyPr wrap="square" rtlCol="0">
            <a:spAutoFit/>
          </a:bodyPr>
          <a:lstStyle/>
          <a:p>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ngơ</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ngác</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lúng</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túng</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vì</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chưa</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quen</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thuộc</a:t>
            </a:r>
            <a:endParaRPr lang="en-US" sz="3600" b="1" dirty="0">
              <a:solidFill>
                <a:srgbClr val="5322B4"/>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01C2A02-0D4E-4ECF-98DC-C8ABC9000D0B}"/>
              </a:ext>
            </a:extLst>
          </p:cNvPr>
          <p:cNvSpPr txBox="1"/>
          <p:nvPr/>
        </p:nvSpPr>
        <p:spPr>
          <a:xfrm rot="10800000" flipV="1">
            <a:off x="304800" y="3831506"/>
            <a:ext cx="2819401" cy="646332"/>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ngập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ngừng</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3C5C459-C5D5-4E5E-8C5D-AEC81C537EE8}"/>
              </a:ext>
            </a:extLst>
          </p:cNvPr>
          <p:cNvSpPr txBox="1"/>
          <p:nvPr/>
        </p:nvSpPr>
        <p:spPr>
          <a:xfrm>
            <a:off x="2764971" y="3877674"/>
            <a:ext cx="6400800" cy="1200329"/>
          </a:xfrm>
          <a:prstGeom prst="rect">
            <a:avLst/>
          </a:prstGeom>
          <a:noFill/>
        </p:spPr>
        <p:txBody>
          <a:bodyPr wrap="square" rtlCol="0">
            <a:spAutoFit/>
          </a:bodyPr>
          <a:lstStyle/>
          <a:p>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vừa</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muốn</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làm</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lại</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vừa</a:t>
            </a:r>
            <a:r>
              <a:rPr lang="en-US" sz="3600" b="1" dirty="0">
                <a:solidFill>
                  <a:srgbClr val="5322B4"/>
                </a:solidFill>
                <a:latin typeface="Times New Roman" panose="02020603050405020304" pitchFamily="18" charset="0"/>
                <a:cs typeface="Times New Roman" panose="02020603050405020304" pitchFamily="18" charset="0"/>
              </a:rPr>
              <a:t> e </a:t>
            </a:r>
            <a:r>
              <a:rPr lang="en-US" sz="3600" b="1" dirty="0" err="1">
                <a:solidFill>
                  <a:srgbClr val="5322B4"/>
                </a:solidFill>
                <a:latin typeface="Times New Roman" panose="02020603050405020304" pitchFamily="18" charset="0"/>
                <a:cs typeface="Times New Roman" panose="02020603050405020304" pitchFamily="18" charset="0"/>
              </a:rPr>
              <a:t>ngại</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chưa</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biết</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làm</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thế</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nào</a:t>
            </a:r>
            <a:endParaRPr lang="en-US" sz="3600" b="1" dirty="0">
              <a:solidFill>
                <a:srgbClr val="5322B4"/>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8A2E61-5A80-4825-ABBE-67CD9C73E090}"/>
              </a:ext>
            </a:extLst>
          </p:cNvPr>
          <p:cNvSpPr txBox="1"/>
          <p:nvPr/>
        </p:nvSpPr>
        <p:spPr>
          <a:xfrm>
            <a:off x="598714" y="2355765"/>
            <a:ext cx="6858000" cy="646332"/>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bỡ</a:t>
            </a:r>
            <a:r>
              <a:rPr lang="en-US" sz="3600" b="1" dirty="0">
                <a:solidFill>
                  <a:srgbClr val="5322B4"/>
                </a:solidFill>
                <a:latin typeface="Times New Roman" panose="02020603050405020304" pitchFamily="18" charset="0"/>
                <a:cs typeface="Times New Roman" panose="02020603050405020304" pitchFamily="18" charset="0"/>
              </a:rPr>
              <a:t> </a:t>
            </a:r>
            <a:r>
              <a:rPr lang="en-US" sz="3600" b="1" dirty="0" err="1">
                <a:solidFill>
                  <a:srgbClr val="5322B4"/>
                </a:solidFill>
                <a:latin typeface="Times New Roman" panose="02020603050405020304" pitchFamily="18" charset="0"/>
                <a:cs typeface="Times New Roman" panose="02020603050405020304" pitchFamily="18" charset="0"/>
              </a:rPr>
              <a:t>ngỡ</a:t>
            </a:r>
            <a:r>
              <a:rPr lang="en-US" sz="3600" b="1" dirty="0">
                <a:solidFill>
                  <a:srgbClr val="5322B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448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685800"/>
            <a:ext cx="8686800" cy="4038600"/>
          </a:xfrm>
        </p:spPr>
        <p:txBody>
          <a:bodyPr/>
          <a:lstStyle/>
          <a:p>
            <a:pPr algn="just"/>
            <a:r>
              <a:rPr lang="en-US" sz="4800" b="1" dirty="0" err="1">
                <a:solidFill>
                  <a:srgbClr val="5322B4"/>
                </a:solidFill>
              </a:rPr>
              <a:t>Họ</a:t>
            </a:r>
            <a:r>
              <a:rPr lang="en-US" sz="4800" b="1" dirty="0">
                <a:solidFill>
                  <a:srgbClr val="5322B4"/>
                </a:solidFill>
              </a:rPr>
              <a:t> </a:t>
            </a:r>
            <a:r>
              <a:rPr lang="en-US" sz="4800" b="1" dirty="0" err="1">
                <a:solidFill>
                  <a:srgbClr val="5322B4"/>
                </a:solidFill>
              </a:rPr>
              <a:t>thèm</a:t>
            </a:r>
            <a:r>
              <a:rPr lang="en-US" sz="4800" b="1" dirty="0">
                <a:solidFill>
                  <a:srgbClr val="5322B4"/>
                </a:solidFill>
              </a:rPr>
              <a:t> </a:t>
            </a:r>
            <a:r>
              <a:rPr lang="en-US" sz="4800" b="1" dirty="0" err="1">
                <a:solidFill>
                  <a:srgbClr val="5322B4"/>
                </a:solidFill>
              </a:rPr>
              <a:t>vụng</a:t>
            </a:r>
            <a:r>
              <a:rPr lang="en-US" sz="4800" b="1" dirty="0">
                <a:solidFill>
                  <a:srgbClr val="5322B4"/>
                </a:solidFill>
              </a:rPr>
              <a:t> </a:t>
            </a:r>
            <a:r>
              <a:rPr lang="en-US" sz="4800" b="1" dirty="0" err="1">
                <a:solidFill>
                  <a:srgbClr val="5322B4"/>
                </a:solidFill>
              </a:rPr>
              <a:t>và</a:t>
            </a:r>
            <a:r>
              <a:rPr lang="en-US" sz="4800" b="1" dirty="0">
                <a:solidFill>
                  <a:srgbClr val="5322B4"/>
                </a:solidFill>
              </a:rPr>
              <a:t> </a:t>
            </a:r>
            <a:r>
              <a:rPr lang="en-US" sz="4800" b="1" dirty="0" err="1">
                <a:solidFill>
                  <a:srgbClr val="5322B4"/>
                </a:solidFill>
              </a:rPr>
              <a:t>ước</a:t>
            </a:r>
            <a:r>
              <a:rPr lang="en-US" sz="4800" b="1" dirty="0">
                <a:solidFill>
                  <a:srgbClr val="5322B4"/>
                </a:solidFill>
              </a:rPr>
              <a:t> </a:t>
            </a:r>
            <a:r>
              <a:rPr lang="en-US" sz="4800" b="1" dirty="0" err="1">
                <a:solidFill>
                  <a:srgbClr val="5322B4"/>
                </a:solidFill>
              </a:rPr>
              <a:t>ao</a:t>
            </a:r>
            <a:r>
              <a:rPr lang="en-US" sz="4800" b="1" dirty="0">
                <a:solidFill>
                  <a:srgbClr val="5322B4"/>
                </a:solidFill>
              </a:rPr>
              <a:t> </a:t>
            </a:r>
            <a:r>
              <a:rPr lang="en-US" sz="4800" b="1" dirty="0" err="1">
                <a:solidFill>
                  <a:srgbClr val="5322B4"/>
                </a:solidFill>
              </a:rPr>
              <a:t>thầm</a:t>
            </a:r>
            <a:r>
              <a:rPr lang="en-US" sz="4800" b="1" dirty="0">
                <a:solidFill>
                  <a:srgbClr val="5322B4"/>
                </a:solidFill>
              </a:rPr>
              <a:t> </a:t>
            </a:r>
            <a:r>
              <a:rPr lang="en-US" sz="4800" b="1" dirty="0" err="1">
                <a:solidFill>
                  <a:srgbClr val="5322B4"/>
                </a:solidFill>
              </a:rPr>
              <a:t>được</a:t>
            </a:r>
            <a:r>
              <a:rPr lang="en-US" sz="4800" b="1" dirty="0">
                <a:solidFill>
                  <a:srgbClr val="5322B4"/>
                </a:solidFill>
              </a:rPr>
              <a:t> </a:t>
            </a:r>
            <a:r>
              <a:rPr lang="en-US" sz="4800" b="1" dirty="0" err="1">
                <a:solidFill>
                  <a:srgbClr val="5322B4"/>
                </a:solidFill>
              </a:rPr>
              <a:t>như</a:t>
            </a:r>
            <a:r>
              <a:rPr lang="en-US" sz="4800" b="1" dirty="0">
                <a:solidFill>
                  <a:srgbClr val="5322B4"/>
                </a:solidFill>
              </a:rPr>
              <a:t> </a:t>
            </a:r>
            <a:r>
              <a:rPr lang="en-US" sz="4800" b="1" dirty="0" err="1">
                <a:solidFill>
                  <a:srgbClr val="5322B4"/>
                </a:solidFill>
              </a:rPr>
              <a:t>những</a:t>
            </a:r>
            <a:r>
              <a:rPr lang="en-US" sz="4800" b="1" dirty="0">
                <a:solidFill>
                  <a:srgbClr val="5322B4"/>
                </a:solidFill>
              </a:rPr>
              <a:t> </a:t>
            </a:r>
            <a:r>
              <a:rPr lang="en-US" sz="4800" b="1" dirty="0" err="1">
                <a:solidFill>
                  <a:srgbClr val="5322B4"/>
                </a:solidFill>
              </a:rPr>
              <a:t>người</a:t>
            </a:r>
            <a:r>
              <a:rPr lang="en-US" sz="4800" b="1" dirty="0">
                <a:solidFill>
                  <a:srgbClr val="5322B4"/>
                </a:solidFill>
              </a:rPr>
              <a:t> </a:t>
            </a:r>
            <a:r>
              <a:rPr lang="en-US" sz="4800" b="1" dirty="0" err="1">
                <a:solidFill>
                  <a:srgbClr val="5322B4"/>
                </a:solidFill>
              </a:rPr>
              <a:t>học</a:t>
            </a:r>
            <a:r>
              <a:rPr lang="en-US" sz="4800" b="1" dirty="0">
                <a:solidFill>
                  <a:srgbClr val="5322B4"/>
                </a:solidFill>
              </a:rPr>
              <a:t> </a:t>
            </a:r>
            <a:r>
              <a:rPr lang="en-US" sz="4800" b="1" dirty="0" err="1">
                <a:solidFill>
                  <a:srgbClr val="5322B4"/>
                </a:solidFill>
              </a:rPr>
              <a:t>trò</a:t>
            </a:r>
            <a:r>
              <a:rPr lang="en-US" sz="4800" b="1" dirty="0">
                <a:solidFill>
                  <a:srgbClr val="5322B4"/>
                </a:solidFill>
              </a:rPr>
              <a:t> </a:t>
            </a:r>
            <a:r>
              <a:rPr lang="en-US" sz="4800" b="1" dirty="0" err="1">
                <a:solidFill>
                  <a:srgbClr val="5322B4"/>
                </a:solidFill>
              </a:rPr>
              <a:t>cũ</a:t>
            </a:r>
            <a:r>
              <a:rPr lang="en-US" sz="4800" b="1" dirty="0">
                <a:solidFill>
                  <a:srgbClr val="5322B4"/>
                </a:solidFill>
              </a:rPr>
              <a:t>, </a:t>
            </a:r>
            <a:r>
              <a:rPr lang="en-US" sz="4800" b="1" dirty="0" err="1">
                <a:solidFill>
                  <a:srgbClr val="5322B4"/>
                </a:solidFill>
              </a:rPr>
              <a:t>biết</a:t>
            </a:r>
            <a:r>
              <a:rPr lang="en-US" sz="4800" b="1" dirty="0">
                <a:solidFill>
                  <a:srgbClr val="5322B4"/>
                </a:solidFill>
              </a:rPr>
              <a:t> </a:t>
            </a:r>
            <a:r>
              <a:rPr lang="en-US" sz="4800" b="1" dirty="0" err="1">
                <a:solidFill>
                  <a:srgbClr val="5322B4"/>
                </a:solidFill>
              </a:rPr>
              <a:t>lớp</a:t>
            </a:r>
            <a:r>
              <a:rPr lang="en-US" sz="4800" b="1" dirty="0">
                <a:solidFill>
                  <a:srgbClr val="5322B4"/>
                </a:solidFill>
              </a:rPr>
              <a:t>, </a:t>
            </a:r>
            <a:r>
              <a:rPr lang="en-US" sz="4800" b="1" dirty="0" err="1">
                <a:solidFill>
                  <a:srgbClr val="5322B4"/>
                </a:solidFill>
              </a:rPr>
              <a:t>biết</a:t>
            </a:r>
            <a:r>
              <a:rPr lang="en-US" sz="4800" b="1" dirty="0">
                <a:solidFill>
                  <a:srgbClr val="5322B4"/>
                </a:solidFill>
              </a:rPr>
              <a:t> </a:t>
            </a:r>
            <a:r>
              <a:rPr lang="en-US" sz="4800" b="1" dirty="0" err="1">
                <a:solidFill>
                  <a:srgbClr val="5322B4"/>
                </a:solidFill>
              </a:rPr>
              <a:t>thầy</a:t>
            </a:r>
            <a:r>
              <a:rPr lang="en-US" sz="4800" b="1" dirty="0">
                <a:solidFill>
                  <a:srgbClr val="5322B4"/>
                </a:solidFill>
              </a:rPr>
              <a:t> </a:t>
            </a:r>
            <a:r>
              <a:rPr lang="en-US" sz="4800" b="1" dirty="0" err="1">
                <a:solidFill>
                  <a:srgbClr val="5322B4"/>
                </a:solidFill>
              </a:rPr>
              <a:t>để</a:t>
            </a:r>
            <a:r>
              <a:rPr lang="en-US" sz="4800" b="1" dirty="0">
                <a:solidFill>
                  <a:srgbClr val="5322B4"/>
                </a:solidFill>
              </a:rPr>
              <a:t> </a:t>
            </a:r>
            <a:r>
              <a:rPr lang="en-US" sz="4800" b="1" dirty="0" err="1">
                <a:solidFill>
                  <a:srgbClr val="5322B4"/>
                </a:solidFill>
              </a:rPr>
              <a:t>khỏi</a:t>
            </a:r>
            <a:r>
              <a:rPr lang="en-US" sz="4800" b="1" dirty="0">
                <a:solidFill>
                  <a:srgbClr val="5322B4"/>
                </a:solidFill>
              </a:rPr>
              <a:t> </a:t>
            </a:r>
            <a:r>
              <a:rPr lang="en-US" sz="4800" b="1" dirty="0" err="1">
                <a:solidFill>
                  <a:srgbClr val="5322B4"/>
                </a:solidFill>
              </a:rPr>
              <a:t>phải</a:t>
            </a:r>
            <a:r>
              <a:rPr lang="en-US" sz="4800" b="1" dirty="0">
                <a:solidFill>
                  <a:srgbClr val="5322B4"/>
                </a:solidFill>
              </a:rPr>
              <a:t> </a:t>
            </a:r>
            <a:r>
              <a:rPr lang="en-US" sz="4800" b="1" dirty="0" err="1">
                <a:solidFill>
                  <a:srgbClr val="5322B4"/>
                </a:solidFill>
              </a:rPr>
              <a:t>rụt</a:t>
            </a:r>
            <a:r>
              <a:rPr lang="en-US" sz="4800" b="1" dirty="0">
                <a:solidFill>
                  <a:srgbClr val="5322B4"/>
                </a:solidFill>
              </a:rPr>
              <a:t> </a:t>
            </a:r>
            <a:r>
              <a:rPr lang="en-US" sz="4800" b="1" dirty="0" err="1">
                <a:solidFill>
                  <a:srgbClr val="5322B4"/>
                </a:solidFill>
              </a:rPr>
              <a:t>rè</a:t>
            </a:r>
            <a:r>
              <a:rPr lang="en-US" sz="4800" b="1" dirty="0">
                <a:solidFill>
                  <a:srgbClr val="5322B4"/>
                </a:solidFill>
              </a:rPr>
              <a:t> </a:t>
            </a:r>
            <a:r>
              <a:rPr lang="en-US" sz="4800" b="1" dirty="0" err="1">
                <a:solidFill>
                  <a:srgbClr val="5322B4"/>
                </a:solidFill>
              </a:rPr>
              <a:t>trong</a:t>
            </a:r>
            <a:r>
              <a:rPr lang="en-US" sz="4800" b="1" dirty="0">
                <a:solidFill>
                  <a:srgbClr val="5322B4"/>
                </a:solidFill>
              </a:rPr>
              <a:t> </a:t>
            </a:r>
            <a:r>
              <a:rPr lang="en-US" sz="4800" b="1" dirty="0" err="1">
                <a:solidFill>
                  <a:srgbClr val="5322B4"/>
                </a:solidFill>
              </a:rPr>
              <a:t>cảnh</a:t>
            </a:r>
            <a:r>
              <a:rPr lang="en-US" sz="4800" b="1" dirty="0">
                <a:solidFill>
                  <a:srgbClr val="5322B4"/>
                </a:solidFill>
              </a:rPr>
              <a:t> </a:t>
            </a:r>
            <a:r>
              <a:rPr lang="en-US" sz="4800" b="1" dirty="0" err="1">
                <a:solidFill>
                  <a:srgbClr val="5322B4"/>
                </a:solidFill>
              </a:rPr>
              <a:t>lạ</a:t>
            </a:r>
            <a:r>
              <a:rPr lang="en-US" sz="4800" b="1" dirty="0">
                <a:solidFill>
                  <a:srgbClr val="5322B4"/>
                </a:solidFill>
              </a:rPr>
              <a:t>.</a:t>
            </a:r>
          </a:p>
        </p:txBody>
      </p:sp>
      <p:sp>
        <p:nvSpPr>
          <p:cNvPr id="84995" name="Line 3"/>
          <p:cNvSpPr>
            <a:spLocks noChangeShapeType="1"/>
          </p:cNvSpPr>
          <p:nvPr/>
        </p:nvSpPr>
        <p:spPr bwMode="auto">
          <a:xfrm flipH="1">
            <a:off x="4191000" y="1285875"/>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996" name="Line 4"/>
          <p:cNvSpPr>
            <a:spLocks noChangeShapeType="1"/>
          </p:cNvSpPr>
          <p:nvPr/>
        </p:nvSpPr>
        <p:spPr bwMode="auto">
          <a:xfrm flipH="1">
            <a:off x="6553200" y="2705100"/>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 name="Line 4"/>
          <p:cNvSpPr>
            <a:spLocks noChangeShapeType="1"/>
          </p:cNvSpPr>
          <p:nvPr/>
        </p:nvSpPr>
        <p:spPr bwMode="auto">
          <a:xfrm flipH="1">
            <a:off x="8763000" y="1285875"/>
            <a:ext cx="228600" cy="76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amond(in)">
                                      <p:cBhvr>
                                        <p:cTn id="7" dur="2000"/>
                                        <p:tgtEl>
                                          <p:spTgt spid="8499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4996"/>
                                        </p:tgtEl>
                                        <p:attrNameLst>
                                          <p:attrName>style.visibility</p:attrName>
                                        </p:attrNameLst>
                                      </p:cBhvr>
                                      <p:to>
                                        <p:strVal val="visible"/>
                                      </p:to>
                                    </p:set>
                                    <p:animEffect transition="in" filter="diamond(in)">
                                      <p:cBhvr>
                                        <p:cTn id="10" dur="2000"/>
                                        <p:tgtEl>
                                          <p:spTgt spid="8499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227&quot;&gt;&lt;object type=&quot;3&quot; unique_id=&quot;10228&quot;&gt;&lt;property id=&quot;20148&quot; value=&quot;5&quot;/&gt;&lt;property id=&quot;20300&quot; value=&quot;Slide 1&quot;/&gt;&lt;property id=&quot;20307&quot; value=&quot;257&quot;/&gt;&lt;/object&gt;&lt;object type=&quot;3&quot; unique_id=&quot;10701&quot;&gt;&lt;property id=&quot;20148&quot; value=&quot;5&quot;/&gt;&lt;property id=&quot;20300&quot; value=&quot;Slide 8&quot;/&gt;&lt;property id=&quot;20307&quot; value=&quot;361&quot;/&gt;&lt;/object&gt;&lt;object type=&quot;3&quot; unique_id=&quot;11260&quot;&gt;&lt;property id=&quot;20148&quot; value=&quot;5&quot;/&gt;&lt;property id=&quot;20300&quot; value=&quot;Slide 2&quot;/&gt;&lt;property id=&quot;20307&quot; value=&quot;366&quot;/&gt;&lt;/object&gt;&lt;object type=&quot;3&quot; unique_id=&quot;11261&quot;&gt;&lt;property id=&quot;20148&quot; value=&quot;5&quot;/&gt;&lt;property id=&quot;20300&quot; value=&quot;Slide 3 - &amp;quot;Tôi quên thế nào được những cảm giác trong sáng ấy nảy nở trong lòng tôi như mấy cánh hoa tươi mỉm cười giữa bầu tr&quot;/&gt;&lt;property id=&quot;20307&quot; value=&quot;368&quot;/&gt;&lt;/object&gt;&lt;object type=&quot;3&quot; unique_id=&quot;11303&quot;&gt;&lt;property id=&quot;20148&quot; value=&quot;5&quot;/&gt;&lt;property id=&quot;20300&quot; value=&quot;Slide 4 - &amp;quot;Buổi mai hôm ấy, một buổi mai đầy sương thu và gió lạnh, mẹ tôi âu yếm nắm tay tôi dẫn đi trên con đường làng dài v&quot;/&gt;&lt;property id=&quot;20307&quot; value=&quot;369&quot;/&gt;&lt;/object&gt;&lt;object type=&quot;3&quot; unique_id=&quot;11304&quot;&gt;&lt;property id=&quot;20148&quot; value=&quot;5&quot;/&gt;&lt;property id=&quot;20300&quot; value=&quot;Slide 5 - &amp;quot;Họ thèm vụng và ước ao thầm được như những người học trò cũ, biết lớp, biết thầy để khỏi phải rụt rè trong cảnh lạ.&quot;/&gt;&lt;property id=&quot;20307&quot; value=&quot;370&quot;/&gt;&lt;/object&gt;&lt;object type=&quot;3&quot; unique_id=&quot;11305&quot;&gt;&lt;property id=&quot;20148&quot; value=&quot;5&quot;/&gt;&lt;property id=&quot;20300&quot; value=&quot;Slide 7 - &amp;quot;&amp;#x0D;&amp;#x0A;Hằng năm, cứ vào cuối thu, lá ngoài đường rụng nhiều, lòng tôi lại náo nức những kỉ niệm mơn man của buổi tựu trườ&quot;/&gt;&lt;property id=&quot;20307&quot; value=&quot;371&quot;/&gt;&lt;/object&gt;&lt;object type=&quot;3&quot; unique_id=&quot;11357&quot;&gt;&lt;property id=&quot;20148&quot; value=&quot;5&quot;/&gt;&lt;property id=&quot;20300&quot; value=&quot;Slide 6 - &amp;quot;Nội dung:&amp;quot;&quot;/&gt;&lt;property id=&quot;20307&quot; value=&quot;372&quot;/&gt;&lt;/object&gt;&lt;/object&gt;&lt;object type=&quot;8&quot; unique_id=&quot;10319&quot;&gt;&lt;/object&gt;&lt;/object&gt;&lt;/database&gt;"/>
  <p:tag name="SECTOMILLISECCONVERTED" val="1"/>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1266</TotalTime>
  <Words>533</Words>
  <Application>Microsoft Office PowerPoint</Application>
  <PresentationFormat>On-screen Show (4:3)</PresentationFormat>
  <Paragraphs>46</Paragraphs>
  <Slides>17</Slides>
  <Notes>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.VnAvant</vt:lpstr>
      <vt:lpstr>.VnTime</vt:lpstr>
      <vt:lpstr>Amazone</vt:lpstr>
      <vt:lpstr>Arial</vt:lpstr>
      <vt:lpstr>Corbel</vt:lpstr>
      <vt:lpstr>Times New Roman</vt:lpstr>
      <vt:lpstr>Basis</vt:lpstr>
      <vt:lpstr>PowerPoint Presentation</vt:lpstr>
      <vt:lpstr>PowerPoint Presentation</vt:lpstr>
      <vt:lpstr>PowerPoint Presentation</vt:lpstr>
      <vt:lpstr>PowerPoint Presentation</vt:lpstr>
      <vt:lpstr>PowerPoint Presentation</vt:lpstr>
      <vt:lpstr>PowerPoint Presentation</vt:lpstr>
      <vt:lpstr>Tôi quên thế nào được những cảm giác trong sáng ấy nảy nở trong lòng tôi như mấy cánh hoa tươi mỉm cười giữa bầu trời quang đãng.</vt:lpstr>
      <vt:lpstr>PowerPoint Presentation</vt:lpstr>
      <vt:lpstr>Họ thèm vụng và ước ao thầm được như những người học trò cũ, biết lớp, biết thầy để khỏi phải rụt rè trong cảnh lạ.</vt:lpstr>
      <vt:lpstr>      TÌM HIỂU BÀI</vt:lpstr>
      <vt:lpstr>PowerPoint Presentation</vt:lpstr>
      <vt:lpstr>PowerPoint Presentation</vt:lpstr>
      <vt:lpstr>PowerPoint Presentation</vt:lpstr>
      <vt:lpstr>Nội dung:</vt:lpstr>
      <vt:lpstr>LUYỆN ĐỌC LẠI</vt:lpstr>
      <vt:lpstr> Hằng năm, cứ vào cuối thu, lá ngoài đường rụng nhiều, lòng tôi lại nao nức những kỉ niệm mơn man của buổi tựu trường. Tôi quên thế nào được những cảm giác trong sáng ấy nảy nở trong lòng tôi như mấy cánh hoa tươi mỉm cười giữa bầu trời quang đãng.</vt:lpstr>
      <vt:lpstr>PowerPoint Presentation</vt:lpstr>
    </vt:vector>
  </TitlesOfParts>
  <Company>www.tbt.vn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Hồ Sỹ Hộ</dc:creator>
  <cp:lastModifiedBy>Acer</cp:lastModifiedBy>
  <cp:revision>118</cp:revision>
  <dcterms:created xsi:type="dcterms:W3CDTF">2009-12-02T12:06:47Z</dcterms:created>
  <dcterms:modified xsi:type="dcterms:W3CDTF">2021-10-10T03:08:22Z</dcterms:modified>
</cp:coreProperties>
</file>