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92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78179" autoAdjust="0"/>
  </p:normalViewPr>
  <p:slideViewPr>
    <p:cSldViewPr>
      <p:cViewPr varScale="1">
        <p:scale>
          <a:sx n="58" d="100"/>
          <a:sy n="58" d="100"/>
        </p:scale>
        <p:origin x="32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smtClean="0"/>
                  <a:t> 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wmf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5791200" y="1066800"/>
            <a:ext cx="4038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1981201" y="3200400"/>
            <a:ext cx="8162925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HỖN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SỐ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2667000" y="914401"/>
            <a:ext cx="2362200" cy="2227263"/>
            <a:chOff x="5225" y="9335"/>
            <a:chExt cx="2520" cy="1750"/>
          </a:xfrm>
        </p:grpSpPr>
        <p:sp>
          <p:nvSpPr>
            <p:cNvPr id="14346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>
                <a:latin typeface="VNI-Times" pitchFamily="2" charset="0"/>
              </a:endParaRPr>
            </a:p>
          </p:txBody>
        </p:sp>
        <p:pic>
          <p:nvPicPr>
            <p:cNvPr id="14347" name="Picture 26" descr="cosmo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25" descr="BOOK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24" descr="BOOK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0" name="Picture 23" descr="QUILLPEN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1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52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353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 </a:t>
              </a:r>
            </a:p>
          </p:txBody>
        </p:sp>
        <p:sp>
          <p:nvSpPr>
            <p:cNvPr id="14354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14341" name="Picture 3" descr="WhitecornerFl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4" descr="WhitecornerFlow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1" y="25401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143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76" y="63501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14345" name="Rectangle 36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>
              <a:latin typeface="VNI-Times" pitchFamily="2" charset="0"/>
            </a:endParaRPr>
          </a:p>
        </p:txBody>
      </p:sp>
      <p:sp>
        <p:nvSpPr>
          <p:cNvPr id="19" name="WordArt 38"/>
          <p:cNvSpPr>
            <a:spLocks noChangeArrowheads="1" noChangeShapeType="1" noTextEdit="1"/>
          </p:cNvSpPr>
          <p:nvPr/>
        </p:nvSpPr>
        <p:spPr bwMode="auto">
          <a:xfrm>
            <a:off x="2667001" y="152401"/>
            <a:ext cx="70199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TRƯỜNG TIỂU HỌC NGỌC LÂM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647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=""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=""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=""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=""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=""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=""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=""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Hai,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4600" y="507779"/>
            <a:ext cx="85630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NỐI TIẾP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66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YÊU CẦU CẦN ĐẠT</a:t>
            </a:r>
            <a:endParaRPr lang="en-US" sz="66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</TotalTime>
  <Words>643</Words>
  <Application>Microsoft Office PowerPoint</Application>
  <PresentationFormat>Widescreen</PresentationFormat>
  <Paragraphs>208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VNI-Times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MSTTPC1</cp:lastModifiedBy>
  <cp:revision>194</cp:revision>
  <dcterms:created xsi:type="dcterms:W3CDTF">2008-11-12T03:57:41Z</dcterms:created>
  <dcterms:modified xsi:type="dcterms:W3CDTF">2022-09-22T05:14:00Z</dcterms:modified>
</cp:coreProperties>
</file>