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321" r:id="rId3"/>
    <p:sldId id="269" r:id="rId4"/>
    <p:sldId id="270" r:id="rId5"/>
    <p:sldId id="317" r:id="rId6"/>
    <p:sldId id="304" r:id="rId7"/>
    <p:sldId id="318" r:id="rId8"/>
    <p:sldId id="257" r:id="rId9"/>
    <p:sldId id="309" r:id="rId10"/>
    <p:sldId id="31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270A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B29DA2-B265-42AB-BE4B-52DA58CAEB92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0F5B99-0051-4056-A9BB-C884F91E3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19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F5B99-0051-4056-A9BB-C884F91E3D5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07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66900-59ED-438D-9116-A59157F45A4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560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317FA-3F16-43D5-888D-0DE2A69C215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177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E7A69-FCAB-4DE9-AF4D-F4B338938F6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8097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FCB2A6-79BC-4994-8C06-C5AAD406C78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1128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7C006-B26F-4A23-B040-DBD2E1EBE5C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586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6625E-7802-40C8-BC96-F83A4142627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4140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380F1-F0DE-4E0E-A7B8-F02922D299A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9854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EFFBE-2EC7-42A6-BAC5-CD6DBE5EECA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611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89C19-063E-4AEE-9446-9A170FD748F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2771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D57F9-E923-496C-BE0B-13D9BB7ACA2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7467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F92D7-2450-45F0-AD7C-DCD5DF670CD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135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52C485-3AAD-447D-AFFA-FB0D87F5AFF3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746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wmf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4267200" y="1066800"/>
            <a:ext cx="40386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</a:t>
            </a:r>
            <a:r>
              <a:rPr lang="en-US" sz="3600" b="1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3600" b="1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WordArt 3"/>
          <p:cNvSpPr>
            <a:spLocks noChangeArrowheads="1" noChangeShapeType="1" noTextEdit="1"/>
          </p:cNvSpPr>
          <p:nvPr/>
        </p:nvSpPr>
        <p:spPr bwMode="auto">
          <a:xfrm>
            <a:off x="457200" y="3200400"/>
            <a:ext cx="8162925" cy="259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HỖN SỐ ( TIẾP THEO)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1143000" y="914400"/>
            <a:ext cx="2362200" cy="2227263"/>
            <a:chOff x="5225" y="9335"/>
            <a:chExt cx="2520" cy="1750"/>
          </a:xfrm>
        </p:grpSpPr>
        <p:sp>
          <p:nvSpPr>
            <p:cNvPr id="14346" name="AutoShape 27" descr="2"/>
            <p:cNvSpPr>
              <a:spLocks noChangeArrowheads="1"/>
            </p:cNvSpPr>
            <p:nvPr/>
          </p:nvSpPr>
          <p:spPr bwMode="auto">
            <a:xfrm>
              <a:off x="5225" y="10187"/>
              <a:ext cx="2520" cy="898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2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>
                <a:latin typeface="VNI-Times" pitchFamily="2" charset="0"/>
              </a:endParaRPr>
            </a:p>
          </p:txBody>
        </p:sp>
        <p:pic>
          <p:nvPicPr>
            <p:cNvPr id="14347" name="Picture 26" descr="cosmoS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8" name="Picture 25" descr="BOOK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9" name="Picture 24" descr="BOOK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0" name="Picture 23" descr="QUILLPEN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1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altLang="en-US" sz="4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52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8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4353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b="1" kern="1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NĂM </a:t>
              </a:r>
            </a:p>
          </p:txBody>
        </p:sp>
        <p:sp>
          <p:nvSpPr>
            <p:cNvPr id="14354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8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pic>
        <p:nvPicPr>
          <p:cNvPr id="14341" name="Picture 3" descr="WhitecornerFlow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4" descr="WhitecornerFlow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54864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1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25400"/>
            <a:ext cx="682625" cy="248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F4D71"/>
                  </a:outerShdw>
                </a:effectLst>
              </a14:hiddenEffects>
            </a:ext>
          </a:extLst>
        </p:spPr>
      </p:pic>
      <p:pic>
        <p:nvPicPr>
          <p:cNvPr id="143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975" y="63500"/>
            <a:ext cx="682625" cy="248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F4D71"/>
                  </a:outerShdw>
                </a:effectLst>
              </a14:hiddenEffects>
            </a:ext>
          </a:extLst>
        </p:spPr>
      </p:pic>
      <p:sp>
        <p:nvSpPr>
          <p:cNvPr id="14345" name="Rectangle 3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>
              <a:latin typeface="VNI-Times" pitchFamily="2" charset="0"/>
            </a:endParaRPr>
          </a:p>
        </p:txBody>
      </p:sp>
      <p:sp>
        <p:nvSpPr>
          <p:cNvPr id="19" name="WordArt 38"/>
          <p:cNvSpPr>
            <a:spLocks noChangeArrowheads="1" noChangeShapeType="1" noTextEdit="1"/>
          </p:cNvSpPr>
          <p:nvPr/>
        </p:nvSpPr>
        <p:spPr bwMode="auto">
          <a:xfrm>
            <a:off x="1143000" y="152400"/>
            <a:ext cx="70199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TRƯỜNG TIỂU HỌC NGỌC LÂM</a:t>
            </a:r>
            <a:endParaRPr lang="en-US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2747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59562CF-8C6D-410F-9B5F-EE159B1B02CF}"/>
              </a:ext>
            </a:extLst>
          </p:cNvPr>
          <p:cNvSpPr txBox="1"/>
          <p:nvPr/>
        </p:nvSpPr>
        <p:spPr>
          <a:xfrm>
            <a:off x="3798" y="914400"/>
            <a:ext cx="914020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u="sng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5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u="sng" dirty="0" err="1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5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u="sng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2D49751-7A53-45C7-A408-08C406C54C83}"/>
              </a:ext>
            </a:extLst>
          </p:cNvPr>
          <p:cNvSpPr txBox="1"/>
          <p:nvPr/>
        </p:nvSpPr>
        <p:spPr>
          <a:xfrm>
            <a:off x="609602" y="2319960"/>
            <a:ext cx="84976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Học sinh 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biết cách chuyển từ một hỗn số thành một phân 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BC841FC-C454-4780-B051-0099E4521D4B}"/>
              </a:ext>
            </a:extLst>
          </p:cNvPr>
          <p:cNvSpPr txBox="1"/>
          <p:nvPr/>
        </p:nvSpPr>
        <p:spPr>
          <a:xfrm>
            <a:off x="609602" y="3657600"/>
            <a:ext cx="76199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cách chuyển từ một hỗn số thành một phân 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3722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14" t="19895" r="18969" b="15132"/>
          <a:stretch/>
        </p:blipFill>
        <p:spPr>
          <a:xfrm>
            <a:off x="122412" y="81800"/>
            <a:ext cx="1126775" cy="120784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2971800" y="0"/>
            <a:ext cx="2975495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29717A2D-3FF0-4764-8313-60737691886A}"/>
              </a:ext>
            </a:extLst>
          </p:cNvPr>
          <p:cNvSpPr/>
          <p:nvPr/>
        </p:nvSpPr>
        <p:spPr>
          <a:xfrm>
            <a:off x="0" y="1242637"/>
            <a:ext cx="9144000" cy="47705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alt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91" name="Table 90">
            <a:extLst>
              <a:ext uri="{FF2B5EF4-FFF2-40B4-BE49-F238E27FC236}">
                <a16:creationId xmlns:a16="http://schemas.microsoft.com/office/drawing/2014/main" xmlns="" id="{0ECEEC57-9CD9-4E08-8F78-47B692275D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642135"/>
              </p:ext>
            </p:extLst>
          </p:nvPr>
        </p:nvGraphicFramePr>
        <p:xfrm>
          <a:off x="108272" y="1800655"/>
          <a:ext cx="8869187" cy="4993340"/>
        </p:xfrm>
        <a:graphic>
          <a:graphicData uri="http://schemas.openxmlformats.org/drawingml/2006/table">
            <a:tbl>
              <a:tblPr/>
              <a:tblGrid>
                <a:gridCol w="14830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09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63092">
                  <a:extLst>
                    <a:ext uri="{9D8B030D-6E8A-4147-A177-3AD203B41FA5}">
                      <a16:colId xmlns:a16="http://schemas.microsoft.com/office/drawing/2014/main" xmlns="" val="1189780306"/>
                    </a:ext>
                  </a:extLst>
                </a:gridCol>
                <a:gridCol w="1742107">
                  <a:extLst>
                    <a:ext uri="{9D8B030D-6E8A-4147-A177-3AD203B41FA5}">
                      <a16:colId xmlns:a16="http://schemas.microsoft.com/office/drawing/2014/main" xmlns="" val="2351005914"/>
                    </a:ext>
                  </a:extLst>
                </a:gridCol>
              </a:tblGrid>
              <a:tr h="9476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kumimoji="0" lang="en-US" alt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số</a:t>
                      </a:r>
                      <a:endParaRPr kumimoji="0" lang="en-US" alt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025" marR="70025" marT="35017" marB="350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kumimoji="0" lang="en-US" alt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số</a:t>
                      </a:r>
                      <a:endParaRPr kumimoji="0" lang="en-US" alt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025" marR="70025" marT="35017" marB="350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kumimoji="0" lang="en-US" alt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nguyên</a:t>
                      </a:r>
                      <a:endParaRPr kumimoji="0" lang="en-US" alt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025" marR="70025" marT="35017" marB="350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kumimoji="0" lang="vi-VN" alt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kumimoji="0" lang="vi-VN" alt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 số</a:t>
                      </a:r>
                      <a:endParaRPr kumimoji="0" lang="en-US" alt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025" marR="70025" marT="35017" marB="350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0543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025" marR="70025" marT="35017" marB="350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025" marR="70025" marT="35017" marB="350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025" marR="70025" marT="35017" marB="350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025" marR="70025" marT="35017" marB="350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9423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025" marR="70025" marT="35017" marB="350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025" marR="70025" marT="35017" marB="350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025" marR="70025" marT="35017" marB="350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025" marR="70025" marT="35017" marB="350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518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025" marR="70025" marT="35017" marB="350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025" marR="70025" marT="35017" marB="350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025" marR="70025" marT="35017" marB="350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025" marR="70025" marT="35017" marB="350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46567138"/>
                  </a:ext>
                </a:extLst>
              </a:tr>
              <a:tr h="99423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025" marR="70025" marT="35017" marB="350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025" marR="70025" marT="35017" marB="350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025" marR="70025" marT="35017" marB="350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025" marR="70025" marT="35017" marB="350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36257623"/>
                  </a:ext>
                </a:extLst>
              </a:tr>
            </a:tbl>
          </a:graphicData>
        </a:graphic>
      </p:graphicFrame>
      <p:grpSp>
        <p:nvGrpSpPr>
          <p:cNvPr id="138" name="Group 137">
            <a:extLst>
              <a:ext uri="{FF2B5EF4-FFF2-40B4-BE49-F238E27FC236}">
                <a16:creationId xmlns:a16="http://schemas.microsoft.com/office/drawing/2014/main" xmlns="" id="{6EA63959-3498-48FF-9B75-732E5647A40A}"/>
              </a:ext>
            </a:extLst>
          </p:cNvPr>
          <p:cNvGrpSpPr/>
          <p:nvPr/>
        </p:nvGrpSpPr>
        <p:grpSpPr>
          <a:xfrm>
            <a:off x="333054" y="2784241"/>
            <a:ext cx="705490" cy="915215"/>
            <a:chOff x="354241" y="2011738"/>
            <a:chExt cx="705490" cy="915215"/>
          </a:xfrm>
        </p:grpSpPr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xmlns="" id="{5DE8052F-BAA9-4AD3-BD00-B0706365008F}"/>
                </a:ext>
              </a:extLst>
            </p:cNvPr>
            <p:cNvGrpSpPr/>
            <p:nvPr/>
          </p:nvGrpSpPr>
          <p:grpSpPr>
            <a:xfrm>
              <a:off x="672324" y="2011738"/>
              <a:ext cx="387407" cy="915215"/>
              <a:chOff x="1864720" y="3268871"/>
              <a:chExt cx="387407" cy="915215"/>
            </a:xfrm>
          </p:grpSpPr>
          <p:sp>
            <p:nvSpPr>
              <p:cNvPr id="141" name="Text Box 6">
                <a:extLst>
                  <a:ext uri="{FF2B5EF4-FFF2-40B4-BE49-F238E27FC236}">
                    <a16:creationId xmlns:a16="http://schemas.microsoft.com/office/drawing/2014/main" xmlns="" id="{E296CF8B-AA6A-4BB6-892D-6239070A8F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142" name="Text Box 7">
                <a:extLst>
                  <a:ext uri="{FF2B5EF4-FFF2-40B4-BE49-F238E27FC236}">
                    <a16:creationId xmlns:a16="http://schemas.microsoft.com/office/drawing/2014/main" xmlns="" id="{497BCD1B-D09B-410B-BAED-63583661D32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143" name="Line 8">
                <a:extLst>
                  <a:ext uri="{FF2B5EF4-FFF2-40B4-BE49-F238E27FC236}">
                    <a16:creationId xmlns:a16="http://schemas.microsoft.com/office/drawing/2014/main" xmlns="" id="{C9410E11-9D40-485C-9ABE-7AF1B12699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140" name="Text Box 12">
              <a:extLst>
                <a:ext uri="{FF2B5EF4-FFF2-40B4-BE49-F238E27FC236}">
                  <a16:creationId xmlns:a16="http://schemas.microsoft.com/office/drawing/2014/main" xmlns="" id="{98103B0F-6E41-4F37-9895-AB316640A7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241" y="2188873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xmlns="" id="{24FECFC0-1408-46D2-A612-97AEE56D923A}"/>
              </a:ext>
            </a:extLst>
          </p:cNvPr>
          <p:cNvGrpSpPr/>
          <p:nvPr/>
        </p:nvGrpSpPr>
        <p:grpSpPr>
          <a:xfrm>
            <a:off x="249874" y="3841999"/>
            <a:ext cx="894763" cy="915215"/>
            <a:chOff x="266307" y="2628615"/>
            <a:chExt cx="894763" cy="915215"/>
          </a:xfrm>
        </p:grpSpPr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xmlns="" id="{649755B1-A5D7-4D0A-8AB4-E1EE42B3C26C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147" name="Text Box 6">
                <a:extLst>
                  <a:ext uri="{FF2B5EF4-FFF2-40B4-BE49-F238E27FC236}">
                    <a16:creationId xmlns:a16="http://schemas.microsoft.com/office/drawing/2014/main" xmlns="" id="{355BE591-8D33-4C71-AB0D-126EFB8F6D4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148" name="Text Box 7">
                <a:extLst>
                  <a:ext uri="{FF2B5EF4-FFF2-40B4-BE49-F238E27FC236}">
                    <a16:creationId xmlns:a16="http://schemas.microsoft.com/office/drawing/2014/main" xmlns="" id="{454B7B1C-47AC-4D35-8E1A-25B1DB379C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149" name="Line 8">
                <a:extLst>
                  <a:ext uri="{FF2B5EF4-FFF2-40B4-BE49-F238E27FC236}">
                    <a16:creationId xmlns:a16="http://schemas.microsoft.com/office/drawing/2014/main" xmlns="" id="{12E19A9A-6A3E-46BF-B82D-FFDF548DE2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146" name="Text Box 12">
              <a:extLst>
                <a:ext uri="{FF2B5EF4-FFF2-40B4-BE49-F238E27FC236}">
                  <a16:creationId xmlns:a16="http://schemas.microsoft.com/office/drawing/2014/main" xmlns="" id="{B2127E77-E80F-4DBE-8F48-EF9D9E92A9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307" y="2805750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13</a:t>
              </a:r>
            </a:p>
          </p:txBody>
        </p: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xmlns="" id="{A0E77C4E-54F3-42DD-A246-2A04A649FDC3}"/>
              </a:ext>
            </a:extLst>
          </p:cNvPr>
          <p:cNvGrpSpPr/>
          <p:nvPr/>
        </p:nvGrpSpPr>
        <p:grpSpPr>
          <a:xfrm>
            <a:off x="349190" y="4770099"/>
            <a:ext cx="705490" cy="915215"/>
            <a:chOff x="354241" y="2011738"/>
            <a:chExt cx="705490" cy="915215"/>
          </a:xfrm>
        </p:grpSpPr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xmlns="" id="{9574C7CB-ED2C-43A3-8C31-F876E0D72B25}"/>
                </a:ext>
              </a:extLst>
            </p:cNvPr>
            <p:cNvGrpSpPr/>
            <p:nvPr/>
          </p:nvGrpSpPr>
          <p:grpSpPr>
            <a:xfrm>
              <a:off x="672324" y="2011738"/>
              <a:ext cx="387407" cy="915215"/>
              <a:chOff x="1864720" y="3268871"/>
              <a:chExt cx="387407" cy="915215"/>
            </a:xfrm>
          </p:grpSpPr>
          <p:sp>
            <p:nvSpPr>
              <p:cNvPr id="153" name="Text Box 6">
                <a:extLst>
                  <a:ext uri="{FF2B5EF4-FFF2-40B4-BE49-F238E27FC236}">
                    <a16:creationId xmlns:a16="http://schemas.microsoft.com/office/drawing/2014/main" xmlns="" id="{D1AA9460-50F4-4D13-932A-F10105D4A2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4</a:t>
                </a:r>
              </a:p>
            </p:txBody>
          </p:sp>
          <p:sp>
            <p:nvSpPr>
              <p:cNvPr id="154" name="Text Box 7">
                <a:extLst>
                  <a:ext uri="{FF2B5EF4-FFF2-40B4-BE49-F238E27FC236}">
                    <a16:creationId xmlns:a16="http://schemas.microsoft.com/office/drawing/2014/main" xmlns="" id="{D9A6C019-0033-414A-9A18-C36E361F34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9</a:t>
                </a:r>
              </a:p>
            </p:txBody>
          </p:sp>
          <p:sp>
            <p:nvSpPr>
              <p:cNvPr id="155" name="Line 8">
                <a:extLst>
                  <a:ext uri="{FF2B5EF4-FFF2-40B4-BE49-F238E27FC236}">
                    <a16:creationId xmlns:a16="http://schemas.microsoft.com/office/drawing/2014/main" xmlns="" id="{6B472524-535B-4377-A931-B38C525C48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152" name="Text Box 12">
              <a:extLst>
                <a:ext uri="{FF2B5EF4-FFF2-40B4-BE49-F238E27FC236}">
                  <a16:creationId xmlns:a16="http://schemas.microsoft.com/office/drawing/2014/main" xmlns="" id="{C458832D-E325-4E67-9F49-1CDEC60607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241" y="2188873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7</a:t>
              </a:r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xmlns="" id="{4A2DEC57-F135-4512-AF0C-F6361E9C5E80}"/>
              </a:ext>
            </a:extLst>
          </p:cNvPr>
          <p:cNvGrpSpPr/>
          <p:nvPr/>
        </p:nvGrpSpPr>
        <p:grpSpPr>
          <a:xfrm>
            <a:off x="333054" y="5845512"/>
            <a:ext cx="705490" cy="915215"/>
            <a:chOff x="354241" y="2011738"/>
            <a:chExt cx="705490" cy="915215"/>
          </a:xfrm>
        </p:grpSpPr>
        <p:grpSp>
          <p:nvGrpSpPr>
            <p:cNvPr id="157" name="Group 156">
              <a:extLst>
                <a:ext uri="{FF2B5EF4-FFF2-40B4-BE49-F238E27FC236}">
                  <a16:creationId xmlns:a16="http://schemas.microsoft.com/office/drawing/2014/main" xmlns="" id="{3422E594-112A-46DC-88FC-2CB9DD8A1308}"/>
                </a:ext>
              </a:extLst>
            </p:cNvPr>
            <p:cNvGrpSpPr/>
            <p:nvPr/>
          </p:nvGrpSpPr>
          <p:grpSpPr>
            <a:xfrm>
              <a:off x="672324" y="2011738"/>
              <a:ext cx="387407" cy="915215"/>
              <a:chOff x="1864720" y="3268871"/>
              <a:chExt cx="387407" cy="915215"/>
            </a:xfrm>
          </p:grpSpPr>
          <p:sp>
            <p:nvSpPr>
              <p:cNvPr id="159" name="Text Box 6">
                <a:extLst>
                  <a:ext uri="{FF2B5EF4-FFF2-40B4-BE49-F238E27FC236}">
                    <a16:creationId xmlns:a16="http://schemas.microsoft.com/office/drawing/2014/main" xmlns="" id="{AFE05EB2-CE07-4919-8BCA-B157753D519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6</a:t>
                </a:r>
              </a:p>
            </p:txBody>
          </p:sp>
          <p:sp>
            <p:nvSpPr>
              <p:cNvPr id="160" name="Text Box 7">
                <a:extLst>
                  <a:ext uri="{FF2B5EF4-FFF2-40B4-BE49-F238E27FC236}">
                    <a16:creationId xmlns:a16="http://schemas.microsoft.com/office/drawing/2014/main" xmlns="" id="{BEA0E5A3-31D3-4914-8D8C-BFD9416F04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7</a:t>
                </a:r>
              </a:p>
            </p:txBody>
          </p:sp>
          <p:sp>
            <p:nvSpPr>
              <p:cNvPr id="161" name="Line 8">
                <a:extLst>
                  <a:ext uri="{FF2B5EF4-FFF2-40B4-BE49-F238E27FC236}">
                    <a16:creationId xmlns:a16="http://schemas.microsoft.com/office/drawing/2014/main" xmlns="" id="{21744970-3189-4191-9A8C-6FBDFFD202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158" name="Text Box 12">
              <a:extLst>
                <a:ext uri="{FF2B5EF4-FFF2-40B4-BE49-F238E27FC236}">
                  <a16:creationId xmlns:a16="http://schemas.microsoft.com/office/drawing/2014/main" xmlns="" id="{82D45236-C951-4ED7-9780-8A43CF26A3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241" y="2188873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</p:grpSp>
      <p:sp>
        <p:nvSpPr>
          <p:cNvPr id="162" name="TextBox 161">
            <a:extLst>
              <a:ext uri="{FF2B5EF4-FFF2-40B4-BE49-F238E27FC236}">
                <a16:creationId xmlns:a16="http://schemas.microsoft.com/office/drawing/2014/main" xmlns="" id="{48EEC7AE-74D1-4F2B-9A74-297499ECB551}"/>
              </a:ext>
            </a:extLst>
          </p:cNvPr>
          <p:cNvSpPr txBox="1"/>
          <p:nvPr/>
        </p:nvSpPr>
        <p:spPr>
          <a:xfrm>
            <a:off x="1595187" y="2940550"/>
            <a:ext cx="3815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Ba,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xmlns="" id="{24052D7F-090C-40A3-B3E0-9D7A2A5D41BC}"/>
              </a:ext>
            </a:extLst>
          </p:cNvPr>
          <p:cNvSpPr txBox="1"/>
          <p:nvPr/>
        </p:nvSpPr>
        <p:spPr>
          <a:xfrm>
            <a:off x="1595187" y="3972384"/>
            <a:ext cx="3815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xmlns="" id="{D54E4904-3BB6-4D54-879C-BDD9B2B00658}"/>
              </a:ext>
            </a:extLst>
          </p:cNvPr>
          <p:cNvSpPr txBox="1"/>
          <p:nvPr/>
        </p:nvSpPr>
        <p:spPr>
          <a:xfrm>
            <a:off x="1566906" y="6020809"/>
            <a:ext cx="336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bảy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xmlns="" id="{282A65DF-07A6-461A-AF5E-BD86CDBC1AAB}"/>
              </a:ext>
            </a:extLst>
          </p:cNvPr>
          <p:cNvSpPr txBox="1"/>
          <p:nvPr/>
        </p:nvSpPr>
        <p:spPr>
          <a:xfrm>
            <a:off x="1608605" y="5004218"/>
            <a:ext cx="336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Bảy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6" name="Text Box 12">
            <a:extLst>
              <a:ext uri="{FF2B5EF4-FFF2-40B4-BE49-F238E27FC236}">
                <a16:creationId xmlns:a16="http://schemas.microsoft.com/office/drawing/2014/main" xmlns="" id="{3324CEE4-B751-4C38-96BB-FA4933C8A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977957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grpSp>
        <p:nvGrpSpPr>
          <p:cNvPr id="167" name="Group 166">
            <a:extLst>
              <a:ext uri="{FF2B5EF4-FFF2-40B4-BE49-F238E27FC236}">
                <a16:creationId xmlns:a16="http://schemas.microsoft.com/office/drawing/2014/main" xmlns="" id="{7BD28A5D-BEE0-4F3C-803E-1E23FF20AEF5}"/>
              </a:ext>
            </a:extLst>
          </p:cNvPr>
          <p:cNvGrpSpPr/>
          <p:nvPr/>
        </p:nvGrpSpPr>
        <p:grpSpPr>
          <a:xfrm>
            <a:off x="7848600" y="2796025"/>
            <a:ext cx="387407" cy="915215"/>
            <a:chOff x="1864720" y="3268871"/>
            <a:chExt cx="387407" cy="915215"/>
          </a:xfrm>
        </p:grpSpPr>
        <p:sp>
          <p:nvSpPr>
            <p:cNvPr id="168" name="Text Box 6">
              <a:extLst>
                <a:ext uri="{FF2B5EF4-FFF2-40B4-BE49-F238E27FC236}">
                  <a16:creationId xmlns:a16="http://schemas.microsoft.com/office/drawing/2014/main" xmlns="" id="{8846635F-7F9B-45F6-9201-7365C5E4DA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8498" y="326887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69" name="Text Box 7">
              <a:extLst>
                <a:ext uri="{FF2B5EF4-FFF2-40B4-BE49-F238E27FC236}">
                  <a16:creationId xmlns:a16="http://schemas.microsoft.com/office/drawing/2014/main" xmlns="" id="{63926C7F-3FD7-4CA4-99A7-D9102EBC5B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9071" y="3660866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70" name="Line 8">
              <a:extLst>
                <a:ext uri="{FF2B5EF4-FFF2-40B4-BE49-F238E27FC236}">
                  <a16:creationId xmlns:a16="http://schemas.microsoft.com/office/drawing/2014/main" xmlns="" id="{7883091D-770B-49B5-B7B7-3A10676293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0" y="3724197"/>
              <a:ext cx="387407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171" name="Text Box 12">
            <a:extLst>
              <a:ext uri="{FF2B5EF4-FFF2-40B4-BE49-F238E27FC236}">
                <a16:creationId xmlns:a16="http://schemas.microsoft.com/office/drawing/2014/main" xmlns="" id="{F2B32029-027A-4B55-A662-A3095FA81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977198"/>
            <a:ext cx="54373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13</a:t>
            </a:r>
          </a:p>
        </p:txBody>
      </p:sp>
      <p:grpSp>
        <p:nvGrpSpPr>
          <p:cNvPr id="172" name="Group 171">
            <a:extLst>
              <a:ext uri="{FF2B5EF4-FFF2-40B4-BE49-F238E27FC236}">
                <a16:creationId xmlns:a16="http://schemas.microsoft.com/office/drawing/2014/main" xmlns="" id="{3D37D928-D2BD-41B8-979A-94877F98D2C6}"/>
              </a:ext>
            </a:extLst>
          </p:cNvPr>
          <p:cNvGrpSpPr/>
          <p:nvPr/>
        </p:nvGrpSpPr>
        <p:grpSpPr>
          <a:xfrm>
            <a:off x="7895734" y="3795266"/>
            <a:ext cx="387407" cy="915215"/>
            <a:chOff x="1864720" y="3268871"/>
            <a:chExt cx="387407" cy="915215"/>
          </a:xfrm>
        </p:grpSpPr>
        <p:sp>
          <p:nvSpPr>
            <p:cNvPr id="173" name="Text Box 6">
              <a:extLst>
                <a:ext uri="{FF2B5EF4-FFF2-40B4-BE49-F238E27FC236}">
                  <a16:creationId xmlns:a16="http://schemas.microsoft.com/office/drawing/2014/main" xmlns="" id="{65CC86EB-B39C-472A-86E0-54D141145F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8498" y="326887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74" name="Text Box 7">
              <a:extLst>
                <a:ext uri="{FF2B5EF4-FFF2-40B4-BE49-F238E27FC236}">
                  <a16:creationId xmlns:a16="http://schemas.microsoft.com/office/drawing/2014/main" xmlns="" id="{5F6F9A59-F29F-45F6-BAAA-9339901BB5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9071" y="3660866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75" name="Line 8">
              <a:extLst>
                <a:ext uri="{FF2B5EF4-FFF2-40B4-BE49-F238E27FC236}">
                  <a16:creationId xmlns:a16="http://schemas.microsoft.com/office/drawing/2014/main" xmlns="" id="{C1A71D48-8E70-4C89-B11A-6DA05F19C4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0" y="3724197"/>
              <a:ext cx="387407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176" name="Text Box 12">
            <a:extLst>
              <a:ext uri="{FF2B5EF4-FFF2-40B4-BE49-F238E27FC236}">
                <a16:creationId xmlns:a16="http://schemas.microsoft.com/office/drawing/2014/main" xmlns="" id="{7B4C971C-030C-4AFF-8A37-8BDB49608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4281" y="4985866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grpSp>
        <p:nvGrpSpPr>
          <p:cNvPr id="177" name="Group 176">
            <a:extLst>
              <a:ext uri="{FF2B5EF4-FFF2-40B4-BE49-F238E27FC236}">
                <a16:creationId xmlns:a16="http://schemas.microsoft.com/office/drawing/2014/main" xmlns="" id="{658DE0D9-5BEC-4BB1-8729-345DC9235498}"/>
              </a:ext>
            </a:extLst>
          </p:cNvPr>
          <p:cNvGrpSpPr/>
          <p:nvPr/>
        </p:nvGrpSpPr>
        <p:grpSpPr>
          <a:xfrm>
            <a:off x="7876881" y="4803934"/>
            <a:ext cx="387407" cy="915215"/>
            <a:chOff x="1864720" y="3268871"/>
            <a:chExt cx="387407" cy="915215"/>
          </a:xfrm>
        </p:grpSpPr>
        <p:sp>
          <p:nvSpPr>
            <p:cNvPr id="178" name="Text Box 6">
              <a:extLst>
                <a:ext uri="{FF2B5EF4-FFF2-40B4-BE49-F238E27FC236}">
                  <a16:creationId xmlns:a16="http://schemas.microsoft.com/office/drawing/2014/main" xmlns="" id="{DF026DF8-A946-43F1-8292-7FFE65A11D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8498" y="326887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79" name="Text Box 7">
              <a:extLst>
                <a:ext uri="{FF2B5EF4-FFF2-40B4-BE49-F238E27FC236}">
                  <a16:creationId xmlns:a16="http://schemas.microsoft.com/office/drawing/2014/main" xmlns="" id="{83946C80-828A-4216-9AE6-5C0603879E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9071" y="3660866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9</a:t>
              </a:r>
            </a:p>
          </p:txBody>
        </p:sp>
        <p:sp>
          <p:nvSpPr>
            <p:cNvPr id="180" name="Line 8">
              <a:extLst>
                <a:ext uri="{FF2B5EF4-FFF2-40B4-BE49-F238E27FC236}">
                  <a16:creationId xmlns:a16="http://schemas.microsoft.com/office/drawing/2014/main" xmlns="" id="{1311A341-8E37-4210-8F26-C854851703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0" y="3724197"/>
              <a:ext cx="387407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181" name="Text Box 12">
            <a:extLst>
              <a:ext uri="{FF2B5EF4-FFF2-40B4-BE49-F238E27FC236}">
                <a16:creationId xmlns:a16="http://schemas.microsoft.com/office/drawing/2014/main" xmlns="" id="{3174846D-1C06-43B6-92FD-5541B81885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1415" y="5985107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</a:t>
            </a:r>
          </a:p>
        </p:txBody>
      </p:sp>
      <p:grpSp>
        <p:nvGrpSpPr>
          <p:cNvPr id="182" name="Group 181">
            <a:extLst>
              <a:ext uri="{FF2B5EF4-FFF2-40B4-BE49-F238E27FC236}">
                <a16:creationId xmlns:a16="http://schemas.microsoft.com/office/drawing/2014/main" xmlns="" id="{A2EBCBB8-E48B-4141-9520-A7FE273712F0}"/>
              </a:ext>
            </a:extLst>
          </p:cNvPr>
          <p:cNvGrpSpPr/>
          <p:nvPr/>
        </p:nvGrpSpPr>
        <p:grpSpPr>
          <a:xfrm>
            <a:off x="7924015" y="5803175"/>
            <a:ext cx="387407" cy="915215"/>
            <a:chOff x="1864720" y="3268871"/>
            <a:chExt cx="387407" cy="915215"/>
          </a:xfrm>
        </p:grpSpPr>
        <p:sp>
          <p:nvSpPr>
            <p:cNvPr id="183" name="Text Box 6">
              <a:extLst>
                <a:ext uri="{FF2B5EF4-FFF2-40B4-BE49-F238E27FC236}">
                  <a16:creationId xmlns:a16="http://schemas.microsoft.com/office/drawing/2014/main" xmlns="" id="{C31D4680-A246-467B-AF89-A0DBC836C7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8498" y="326887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184" name="Text Box 7">
              <a:extLst>
                <a:ext uri="{FF2B5EF4-FFF2-40B4-BE49-F238E27FC236}">
                  <a16:creationId xmlns:a16="http://schemas.microsoft.com/office/drawing/2014/main" xmlns="" id="{72F56C7B-5807-46B1-BFEB-9D734BC2ED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9071" y="3660866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185" name="Line 8">
              <a:extLst>
                <a:ext uri="{FF2B5EF4-FFF2-40B4-BE49-F238E27FC236}">
                  <a16:creationId xmlns:a16="http://schemas.microsoft.com/office/drawing/2014/main" xmlns="" id="{AD4DE1DB-0D62-4D12-B70E-3985C9A3A5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0" y="3724197"/>
              <a:ext cx="387407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</p:spTree>
    <p:extLst>
      <p:ext uri="{BB962C8B-B14F-4D97-AF65-F5344CB8AC3E}">
        <p14:creationId xmlns:p14="http://schemas.microsoft.com/office/powerpoint/2010/main" val="1878878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162" grpId="0"/>
      <p:bldP spid="163" grpId="0"/>
      <p:bldP spid="164" grpId="0"/>
      <p:bldP spid="165" grpId="0"/>
      <p:bldP spid="166" grpId="0"/>
      <p:bldP spid="171" grpId="0"/>
      <p:bldP spid="176" grpId="0"/>
      <p:bldP spid="18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14" t="19895" r="18969" b="15132"/>
          <a:stretch/>
        </p:blipFill>
        <p:spPr>
          <a:xfrm>
            <a:off x="122412" y="81800"/>
            <a:ext cx="1126775" cy="120784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2971800" y="0"/>
            <a:ext cx="2975495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xmlns="" id="{B96BCA1C-101A-4603-8A65-F4BBEEA2242F}"/>
              </a:ext>
            </a:extLst>
          </p:cNvPr>
          <p:cNvSpPr/>
          <p:nvPr/>
        </p:nvSpPr>
        <p:spPr>
          <a:xfrm>
            <a:off x="137338" y="1289646"/>
            <a:ext cx="83861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Hỗn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gồm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hai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phần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phần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nguyên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phần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phân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xmlns="" id="{1FC88B96-6294-4C40-87EB-4B3ADCBEC63D}"/>
              </a:ext>
            </a:extLst>
          </p:cNvPr>
          <p:cNvSpPr/>
          <p:nvPr/>
        </p:nvSpPr>
        <p:spPr>
          <a:xfrm>
            <a:off x="112985" y="2593156"/>
            <a:ext cx="83861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Khi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/>
                <a:cs typeface="Times New Roman" pitchFamily="18" charset="0"/>
              </a:rPr>
              <a:t>đọc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(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hoặc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viết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)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hỗn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ta </a:t>
            </a:r>
            <a:r>
              <a:rPr lang="vi-VN" sz="3200" b="1" dirty="0">
                <a:latin typeface="Times New Roman"/>
                <a:cs typeface="Times New Roman" pitchFamily="18" charset="0"/>
              </a:rPr>
              <a:t>đọc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(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hoặc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viết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)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phần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nguyên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rồi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/>
                <a:cs typeface="Times New Roman" pitchFamily="18" charset="0"/>
              </a:rPr>
              <a:t>đọc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(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hoặc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viết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)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phần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phân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E49B8BE2-E20B-4E3F-A2DC-7D51E18AC315}"/>
              </a:ext>
            </a:extLst>
          </p:cNvPr>
          <p:cNvSpPr/>
          <p:nvPr/>
        </p:nvSpPr>
        <p:spPr>
          <a:xfrm>
            <a:off x="122412" y="4038600"/>
            <a:ext cx="87929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Phần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phân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hỗn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bao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giờ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cũng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/>
                <a:cs typeface="Times New Roman" pitchFamily="18" charset="0"/>
              </a:rPr>
              <a:t>bé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 h</a:t>
            </a:r>
            <a:r>
              <a:rPr lang="vi-VN" sz="3200" b="1" dirty="0">
                <a:latin typeface="Times New Roman"/>
                <a:cs typeface="Times New Roman" pitchFamily="18" charset="0"/>
              </a:rPr>
              <a:t>ơ</a:t>
            </a:r>
            <a:r>
              <a:rPr lang="en-US" sz="3200" b="1" dirty="0">
                <a:latin typeface="Times New Roman"/>
                <a:cs typeface="Times New Roman" pitchFamily="18" charset="0"/>
              </a:rPr>
              <a:t>n 1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77069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121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3A9859D-8FF0-4B15-BBEB-85D97D86365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14" t="19895" r="18969" b="15132"/>
          <a:stretch/>
        </p:blipFill>
        <p:spPr>
          <a:xfrm>
            <a:off x="122412" y="81800"/>
            <a:ext cx="1126775" cy="120784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8054B42-C04D-4678-B461-870B9A9961B9}"/>
              </a:ext>
            </a:extLst>
          </p:cNvPr>
          <p:cNvSpPr txBox="1"/>
          <p:nvPr/>
        </p:nvSpPr>
        <p:spPr>
          <a:xfrm>
            <a:off x="1752600" y="39469"/>
            <a:ext cx="6716262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GIỚI THIỆU KIẾN THỨC MỚI</a:t>
            </a:r>
          </a:p>
        </p:txBody>
      </p:sp>
      <p:sp>
        <p:nvSpPr>
          <p:cNvPr id="81" name="Text Box 29">
            <a:extLst>
              <a:ext uri="{FF2B5EF4-FFF2-40B4-BE49-F238E27FC236}">
                <a16:creationId xmlns:a16="http://schemas.microsoft.com/office/drawing/2014/main" xmlns="" id="{38732A22-2214-4E7E-86C1-7204A573E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706972"/>
            <a:ext cx="511866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10: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C8DF82CD-10D2-4C66-B662-E9FBD34835FE}"/>
              </a:ext>
            </a:extLst>
          </p:cNvPr>
          <p:cNvGrpSpPr/>
          <p:nvPr/>
        </p:nvGrpSpPr>
        <p:grpSpPr>
          <a:xfrm>
            <a:off x="554486" y="1895308"/>
            <a:ext cx="4883150" cy="1084263"/>
            <a:chOff x="1914525" y="1828800"/>
            <a:chExt cx="4883150" cy="1084263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xmlns="" id="{1D91AB4F-05F4-4BB6-9E3E-24C66DD466C6}"/>
                </a:ext>
              </a:extLst>
            </p:cNvPr>
            <p:cNvSpPr/>
            <p:nvPr/>
          </p:nvSpPr>
          <p:spPr>
            <a:xfrm>
              <a:off x="1914525" y="1828800"/>
              <a:ext cx="1082040" cy="108204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xmlns="" id="{C26800C7-2177-4FE5-860A-FD91581A8679}"/>
                </a:ext>
              </a:extLst>
            </p:cNvPr>
            <p:cNvSpPr/>
            <p:nvPr/>
          </p:nvSpPr>
          <p:spPr>
            <a:xfrm>
              <a:off x="3895725" y="1828800"/>
              <a:ext cx="1082040" cy="108204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38" name="Group 15">
              <a:extLst>
                <a:ext uri="{FF2B5EF4-FFF2-40B4-BE49-F238E27FC236}">
                  <a16:creationId xmlns:a16="http://schemas.microsoft.com/office/drawing/2014/main" xmlns="" id="{02CD7A8B-4338-44FE-8E18-4301A7A9AC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15000" y="1828800"/>
              <a:ext cx="1082675" cy="1084263"/>
              <a:chOff x="5705475" y="1524000"/>
              <a:chExt cx="1082040" cy="1084898"/>
            </a:xfrm>
          </p:grpSpPr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xmlns="" id="{3873380D-541B-466D-853A-2146659F1B32}"/>
                  </a:ext>
                </a:extLst>
              </p:cNvPr>
              <p:cNvSpPr/>
              <p:nvPr/>
            </p:nvSpPr>
            <p:spPr>
              <a:xfrm>
                <a:off x="5705475" y="1524000"/>
                <a:ext cx="1082040" cy="108204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40" name="Right Triangle 39">
                <a:extLst>
                  <a:ext uri="{FF2B5EF4-FFF2-40B4-BE49-F238E27FC236}">
                    <a16:creationId xmlns:a16="http://schemas.microsoft.com/office/drawing/2014/main" xmlns="" id="{1B88EBB3-D14D-432B-8F4A-AF7497FA6859}"/>
                  </a:ext>
                </a:extLst>
              </p:cNvPr>
              <p:cNvSpPr/>
              <p:nvPr/>
            </p:nvSpPr>
            <p:spPr>
              <a:xfrm>
                <a:off x="6246495" y="2065655"/>
                <a:ext cx="541020" cy="54006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41" name="Right Triangle 40">
                <a:extLst>
                  <a:ext uri="{FF2B5EF4-FFF2-40B4-BE49-F238E27FC236}">
                    <a16:creationId xmlns:a16="http://schemas.microsoft.com/office/drawing/2014/main" xmlns="" id="{A79F81F2-6797-45B5-BF1D-6468DD8DC215}"/>
                  </a:ext>
                </a:extLst>
              </p:cNvPr>
              <p:cNvSpPr/>
              <p:nvPr/>
            </p:nvSpPr>
            <p:spPr>
              <a:xfrm>
                <a:off x="5705475" y="1535120"/>
                <a:ext cx="541020" cy="541654"/>
              </a:xfrm>
              <a:prstGeom prst="rtTriangle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42" name="Right Triangle 41">
                <a:extLst>
                  <a:ext uri="{FF2B5EF4-FFF2-40B4-BE49-F238E27FC236}">
                    <a16:creationId xmlns:a16="http://schemas.microsoft.com/office/drawing/2014/main" xmlns="" id="{9F89C3C0-B781-4326-B85D-3A2DD0C79647}"/>
                  </a:ext>
                </a:extLst>
              </p:cNvPr>
              <p:cNvSpPr/>
              <p:nvPr/>
            </p:nvSpPr>
            <p:spPr>
              <a:xfrm rot="5400000">
                <a:off x="5705952" y="2065178"/>
                <a:ext cx="540066" cy="541020"/>
              </a:xfrm>
              <a:prstGeom prst="rtTriangle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43" name="Right Triangle 42">
                <a:extLst>
                  <a:ext uri="{FF2B5EF4-FFF2-40B4-BE49-F238E27FC236}">
                    <a16:creationId xmlns:a16="http://schemas.microsoft.com/office/drawing/2014/main" xmlns="" id="{A278C780-60B3-4511-B338-B7900CB93DEA}"/>
                  </a:ext>
                </a:extLst>
              </p:cNvPr>
              <p:cNvSpPr/>
              <p:nvPr/>
            </p:nvSpPr>
            <p:spPr>
              <a:xfrm rot="16200000">
                <a:off x="5705158" y="2067560"/>
                <a:ext cx="541655" cy="541020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44" name="Right Triangle 43">
                <a:extLst>
                  <a:ext uri="{FF2B5EF4-FFF2-40B4-BE49-F238E27FC236}">
                    <a16:creationId xmlns:a16="http://schemas.microsoft.com/office/drawing/2014/main" xmlns="" id="{447399A7-9B8D-4F3F-934F-AF5634A2B0B7}"/>
                  </a:ext>
                </a:extLst>
              </p:cNvPr>
              <p:cNvSpPr/>
              <p:nvPr/>
            </p:nvSpPr>
            <p:spPr>
              <a:xfrm rot="10800000">
                <a:off x="5705475" y="1525589"/>
                <a:ext cx="541020" cy="540066"/>
              </a:xfrm>
              <a:prstGeom prst="rtTriangle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45" name="Right Triangle 44">
                <a:extLst>
                  <a:ext uri="{FF2B5EF4-FFF2-40B4-BE49-F238E27FC236}">
                    <a16:creationId xmlns:a16="http://schemas.microsoft.com/office/drawing/2014/main" xmlns="" id="{9B335345-AAD3-4ADE-B340-78215D785783}"/>
                  </a:ext>
                </a:extLst>
              </p:cNvPr>
              <p:cNvSpPr/>
              <p:nvPr/>
            </p:nvSpPr>
            <p:spPr>
              <a:xfrm rot="16200000">
                <a:off x="6246178" y="1524317"/>
                <a:ext cx="541655" cy="541020"/>
              </a:xfrm>
              <a:prstGeom prst="rtTriangle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46" name="Right Triangle 45">
                <a:extLst>
                  <a:ext uri="{FF2B5EF4-FFF2-40B4-BE49-F238E27FC236}">
                    <a16:creationId xmlns:a16="http://schemas.microsoft.com/office/drawing/2014/main" xmlns="" id="{A1E31B1E-9EE5-43EE-B801-9B23FD1869A3}"/>
                  </a:ext>
                </a:extLst>
              </p:cNvPr>
              <p:cNvSpPr/>
              <p:nvPr/>
            </p:nvSpPr>
            <p:spPr>
              <a:xfrm rot="5400000">
                <a:off x="6246178" y="1524317"/>
                <a:ext cx="541655" cy="541020"/>
              </a:xfrm>
              <a:prstGeom prst="rtTriangle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69" name="Right Triangle 68">
                <a:extLst>
                  <a:ext uri="{FF2B5EF4-FFF2-40B4-BE49-F238E27FC236}">
                    <a16:creationId xmlns:a16="http://schemas.microsoft.com/office/drawing/2014/main" xmlns="" id="{1A74ED0F-4563-45AD-B820-A28947FA1F3B}"/>
                  </a:ext>
                </a:extLst>
              </p:cNvPr>
              <p:cNvSpPr/>
              <p:nvPr/>
            </p:nvSpPr>
            <p:spPr>
              <a:xfrm rot="10800000">
                <a:off x="6246495" y="2065655"/>
                <a:ext cx="541020" cy="54006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</p:grp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FD08CAA8-4522-4102-A127-413F596933A7}"/>
              </a:ext>
            </a:extLst>
          </p:cNvPr>
          <p:cNvSpPr/>
          <p:nvPr/>
        </p:nvSpPr>
        <p:spPr>
          <a:xfrm>
            <a:off x="122412" y="1289646"/>
            <a:ext cx="50213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/>
                <a:cs typeface="Times New Roman" pitchFamily="18" charset="0"/>
              </a:rPr>
              <a:t>Biểu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diễn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hỗn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: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xmlns="" id="{519E3A25-643D-4F30-BDE5-BF38669103F9}"/>
              </a:ext>
            </a:extLst>
          </p:cNvPr>
          <p:cNvGrpSpPr/>
          <p:nvPr/>
        </p:nvGrpSpPr>
        <p:grpSpPr>
          <a:xfrm>
            <a:off x="6284836" y="1990150"/>
            <a:ext cx="705927" cy="915215"/>
            <a:chOff x="455143" y="2628615"/>
            <a:chExt cx="705927" cy="915215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xmlns="" id="{47FF113A-CE95-495C-BAE9-132CA5DBF764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79" name="Text Box 6">
                <a:extLst>
                  <a:ext uri="{FF2B5EF4-FFF2-40B4-BE49-F238E27FC236}">
                    <a16:creationId xmlns:a16="http://schemas.microsoft.com/office/drawing/2014/main" xmlns="" id="{9AF9982B-A8C5-4587-BDE2-632CB93FCA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80" name="Text Box 7">
                <a:extLst>
                  <a:ext uri="{FF2B5EF4-FFF2-40B4-BE49-F238E27FC236}">
                    <a16:creationId xmlns:a16="http://schemas.microsoft.com/office/drawing/2014/main" xmlns="" id="{30D469D7-EF18-49AF-98AE-37753A2A41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8</a:t>
                </a:r>
              </a:p>
            </p:txBody>
          </p:sp>
          <p:sp>
            <p:nvSpPr>
              <p:cNvPr id="82" name="Line 8">
                <a:extLst>
                  <a:ext uri="{FF2B5EF4-FFF2-40B4-BE49-F238E27FC236}">
                    <a16:creationId xmlns:a16="http://schemas.microsoft.com/office/drawing/2014/main" xmlns="" id="{5666D7C9-57B5-4165-8E00-7A0E3CED79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78" name="Text Box 12">
              <a:extLst>
                <a:ext uri="{FF2B5EF4-FFF2-40B4-BE49-F238E27FC236}">
                  <a16:creationId xmlns:a16="http://schemas.microsoft.com/office/drawing/2014/main" xmlns="" id="{433BA0E8-3BE4-45E5-ADC1-F4E2CD27DE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43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xmlns="" id="{C4ED58A7-A927-4953-9BC1-D42A58F74635}"/>
              </a:ext>
            </a:extLst>
          </p:cNvPr>
          <p:cNvGrpSpPr/>
          <p:nvPr/>
        </p:nvGrpSpPr>
        <p:grpSpPr>
          <a:xfrm>
            <a:off x="1510911" y="3008492"/>
            <a:ext cx="705927" cy="915215"/>
            <a:chOff x="455143" y="2628615"/>
            <a:chExt cx="705927" cy="915215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xmlns="" id="{F926C243-0549-43C4-8FFB-05D84141F1D9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86" name="Text Box 6">
                <a:extLst>
                  <a:ext uri="{FF2B5EF4-FFF2-40B4-BE49-F238E27FC236}">
                    <a16:creationId xmlns:a16="http://schemas.microsoft.com/office/drawing/2014/main" xmlns="" id="{CDB0CFB2-9410-4CC0-9FF7-7F8C201848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87" name="Text Box 7">
                <a:extLst>
                  <a:ext uri="{FF2B5EF4-FFF2-40B4-BE49-F238E27FC236}">
                    <a16:creationId xmlns:a16="http://schemas.microsoft.com/office/drawing/2014/main" xmlns="" id="{946A5F63-5DAF-46E0-B7B3-10F3CBC5A4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8</a:t>
                </a:r>
              </a:p>
            </p:txBody>
          </p:sp>
          <p:sp>
            <p:nvSpPr>
              <p:cNvPr id="88" name="Line 8">
                <a:extLst>
                  <a:ext uri="{FF2B5EF4-FFF2-40B4-BE49-F238E27FC236}">
                    <a16:creationId xmlns:a16="http://schemas.microsoft.com/office/drawing/2014/main" xmlns="" id="{D178B00F-80C1-4D1D-83B7-CEBE09511D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85" name="Text Box 12">
              <a:extLst>
                <a:ext uri="{FF2B5EF4-FFF2-40B4-BE49-F238E27FC236}">
                  <a16:creationId xmlns:a16="http://schemas.microsoft.com/office/drawing/2014/main" xmlns="" id="{446CF8ED-EA44-467A-83D2-F8B3680933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43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</p:grpSp>
      <p:sp>
        <p:nvSpPr>
          <p:cNvPr id="89" name="Text Box 12">
            <a:extLst>
              <a:ext uri="{FF2B5EF4-FFF2-40B4-BE49-F238E27FC236}">
                <a16:creationId xmlns:a16="http://schemas.microsoft.com/office/drawing/2014/main" xmlns="" id="{9BB4D9CB-CAE0-4FFB-8B94-C14A353DB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4970" y="3202208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90" name="Text Box 12">
            <a:extLst>
              <a:ext uri="{FF2B5EF4-FFF2-40B4-BE49-F238E27FC236}">
                <a16:creationId xmlns:a16="http://schemas.microsoft.com/office/drawing/2014/main" xmlns="" id="{5955FBF4-033C-4893-B15C-39547EED7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7324" y="3192780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91" name="Text Box 12">
            <a:extLst>
              <a:ext uri="{FF2B5EF4-FFF2-40B4-BE49-F238E27FC236}">
                <a16:creationId xmlns:a16="http://schemas.microsoft.com/office/drawing/2014/main" xmlns="" id="{F2667065-977F-464A-AD67-175F9847FB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5480" y="3230487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+</a:t>
            </a:r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xmlns="" id="{1209437F-D803-4ED9-BE9A-8E76715633F6}"/>
              </a:ext>
            </a:extLst>
          </p:cNvPr>
          <p:cNvGrpSpPr/>
          <p:nvPr/>
        </p:nvGrpSpPr>
        <p:grpSpPr>
          <a:xfrm>
            <a:off x="3389261" y="3034489"/>
            <a:ext cx="387407" cy="915215"/>
            <a:chOff x="1864720" y="3268871"/>
            <a:chExt cx="387407" cy="915215"/>
          </a:xfrm>
        </p:grpSpPr>
        <p:sp>
          <p:nvSpPr>
            <p:cNvPr id="93" name="Text Box 6">
              <a:extLst>
                <a:ext uri="{FF2B5EF4-FFF2-40B4-BE49-F238E27FC236}">
                  <a16:creationId xmlns:a16="http://schemas.microsoft.com/office/drawing/2014/main" xmlns="" id="{5FDCFBDB-227E-4D9C-A008-81A0FA2CB2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8498" y="326887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94" name="Text Box 7">
              <a:extLst>
                <a:ext uri="{FF2B5EF4-FFF2-40B4-BE49-F238E27FC236}">
                  <a16:creationId xmlns:a16="http://schemas.microsoft.com/office/drawing/2014/main" xmlns="" id="{549A9EB6-DD2B-4A60-815C-26D232F85B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9071" y="3660866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95" name="Line 8">
              <a:extLst>
                <a:ext uri="{FF2B5EF4-FFF2-40B4-BE49-F238E27FC236}">
                  <a16:creationId xmlns:a16="http://schemas.microsoft.com/office/drawing/2014/main" xmlns="" id="{22DC5216-5FD3-4513-A88E-1B2281B9B5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0" y="3724197"/>
              <a:ext cx="387407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96" name="Text Box 12">
            <a:extLst>
              <a:ext uri="{FF2B5EF4-FFF2-40B4-BE49-F238E27FC236}">
                <a16:creationId xmlns:a16="http://schemas.microsoft.com/office/drawing/2014/main" xmlns="" id="{29EE1C78-9350-4350-A71C-B096B513F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4467" y="3202207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97" name="Group 96">
            <a:extLst>
              <a:ext uri="{FF2B5EF4-FFF2-40B4-BE49-F238E27FC236}">
                <a16:creationId xmlns:a16="http://schemas.microsoft.com/office/drawing/2014/main" xmlns="" id="{FFF049AF-4C5C-4B38-BF33-4974070BD4D0}"/>
              </a:ext>
            </a:extLst>
          </p:cNvPr>
          <p:cNvGrpSpPr/>
          <p:nvPr/>
        </p:nvGrpSpPr>
        <p:grpSpPr>
          <a:xfrm>
            <a:off x="4243882" y="3034489"/>
            <a:ext cx="1556836" cy="915215"/>
            <a:chOff x="1878498" y="3268871"/>
            <a:chExt cx="548793" cy="915215"/>
          </a:xfrm>
        </p:grpSpPr>
        <p:sp>
          <p:nvSpPr>
            <p:cNvPr id="98" name="Text Box 6">
              <a:extLst>
                <a:ext uri="{FF2B5EF4-FFF2-40B4-BE49-F238E27FC236}">
                  <a16:creationId xmlns:a16="http://schemas.microsoft.com/office/drawing/2014/main" xmlns="" id="{2A02A122-25F3-4190-8285-82BF9691C0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8498" y="3268871"/>
              <a:ext cx="54879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 x 8 + 5 </a:t>
              </a:r>
            </a:p>
          </p:txBody>
        </p:sp>
        <p:sp>
          <p:nvSpPr>
            <p:cNvPr id="99" name="Text Box 7">
              <a:extLst>
                <a:ext uri="{FF2B5EF4-FFF2-40B4-BE49-F238E27FC236}">
                  <a16:creationId xmlns:a16="http://schemas.microsoft.com/office/drawing/2014/main" xmlns="" id="{50B73046-A868-4A2F-9EE1-9387F998D1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4871" y="3660866"/>
              <a:ext cx="13742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100" name="Line 8">
              <a:extLst>
                <a:ext uri="{FF2B5EF4-FFF2-40B4-BE49-F238E27FC236}">
                  <a16:creationId xmlns:a16="http://schemas.microsoft.com/office/drawing/2014/main" xmlns="" id="{7553CE96-B24D-4B16-AF9F-1D404ED155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7981" y="3724197"/>
              <a:ext cx="497727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xmlns="" id="{0D1DCF61-B285-43E8-960D-6360413C7DAC}"/>
              </a:ext>
            </a:extLst>
          </p:cNvPr>
          <p:cNvGrpSpPr/>
          <p:nvPr/>
        </p:nvGrpSpPr>
        <p:grpSpPr>
          <a:xfrm>
            <a:off x="6001371" y="3020712"/>
            <a:ext cx="566930" cy="958807"/>
            <a:chOff x="1855503" y="3255094"/>
            <a:chExt cx="566930" cy="958807"/>
          </a:xfrm>
        </p:grpSpPr>
        <p:sp>
          <p:nvSpPr>
            <p:cNvPr id="102" name="Text Box 6">
              <a:extLst>
                <a:ext uri="{FF2B5EF4-FFF2-40B4-BE49-F238E27FC236}">
                  <a16:creationId xmlns:a16="http://schemas.microsoft.com/office/drawing/2014/main" xmlns="" id="{F943F6A4-0570-455C-AEC1-C6FF2D42C7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5503" y="3255094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21</a:t>
              </a:r>
            </a:p>
          </p:txBody>
        </p:sp>
        <p:sp>
          <p:nvSpPr>
            <p:cNvPr id="103" name="Text Box 7">
              <a:extLst>
                <a:ext uri="{FF2B5EF4-FFF2-40B4-BE49-F238E27FC236}">
                  <a16:creationId xmlns:a16="http://schemas.microsoft.com/office/drawing/2014/main" xmlns="" id="{AE14E558-36C8-46CE-9467-78F2063BC7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6731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104" name="Line 8">
              <a:extLst>
                <a:ext uri="{FF2B5EF4-FFF2-40B4-BE49-F238E27FC236}">
                  <a16:creationId xmlns:a16="http://schemas.microsoft.com/office/drawing/2014/main" xmlns="" id="{7245DAEA-7A0C-43D1-8FF3-374989D400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0" y="3724197"/>
              <a:ext cx="557713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105" name="Text Box 12">
            <a:extLst>
              <a:ext uri="{FF2B5EF4-FFF2-40B4-BE49-F238E27FC236}">
                <a16:creationId xmlns:a16="http://schemas.microsoft.com/office/drawing/2014/main" xmlns="" id="{8F24C509-12F5-4449-9F9D-CE7E8F817A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2120" y="3211633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xmlns="" id="{F82C43BE-D7E2-4C75-AA77-0FB1CF1D8CF2}"/>
              </a:ext>
            </a:extLst>
          </p:cNvPr>
          <p:cNvSpPr/>
          <p:nvPr/>
        </p:nvSpPr>
        <p:spPr>
          <a:xfrm>
            <a:off x="56424" y="4470828"/>
            <a:ext cx="24581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/>
                <a:cs typeface="Times New Roman" pitchFamily="18" charset="0"/>
              </a:rPr>
              <a:t>Ta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gọn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: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xmlns="" id="{AEC11032-2DC3-44E5-9764-35D76C02BC6E}"/>
              </a:ext>
            </a:extLst>
          </p:cNvPr>
          <p:cNvGrpSpPr/>
          <p:nvPr/>
        </p:nvGrpSpPr>
        <p:grpSpPr>
          <a:xfrm>
            <a:off x="2391566" y="4351200"/>
            <a:ext cx="705927" cy="915215"/>
            <a:chOff x="455143" y="2628615"/>
            <a:chExt cx="705927" cy="915215"/>
          </a:xfrm>
        </p:grpSpPr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xmlns="" id="{D683FAB2-4901-4612-BAF2-4F551B050DF2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110" name="Text Box 6">
                <a:extLst>
                  <a:ext uri="{FF2B5EF4-FFF2-40B4-BE49-F238E27FC236}">
                    <a16:creationId xmlns:a16="http://schemas.microsoft.com/office/drawing/2014/main" xmlns="" id="{D1BC2B89-E094-4C3D-8598-3683F677986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111" name="Text Box 7">
                <a:extLst>
                  <a:ext uri="{FF2B5EF4-FFF2-40B4-BE49-F238E27FC236}">
                    <a16:creationId xmlns:a16="http://schemas.microsoft.com/office/drawing/2014/main" xmlns="" id="{FBA754AC-9C68-4E41-9598-D9B0DCF7FB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8</a:t>
                </a:r>
              </a:p>
            </p:txBody>
          </p:sp>
          <p:sp>
            <p:nvSpPr>
              <p:cNvPr id="112" name="Line 8">
                <a:extLst>
                  <a:ext uri="{FF2B5EF4-FFF2-40B4-BE49-F238E27FC236}">
                    <a16:creationId xmlns:a16="http://schemas.microsoft.com/office/drawing/2014/main" xmlns="" id="{D2E9BDF3-AB67-4FDE-8161-A4147F2595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109" name="Text Box 12">
              <a:extLst>
                <a:ext uri="{FF2B5EF4-FFF2-40B4-BE49-F238E27FC236}">
                  <a16:creationId xmlns:a16="http://schemas.microsoft.com/office/drawing/2014/main" xmlns="" id="{B6BE8DC7-F13C-4AEF-9A26-5440C3AAC7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43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</p:grpSp>
      <p:sp>
        <p:nvSpPr>
          <p:cNvPr id="113" name="Text Box 12">
            <a:extLst>
              <a:ext uri="{FF2B5EF4-FFF2-40B4-BE49-F238E27FC236}">
                <a16:creationId xmlns:a16="http://schemas.microsoft.com/office/drawing/2014/main" xmlns="" id="{9CC8A9E9-7C00-4356-AE23-68F97CE78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1418" y="4535489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114" name="Group 113">
            <a:extLst>
              <a:ext uri="{FF2B5EF4-FFF2-40B4-BE49-F238E27FC236}">
                <a16:creationId xmlns:a16="http://schemas.microsoft.com/office/drawing/2014/main" xmlns="" id="{2F60AFA9-5CB4-4A5D-99BA-22D7FD1D4155}"/>
              </a:ext>
            </a:extLst>
          </p:cNvPr>
          <p:cNvGrpSpPr/>
          <p:nvPr/>
        </p:nvGrpSpPr>
        <p:grpSpPr>
          <a:xfrm>
            <a:off x="3540833" y="4367771"/>
            <a:ext cx="1556836" cy="915215"/>
            <a:chOff x="1878498" y="3268871"/>
            <a:chExt cx="548793" cy="915215"/>
          </a:xfrm>
        </p:grpSpPr>
        <p:sp>
          <p:nvSpPr>
            <p:cNvPr id="115" name="Text Box 6">
              <a:extLst>
                <a:ext uri="{FF2B5EF4-FFF2-40B4-BE49-F238E27FC236}">
                  <a16:creationId xmlns:a16="http://schemas.microsoft.com/office/drawing/2014/main" xmlns="" id="{53DB7A47-5948-4E47-9654-1BAC348896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8498" y="3268871"/>
              <a:ext cx="54879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 x 8 + 5 </a:t>
              </a:r>
            </a:p>
          </p:txBody>
        </p:sp>
        <p:sp>
          <p:nvSpPr>
            <p:cNvPr id="116" name="Text Box 7">
              <a:extLst>
                <a:ext uri="{FF2B5EF4-FFF2-40B4-BE49-F238E27FC236}">
                  <a16:creationId xmlns:a16="http://schemas.microsoft.com/office/drawing/2014/main" xmlns="" id="{1ACAB5CE-53F2-43C3-8C71-CB877E5079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4871" y="3660866"/>
              <a:ext cx="13742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117" name="Line 8">
              <a:extLst>
                <a:ext uri="{FF2B5EF4-FFF2-40B4-BE49-F238E27FC236}">
                  <a16:creationId xmlns:a16="http://schemas.microsoft.com/office/drawing/2014/main" xmlns="" id="{13C03CFB-796F-4451-B50F-880085FE00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7981" y="3724197"/>
              <a:ext cx="497727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xmlns="" id="{FEA5EBA2-1DC1-42A1-BD9E-F547C928501F}"/>
              </a:ext>
            </a:extLst>
          </p:cNvPr>
          <p:cNvGrpSpPr/>
          <p:nvPr/>
        </p:nvGrpSpPr>
        <p:grpSpPr>
          <a:xfrm>
            <a:off x="5336030" y="4363421"/>
            <a:ext cx="566930" cy="958807"/>
            <a:chOff x="1855503" y="3255094"/>
            <a:chExt cx="566930" cy="958807"/>
          </a:xfrm>
        </p:grpSpPr>
        <p:sp>
          <p:nvSpPr>
            <p:cNvPr id="119" name="Text Box 6">
              <a:extLst>
                <a:ext uri="{FF2B5EF4-FFF2-40B4-BE49-F238E27FC236}">
                  <a16:creationId xmlns:a16="http://schemas.microsoft.com/office/drawing/2014/main" xmlns="" id="{D6AC8768-5794-47FD-BF9C-A6F14D3AA4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5503" y="3255094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21</a:t>
              </a:r>
            </a:p>
          </p:txBody>
        </p:sp>
        <p:sp>
          <p:nvSpPr>
            <p:cNvPr id="120" name="Text Box 7">
              <a:extLst>
                <a:ext uri="{FF2B5EF4-FFF2-40B4-BE49-F238E27FC236}">
                  <a16:creationId xmlns:a16="http://schemas.microsoft.com/office/drawing/2014/main" xmlns="" id="{47003241-36C0-4331-9B85-B3E72AD6C9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6731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121" name="Line 8">
              <a:extLst>
                <a:ext uri="{FF2B5EF4-FFF2-40B4-BE49-F238E27FC236}">
                  <a16:creationId xmlns:a16="http://schemas.microsoft.com/office/drawing/2014/main" xmlns="" id="{20CED215-5420-4BAF-B78A-C197D5521D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0" y="3724197"/>
              <a:ext cx="557713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122" name="Text Box 12">
            <a:extLst>
              <a:ext uri="{FF2B5EF4-FFF2-40B4-BE49-F238E27FC236}">
                <a16:creationId xmlns:a16="http://schemas.microsoft.com/office/drawing/2014/main" xmlns="" id="{A181BB84-DAD6-4AA9-B0A3-0AA5BE0B0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6779" y="4554342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66" name="Text Box 12">
            <a:extLst>
              <a:ext uri="{FF2B5EF4-FFF2-40B4-BE49-F238E27FC236}">
                <a16:creationId xmlns:a16="http://schemas.microsoft.com/office/drawing/2014/main" xmlns="" id="{F598C50F-80B7-41D7-9C60-2495F259F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8643" y="4355407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270AFA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67" name="Text Box 12">
            <a:extLst>
              <a:ext uri="{FF2B5EF4-FFF2-40B4-BE49-F238E27FC236}">
                <a16:creationId xmlns:a16="http://schemas.microsoft.com/office/drawing/2014/main" xmlns="" id="{4D1CE2E4-B26F-40F3-9D8E-F4DBBE4CE1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8759" y="4524305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270AFA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xmlns="" id="{7723F062-6DFB-406D-B10A-7DE51443FA3D}"/>
              </a:ext>
            </a:extLst>
          </p:cNvPr>
          <p:cNvSpPr/>
          <p:nvPr/>
        </p:nvSpPr>
        <p:spPr>
          <a:xfrm>
            <a:off x="801616" y="5769586"/>
            <a:ext cx="1981200" cy="36917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solidFill>
                  <a:srgbClr val="270AF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200" b="1" dirty="0">
                <a:solidFill>
                  <a:srgbClr val="270AF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270AF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endParaRPr lang="en-US" sz="2200" b="1" dirty="0">
              <a:solidFill>
                <a:srgbClr val="270AF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" name="Text Box 12">
            <a:extLst>
              <a:ext uri="{FF2B5EF4-FFF2-40B4-BE49-F238E27FC236}">
                <a16:creationId xmlns:a16="http://schemas.microsoft.com/office/drawing/2014/main" xmlns="" id="{687EF7B5-304C-454B-AC8C-C4D242C3F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2785" y="4363918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25" name="Text Box 12">
            <a:extLst>
              <a:ext uri="{FF2B5EF4-FFF2-40B4-BE49-F238E27FC236}">
                <a16:creationId xmlns:a16="http://schemas.microsoft.com/office/drawing/2014/main" xmlns="" id="{987C0BF8-C69F-4CB9-AC4A-9A153BB0B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437" y="4743195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26" name="Text Box 12">
            <a:extLst>
              <a:ext uri="{FF2B5EF4-FFF2-40B4-BE49-F238E27FC236}">
                <a16:creationId xmlns:a16="http://schemas.microsoft.com/office/drawing/2014/main" xmlns="" id="{77094875-81FA-41B2-A68B-0B1B52D249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818" y="4376926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27" name="Text Box 12">
            <a:extLst>
              <a:ext uri="{FF2B5EF4-FFF2-40B4-BE49-F238E27FC236}">
                <a16:creationId xmlns:a16="http://schemas.microsoft.com/office/drawing/2014/main" xmlns="" id="{6321B987-BB86-40F6-A9B7-62B175877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9442" y="5690635"/>
            <a:ext cx="4443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28" name="Text Box 12">
            <a:extLst>
              <a:ext uri="{FF2B5EF4-FFF2-40B4-BE49-F238E27FC236}">
                <a16:creationId xmlns:a16="http://schemas.microsoft.com/office/drawing/2014/main" xmlns="" id="{24D8B81C-7718-45D5-80D3-6501082177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6771" y="5690635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29" name="Rectangle: Rounded Corners 128">
            <a:extLst>
              <a:ext uri="{FF2B5EF4-FFF2-40B4-BE49-F238E27FC236}">
                <a16:creationId xmlns:a16="http://schemas.microsoft.com/office/drawing/2014/main" xmlns="" id="{5F2FB187-6531-4A97-9AE2-4454F05F7B36}"/>
              </a:ext>
            </a:extLst>
          </p:cNvPr>
          <p:cNvSpPr/>
          <p:nvPr/>
        </p:nvSpPr>
        <p:spPr>
          <a:xfrm>
            <a:off x="3503072" y="5750140"/>
            <a:ext cx="1483707" cy="36917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2200" b="1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0" name="Rectangle: Rounded Corners 129">
            <a:extLst>
              <a:ext uri="{FF2B5EF4-FFF2-40B4-BE49-F238E27FC236}">
                <a16:creationId xmlns:a16="http://schemas.microsoft.com/office/drawing/2014/main" xmlns="" id="{79E173F4-6647-478F-A076-4C195DEE1B0B}"/>
              </a:ext>
            </a:extLst>
          </p:cNvPr>
          <p:cNvSpPr/>
          <p:nvPr/>
        </p:nvSpPr>
        <p:spPr>
          <a:xfrm>
            <a:off x="5690090" y="5731286"/>
            <a:ext cx="1483707" cy="36917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xmlns="" id="{282F57A3-23C8-4F58-B3EC-48F968079FBF}"/>
              </a:ext>
            </a:extLst>
          </p:cNvPr>
          <p:cNvSpPr/>
          <p:nvPr/>
        </p:nvSpPr>
        <p:spPr>
          <a:xfrm>
            <a:off x="230366" y="3088229"/>
            <a:ext cx="11267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/>
                <a:cs typeface="Times New Roman" pitchFamily="18" charset="0"/>
              </a:rPr>
              <a:t>Ta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: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2" name="Text Box 12">
            <a:extLst>
              <a:ext uri="{FF2B5EF4-FFF2-40B4-BE49-F238E27FC236}">
                <a16:creationId xmlns:a16="http://schemas.microsoft.com/office/drawing/2014/main" xmlns="" id="{08B8BC3E-7562-4D71-BD23-C6B88FBFDC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342" y="4347170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33" name="Rectangle: Rounded Corners 132">
            <a:extLst>
              <a:ext uri="{FF2B5EF4-FFF2-40B4-BE49-F238E27FC236}">
                <a16:creationId xmlns:a16="http://schemas.microsoft.com/office/drawing/2014/main" xmlns="" id="{D197E5A7-5921-4949-BD43-AD4A69E7280A}"/>
              </a:ext>
            </a:extLst>
          </p:cNvPr>
          <p:cNvSpPr/>
          <p:nvPr/>
        </p:nvSpPr>
        <p:spPr>
          <a:xfrm>
            <a:off x="2720647" y="6334602"/>
            <a:ext cx="3321323" cy="36917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endParaRPr lang="en-US" sz="2200" b="1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6FC1B06-EEAD-44FE-8E94-6DB2EB718F65}"/>
              </a:ext>
            </a:extLst>
          </p:cNvPr>
          <p:cNvCxnSpPr/>
          <p:nvPr/>
        </p:nvCxnSpPr>
        <p:spPr>
          <a:xfrm>
            <a:off x="609600" y="6213855"/>
            <a:ext cx="6705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6851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8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6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75" grpId="0"/>
      <p:bldP spid="89" grpId="0"/>
      <p:bldP spid="90" grpId="0"/>
      <p:bldP spid="91" grpId="0"/>
      <p:bldP spid="96" grpId="0"/>
      <p:bldP spid="105" grpId="0"/>
      <p:bldP spid="106" grpId="0"/>
      <p:bldP spid="113" grpId="0"/>
      <p:bldP spid="122" grpId="0"/>
      <p:bldP spid="66" grpId="0"/>
      <p:bldP spid="67" grpId="0"/>
      <p:bldP spid="3" grpId="0" animBg="1"/>
      <p:bldP spid="124" grpId="0"/>
      <p:bldP spid="125" grpId="0"/>
      <p:bldP spid="126" grpId="0"/>
      <p:bldP spid="127" grpId="0"/>
      <p:bldP spid="128" grpId="0"/>
      <p:bldP spid="129" grpId="0" animBg="1"/>
      <p:bldP spid="130" grpId="0" animBg="1"/>
      <p:bldP spid="131" grpId="0"/>
      <p:bldP spid="132" grpId="0"/>
      <p:bldP spid="1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3A9859D-8FF0-4B15-BBEB-85D97D86365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14" t="19895" r="18969" b="15132"/>
          <a:stretch/>
        </p:blipFill>
        <p:spPr>
          <a:xfrm>
            <a:off x="122412" y="81800"/>
            <a:ext cx="1126775" cy="120784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8054B42-C04D-4678-B461-870B9A9961B9}"/>
              </a:ext>
            </a:extLst>
          </p:cNvPr>
          <p:cNvSpPr txBox="1"/>
          <p:nvPr/>
        </p:nvSpPr>
        <p:spPr>
          <a:xfrm>
            <a:off x="1752600" y="39469"/>
            <a:ext cx="6716262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GIỚI THIỆU KIẾN THỨC MỚI</a:t>
            </a:r>
          </a:p>
        </p:txBody>
      </p:sp>
      <p:sp>
        <p:nvSpPr>
          <p:cNvPr id="81" name="Text Box 29">
            <a:extLst>
              <a:ext uri="{FF2B5EF4-FFF2-40B4-BE49-F238E27FC236}">
                <a16:creationId xmlns:a16="http://schemas.microsoft.com/office/drawing/2014/main" xmlns="" id="{38732A22-2214-4E7E-86C1-7204A573E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706972"/>
            <a:ext cx="511866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10: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C8DF82CD-10D2-4C66-B662-E9FBD34835FE}"/>
              </a:ext>
            </a:extLst>
          </p:cNvPr>
          <p:cNvGrpSpPr/>
          <p:nvPr/>
        </p:nvGrpSpPr>
        <p:grpSpPr>
          <a:xfrm>
            <a:off x="554486" y="1895308"/>
            <a:ext cx="4883150" cy="1084263"/>
            <a:chOff x="1914525" y="1828800"/>
            <a:chExt cx="4883150" cy="1084263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xmlns="" id="{1D91AB4F-05F4-4BB6-9E3E-24C66DD466C6}"/>
                </a:ext>
              </a:extLst>
            </p:cNvPr>
            <p:cNvSpPr/>
            <p:nvPr/>
          </p:nvSpPr>
          <p:spPr>
            <a:xfrm>
              <a:off x="1914525" y="1828800"/>
              <a:ext cx="1082040" cy="108204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xmlns="" id="{C26800C7-2177-4FE5-860A-FD91581A8679}"/>
                </a:ext>
              </a:extLst>
            </p:cNvPr>
            <p:cNvSpPr/>
            <p:nvPr/>
          </p:nvSpPr>
          <p:spPr>
            <a:xfrm>
              <a:off x="3895725" y="1828800"/>
              <a:ext cx="1082040" cy="108204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38" name="Group 15">
              <a:extLst>
                <a:ext uri="{FF2B5EF4-FFF2-40B4-BE49-F238E27FC236}">
                  <a16:creationId xmlns:a16="http://schemas.microsoft.com/office/drawing/2014/main" xmlns="" id="{02CD7A8B-4338-44FE-8E18-4301A7A9AC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15000" y="1828800"/>
              <a:ext cx="1082675" cy="1084263"/>
              <a:chOff x="5705475" y="1524000"/>
              <a:chExt cx="1082040" cy="1084898"/>
            </a:xfrm>
          </p:grpSpPr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xmlns="" id="{3873380D-541B-466D-853A-2146659F1B32}"/>
                  </a:ext>
                </a:extLst>
              </p:cNvPr>
              <p:cNvSpPr/>
              <p:nvPr/>
            </p:nvSpPr>
            <p:spPr>
              <a:xfrm>
                <a:off x="5705475" y="1524000"/>
                <a:ext cx="1082040" cy="108204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40" name="Right Triangle 39">
                <a:extLst>
                  <a:ext uri="{FF2B5EF4-FFF2-40B4-BE49-F238E27FC236}">
                    <a16:creationId xmlns:a16="http://schemas.microsoft.com/office/drawing/2014/main" xmlns="" id="{1B88EBB3-D14D-432B-8F4A-AF7497FA6859}"/>
                  </a:ext>
                </a:extLst>
              </p:cNvPr>
              <p:cNvSpPr/>
              <p:nvPr/>
            </p:nvSpPr>
            <p:spPr>
              <a:xfrm>
                <a:off x="6246495" y="2065655"/>
                <a:ext cx="541020" cy="54006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41" name="Right Triangle 40">
                <a:extLst>
                  <a:ext uri="{FF2B5EF4-FFF2-40B4-BE49-F238E27FC236}">
                    <a16:creationId xmlns:a16="http://schemas.microsoft.com/office/drawing/2014/main" xmlns="" id="{A79F81F2-6797-45B5-BF1D-6468DD8DC215}"/>
                  </a:ext>
                </a:extLst>
              </p:cNvPr>
              <p:cNvSpPr/>
              <p:nvPr/>
            </p:nvSpPr>
            <p:spPr>
              <a:xfrm>
                <a:off x="5705475" y="1535120"/>
                <a:ext cx="541020" cy="541654"/>
              </a:xfrm>
              <a:prstGeom prst="rtTriangle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42" name="Right Triangle 41">
                <a:extLst>
                  <a:ext uri="{FF2B5EF4-FFF2-40B4-BE49-F238E27FC236}">
                    <a16:creationId xmlns:a16="http://schemas.microsoft.com/office/drawing/2014/main" xmlns="" id="{9F89C3C0-B781-4326-B85D-3A2DD0C79647}"/>
                  </a:ext>
                </a:extLst>
              </p:cNvPr>
              <p:cNvSpPr/>
              <p:nvPr/>
            </p:nvSpPr>
            <p:spPr>
              <a:xfrm rot="5400000">
                <a:off x="5705952" y="2065178"/>
                <a:ext cx="540066" cy="541020"/>
              </a:xfrm>
              <a:prstGeom prst="rtTriangle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43" name="Right Triangle 42">
                <a:extLst>
                  <a:ext uri="{FF2B5EF4-FFF2-40B4-BE49-F238E27FC236}">
                    <a16:creationId xmlns:a16="http://schemas.microsoft.com/office/drawing/2014/main" xmlns="" id="{A278C780-60B3-4511-B338-B7900CB93DEA}"/>
                  </a:ext>
                </a:extLst>
              </p:cNvPr>
              <p:cNvSpPr/>
              <p:nvPr/>
            </p:nvSpPr>
            <p:spPr>
              <a:xfrm rot="16200000">
                <a:off x="5705158" y="2067560"/>
                <a:ext cx="541655" cy="541020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44" name="Right Triangle 43">
                <a:extLst>
                  <a:ext uri="{FF2B5EF4-FFF2-40B4-BE49-F238E27FC236}">
                    <a16:creationId xmlns:a16="http://schemas.microsoft.com/office/drawing/2014/main" xmlns="" id="{447399A7-9B8D-4F3F-934F-AF5634A2B0B7}"/>
                  </a:ext>
                </a:extLst>
              </p:cNvPr>
              <p:cNvSpPr/>
              <p:nvPr/>
            </p:nvSpPr>
            <p:spPr>
              <a:xfrm rot="10800000">
                <a:off x="5705475" y="1525589"/>
                <a:ext cx="541020" cy="540066"/>
              </a:xfrm>
              <a:prstGeom prst="rtTriangle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45" name="Right Triangle 44">
                <a:extLst>
                  <a:ext uri="{FF2B5EF4-FFF2-40B4-BE49-F238E27FC236}">
                    <a16:creationId xmlns:a16="http://schemas.microsoft.com/office/drawing/2014/main" xmlns="" id="{9B335345-AAD3-4ADE-B340-78215D785783}"/>
                  </a:ext>
                </a:extLst>
              </p:cNvPr>
              <p:cNvSpPr/>
              <p:nvPr/>
            </p:nvSpPr>
            <p:spPr>
              <a:xfrm rot="16200000">
                <a:off x="6246178" y="1524317"/>
                <a:ext cx="541655" cy="541020"/>
              </a:xfrm>
              <a:prstGeom prst="rtTriangle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46" name="Right Triangle 45">
                <a:extLst>
                  <a:ext uri="{FF2B5EF4-FFF2-40B4-BE49-F238E27FC236}">
                    <a16:creationId xmlns:a16="http://schemas.microsoft.com/office/drawing/2014/main" xmlns="" id="{A1E31B1E-9EE5-43EE-B801-9B23FD1869A3}"/>
                  </a:ext>
                </a:extLst>
              </p:cNvPr>
              <p:cNvSpPr/>
              <p:nvPr/>
            </p:nvSpPr>
            <p:spPr>
              <a:xfrm rot="5400000">
                <a:off x="6246178" y="1524317"/>
                <a:ext cx="541655" cy="541020"/>
              </a:xfrm>
              <a:prstGeom prst="rtTriangle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69" name="Right Triangle 68">
                <a:extLst>
                  <a:ext uri="{FF2B5EF4-FFF2-40B4-BE49-F238E27FC236}">
                    <a16:creationId xmlns:a16="http://schemas.microsoft.com/office/drawing/2014/main" xmlns="" id="{1A74ED0F-4563-45AD-B820-A28947FA1F3B}"/>
                  </a:ext>
                </a:extLst>
              </p:cNvPr>
              <p:cNvSpPr/>
              <p:nvPr/>
            </p:nvSpPr>
            <p:spPr>
              <a:xfrm rot="10800000">
                <a:off x="6246495" y="2065655"/>
                <a:ext cx="541020" cy="54006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</p:grp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FD08CAA8-4522-4102-A127-413F596933A7}"/>
              </a:ext>
            </a:extLst>
          </p:cNvPr>
          <p:cNvSpPr/>
          <p:nvPr/>
        </p:nvSpPr>
        <p:spPr>
          <a:xfrm>
            <a:off x="122412" y="1289646"/>
            <a:ext cx="50213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/>
                <a:cs typeface="Times New Roman" pitchFamily="18" charset="0"/>
              </a:rPr>
              <a:t>Biểu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diễn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hỗn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: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xmlns="" id="{519E3A25-643D-4F30-BDE5-BF38669103F9}"/>
              </a:ext>
            </a:extLst>
          </p:cNvPr>
          <p:cNvGrpSpPr/>
          <p:nvPr/>
        </p:nvGrpSpPr>
        <p:grpSpPr>
          <a:xfrm>
            <a:off x="6284836" y="1990150"/>
            <a:ext cx="705927" cy="915215"/>
            <a:chOff x="455143" y="2628615"/>
            <a:chExt cx="705927" cy="915215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xmlns="" id="{47FF113A-CE95-495C-BAE9-132CA5DBF764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79" name="Text Box 6">
                <a:extLst>
                  <a:ext uri="{FF2B5EF4-FFF2-40B4-BE49-F238E27FC236}">
                    <a16:creationId xmlns:a16="http://schemas.microsoft.com/office/drawing/2014/main" xmlns="" id="{9AF9982B-A8C5-4587-BDE2-632CB93FCA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80" name="Text Box 7">
                <a:extLst>
                  <a:ext uri="{FF2B5EF4-FFF2-40B4-BE49-F238E27FC236}">
                    <a16:creationId xmlns:a16="http://schemas.microsoft.com/office/drawing/2014/main" xmlns="" id="{30D469D7-EF18-49AF-98AE-37753A2A41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8</a:t>
                </a:r>
              </a:p>
            </p:txBody>
          </p:sp>
          <p:sp>
            <p:nvSpPr>
              <p:cNvPr id="82" name="Line 8">
                <a:extLst>
                  <a:ext uri="{FF2B5EF4-FFF2-40B4-BE49-F238E27FC236}">
                    <a16:creationId xmlns:a16="http://schemas.microsoft.com/office/drawing/2014/main" xmlns="" id="{5666D7C9-57B5-4165-8E00-7A0E3CED79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78" name="Text Box 12">
              <a:extLst>
                <a:ext uri="{FF2B5EF4-FFF2-40B4-BE49-F238E27FC236}">
                  <a16:creationId xmlns:a16="http://schemas.microsoft.com/office/drawing/2014/main" xmlns="" id="{433BA0E8-3BE4-45E5-ADC1-F4E2CD27DE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43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xmlns="" id="{C4ED58A7-A927-4953-9BC1-D42A58F74635}"/>
              </a:ext>
            </a:extLst>
          </p:cNvPr>
          <p:cNvGrpSpPr/>
          <p:nvPr/>
        </p:nvGrpSpPr>
        <p:grpSpPr>
          <a:xfrm>
            <a:off x="694741" y="3055378"/>
            <a:ext cx="705927" cy="915215"/>
            <a:chOff x="455143" y="2628615"/>
            <a:chExt cx="705927" cy="915215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xmlns="" id="{F926C243-0549-43C4-8FFB-05D84141F1D9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86" name="Text Box 6">
                <a:extLst>
                  <a:ext uri="{FF2B5EF4-FFF2-40B4-BE49-F238E27FC236}">
                    <a16:creationId xmlns:a16="http://schemas.microsoft.com/office/drawing/2014/main" xmlns="" id="{CDB0CFB2-9410-4CC0-9FF7-7F8C201848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87" name="Text Box 7">
                <a:extLst>
                  <a:ext uri="{FF2B5EF4-FFF2-40B4-BE49-F238E27FC236}">
                    <a16:creationId xmlns:a16="http://schemas.microsoft.com/office/drawing/2014/main" xmlns="" id="{946A5F63-5DAF-46E0-B7B3-10F3CBC5A4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8</a:t>
                </a:r>
              </a:p>
            </p:txBody>
          </p:sp>
          <p:sp>
            <p:nvSpPr>
              <p:cNvPr id="88" name="Line 8">
                <a:extLst>
                  <a:ext uri="{FF2B5EF4-FFF2-40B4-BE49-F238E27FC236}">
                    <a16:creationId xmlns:a16="http://schemas.microsoft.com/office/drawing/2014/main" xmlns="" id="{D178B00F-80C1-4D1D-83B7-CEBE09511D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85" name="Text Box 12">
              <a:extLst>
                <a:ext uri="{FF2B5EF4-FFF2-40B4-BE49-F238E27FC236}">
                  <a16:creationId xmlns:a16="http://schemas.microsoft.com/office/drawing/2014/main" xmlns="" id="{446CF8ED-EA44-467A-83D2-F8B3680933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43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</p:grpSp>
      <p:sp>
        <p:nvSpPr>
          <p:cNvPr id="89" name="Text Box 12">
            <a:extLst>
              <a:ext uri="{FF2B5EF4-FFF2-40B4-BE49-F238E27FC236}">
                <a16:creationId xmlns:a16="http://schemas.microsoft.com/office/drawing/2014/main" xmlns="" id="{9BB4D9CB-CAE0-4FFB-8B94-C14A353DB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249094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90" name="Text Box 12">
            <a:extLst>
              <a:ext uri="{FF2B5EF4-FFF2-40B4-BE49-F238E27FC236}">
                <a16:creationId xmlns:a16="http://schemas.microsoft.com/office/drawing/2014/main" xmlns="" id="{5955FBF4-033C-4893-B15C-39547EED7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1154" y="3239666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91" name="Text Box 12">
            <a:extLst>
              <a:ext uri="{FF2B5EF4-FFF2-40B4-BE49-F238E27FC236}">
                <a16:creationId xmlns:a16="http://schemas.microsoft.com/office/drawing/2014/main" xmlns="" id="{F2667065-977F-464A-AD67-175F9847FB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9310" y="3277373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+</a:t>
            </a:r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xmlns="" id="{1209437F-D803-4ED9-BE9A-8E76715633F6}"/>
              </a:ext>
            </a:extLst>
          </p:cNvPr>
          <p:cNvGrpSpPr/>
          <p:nvPr/>
        </p:nvGrpSpPr>
        <p:grpSpPr>
          <a:xfrm>
            <a:off x="2573091" y="3081375"/>
            <a:ext cx="387407" cy="915215"/>
            <a:chOff x="1864720" y="3268871"/>
            <a:chExt cx="387407" cy="915215"/>
          </a:xfrm>
        </p:grpSpPr>
        <p:sp>
          <p:nvSpPr>
            <p:cNvPr id="93" name="Text Box 6">
              <a:extLst>
                <a:ext uri="{FF2B5EF4-FFF2-40B4-BE49-F238E27FC236}">
                  <a16:creationId xmlns:a16="http://schemas.microsoft.com/office/drawing/2014/main" xmlns="" id="{5FDCFBDB-227E-4D9C-A008-81A0FA2CB2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8498" y="326887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94" name="Text Box 7">
              <a:extLst>
                <a:ext uri="{FF2B5EF4-FFF2-40B4-BE49-F238E27FC236}">
                  <a16:creationId xmlns:a16="http://schemas.microsoft.com/office/drawing/2014/main" xmlns="" id="{549A9EB6-DD2B-4A60-815C-26D232F85B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9071" y="3660866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95" name="Line 8">
              <a:extLst>
                <a:ext uri="{FF2B5EF4-FFF2-40B4-BE49-F238E27FC236}">
                  <a16:creationId xmlns:a16="http://schemas.microsoft.com/office/drawing/2014/main" xmlns="" id="{22DC5216-5FD3-4513-A88E-1B2281B9B5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0" y="3724197"/>
              <a:ext cx="387407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96" name="Text Box 12">
            <a:extLst>
              <a:ext uri="{FF2B5EF4-FFF2-40B4-BE49-F238E27FC236}">
                <a16:creationId xmlns:a16="http://schemas.microsoft.com/office/drawing/2014/main" xmlns="" id="{29EE1C78-9350-4350-A71C-B096B513F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8297" y="3249093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97" name="Group 96">
            <a:extLst>
              <a:ext uri="{FF2B5EF4-FFF2-40B4-BE49-F238E27FC236}">
                <a16:creationId xmlns:a16="http://schemas.microsoft.com/office/drawing/2014/main" xmlns="" id="{FFF049AF-4C5C-4B38-BF33-4974070BD4D0}"/>
              </a:ext>
            </a:extLst>
          </p:cNvPr>
          <p:cNvGrpSpPr/>
          <p:nvPr/>
        </p:nvGrpSpPr>
        <p:grpSpPr>
          <a:xfrm>
            <a:off x="3427712" y="3081375"/>
            <a:ext cx="1556836" cy="915215"/>
            <a:chOff x="1878498" y="3268871"/>
            <a:chExt cx="548793" cy="915215"/>
          </a:xfrm>
        </p:grpSpPr>
        <p:sp>
          <p:nvSpPr>
            <p:cNvPr id="98" name="Text Box 6">
              <a:extLst>
                <a:ext uri="{FF2B5EF4-FFF2-40B4-BE49-F238E27FC236}">
                  <a16:creationId xmlns:a16="http://schemas.microsoft.com/office/drawing/2014/main" xmlns="" id="{2A02A122-25F3-4190-8285-82BF9691C0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8498" y="3268871"/>
              <a:ext cx="54879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 x 8 + 5 </a:t>
              </a:r>
            </a:p>
          </p:txBody>
        </p:sp>
        <p:sp>
          <p:nvSpPr>
            <p:cNvPr id="99" name="Text Box 7">
              <a:extLst>
                <a:ext uri="{FF2B5EF4-FFF2-40B4-BE49-F238E27FC236}">
                  <a16:creationId xmlns:a16="http://schemas.microsoft.com/office/drawing/2014/main" xmlns="" id="{50B73046-A868-4A2F-9EE1-9387F998D1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4871" y="3660866"/>
              <a:ext cx="13742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100" name="Line 8">
              <a:extLst>
                <a:ext uri="{FF2B5EF4-FFF2-40B4-BE49-F238E27FC236}">
                  <a16:creationId xmlns:a16="http://schemas.microsoft.com/office/drawing/2014/main" xmlns="" id="{7553CE96-B24D-4B16-AF9F-1D404ED155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7981" y="3724197"/>
              <a:ext cx="497727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xmlns="" id="{0D1DCF61-B285-43E8-960D-6360413C7DAC}"/>
              </a:ext>
            </a:extLst>
          </p:cNvPr>
          <p:cNvGrpSpPr/>
          <p:nvPr/>
        </p:nvGrpSpPr>
        <p:grpSpPr>
          <a:xfrm>
            <a:off x="5185201" y="3067598"/>
            <a:ext cx="566930" cy="958807"/>
            <a:chOff x="1855503" y="3255094"/>
            <a:chExt cx="566930" cy="958807"/>
          </a:xfrm>
        </p:grpSpPr>
        <p:sp>
          <p:nvSpPr>
            <p:cNvPr id="102" name="Text Box 6">
              <a:extLst>
                <a:ext uri="{FF2B5EF4-FFF2-40B4-BE49-F238E27FC236}">
                  <a16:creationId xmlns:a16="http://schemas.microsoft.com/office/drawing/2014/main" xmlns="" id="{F943F6A4-0570-455C-AEC1-C6FF2D42C7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5503" y="3255094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21</a:t>
              </a:r>
            </a:p>
          </p:txBody>
        </p:sp>
        <p:sp>
          <p:nvSpPr>
            <p:cNvPr id="103" name="Text Box 7">
              <a:extLst>
                <a:ext uri="{FF2B5EF4-FFF2-40B4-BE49-F238E27FC236}">
                  <a16:creationId xmlns:a16="http://schemas.microsoft.com/office/drawing/2014/main" xmlns="" id="{AE14E558-36C8-46CE-9467-78F2063BC7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6731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104" name="Line 8">
              <a:extLst>
                <a:ext uri="{FF2B5EF4-FFF2-40B4-BE49-F238E27FC236}">
                  <a16:creationId xmlns:a16="http://schemas.microsoft.com/office/drawing/2014/main" xmlns="" id="{7245DAEA-7A0C-43D1-8FF3-374989D400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0" y="3724197"/>
              <a:ext cx="557713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105" name="Text Box 12">
            <a:extLst>
              <a:ext uri="{FF2B5EF4-FFF2-40B4-BE49-F238E27FC236}">
                <a16:creationId xmlns:a16="http://schemas.microsoft.com/office/drawing/2014/main" xmlns="" id="{8F24C509-12F5-4449-9F9D-CE7E8F817A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5950" y="3258519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xmlns="" id="{F82C43BE-D7E2-4C75-AA77-0FB1CF1D8CF2}"/>
              </a:ext>
            </a:extLst>
          </p:cNvPr>
          <p:cNvSpPr/>
          <p:nvPr/>
        </p:nvSpPr>
        <p:spPr>
          <a:xfrm>
            <a:off x="56424" y="4093023"/>
            <a:ext cx="24581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/>
                <a:cs typeface="Times New Roman" pitchFamily="18" charset="0"/>
              </a:rPr>
              <a:t>Ta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gọn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: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xmlns="" id="{AEC11032-2DC3-44E5-9764-35D76C02BC6E}"/>
              </a:ext>
            </a:extLst>
          </p:cNvPr>
          <p:cNvGrpSpPr/>
          <p:nvPr/>
        </p:nvGrpSpPr>
        <p:grpSpPr>
          <a:xfrm>
            <a:off x="2391566" y="3973395"/>
            <a:ext cx="705927" cy="915215"/>
            <a:chOff x="455143" y="2628615"/>
            <a:chExt cx="705927" cy="915215"/>
          </a:xfrm>
        </p:grpSpPr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xmlns="" id="{D683FAB2-4901-4612-BAF2-4F551B050DF2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110" name="Text Box 6">
                <a:extLst>
                  <a:ext uri="{FF2B5EF4-FFF2-40B4-BE49-F238E27FC236}">
                    <a16:creationId xmlns:a16="http://schemas.microsoft.com/office/drawing/2014/main" xmlns="" id="{D1BC2B89-E094-4C3D-8598-3683F677986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111" name="Text Box 7">
                <a:extLst>
                  <a:ext uri="{FF2B5EF4-FFF2-40B4-BE49-F238E27FC236}">
                    <a16:creationId xmlns:a16="http://schemas.microsoft.com/office/drawing/2014/main" xmlns="" id="{FBA754AC-9C68-4E41-9598-D9B0DCF7FB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8</a:t>
                </a:r>
              </a:p>
            </p:txBody>
          </p:sp>
          <p:sp>
            <p:nvSpPr>
              <p:cNvPr id="112" name="Line 8">
                <a:extLst>
                  <a:ext uri="{FF2B5EF4-FFF2-40B4-BE49-F238E27FC236}">
                    <a16:creationId xmlns:a16="http://schemas.microsoft.com/office/drawing/2014/main" xmlns="" id="{D2E9BDF3-AB67-4FDE-8161-A4147F2595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109" name="Text Box 12">
              <a:extLst>
                <a:ext uri="{FF2B5EF4-FFF2-40B4-BE49-F238E27FC236}">
                  <a16:creationId xmlns:a16="http://schemas.microsoft.com/office/drawing/2014/main" xmlns="" id="{B6BE8DC7-F13C-4AEF-9A26-5440C3AAC7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43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</p:grpSp>
      <p:sp>
        <p:nvSpPr>
          <p:cNvPr id="113" name="Text Box 12">
            <a:extLst>
              <a:ext uri="{FF2B5EF4-FFF2-40B4-BE49-F238E27FC236}">
                <a16:creationId xmlns:a16="http://schemas.microsoft.com/office/drawing/2014/main" xmlns="" id="{9CC8A9E9-7C00-4356-AE23-68F97CE78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1418" y="4157684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114" name="Group 113">
            <a:extLst>
              <a:ext uri="{FF2B5EF4-FFF2-40B4-BE49-F238E27FC236}">
                <a16:creationId xmlns:a16="http://schemas.microsoft.com/office/drawing/2014/main" xmlns="" id="{2F60AFA9-5CB4-4A5D-99BA-22D7FD1D4155}"/>
              </a:ext>
            </a:extLst>
          </p:cNvPr>
          <p:cNvGrpSpPr/>
          <p:nvPr/>
        </p:nvGrpSpPr>
        <p:grpSpPr>
          <a:xfrm>
            <a:off x="3540833" y="3989966"/>
            <a:ext cx="1556836" cy="915215"/>
            <a:chOff x="1878498" y="3268871"/>
            <a:chExt cx="548793" cy="915215"/>
          </a:xfrm>
        </p:grpSpPr>
        <p:sp>
          <p:nvSpPr>
            <p:cNvPr id="115" name="Text Box 6">
              <a:extLst>
                <a:ext uri="{FF2B5EF4-FFF2-40B4-BE49-F238E27FC236}">
                  <a16:creationId xmlns:a16="http://schemas.microsoft.com/office/drawing/2014/main" xmlns="" id="{53DB7A47-5948-4E47-9654-1BAC348896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8498" y="3268871"/>
              <a:ext cx="54879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 x 8 + 5 </a:t>
              </a:r>
            </a:p>
          </p:txBody>
        </p:sp>
        <p:sp>
          <p:nvSpPr>
            <p:cNvPr id="116" name="Text Box 7">
              <a:extLst>
                <a:ext uri="{FF2B5EF4-FFF2-40B4-BE49-F238E27FC236}">
                  <a16:creationId xmlns:a16="http://schemas.microsoft.com/office/drawing/2014/main" xmlns="" id="{1ACAB5CE-53F2-43C3-8C71-CB877E5079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4871" y="3660866"/>
              <a:ext cx="13742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117" name="Line 8">
              <a:extLst>
                <a:ext uri="{FF2B5EF4-FFF2-40B4-BE49-F238E27FC236}">
                  <a16:creationId xmlns:a16="http://schemas.microsoft.com/office/drawing/2014/main" xmlns="" id="{13C03CFB-796F-4451-B50F-880085FE00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7981" y="3724197"/>
              <a:ext cx="497727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xmlns="" id="{FEA5EBA2-1DC1-42A1-BD9E-F547C928501F}"/>
              </a:ext>
            </a:extLst>
          </p:cNvPr>
          <p:cNvGrpSpPr/>
          <p:nvPr/>
        </p:nvGrpSpPr>
        <p:grpSpPr>
          <a:xfrm>
            <a:off x="5336030" y="3985616"/>
            <a:ext cx="566930" cy="958807"/>
            <a:chOff x="1855503" y="3255094"/>
            <a:chExt cx="566930" cy="958807"/>
          </a:xfrm>
        </p:grpSpPr>
        <p:sp>
          <p:nvSpPr>
            <p:cNvPr id="119" name="Text Box 6">
              <a:extLst>
                <a:ext uri="{FF2B5EF4-FFF2-40B4-BE49-F238E27FC236}">
                  <a16:creationId xmlns:a16="http://schemas.microsoft.com/office/drawing/2014/main" xmlns="" id="{D6AC8768-5794-47FD-BF9C-A6F14D3AA4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5503" y="3255094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21</a:t>
              </a:r>
            </a:p>
          </p:txBody>
        </p:sp>
        <p:sp>
          <p:nvSpPr>
            <p:cNvPr id="120" name="Text Box 7">
              <a:extLst>
                <a:ext uri="{FF2B5EF4-FFF2-40B4-BE49-F238E27FC236}">
                  <a16:creationId xmlns:a16="http://schemas.microsoft.com/office/drawing/2014/main" xmlns="" id="{47003241-36C0-4331-9B85-B3E72AD6C9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6731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121" name="Line 8">
              <a:extLst>
                <a:ext uri="{FF2B5EF4-FFF2-40B4-BE49-F238E27FC236}">
                  <a16:creationId xmlns:a16="http://schemas.microsoft.com/office/drawing/2014/main" xmlns="" id="{20CED215-5420-4BAF-B78A-C197D5521D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0" y="3724197"/>
              <a:ext cx="557713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122" name="Text Box 12">
            <a:extLst>
              <a:ext uri="{FF2B5EF4-FFF2-40B4-BE49-F238E27FC236}">
                <a16:creationId xmlns:a16="http://schemas.microsoft.com/office/drawing/2014/main" xmlns="" id="{A181BB84-DAD6-4AA9-B0A3-0AA5BE0B0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6779" y="4176537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xmlns="" id="{1B7B0135-BB29-4419-84E2-BA4F3B53018D}"/>
              </a:ext>
            </a:extLst>
          </p:cNvPr>
          <p:cNvSpPr/>
          <p:nvPr/>
        </p:nvSpPr>
        <p:spPr>
          <a:xfrm>
            <a:off x="65849" y="4965918"/>
            <a:ext cx="900195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/>
                <a:cs typeface="Times New Roman" pitchFamily="18" charset="0"/>
              </a:rPr>
              <a:t>Nhận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xét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: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thể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hỗn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thành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phân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err="1">
                <a:latin typeface="Times New Roman"/>
                <a:cs typeface="Times New Roman" pitchFamily="18" charset="0"/>
              </a:rPr>
              <a:t>Tử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nguyên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nhân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mẫu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rồi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cộng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tử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phân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err="1">
                <a:latin typeface="Times New Roman"/>
                <a:cs typeface="Times New Roman" pitchFamily="18" charset="0"/>
              </a:rPr>
              <a:t>Mẫu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mẫu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phân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.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99085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14" t="19895" r="18969" b="15132"/>
          <a:stretch/>
        </p:blipFill>
        <p:spPr>
          <a:xfrm>
            <a:off x="122412" y="81800"/>
            <a:ext cx="1126775" cy="120784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2387818" y="152400"/>
            <a:ext cx="4813818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" name="Title 1">
            <a:extLst>
              <a:ext uri="{FF2B5EF4-FFF2-40B4-BE49-F238E27FC236}">
                <a16:creationId xmlns:a16="http://schemas.microsoft.com/office/drawing/2014/main" xmlns="" id="{5AEDC8CC-D1D4-4FC9-A07C-74D13A89EB0F}"/>
              </a:ext>
            </a:extLst>
          </p:cNvPr>
          <p:cNvSpPr txBox="1">
            <a:spLocks/>
          </p:cNvSpPr>
          <p:nvPr/>
        </p:nvSpPr>
        <p:spPr bwMode="auto">
          <a:xfrm>
            <a:off x="0" y="1383524"/>
            <a:ext cx="7315200" cy="524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87" name="Text Box 29">
            <a:extLst>
              <a:ext uri="{FF2B5EF4-FFF2-40B4-BE49-F238E27FC236}">
                <a16:creationId xmlns:a16="http://schemas.microsoft.com/office/drawing/2014/main" xmlns="" id="{CD0EE127-FD3B-4808-AE8C-AB6BAA6E7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7818" y="798731"/>
            <a:ext cx="481381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10: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pSp>
        <p:nvGrpSpPr>
          <p:cNvPr id="203" name="Group 202">
            <a:extLst>
              <a:ext uri="{FF2B5EF4-FFF2-40B4-BE49-F238E27FC236}">
                <a16:creationId xmlns:a16="http://schemas.microsoft.com/office/drawing/2014/main" xmlns="" id="{49D814F3-F35E-498C-B7F3-6B7EB8337396}"/>
              </a:ext>
            </a:extLst>
          </p:cNvPr>
          <p:cNvGrpSpPr/>
          <p:nvPr/>
        </p:nvGrpSpPr>
        <p:grpSpPr>
          <a:xfrm>
            <a:off x="332835" y="1873918"/>
            <a:ext cx="705927" cy="915215"/>
            <a:chOff x="455143" y="2628615"/>
            <a:chExt cx="705927" cy="915215"/>
          </a:xfrm>
        </p:grpSpPr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xmlns="" id="{216F88FE-BBFB-4F4B-B7E7-9E25E2C50D87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206" name="Text Box 6">
                <a:extLst>
                  <a:ext uri="{FF2B5EF4-FFF2-40B4-BE49-F238E27FC236}">
                    <a16:creationId xmlns:a16="http://schemas.microsoft.com/office/drawing/2014/main" xmlns="" id="{C1CB4076-FB41-4A52-920E-2F955B50F8C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207" name="Text Box 7">
                <a:extLst>
                  <a:ext uri="{FF2B5EF4-FFF2-40B4-BE49-F238E27FC236}">
                    <a16:creationId xmlns:a16="http://schemas.microsoft.com/office/drawing/2014/main" xmlns="" id="{33EA924A-D271-459C-BBF0-744EE18DA1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208" name="Line 8">
                <a:extLst>
                  <a:ext uri="{FF2B5EF4-FFF2-40B4-BE49-F238E27FC236}">
                    <a16:creationId xmlns:a16="http://schemas.microsoft.com/office/drawing/2014/main" xmlns="" id="{613A8F75-96AA-4A19-8519-83BD49E5C2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205" name="Text Box 12">
              <a:extLst>
                <a:ext uri="{FF2B5EF4-FFF2-40B4-BE49-F238E27FC236}">
                  <a16:creationId xmlns:a16="http://schemas.microsoft.com/office/drawing/2014/main" xmlns="" id="{B47C7D64-62D6-4452-B152-7B35038773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43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209" name="Group 208">
            <a:extLst>
              <a:ext uri="{FF2B5EF4-FFF2-40B4-BE49-F238E27FC236}">
                <a16:creationId xmlns:a16="http://schemas.microsoft.com/office/drawing/2014/main" xmlns="" id="{E74FAFC5-8FB2-4F70-BEB0-0FFF5C26DAC7}"/>
              </a:ext>
            </a:extLst>
          </p:cNvPr>
          <p:cNvGrpSpPr/>
          <p:nvPr/>
        </p:nvGrpSpPr>
        <p:grpSpPr>
          <a:xfrm>
            <a:off x="361115" y="2929720"/>
            <a:ext cx="705927" cy="915215"/>
            <a:chOff x="455143" y="2628615"/>
            <a:chExt cx="705927" cy="915215"/>
          </a:xfrm>
        </p:grpSpPr>
        <p:grpSp>
          <p:nvGrpSpPr>
            <p:cNvPr id="210" name="Group 209">
              <a:extLst>
                <a:ext uri="{FF2B5EF4-FFF2-40B4-BE49-F238E27FC236}">
                  <a16:creationId xmlns:a16="http://schemas.microsoft.com/office/drawing/2014/main" xmlns="" id="{5279FF7A-3095-47A5-BFE6-BFE472C02B5B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212" name="Text Box 6">
                <a:extLst>
                  <a:ext uri="{FF2B5EF4-FFF2-40B4-BE49-F238E27FC236}">
                    <a16:creationId xmlns:a16="http://schemas.microsoft.com/office/drawing/2014/main" xmlns="" id="{33733FDB-E70B-4FFF-9BD2-75C2CBAE50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213" name="Text Box 7">
                <a:extLst>
                  <a:ext uri="{FF2B5EF4-FFF2-40B4-BE49-F238E27FC236}">
                    <a16:creationId xmlns:a16="http://schemas.microsoft.com/office/drawing/2014/main" xmlns="" id="{2436AA42-F8DB-482C-A570-288324B719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4</a:t>
                </a:r>
              </a:p>
            </p:txBody>
          </p:sp>
          <p:sp>
            <p:nvSpPr>
              <p:cNvPr id="214" name="Line 8">
                <a:extLst>
                  <a:ext uri="{FF2B5EF4-FFF2-40B4-BE49-F238E27FC236}">
                    <a16:creationId xmlns:a16="http://schemas.microsoft.com/office/drawing/2014/main" xmlns="" id="{5626076A-654E-469E-9EBF-9720FFB1AC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211" name="Text Box 12">
              <a:extLst>
                <a:ext uri="{FF2B5EF4-FFF2-40B4-BE49-F238E27FC236}">
                  <a16:creationId xmlns:a16="http://schemas.microsoft.com/office/drawing/2014/main" xmlns="" id="{3E3105D2-E761-4BF2-8617-A60A492534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43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</p:grpSp>
      <p:grpSp>
        <p:nvGrpSpPr>
          <p:cNvPr id="215" name="Group 214">
            <a:extLst>
              <a:ext uri="{FF2B5EF4-FFF2-40B4-BE49-F238E27FC236}">
                <a16:creationId xmlns:a16="http://schemas.microsoft.com/office/drawing/2014/main" xmlns="" id="{E0616CF8-CA75-48C0-8661-96576081C687}"/>
              </a:ext>
            </a:extLst>
          </p:cNvPr>
          <p:cNvGrpSpPr/>
          <p:nvPr/>
        </p:nvGrpSpPr>
        <p:grpSpPr>
          <a:xfrm>
            <a:off x="6009031" y="1850849"/>
            <a:ext cx="705927" cy="915215"/>
            <a:chOff x="455143" y="2628615"/>
            <a:chExt cx="705927" cy="915215"/>
          </a:xfrm>
        </p:grpSpPr>
        <p:grpSp>
          <p:nvGrpSpPr>
            <p:cNvPr id="216" name="Group 215">
              <a:extLst>
                <a:ext uri="{FF2B5EF4-FFF2-40B4-BE49-F238E27FC236}">
                  <a16:creationId xmlns:a16="http://schemas.microsoft.com/office/drawing/2014/main" xmlns="" id="{C34946DF-27A5-4628-9A64-A656C7075191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218" name="Text Box 6">
                <a:extLst>
                  <a:ext uri="{FF2B5EF4-FFF2-40B4-BE49-F238E27FC236}">
                    <a16:creationId xmlns:a16="http://schemas.microsoft.com/office/drawing/2014/main" xmlns="" id="{8709A0F9-0A33-4123-A97C-BD0BF9F66D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219" name="Text Box 7">
                <a:extLst>
                  <a:ext uri="{FF2B5EF4-FFF2-40B4-BE49-F238E27FC236}">
                    <a16:creationId xmlns:a16="http://schemas.microsoft.com/office/drawing/2014/main" xmlns="" id="{8332CEB4-3023-4B1D-83B6-40E25D647D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220" name="Line 8">
                <a:extLst>
                  <a:ext uri="{FF2B5EF4-FFF2-40B4-BE49-F238E27FC236}">
                    <a16:creationId xmlns:a16="http://schemas.microsoft.com/office/drawing/2014/main" xmlns="" id="{D402CB31-4709-4BA1-AB05-CE75E66ED9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217" name="Text Box 12">
              <a:extLst>
                <a:ext uri="{FF2B5EF4-FFF2-40B4-BE49-F238E27FC236}">
                  <a16:creationId xmlns:a16="http://schemas.microsoft.com/office/drawing/2014/main" xmlns="" id="{D1B1E293-486E-4F97-95D0-9FD0180965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43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4</a:t>
              </a:r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xmlns="" id="{C566945E-A449-41BE-ABF2-7976169C57C0}"/>
              </a:ext>
            </a:extLst>
          </p:cNvPr>
          <p:cNvGrpSpPr/>
          <p:nvPr/>
        </p:nvGrpSpPr>
        <p:grpSpPr>
          <a:xfrm>
            <a:off x="5990177" y="2784102"/>
            <a:ext cx="705927" cy="915215"/>
            <a:chOff x="455143" y="2628615"/>
            <a:chExt cx="705927" cy="915215"/>
          </a:xfrm>
        </p:grpSpPr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xmlns="" id="{6DD14220-1B32-4539-A4A1-1B5D38DD999D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224" name="Text Box 6">
                <a:extLst>
                  <a:ext uri="{FF2B5EF4-FFF2-40B4-BE49-F238E27FC236}">
                    <a16:creationId xmlns:a16="http://schemas.microsoft.com/office/drawing/2014/main" xmlns="" id="{7A3D1548-EB47-41DF-96F3-C8A9606F3D2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225" name="Text Box 7">
                <a:extLst>
                  <a:ext uri="{FF2B5EF4-FFF2-40B4-BE49-F238E27FC236}">
                    <a16:creationId xmlns:a16="http://schemas.microsoft.com/office/drawing/2014/main" xmlns="" id="{B7A3A198-A255-4030-A303-4DF4F29B277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7</a:t>
                </a:r>
              </a:p>
            </p:txBody>
          </p:sp>
          <p:sp>
            <p:nvSpPr>
              <p:cNvPr id="226" name="Line 8">
                <a:extLst>
                  <a:ext uri="{FF2B5EF4-FFF2-40B4-BE49-F238E27FC236}">
                    <a16:creationId xmlns:a16="http://schemas.microsoft.com/office/drawing/2014/main" xmlns="" id="{040155BF-5B41-40EB-9856-9140E23E94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223" name="Text Box 12">
              <a:extLst>
                <a:ext uri="{FF2B5EF4-FFF2-40B4-BE49-F238E27FC236}">
                  <a16:creationId xmlns:a16="http://schemas.microsoft.com/office/drawing/2014/main" xmlns="" id="{F11BDAEF-3AFF-4B17-83D0-83A453E550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43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9</a:t>
              </a:r>
            </a:p>
          </p:txBody>
        </p:sp>
      </p:grpSp>
      <p:grpSp>
        <p:nvGrpSpPr>
          <p:cNvPr id="227" name="Group 226">
            <a:extLst>
              <a:ext uri="{FF2B5EF4-FFF2-40B4-BE49-F238E27FC236}">
                <a16:creationId xmlns:a16="http://schemas.microsoft.com/office/drawing/2014/main" xmlns="" id="{16B91DA9-7FE7-421C-8567-5FB2B3BFA6F4}"/>
              </a:ext>
            </a:extLst>
          </p:cNvPr>
          <p:cNvGrpSpPr/>
          <p:nvPr/>
        </p:nvGrpSpPr>
        <p:grpSpPr>
          <a:xfrm>
            <a:off x="2893125" y="3776935"/>
            <a:ext cx="1142463" cy="915215"/>
            <a:chOff x="276030" y="2628615"/>
            <a:chExt cx="996391" cy="915215"/>
          </a:xfrm>
        </p:grpSpPr>
        <p:grpSp>
          <p:nvGrpSpPr>
            <p:cNvPr id="228" name="Group 227">
              <a:extLst>
                <a:ext uri="{FF2B5EF4-FFF2-40B4-BE49-F238E27FC236}">
                  <a16:creationId xmlns:a16="http://schemas.microsoft.com/office/drawing/2014/main" xmlns="" id="{D3BB7ABC-89B6-4722-BE3A-F29166230D62}"/>
                </a:ext>
              </a:extLst>
            </p:cNvPr>
            <p:cNvGrpSpPr/>
            <p:nvPr/>
          </p:nvGrpSpPr>
          <p:grpSpPr>
            <a:xfrm>
              <a:off x="728682" y="2628615"/>
              <a:ext cx="543739" cy="915215"/>
              <a:chOff x="1819739" y="3268871"/>
              <a:chExt cx="543739" cy="915215"/>
            </a:xfrm>
          </p:grpSpPr>
          <p:sp>
            <p:nvSpPr>
              <p:cNvPr id="230" name="Text Box 6">
                <a:extLst>
                  <a:ext uri="{FF2B5EF4-FFF2-40B4-BE49-F238E27FC236}">
                    <a16:creationId xmlns:a16="http://schemas.microsoft.com/office/drawing/2014/main" xmlns="" id="{B5A5975E-DB44-4256-8FBD-A08F60FC5AD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231" name="Text Box 7">
                <a:extLst>
                  <a:ext uri="{FF2B5EF4-FFF2-40B4-BE49-F238E27FC236}">
                    <a16:creationId xmlns:a16="http://schemas.microsoft.com/office/drawing/2014/main" xmlns="" id="{FED93719-90C6-4495-BA41-941F2529496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19739" y="3660866"/>
                <a:ext cx="543739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10</a:t>
                </a:r>
              </a:p>
            </p:txBody>
          </p:sp>
          <p:sp>
            <p:nvSpPr>
              <p:cNvPr id="232" name="Line 8">
                <a:extLst>
                  <a:ext uri="{FF2B5EF4-FFF2-40B4-BE49-F238E27FC236}">
                    <a16:creationId xmlns:a16="http://schemas.microsoft.com/office/drawing/2014/main" xmlns="" id="{D03A051F-4D1B-4C44-B143-6E56A71A1A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229" name="Text Box 12">
              <a:extLst>
                <a:ext uri="{FF2B5EF4-FFF2-40B4-BE49-F238E27FC236}">
                  <a16:creationId xmlns:a16="http://schemas.microsoft.com/office/drawing/2014/main" xmlns="" id="{C3D31615-5467-4440-B9DB-7189DCEC6C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030" y="2805750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10</a:t>
              </a:r>
            </a:p>
          </p:txBody>
        </p:sp>
      </p:grpSp>
      <p:grpSp>
        <p:nvGrpSpPr>
          <p:cNvPr id="233" name="Group 232">
            <a:extLst>
              <a:ext uri="{FF2B5EF4-FFF2-40B4-BE49-F238E27FC236}">
                <a16:creationId xmlns:a16="http://schemas.microsoft.com/office/drawing/2014/main" xmlns="" id="{A0FE88DC-1582-4B70-9A33-AF518AB95FF6}"/>
              </a:ext>
            </a:extLst>
          </p:cNvPr>
          <p:cNvGrpSpPr/>
          <p:nvPr/>
        </p:nvGrpSpPr>
        <p:grpSpPr>
          <a:xfrm>
            <a:off x="1348958" y="1863483"/>
            <a:ext cx="398295" cy="958807"/>
            <a:chOff x="1855503" y="3255094"/>
            <a:chExt cx="398295" cy="958807"/>
          </a:xfrm>
        </p:grpSpPr>
        <p:sp>
          <p:nvSpPr>
            <p:cNvPr id="234" name="Text Box 6">
              <a:extLst>
                <a:ext uri="{FF2B5EF4-FFF2-40B4-BE49-F238E27FC236}">
                  <a16:creationId xmlns:a16="http://schemas.microsoft.com/office/drawing/2014/main" xmlns="" id="{B6469E5C-D0D5-4C29-9F5C-4D6C0DAA3C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5503" y="3255094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235" name="Text Box 7">
              <a:extLst>
                <a:ext uri="{FF2B5EF4-FFF2-40B4-BE49-F238E27FC236}">
                  <a16:creationId xmlns:a16="http://schemas.microsoft.com/office/drawing/2014/main" xmlns="" id="{04959DE8-6EB9-423E-AC3C-C7FC358485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9596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236" name="Line 8">
              <a:extLst>
                <a:ext uri="{FF2B5EF4-FFF2-40B4-BE49-F238E27FC236}">
                  <a16:creationId xmlns:a16="http://schemas.microsoft.com/office/drawing/2014/main" xmlns="" id="{205C11A7-AD4C-4760-97A9-50E989B179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0" y="3724197"/>
              <a:ext cx="354985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237" name="Text Box 12">
            <a:extLst>
              <a:ext uri="{FF2B5EF4-FFF2-40B4-BE49-F238E27FC236}">
                <a16:creationId xmlns:a16="http://schemas.microsoft.com/office/drawing/2014/main" xmlns="" id="{14E0E47C-5E34-4F0B-9661-123AC7AB9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9707" y="2054404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238" name="Group 237">
            <a:extLst>
              <a:ext uri="{FF2B5EF4-FFF2-40B4-BE49-F238E27FC236}">
                <a16:creationId xmlns:a16="http://schemas.microsoft.com/office/drawing/2014/main" xmlns="" id="{1113E32F-D843-4EEF-B0BA-FE5C0AB24B0A}"/>
              </a:ext>
            </a:extLst>
          </p:cNvPr>
          <p:cNvGrpSpPr/>
          <p:nvPr/>
        </p:nvGrpSpPr>
        <p:grpSpPr>
          <a:xfrm>
            <a:off x="7044008" y="1849840"/>
            <a:ext cx="566930" cy="958807"/>
            <a:chOff x="1855503" y="3255094"/>
            <a:chExt cx="566930" cy="958807"/>
          </a:xfrm>
        </p:grpSpPr>
        <p:sp>
          <p:nvSpPr>
            <p:cNvPr id="239" name="Text Box 6">
              <a:extLst>
                <a:ext uri="{FF2B5EF4-FFF2-40B4-BE49-F238E27FC236}">
                  <a16:creationId xmlns:a16="http://schemas.microsoft.com/office/drawing/2014/main" xmlns="" id="{DA922169-3468-4D5B-B562-9E7437E852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5503" y="3255094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22</a:t>
              </a:r>
            </a:p>
          </p:txBody>
        </p:sp>
        <p:sp>
          <p:nvSpPr>
            <p:cNvPr id="240" name="Text Box 7">
              <a:extLst>
                <a:ext uri="{FF2B5EF4-FFF2-40B4-BE49-F238E27FC236}">
                  <a16:creationId xmlns:a16="http://schemas.microsoft.com/office/drawing/2014/main" xmlns="" id="{FB7870F2-C751-4121-BDEC-074AA2EAF1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6731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241" name="Line 8">
              <a:extLst>
                <a:ext uri="{FF2B5EF4-FFF2-40B4-BE49-F238E27FC236}">
                  <a16:creationId xmlns:a16="http://schemas.microsoft.com/office/drawing/2014/main" xmlns="" id="{C5299575-0DEB-489F-9721-89B919AFCE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0" y="3724197"/>
              <a:ext cx="557713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242" name="Text Box 12">
            <a:extLst>
              <a:ext uri="{FF2B5EF4-FFF2-40B4-BE49-F238E27FC236}">
                <a16:creationId xmlns:a16="http://schemas.microsoft.com/office/drawing/2014/main" xmlns="" id="{45FF8223-A075-4FB3-A896-7ED3B8036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4757" y="2040761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243" name="Group 242">
            <a:extLst>
              <a:ext uri="{FF2B5EF4-FFF2-40B4-BE49-F238E27FC236}">
                <a16:creationId xmlns:a16="http://schemas.microsoft.com/office/drawing/2014/main" xmlns="" id="{02DA6A19-E3C8-4D5B-9B6F-956B039BEF14}"/>
              </a:ext>
            </a:extLst>
          </p:cNvPr>
          <p:cNvGrpSpPr/>
          <p:nvPr/>
        </p:nvGrpSpPr>
        <p:grpSpPr>
          <a:xfrm>
            <a:off x="1433799" y="2919285"/>
            <a:ext cx="566930" cy="958807"/>
            <a:chOff x="1855503" y="3255094"/>
            <a:chExt cx="566930" cy="958807"/>
          </a:xfrm>
        </p:grpSpPr>
        <p:sp>
          <p:nvSpPr>
            <p:cNvPr id="244" name="Text Box 6">
              <a:extLst>
                <a:ext uri="{FF2B5EF4-FFF2-40B4-BE49-F238E27FC236}">
                  <a16:creationId xmlns:a16="http://schemas.microsoft.com/office/drawing/2014/main" xmlns="" id="{EDC49DB3-C382-4EBF-82C9-7FD266AADD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5503" y="3255094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13</a:t>
              </a:r>
            </a:p>
          </p:txBody>
        </p:sp>
        <p:sp>
          <p:nvSpPr>
            <p:cNvPr id="245" name="Text Box 7">
              <a:extLst>
                <a:ext uri="{FF2B5EF4-FFF2-40B4-BE49-F238E27FC236}">
                  <a16:creationId xmlns:a16="http://schemas.microsoft.com/office/drawing/2014/main" xmlns="" id="{4924750F-0F7D-4B60-A9C5-A262DD3E27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6731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246" name="Line 8">
              <a:extLst>
                <a:ext uri="{FF2B5EF4-FFF2-40B4-BE49-F238E27FC236}">
                  <a16:creationId xmlns:a16="http://schemas.microsoft.com/office/drawing/2014/main" xmlns="" id="{DD68AC0E-7C1F-4DE8-B51C-4FE7FBB03E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0" y="3724197"/>
              <a:ext cx="557713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247" name="Text Box 12">
            <a:extLst>
              <a:ext uri="{FF2B5EF4-FFF2-40B4-BE49-F238E27FC236}">
                <a16:creationId xmlns:a16="http://schemas.microsoft.com/office/drawing/2014/main" xmlns="" id="{89C393D6-F44E-4727-8C86-18984F672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4548" y="3110206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248" name="Group 247">
            <a:extLst>
              <a:ext uri="{FF2B5EF4-FFF2-40B4-BE49-F238E27FC236}">
                <a16:creationId xmlns:a16="http://schemas.microsoft.com/office/drawing/2014/main" xmlns="" id="{13A5238C-78DD-49D4-AAB9-86F010F10093}"/>
              </a:ext>
            </a:extLst>
          </p:cNvPr>
          <p:cNvGrpSpPr/>
          <p:nvPr/>
        </p:nvGrpSpPr>
        <p:grpSpPr>
          <a:xfrm>
            <a:off x="7062862" y="2773667"/>
            <a:ext cx="566930" cy="958807"/>
            <a:chOff x="1855503" y="3255094"/>
            <a:chExt cx="566930" cy="958807"/>
          </a:xfrm>
        </p:grpSpPr>
        <p:sp>
          <p:nvSpPr>
            <p:cNvPr id="249" name="Text Box 6">
              <a:extLst>
                <a:ext uri="{FF2B5EF4-FFF2-40B4-BE49-F238E27FC236}">
                  <a16:creationId xmlns:a16="http://schemas.microsoft.com/office/drawing/2014/main" xmlns="" id="{284C4E42-CE52-48D5-B476-70C2CD1705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5503" y="3255094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68</a:t>
              </a:r>
            </a:p>
          </p:txBody>
        </p:sp>
        <p:sp>
          <p:nvSpPr>
            <p:cNvPr id="250" name="Text Box 7">
              <a:extLst>
                <a:ext uri="{FF2B5EF4-FFF2-40B4-BE49-F238E27FC236}">
                  <a16:creationId xmlns:a16="http://schemas.microsoft.com/office/drawing/2014/main" xmlns="" id="{7E7B547B-70C2-4FE5-B477-6D5258153F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6731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251" name="Line 8">
              <a:extLst>
                <a:ext uri="{FF2B5EF4-FFF2-40B4-BE49-F238E27FC236}">
                  <a16:creationId xmlns:a16="http://schemas.microsoft.com/office/drawing/2014/main" xmlns="" id="{13B26756-EB14-40D2-B26C-3E530905A1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0" y="3724197"/>
              <a:ext cx="557713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252" name="Text Box 12">
            <a:extLst>
              <a:ext uri="{FF2B5EF4-FFF2-40B4-BE49-F238E27FC236}">
                <a16:creationId xmlns:a16="http://schemas.microsoft.com/office/drawing/2014/main" xmlns="" id="{2391ED4C-6AAF-4DE3-83AB-15F78CD07C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3611" y="2964588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253" name="Group 252">
            <a:extLst>
              <a:ext uri="{FF2B5EF4-FFF2-40B4-BE49-F238E27FC236}">
                <a16:creationId xmlns:a16="http://schemas.microsoft.com/office/drawing/2014/main" xmlns="" id="{485FCFC3-08E6-4E0E-B7E3-EC5684A78D8A}"/>
              </a:ext>
            </a:extLst>
          </p:cNvPr>
          <p:cNvGrpSpPr/>
          <p:nvPr/>
        </p:nvGrpSpPr>
        <p:grpSpPr>
          <a:xfrm>
            <a:off x="4229763" y="3766500"/>
            <a:ext cx="723275" cy="958807"/>
            <a:chOff x="1798941" y="3255094"/>
            <a:chExt cx="723275" cy="958807"/>
          </a:xfrm>
        </p:grpSpPr>
        <p:sp>
          <p:nvSpPr>
            <p:cNvPr id="254" name="Text Box 6">
              <a:extLst>
                <a:ext uri="{FF2B5EF4-FFF2-40B4-BE49-F238E27FC236}">
                  <a16:creationId xmlns:a16="http://schemas.microsoft.com/office/drawing/2014/main" xmlns="" id="{091EBF5F-B2E4-4AF2-8926-29233A80AB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8941" y="3255094"/>
              <a:ext cx="72327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103</a:t>
              </a:r>
            </a:p>
          </p:txBody>
        </p:sp>
        <p:sp>
          <p:nvSpPr>
            <p:cNvPr id="255" name="Text Box 7">
              <a:extLst>
                <a:ext uri="{FF2B5EF4-FFF2-40B4-BE49-F238E27FC236}">
                  <a16:creationId xmlns:a16="http://schemas.microsoft.com/office/drawing/2014/main" xmlns="" id="{2173D73B-516D-4F2B-8C64-0A2BB91567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0169" y="3690681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10</a:t>
              </a:r>
            </a:p>
          </p:txBody>
        </p:sp>
        <p:sp>
          <p:nvSpPr>
            <p:cNvPr id="256" name="Line 8">
              <a:extLst>
                <a:ext uri="{FF2B5EF4-FFF2-40B4-BE49-F238E27FC236}">
                  <a16:creationId xmlns:a16="http://schemas.microsoft.com/office/drawing/2014/main" xmlns="" id="{A068E7EC-5C92-4B9A-8C31-5583DDCAD3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0" y="3724197"/>
              <a:ext cx="557713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257" name="Text Box 12">
            <a:extLst>
              <a:ext uri="{FF2B5EF4-FFF2-40B4-BE49-F238E27FC236}">
                <a16:creationId xmlns:a16="http://schemas.microsoft.com/office/drawing/2014/main" xmlns="" id="{27B5B5E4-7DE7-44D5-BECB-E43F7C5AE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7074" y="3957421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258" name="Title 1">
            <a:extLst>
              <a:ext uri="{FF2B5EF4-FFF2-40B4-BE49-F238E27FC236}">
                <a16:creationId xmlns:a16="http://schemas.microsoft.com/office/drawing/2014/main" xmlns="" id="{05BE1809-EF00-4C35-8EC8-F2757DC1FC64}"/>
              </a:ext>
            </a:extLst>
          </p:cNvPr>
          <p:cNvSpPr txBox="1">
            <a:spLocks/>
          </p:cNvSpPr>
          <p:nvPr/>
        </p:nvSpPr>
        <p:spPr bwMode="auto">
          <a:xfrm>
            <a:off x="35735" y="4730112"/>
            <a:ext cx="7315200" cy="524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9" name="Rectangle 258">
            <a:extLst>
              <a:ext uri="{FF2B5EF4-FFF2-40B4-BE49-F238E27FC236}">
                <a16:creationId xmlns:a16="http://schemas.microsoft.com/office/drawing/2014/main" xmlns="" id="{247E3BD2-E7F2-4E0B-9258-CCC5CF53B7EA}"/>
              </a:ext>
            </a:extLst>
          </p:cNvPr>
          <p:cNvSpPr/>
          <p:nvPr/>
        </p:nvSpPr>
        <p:spPr>
          <a:xfrm>
            <a:off x="71024" y="5285802"/>
            <a:ext cx="900195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err="1">
                <a:latin typeface="Times New Roman"/>
                <a:cs typeface="Times New Roman" pitchFamily="18" charset="0"/>
              </a:rPr>
              <a:t>Tử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nguyên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nhân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mẫu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rồi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cộng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tử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phân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err="1">
                <a:latin typeface="Times New Roman"/>
                <a:cs typeface="Times New Roman" pitchFamily="18" charset="0"/>
              </a:rPr>
              <a:t>Mẫu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mẫu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phân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/>
                <a:cs typeface="Times New Roman" pitchFamily="18" charset="0"/>
              </a:rPr>
              <a:t>.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99952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0" dur="2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/>
      <p:bldP spid="237" grpId="0"/>
      <p:bldP spid="242" grpId="0"/>
      <p:bldP spid="247" grpId="0"/>
      <p:bldP spid="252" grpId="0"/>
      <p:bldP spid="257" grpId="0"/>
      <p:bldP spid="258" grpId="0"/>
      <p:bldP spid="25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14" t="19895" r="18969" b="15132"/>
          <a:stretch/>
        </p:blipFill>
        <p:spPr>
          <a:xfrm>
            <a:off x="122412" y="81800"/>
            <a:ext cx="1126775" cy="120784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2387818" y="152400"/>
            <a:ext cx="4813818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29">
            <a:extLst>
              <a:ext uri="{FF2B5EF4-FFF2-40B4-BE49-F238E27FC236}">
                <a16:creationId xmlns:a16="http://schemas.microsoft.com/office/drawing/2014/main" xmlns="" id="{A167A5F9-F8F8-419A-AF03-C17EBD0D8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7818" y="798731"/>
            <a:ext cx="481381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10: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AF9B0304-5734-4D61-A808-80C9AA14EA23}"/>
              </a:ext>
            </a:extLst>
          </p:cNvPr>
          <p:cNvSpPr txBox="1">
            <a:spLocks/>
          </p:cNvSpPr>
          <p:nvPr/>
        </p:nvSpPr>
        <p:spPr bwMode="auto">
          <a:xfrm>
            <a:off x="0" y="1383524"/>
            <a:ext cx="9144000" cy="82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9C0C254D-53EC-4E74-AC3E-C2BE3CCAC00F}"/>
              </a:ext>
            </a:extLst>
          </p:cNvPr>
          <p:cNvGrpSpPr/>
          <p:nvPr/>
        </p:nvGrpSpPr>
        <p:grpSpPr>
          <a:xfrm>
            <a:off x="381000" y="2172092"/>
            <a:ext cx="705927" cy="915215"/>
            <a:chOff x="455143" y="2628615"/>
            <a:chExt cx="705927" cy="915215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B78923DD-EE63-4CCE-AC45-5B2E7D76EA52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12" name="Text Box 6">
                <a:extLst>
                  <a:ext uri="{FF2B5EF4-FFF2-40B4-BE49-F238E27FC236}">
                    <a16:creationId xmlns:a16="http://schemas.microsoft.com/office/drawing/2014/main" xmlns="" id="{FFC2EAF9-B69D-46D6-B72E-F7C1239AFC8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13" name="Text Box 7">
                <a:extLst>
                  <a:ext uri="{FF2B5EF4-FFF2-40B4-BE49-F238E27FC236}">
                    <a16:creationId xmlns:a16="http://schemas.microsoft.com/office/drawing/2014/main" xmlns="" id="{CAB0C841-FA11-4562-B9ED-799068D41B7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14" name="Line 8">
                <a:extLst>
                  <a:ext uri="{FF2B5EF4-FFF2-40B4-BE49-F238E27FC236}">
                    <a16:creationId xmlns:a16="http://schemas.microsoft.com/office/drawing/2014/main" xmlns="" id="{DA036EE6-0DBF-496D-AD52-948F26DC5A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11" name="Text Box 12">
              <a:extLst>
                <a:ext uri="{FF2B5EF4-FFF2-40B4-BE49-F238E27FC236}">
                  <a16:creationId xmlns:a16="http://schemas.microsoft.com/office/drawing/2014/main" xmlns="" id="{1F97BB05-AF5F-45B7-B39C-1D292EED05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43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</p:grpSp>
      <p:sp>
        <p:nvSpPr>
          <p:cNvPr id="15" name="Text Box 12">
            <a:extLst>
              <a:ext uri="{FF2B5EF4-FFF2-40B4-BE49-F238E27FC236}">
                <a16:creationId xmlns:a16="http://schemas.microsoft.com/office/drawing/2014/main" xmlns="" id="{F3B3F199-4608-4A89-8562-67C91F73C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30" y="2303678"/>
            <a:ext cx="4844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270AFA"/>
                </a:solidFill>
                <a:latin typeface="Times New Roman" panose="02020603050405020304" pitchFamily="18" charset="0"/>
              </a:rPr>
              <a:t>a)</a:t>
            </a:r>
          </a:p>
        </p:txBody>
      </p:sp>
      <p:sp>
        <p:nvSpPr>
          <p:cNvPr id="16" name="Text Box 12">
            <a:extLst>
              <a:ext uri="{FF2B5EF4-FFF2-40B4-BE49-F238E27FC236}">
                <a16:creationId xmlns:a16="http://schemas.microsoft.com/office/drawing/2014/main" xmlns="" id="{8A911F26-E2D7-4517-BBD6-B56D8848A2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1278" y="2368081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+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376402F5-3E9C-4FE2-A80A-328707E4169D}"/>
              </a:ext>
            </a:extLst>
          </p:cNvPr>
          <p:cNvGrpSpPr/>
          <p:nvPr/>
        </p:nvGrpSpPr>
        <p:grpSpPr>
          <a:xfrm>
            <a:off x="1416867" y="2172092"/>
            <a:ext cx="705927" cy="915215"/>
            <a:chOff x="455143" y="2628615"/>
            <a:chExt cx="705927" cy="915215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xmlns="" id="{0EB98208-78B3-4308-8EF6-6CECEBFAE362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20" name="Text Box 6">
                <a:extLst>
                  <a:ext uri="{FF2B5EF4-FFF2-40B4-BE49-F238E27FC236}">
                    <a16:creationId xmlns:a16="http://schemas.microsoft.com/office/drawing/2014/main" xmlns="" id="{B345F508-2CB2-4083-9FBB-D8518D6412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21" name="Text Box 7">
                <a:extLst>
                  <a:ext uri="{FF2B5EF4-FFF2-40B4-BE49-F238E27FC236}">
                    <a16:creationId xmlns:a16="http://schemas.microsoft.com/office/drawing/2014/main" xmlns="" id="{7F808E4F-86DE-4F55-B81B-3394CF2215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22" name="Line 8">
                <a:extLst>
                  <a:ext uri="{FF2B5EF4-FFF2-40B4-BE49-F238E27FC236}">
                    <a16:creationId xmlns:a16="http://schemas.microsoft.com/office/drawing/2014/main" xmlns="" id="{EE8B2376-E0EE-4300-BB79-F72F9C235D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19" name="Text Box 12">
              <a:extLst>
                <a:ext uri="{FF2B5EF4-FFF2-40B4-BE49-F238E27FC236}">
                  <a16:creationId xmlns:a16="http://schemas.microsoft.com/office/drawing/2014/main" xmlns="" id="{34B43278-62BD-47C4-9C2D-66F73E4C94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43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4</a:t>
              </a:r>
            </a:p>
          </p:txBody>
        </p:sp>
      </p:grpSp>
      <p:sp>
        <p:nvSpPr>
          <p:cNvPr id="23" name="Text Box 12">
            <a:extLst>
              <a:ext uri="{FF2B5EF4-FFF2-40B4-BE49-F238E27FC236}">
                <a16:creationId xmlns:a16="http://schemas.microsoft.com/office/drawing/2014/main" xmlns="" id="{74B68907-00BC-4214-931E-00C493760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6506" y="2368081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xmlns="" id="{4B664686-5C28-445C-8669-48513AE52283}"/>
              </a:ext>
            </a:extLst>
          </p:cNvPr>
          <p:cNvGrpSpPr/>
          <p:nvPr/>
        </p:nvGrpSpPr>
        <p:grpSpPr>
          <a:xfrm>
            <a:off x="392238" y="3288475"/>
            <a:ext cx="705927" cy="915215"/>
            <a:chOff x="455143" y="2628615"/>
            <a:chExt cx="705927" cy="915215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xmlns="" id="{4CFD618D-49E1-467A-AB73-869FAB89E50B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29" name="Text Box 6">
                <a:extLst>
                  <a:ext uri="{FF2B5EF4-FFF2-40B4-BE49-F238E27FC236}">
                    <a16:creationId xmlns:a16="http://schemas.microsoft.com/office/drawing/2014/main" xmlns="" id="{7CA4F1E9-4320-445D-A8FE-6B294212AA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30" name="Text Box 7">
                <a:extLst>
                  <a:ext uri="{FF2B5EF4-FFF2-40B4-BE49-F238E27FC236}">
                    <a16:creationId xmlns:a16="http://schemas.microsoft.com/office/drawing/2014/main" xmlns="" id="{0EA6B8CE-A670-410A-9D22-D4F8A1CD15C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7</a:t>
                </a:r>
              </a:p>
            </p:txBody>
          </p:sp>
          <p:sp>
            <p:nvSpPr>
              <p:cNvPr id="31" name="Line 8">
                <a:extLst>
                  <a:ext uri="{FF2B5EF4-FFF2-40B4-BE49-F238E27FC236}">
                    <a16:creationId xmlns:a16="http://schemas.microsoft.com/office/drawing/2014/main" xmlns="" id="{0D0A49E7-DB2D-4DA4-ABB5-6AF45389A9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28" name="Text Box 12">
              <a:extLst>
                <a:ext uri="{FF2B5EF4-FFF2-40B4-BE49-F238E27FC236}">
                  <a16:creationId xmlns:a16="http://schemas.microsoft.com/office/drawing/2014/main" xmlns="" id="{76EAB812-C049-4271-8082-3D36C83C27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43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9</a:t>
              </a:r>
            </a:p>
          </p:txBody>
        </p:sp>
      </p:grpSp>
      <p:sp>
        <p:nvSpPr>
          <p:cNvPr id="32" name="Text Box 12">
            <a:extLst>
              <a:ext uri="{FF2B5EF4-FFF2-40B4-BE49-F238E27FC236}">
                <a16:creationId xmlns:a16="http://schemas.microsoft.com/office/drawing/2014/main" xmlns="" id="{81897DF3-B6E4-40EB-BC8E-94C23E04C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68" y="3420061"/>
            <a:ext cx="50526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270AFA"/>
                </a:solidFill>
                <a:latin typeface="Times New Roman" panose="02020603050405020304" pitchFamily="18" charset="0"/>
              </a:rPr>
              <a:t>b)</a:t>
            </a:r>
          </a:p>
        </p:txBody>
      </p:sp>
      <p:sp>
        <p:nvSpPr>
          <p:cNvPr id="33" name="Text Box 12">
            <a:extLst>
              <a:ext uri="{FF2B5EF4-FFF2-40B4-BE49-F238E27FC236}">
                <a16:creationId xmlns:a16="http://schemas.microsoft.com/office/drawing/2014/main" xmlns="" id="{2097652A-E6AC-414C-A3C7-06E6EF268F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2516" y="3484464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+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xmlns="" id="{0D30646A-487B-4635-BCDD-128F46B001AE}"/>
              </a:ext>
            </a:extLst>
          </p:cNvPr>
          <p:cNvGrpSpPr/>
          <p:nvPr/>
        </p:nvGrpSpPr>
        <p:grpSpPr>
          <a:xfrm>
            <a:off x="1428105" y="3288475"/>
            <a:ext cx="705927" cy="915215"/>
            <a:chOff x="455143" y="2628615"/>
            <a:chExt cx="705927" cy="915215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xmlns="" id="{B41043AA-FE2D-402A-89E9-0EC1BD78352F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37" name="Text Box 6">
                <a:extLst>
                  <a:ext uri="{FF2B5EF4-FFF2-40B4-BE49-F238E27FC236}">
                    <a16:creationId xmlns:a16="http://schemas.microsoft.com/office/drawing/2014/main" xmlns="" id="{8A543D27-C03D-49AB-835C-267B53672C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38" name="Text Box 7">
                <a:extLst>
                  <a:ext uri="{FF2B5EF4-FFF2-40B4-BE49-F238E27FC236}">
                    <a16:creationId xmlns:a16="http://schemas.microsoft.com/office/drawing/2014/main" xmlns="" id="{CFE5F2ED-1E7A-475D-AA8E-AC3C97EE20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7</a:t>
                </a:r>
              </a:p>
            </p:txBody>
          </p:sp>
          <p:sp>
            <p:nvSpPr>
              <p:cNvPr id="39" name="Line 8">
                <a:extLst>
                  <a:ext uri="{FF2B5EF4-FFF2-40B4-BE49-F238E27FC236}">
                    <a16:creationId xmlns:a16="http://schemas.microsoft.com/office/drawing/2014/main" xmlns="" id="{17F021E2-AE3C-4AA4-A6C1-431F3A4EBB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36" name="Text Box 12">
              <a:extLst>
                <a:ext uri="{FF2B5EF4-FFF2-40B4-BE49-F238E27FC236}">
                  <a16:creationId xmlns:a16="http://schemas.microsoft.com/office/drawing/2014/main" xmlns="" id="{039D5D2F-FA00-45D5-B9B3-D131E8B6BB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43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</p:grpSp>
      <p:sp>
        <p:nvSpPr>
          <p:cNvPr id="40" name="Text Box 12">
            <a:extLst>
              <a:ext uri="{FF2B5EF4-FFF2-40B4-BE49-F238E27FC236}">
                <a16:creationId xmlns:a16="http://schemas.microsoft.com/office/drawing/2014/main" xmlns="" id="{0DFA4130-1E49-411D-A9D5-C1E17A7CC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7744" y="3484464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xmlns="" id="{502A4766-E446-4792-ADBA-76BF89EA01BC}"/>
              </a:ext>
            </a:extLst>
          </p:cNvPr>
          <p:cNvGrpSpPr/>
          <p:nvPr/>
        </p:nvGrpSpPr>
        <p:grpSpPr>
          <a:xfrm>
            <a:off x="399854" y="4368657"/>
            <a:ext cx="1014249" cy="915215"/>
            <a:chOff x="275943" y="2628615"/>
            <a:chExt cx="949165" cy="915215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17A512C3-5251-4BC9-AB2D-20395F5FEFA5}"/>
                </a:ext>
              </a:extLst>
            </p:cNvPr>
            <p:cNvGrpSpPr/>
            <p:nvPr/>
          </p:nvGrpSpPr>
          <p:grpSpPr>
            <a:xfrm>
              <a:off x="716260" y="2628615"/>
              <a:ext cx="508848" cy="915215"/>
              <a:chOff x="1807317" y="3268871"/>
              <a:chExt cx="508848" cy="915215"/>
            </a:xfrm>
          </p:grpSpPr>
          <p:sp>
            <p:nvSpPr>
              <p:cNvPr id="44" name="Text Box 6">
                <a:extLst>
                  <a:ext uri="{FF2B5EF4-FFF2-40B4-BE49-F238E27FC236}">
                    <a16:creationId xmlns:a16="http://schemas.microsoft.com/office/drawing/2014/main" xmlns="" id="{8EC0CC66-3B94-4AFA-8359-3D30A56C6D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4083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45" name="Text Box 7">
                <a:extLst>
                  <a:ext uri="{FF2B5EF4-FFF2-40B4-BE49-F238E27FC236}">
                    <a16:creationId xmlns:a16="http://schemas.microsoft.com/office/drawing/2014/main" xmlns="" id="{7B8EB8A9-1F63-4E5B-8B37-A2E83064FF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07317" y="3660866"/>
                <a:ext cx="50884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10</a:t>
                </a:r>
              </a:p>
            </p:txBody>
          </p:sp>
          <p:sp>
            <p:nvSpPr>
              <p:cNvPr id="46" name="Line 8">
                <a:extLst>
                  <a:ext uri="{FF2B5EF4-FFF2-40B4-BE49-F238E27FC236}">
                    <a16:creationId xmlns:a16="http://schemas.microsoft.com/office/drawing/2014/main" xmlns="" id="{97E4F786-0891-4E52-8921-380559B483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43" name="Text Box 12">
              <a:extLst>
                <a:ext uri="{FF2B5EF4-FFF2-40B4-BE49-F238E27FC236}">
                  <a16:creationId xmlns:a16="http://schemas.microsoft.com/office/drawing/2014/main" xmlns="" id="{0EB070A3-FA1E-45AB-88B1-4EC798DC30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5943" y="2805750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10</a:t>
              </a:r>
            </a:p>
          </p:txBody>
        </p:sp>
      </p:grpSp>
      <p:sp>
        <p:nvSpPr>
          <p:cNvPr id="47" name="Text Box 12">
            <a:extLst>
              <a:ext uri="{FF2B5EF4-FFF2-40B4-BE49-F238E27FC236}">
                <a16:creationId xmlns:a16="http://schemas.microsoft.com/office/drawing/2014/main" xmlns="" id="{3CA36B32-E657-4DD7-820C-A5FF31216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30" y="4500243"/>
            <a:ext cx="4635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270AFA"/>
                </a:solidFill>
                <a:latin typeface="Times New Roman" panose="02020603050405020304" pitchFamily="18" charset="0"/>
              </a:rPr>
              <a:t>c)</a:t>
            </a:r>
          </a:p>
        </p:txBody>
      </p:sp>
      <p:sp>
        <p:nvSpPr>
          <p:cNvPr id="48" name="Text Box 12">
            <a:extLst>
              <a:ext uri="{FF2B5EF4-FFF2-40B4-BE49-F238E27FC236}">
                <a16:creationId xmlns:a16="http://schemas.microsoft.com/office/drawing/2014/main" xmlns="" id="{82191CF6-0DB3-4CBB-B0E3-64F243384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3538" y="4545792"/>
            <a:ext cx="3048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-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xmlns="" id="{AAE45972-FCE7-4880-B1F4-23787A51D0EF}"/>
              </a:ext>
            </a:extLst>
          </p:cNvPr>
          <p:cNvGrpSpPr/>
          <p:nvPr/>
        </p:nvGrpSpPr>
        <p:grpSpPr>
          <a:xfrm>
            <a:off x="1594857" y="4368657"/>
            <a:ext cx="791194" cy="915215"/>
            <a:chOff x="436289" y="2628615"/>
            <a:chExt cx="791194" cy="915215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xmlns="" id="{88518422-0D33-40A6-84C1-6126B5FC4F32}"/>
                </a:ext>
              </a:extLst>
            </p:cNvPr>
            <p:cNvGrpSpPr/>
            <p:nvPr/>
          </p:nvGrpSpPr>
          <p:grpSpPr>
            <a:xfrm>
              <a:off x="683744" y="2628615"/>
              <a:ext cx="543739" cy="915215"/>
              <a:chOff x="1774801" y="3268871"/>
              <a:chExt cx="543739" cy="915215"/>
            </a:xfrm>
          </p:grpSpPr>
          <p:sp>
            <p:nvSpPr>
              <p:cNvPr id="52" name="Text Box 6">
                <a:extLst>
                  <a:ext uri="{FF2B5EF4-FFF2-40B4-BE49-F238E27FC236}">
                    <a16:creationId xmlns:a16="http://schemas.microsoft.com/office/drawing/2014/main" xmlns="" id="{04912FEB-7A65-4BC5-8FF0-C052873718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7</a:t>
                </a:r>
              </a:p>
            </p:txBody>
          </p:sp>
          <p:sp>
            <p:nvSpPr>
              <p:cNvPr id="53" name="Text Box 7">
                <a:extLst>
                  <a:ext uri="{FF2B5EF4-FFF2-40B4-BE49-F238E27FC236}">
                    <a16:creationId xmlns:a16="http://schemas.microsoft.com/office/drawing/2014/main" xmlns="" id="{FE8953C4-3962-4585-92ED-F3FE1F99531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74801" y="3660866"/>
                <a:ext cx="543739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10</a:t>
                </a:r>
              </a:p>
            </p:txBody>
          </p:sp>
          <p:sp>
            <p:nvSpPr>
              <p:cNvPr id="54" name="Line 8">
                <a:extLst>
                  <a:ext uri="{FF2B5EF4-FFF2-40B4-BE49-F238E27FC236}">
                    <a16:creationId xmlns:a16="http://schemas.microsoft.com/office/drawing/2014/main" xmlns="" id="{94E4963E-1E26-4A36-B303-E8AEBFD10B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51" name="Text Box 12">
              <a:extLst>
                <a:ext uri="{FF2B5EF4-FFF2-40B4-BE49-F238E27FC236}">
                  <a16:creationId xmlns:a16="http://schemas.microsoft.com/office/drawing/2014/main" xmlns="" id="{64655288-3708-4B04-9EB5-EDE78E69D0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289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4</a:t>
              </a:r>
            </a:p>
          </p:txBody>
        </p:sp>
      </p:grpSp>
      <p:sp>
        <p:nvSpPr>
          <p:cNvPr id="55" name="Text Box 12">
            <a:extLst>
              <a:ext uri="{FF2B5EF4-FFF2-40B4-BE49-F238E27FC236}">
                <a16:creationId xmlns:a16="http://schemas.microsoft.com/office/drawing/2014/main" xmlns="" id="{3DF4964C-48E0-4F1C-BCB8-EE4FC586C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3350" y="4564646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56" name="Text Box 12">
            <a:extLst>
              <a:ext uri="{FF2B5EF4-FFF2-40B4-BE49-F238E27FC236}">
                <a16:creationId xmlns:a16="http://schemas.microsoft.com/office/drawing/2014/main" xmlns="" id="{8ABA1FA5-9FB6-4C3F-9B3C-6C55355DA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7151" y="2060325"/>
            <a:ext cx="10230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 err="1">
                <a:solidFill>
                  <a:srgbClr val="270AFA"/>
                </a:solidFill>
                <a:latin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270AFA"/>
                </a:solidFill>
                <a:latin typeface="Times New Roman" panose="02020603050405020304" pitchFamily="18" charset="0"/>
              </a:rPr>
              <a:t>:</a:t>
            </a: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xmlns="" id="{FD2348D5-5BC9-45BB-B050-516576320EA6}"/>
              </a:ext>
            </a:extLst>
          </p:cNvPr>
          <p:cNvGrpSpPr/>
          <p:nvPr/>
        </p:nvGrpSpPr>
        <p:grpSpPr>
          <a:xfrm>
            <a:off x="4150310" y="2179654"/>
            <a:ext cx="705927" cy="915215"/>
            <a:chOff x="455143" y="2628615"/>
            <a:chExt cx="705927" cy="915215"/>
          </a:xfrm>
        </p:grpSpPr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xmlns="" id="{FA4B2C34-D38A-4E28-9783-ABFCEAD472B4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60" name="Text Box 6">
                <a:extLst>
                  <a:ext uri="{FF2B5EF4-FFF2-40B4-BE49-F238E27FC236}">
                    <a16:creationId xmlns:a16="http://schemas.microsoft.com/office/drawing/2014/main" xmlns="" id="{E15BE650-FECF-491F-A7F1-7344B38E8AF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61" name="Text Box 7">
                <a:extLst>
                  <a:ext uri="{FF2B5EF4-FFF2-40B4-BE49-F238E27FC236}">
                    <a16:creationId xmlns:a16="http://schemas.microsoft.com/office/drawing/2014/main" xmlns="" id="{0577D30C-75BF-402F-8D61-373C3313C4F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62" name="Line 8">
                <a:extLst>
                  <a:ext uri="{FF2B5EF4-FFF2-40B4-BE49-F238E27FC236}">
                    <a16:creationId xmlns:a16="http://schemas.microsoft.com/office/drawing/2014/main" xmlns="" id="{C67D27C8-AD06-42ED-82BA-7A6D9984F5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59" name="Text Box 12">
              <a:extLst>
                <a:ext uri="{FF2B5EF4-FFF2-40B4-BE49-F238E27FC236}">
                  <a16:creationId xmlns:a16="http://schemas.microsoft.com/office/drawing/2014/main" xmlns="" id="{17A838D6-5D1C-4665-8548-313E4A2E81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43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</p:grpSp>
      <p:sp>
        <p:nvSpPr>
          <p:cNvPr id="63" name="Text Box 12">
            <a:extLst>
              <a:ext uri="{FF2B5EF4-FFF2-40B4-BE49-F238E27FC236}">
                <a16:creationId xmlns:a16="http://schemas.microsoft.com/office/drawing/2014/main" xmlns="" id="{5505E38A-A0CA-496C-8F75-CA740AAF1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588" y="2375643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+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xmlns="" id="{B6E02E33-A851-474F-87F0-95D4640616E8}"/>
              </a:ext>
            </a:extLst>
          </p:cNvPr>
          <p:cNvGrpSpPr/>
          <p:nvPr/>
        </p:nvGrpSpPr>
        <p:grpSpPr>
          <a:xfrm>
            <a:off x="5186177" y="2179654"/>
            <a:ext cx="705927" cy="915215"/>
            <a:chOff x="455143" y="2628615"/>
            <a:chExt cx="705927" cy="915215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xmlns="" id="{42C9365B-980F-47B9-AE96-A8E75D842592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67" name="Text Box 6">
                <a:extLst>
                  <a:ext uri="{FF2B5EF4-FFF2-40B4-BE49-F238E27FC236}">
                    <a16:creationId xmlns:a16="http://schemas.microsoft.com/office/drawing/2014/main" xmlns="" id="{782BF5FE-F13A-4953-9A05-1D41E7EADF1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68" name="Text Box 7">
                <a:extLst>
                  <a:ext uri="{FF2B5EF4-FFF2-40B4-BE49-F238E27FC236}">
                    <a16:creationId xmlns:a16="http://schemas.microsoft.com/office/drawing/2014/main" xmlns="" id="{C82003C2-B53E-4C40-8D98-A2833A8491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69" name="Line 8">
                <a:extLst>
                  <a:ext uri="{FF2B5EF4-FFF2-40B4-BE49-F238E27FC236}">
                    <a16:creationId xmlns:a16="http://schemas.microsoft.com/office/drawing/2014/main" xmlns="" id="{48AEE90B-3382-48EA-82A4-EF60B96F85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66" name="Text Box 12">
              <a:extLst>
                <a:ext uri="{FF2B5EF4-FFF2-40B4-BE49-F238E27FC236}">
                  <a16:creationId xmlns:a16="http://schemas.microsoft.com/office/drawing/2014/main" xmlns="" id="{2203CC53-E1BE-4B2B-BD51-A49F6F5A5B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43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4</a:t>
              </a:r>
            </a:p>
          </p:txBody>
        </p:sp>
      </p:grpSp>
      <p:sp>
        <p:nvSpPr>
          <p:cNvPr id="70" name="Text Box 12">
            <a:extLst>
              <a:ext uri="{FF2B5EF4-FFF2-40B4-BE49-F238E27FC236}">
                <a16:creationId xmlns:a16="http://schemas.microsoft.com/office/drawing/2014/main" xmlns="" id="{29498C5D-1AAE-4710-919A-1FC55D8B4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5816" y="2375643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xmlns="" id="{9FC94860-DA4E-41AA-95B5-31C46139E9A7}"/>
              </a:ext>
            </a:extLst>
          </p:cNvPr>
          <p:cNvGrpSpPr/>
          <p:nvPr/>
        </p:nvGrpSpPr>
        <p:grpSpPr>
          <a:xfrm>
            <a:off x="6277481" y="2179654"/>
            <a:ext cx="398296" cy="958807"/>
            <a:chOff x="1855503" y="3255094"/>
            <a:chExt cx="398296" cy="958807"/>
          </a:xfrm>
        </p:grpSpPr>
        <p:sp>
          <p:nvSpPr>
            <p:cNvPr id="72" name="Text Box 6">
              <a:extLst>
                <a:ext uri="{FF2B5EF4-FFF2-40B4-BE49-F238E27FC236}">
                  <a16:creationId xmlns:a16="http://schemas.microsoft.com/office/drawing/2014/main" xmlns="" id="{72DED8AB-03BA-4C84-BFCE-6266A4E0FF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5503" y="3255094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73" name="Text Box 7">
              <a:extLst>
                <a:ext uri="{FF2B5EF4-FFF2-40B4-BE49-F238E27FC236}">
                  <a16:creationId xmlns:a16="http://schemas.microsoft.com/office/drawing/2014/main" xmlns="" id="{66FDE936-150E-4D2B-99A3-9D392F127C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9596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74" name="Line 8">
              <a:extLst>
                <a:ext uri="{FF2B5EF4-FFF2-40B4-BE49-F238E27FC236}">
                  <a16:creationId xmlns:a16="http://schemas.microsoft.com/office/drawing/2014/main" xmlns="" id="{453C0D25-7E42-4300-B4D4-14FD7DC925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1" y="3724197"/>
              <a:ext cx="389078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75" name="Text Box 12">
            <a:extLst>
              <a:ext uri="{FF2B5EF4-FFF2-40B4-BE49-F238E27FC236}">
                <a16:creationId xmlns:a16="http://schemas.microsoft.com/office/drawing/2014/main" xmlns="" id="{9DFFE6F7-A2C8-4FE3-AA56-E1A1242198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1108" y="2394497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+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xmlns="" id="{715CC4BF-38F8-437F-B832-7C9CB042E987}"/>
              </a:ext>
            </a:extLst>
          </p:cNvPr>
          <p:cNvGrpSpPr/>
          <p:nvPr/>
        </p:nvGrpSpPr>
        <p:grpSpPr>
          <a:xfrm>
            <a:off x="6975063" y="2170228"/>
            <a:ext cx="543739" cy="958807"/>
            <a:chOff x="1770660" y="3255094"/>
            <a:chExt cx="543739" cy="958807"/>
          </a:xfrm>
        </p:grpSpPr>
        <p:sp>
          <p:nvSpPr>
            <p:cNvPr id="77" name="Text Box 6">
              <a:extLst>
                <a:ext uri="{FF2B5EF4-FFF2-40B4-BE49-F238E27FC236}">
                  <a16:creationId xmlns:a16="http://schemas.microsoft.com/office/drawing/2014/main" xmlns="" id="{661701CC-9913-40E0-8A6C-20FB8FE642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0660" y="3255094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13</a:t>
              </a:r>
            </a:p>
          </p:txBody>
        </p:sp>
        <p:sp>
          <p:nvSpPr>
            <p:cNvPr id="78" name="Text Box 7">
              <a:extLst>
                <a:ext uri="{FF2B5EF4-FFF2-40B4-BE49-F238E27FC236}">
                  <a16:creationId xmlns:a16="http://schemas.microsoft.com/office/drawing/2014/main" xmlns="" id="{50D6B4B8-73DE-4121-885F-5DDDABC2C7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9596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79" name="Line 8">
              <a:extLst>
                <a:ext uri="{FF2B5EF4-FFF2-40B4-BE49-F238E27FC236}">
                  <a16:creationId xmlns:a16="http://schemas.microsoft.com/office/drawing/2014/main" xmlns="" id="{D7BC2798-247D-4DD2-B27C-1E7F28BD74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1" y="3724197"/>
              <a:ext cx="389078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80" name="Text Box 12">
            <a:extLst>
              <a:ext uri="{FF2B5EF4-FFF2-40B4-BE49-F238E27FC236}">
                <a16:creationId xmlns:a16="http://schemas.microsoft.com/office/drawing/2014/main" xmlns="" id="{2E671162-6084-473E-B734-389067EB0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4104" y="2366216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186161A5-4F53-4558-95D6-47C67FEFBF43}"/>
              </a:ext>
            </a:extLst>
          </p:cNvPr>
          <p:cNvGrpSpPr/>
          <p:nvPr/>
        </p:nvGrpSpPr>
        <p:grpSpPr>
          <a:xfrm>
            <a:off x="7770991" y="2149040"/>
            <a:ext cx="543739" cy="958807"/>
            <a:chOff x="1770660" y="3255094"/>
            <a:chExt cx="543739" cy="958807"/>
          </a:xfrm>
        </p:grpSpPr>
        <p:sp>
          <p:nvSpPr>
            <p:cNvPr id="82" name="Text Box 6">
              <a:extLst>
                <a:ext uri="{FF2B5EF4-FFF2-40B4-BE49-F238E27FC236}">
                  <a16:creationId xmlns:a16="http://schemas.microsoft.com/office/drawing/2014/main" xmlns="" id="{9C5CAAFD-DD6E-411B-B23B-C699B8741C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0660" y="3255094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20</a:t>
              </a:r>
            </a:p>
          </p:txBody>
        </p:sp>
        <p:sp>
          <p:nvSpPr>
            <p:cNvPr id="83" name="Text Box 7">
              <a:extLst>
                <a:ext uri="{FF2B5EF4-FFF2-40B4-BE49-F238E27FC236}">
                  <a16:creationId xmlns:a16="http://schemas.microsoft.com/office/drawing/2014/main" xmlns="" id="{7D4506DB-F09E-41DC-A764-3BD69BAADF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9596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84" name="Line 8">
              <a:extLst>
                <a:ext uri="{FF2B5EF4-FFF2-40B4-BE49-F238E27FC236}">
                  <a16:creationId xmlns:a16="http://schemas.microsoft.com/office/drawing/2014/main" xmlns="" id="{B63B6E96-968B-4DC4-A3C1-0B37C9984B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1" y="3724197"/>
              <a:ext cx="389078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xmlns="" id="{3C781CE6-4D76-4AA1-A7F3-96BC8C66CE58}"/>
              </a:ext>
            </a:extLst>
          </p:cNvPr>
          <p:cNvGrpSpPr/>
          <p:nvPr/>
        </p:nvGrpSpPr>
        <p:grpSpPr>
          <a:xfrm>
            <a:off x="2484021" y="3298182"/>
            <a:ext cx="543739" cy="958807"/>
            <a:chOff x="1798941" y="3255094"/>
            <a:chExt cx="543739" cy="958807"/>
          </a:xfrm>
        </p:grpSpPr>
        <p:sp>
          <p:nvSpPr>
            <p:cNvPr id="103" name="Text Box 6">
              <a:extLst>
                <a:ext uri="{FF2B5EF4-FFF2-40B4-BE49-F238E27FC236}">
                  <a16:creationId xmlns:a16="http://schemas.microsoft.com/office/drawing/2014/main" xmlns="" id="{11EFF837-8E83-4534-9891-83E4D246AD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8941" y="3255094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65</a:t>
              </a:r>
            </a:p>
          </p:txBody>
        </p:sp>
        <p:sp>
          <p:nvSpPr>
            <p:cNvPr id="104" name="Text Box 7">
              <a:extLst>
                <a:ext uri="{FF2B5EF4-FFF2-40B4-BE49-F238E27FC236}">
                  <a16:creationId xmlns:a16="http://schemas.microsoft.com/office/drawing/2014/main" xmlns="" id="{9F257D32-40A4-4F1F-A91A-EC3907B9DA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9596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105" name="Line 8">
              <a:extLst>
                <a:ext uri="{FF2B5EF4-FFF2-40B4-BE49-F238E27FC236}">
                  <a16:creationId xmlns:a16="http://schemas.microsoft.com/office/drawing/2014/main" xmlns="" id="{0330C3A4-B11A-4073-8466-D6C428A497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1" y="3724197"/>
              <a:ext cx="389078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106" name="Text Box 12">
            <a:extLst>
              <a:ext uri="{FF2B5EF4-FFF2-40B4-BE49-F238E27FC236}">
                <a16:creationId xmlns:a16="http://schemas.microsoft.com/office/drawing/2014/main" xmlns="" id="{CF08A7FF-B7A4-4327-BC85-DB12A4F3C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4210" y="3513025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+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xmlns="" id="{21D46D86-33ED-4B63-B2E1-6177EF079844}"/>
              </a:ext>
            </a:extLst>
          </p:cNvPr>
          <p:cNvGrpSpPr/>
          <p:nvPr/>
        </p:nvGrpSpPr>
        <p:grpSpPr>
          <a:xfrm>
            <a:off x="3238165" y="3288756"/>
            <a:ext cx="543739" cy="958807"/>
            <a:chOff x="1770660" y="3255094"/>
            <a:chExt cx="543739" cy="958807"/>
          </a:xfrm>
        </p:grpSpPr>
        <p:sp>
          <p:nvSpPr>
            <p:cNvPr id="108" name="Text Box 6">
              <a:extLst>
                <a:ext uri="{FF2B5EF4-FFF2-40B4-BE49-F238E27FC236}">
                  <a16:creationId xmlns:a16="http://schemas.microsoft.com/office/drawing/2014/main" xmlns="" id="{D74F337B-CA20-4FCB-BE72-81D6746633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0660" y="3255094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38</a:t>
              </a:r>
            </a:p>
          </p:txBody>
        </p:sp>
        <p:sp>
          <p:nvSpPr>
            <p:cNvPr id="109" name="Text Box 7">
              <a:extLst>
                <a:ext uri="{FF2B5EF4-FFF2-40B4-BE49-F238E27FC236}">
                  <a16:creationId xmlns:a16="http://schemas.microsoft.com/office/drawing/2014/main" xmlns="" id="{13FF9D3C-5F84-4577-B3BB-1D73643CC2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1888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110" name="Line 8">
              <a:extLst>
                <a:ext uri="{FF2B5EF4-FFF2-40B4-BE49-F238E27FC236}">
                  <a16:creationId xmlns:a16="http://schemas.microsoft.com/office/drawing/2014/main" xmlns="" id="{EAB903E5-6F2D-4553-9D2A-E90A3BBC21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1" y="3724197"/>
              <a:ext cx="389078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111" name="Text Box 12">
            <a:extLst>
              <a:ext uri="{FF2B5EF4-FFF2-40B4-BE49-F238E27FC236}">
                <a16:creationId xmlns:a16="http://schemas.microsoft.com/office/drawing/2014/main" xmlns="" id="{CD594E45-BF79-4A9C-B585-5502C8413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7206" y="3484744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xmlns="" id="{89A89FD2-F945-4CCA-8C90-D6D3B41938E9}"/>
              </a:ext>
            </a:extLst>
          </p:cNvPr>
          <p:cNvGrpSpPr/>
          <p:nvPr/>
        </p:nvGrpSpPr>
        <p:grpSpPr>
          <a:xfrm>
            <a:off x="4034093" y="3267568"/>
            <a:ext cx="723275" cy="958807"/>
            <a:chOff x="1770660" y="3255094"/>
            <a:chExt cx="723275" cy="958807"/>
          </a:xfrm>
        </p:grpSpPr>
        <p:sp>
          <p:nvSpPr>
            <p:cNvPr id="113" name="Text Box 6">
              <a:extLst>
                <a:ext uri="{FF2B5EF4-FFF2-40B4-BE49-F238E27FC236}">
                  <a16:creationId xmlns:a16="http://schemas.microsoft.com/office/drawing/2014/main" xmlns="" id="{F66E8776-1F3B-41DF-A1AB-B4C337B614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0660" y="3255094"/>
              <a:ext cx="72327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103</a:t>
              </a:r>
            </a:p>
          </p:txBody>
        </p:sp>
        <p:sp>
          <p:nvSpPr>
            <p:cNvPr id="114" name="Text Box 7">
              <a:extLst>
                <a:ext uri="{FF2B5EF4-FFF2-40B4-BE49-F238E27FC236}">
                  <a16:creationId xmlns:a16="http://schemas.microsoft.com/office/drawing/2014/main" xmlns="" id="{A230063C-BFC5-4125-98E5-423681E007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6731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115" name="Line 8">
              <a:extLst>
                <a:ext uri="{FF2B5EF4-FFF2-40B4-BE49-F238E27FC236}">
                  <a16:creationId xmlns:a16="http://schemas.microsoft.com/office/drawing/2014/main" xmlns="" id="{F86E0838-FD9F-4265-8F15-382A3ADC16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1" y="3724197"/>
              <a:ext cx="520046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 dirty="0"/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xmlns="" id="{C17445FA-284F-4B32-95EC-EFB1B8E6CF8D}"/>
              </a:ext>
            </a:extLst>
          </p:cNvPr>
          <p:cNvGrpSpPr/>
          <p:nvPr/>
        </p:nvGrpSpPr>
        <p:grpSpPr>
          <a:xfrm>
            <a:off x="2613155" y="4375193"/>
            <a:ext cx="723275" cy="958807"/>
            <a:chOff x="1751806" y="3255094"/>
            <a:chExt cx="723275" cy="958807"/>
          </a:xfrm>
        </p:grpSpPr>
        <p:sp>
          <p:nvSpPr>
            <p:cNvPr id="117" name="Text Box 6">
              <a:extLst>
                <a:ext uri="{FF2B5EF4-FFF2-40B4-BE49-F238E27FC236}">
                  <a16:creationId xmlns:a16="http://schemas.microsoft.com/office/drawing/2014/main" xmlns="" id="{29D6E2D5-71A8-4922-82C0-315F2465E5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1806" y="3255094"/>
              <a:ext cx="72327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103</a:t>
              </a:r>
            </a:p>
          </p:txBody>
        </p:sp>
        <p:sp>
          <p:nvSpPr>
            <p:cNvPr id="118" name="Text Box 7">
              <a:extLst>
                <a:ext uri="{FF2B5EF4-FFF2-40B4-BE49-F238E27FC236}">
                  <a16:creationId xmlns:a16="http://schemas.microsoft.com/office/drawing/2014/main" xmlns="" id="{76C00EE8-EFEF-4E68-9329-B5A39D3065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0742" y="3690681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10</a:t>
              </a:r>
            </a:p>
          </p:txBody>
        </p:sp>
        <p:sp>
          <p:nvSpPr>
            <p:cNvPr id="119" name="Line 8">
              <a:extLst>
                <a:ext uri="{FF2B5EF4-FFF2-40B4-BE49-F238E27FC236}">
                  <a16:creationId xmlns:a16="http://schemas.microsoft.com/office/drawing/2014/main" xmlns="" id="{D98A0AA5-A360-41EB-B21A-F13EC2961F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0" y="3724197"/>
              <a:ext cx="512095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 dirty="0"/>
            </a:p>
          </p:txBody>
        </p:sp>
      </p:grpSp>
      <p:sp>
        <p:nvSpPr>
          <p:cNvPr id="120" name="Text Box 12">
            <a:extLst>
              <a:ext uri="{FF2B5EF4-FFF2-40B4-BE49-F238E27FC236}">
                <a16:creationId xmlns:a16="http://schemas.microsoft.com/office/drawing/2014/main" xmlns="" id="{1442447F-293E-4597-ADE4-95EC90D92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1669" y="4552328"/>
            <a:ext cx="3048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-</a:t>
            </a:r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xmlns="" id="{0FD71B5F-59CF-4AE9-8AD7-AC22EFF18007}"/>
              </a:ext>
            </a:extLst>
          </p:cNvPr>
          <p:cNvGrpSpPr/>
          <p:nvPr/>
        </p:nvGrpSpPr>
        <p:grpSpPr>
          <a:xfrm>
            <a:off x="3586197" y="4365767"/>
            <a:ext cx="558978" cy="958807"/>
            <a:chOff x="1770660" y="3255094"/>
            <a:chExt cx="558978" cy="958807"/>
          </a:xfrm>
        </p:grpSpPr>
        <p:sp>
          <p:nvSpPr>
            <p:cNvPr id="122" name="Text Box 6">
              <a:extLst>
                <a:ext uri="{FF2B5EF4-FFF2-40B4-BE49-F238E27FC236}">
                  <a16:creationId xmlns:a16="http://schemas.microsoft.com/office/drawing/2014/main" xmlns="" id="{90084868-A0E3-4288-A398-29385D47F5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0660" y="3255094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47</a:t>
              </a:r>
            </a:p>
          </p:txBody>
        </p:sp>
        <p:sp>
          <p:nvSpPr>
            <p:cNvPr id="123" name="Text Box 7">
              <a:extLst>
                <a:ext uri="{FF2B5EF4-FFF2-40B4-BE49-F238E27FC236}">
                  <a16:creationId xmlns:a16="http://schemas.microsoft.com/office/drawing/2014/main" xmlns="" id="{C744E05A-4885-4190-8E46-0C52FE0AC8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85899" y="3690681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10</a:t>
              </a:r>
            </a:p>
          </p:txBody>
        </p:sp>
        <p:sp>
          <p:nvSpPr>
            <p:cNvPr id="124" name="Line 8">
              <a:extLst>
                <a:ext uri="{FF2B5EF4-FFF2-40B4-BE49-F238E27FC236}">
                  <a16:creationId xmlns:a16="http://schemas.microsoft.com/office/drawing/2014/main" xmlns="" id="{DDAEF25C-E63C-4EA5-AD76-87C35757D3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1" y="3724197"/>
              <a:ext cx="389078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125" name="Text Box 12">
            <a:extLst>
              <a:ext uri="{FF2B5EF4-FFF2-40B4-BE49-F238E27FC236}">
                <a16:creationId xmlns:a16="http://schemas.microsoft.com/office/drawing/2014/main" xmlns="" id="{0B97CBB5-8FFC-48DA-9CD5-7F9C8775B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5238" y="4561755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xmlns="" id="{94A6D777-F11E-441C-A597-DBD4406EEA6B}"/>
              </a:ext>
            </a:extLst>
          </p:cNvPr>
          <p:cNvGrpSpPr/>
          <p:nvPr/>
        </p:nvGrpSpPr>
        <p:grpSpPr>
          <a:xfrm>
            <a:off x="4415841" y="4356238"/>
            <a:ext cx="580391" cy="945913"/>
            <a:chOff x="1804376" y="3266753"/>
            <a:chExt cx="580391" cy="945913"/>
          </a:xfrm>
        </p:grpSpPr>
        <p:sp>
          <p:nvSpPr>
            <p:cNvPr id="127" name="Text Box 6">
              <a:extLst>
                <a:ext uri="{FF2B5EF4-FFF2-40B4-BE49-F238E27FC236}">
                  <a16:creationId xmlns:a16="http://schemas.microsoft.com/office/drawing/2014/main" xmlns="" id="{A59547EB-B41E-4E53-B56A-486C2513C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2851" y="3266753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56</a:t>
              </a:r>
            </a:p>
          </p:txBody>
        </p:sp>
        <p:sp>
          <p:nvSpPr>
            <p:cNvPr id="128" name="Text Box 7">
              <a:extLst>
                <a:ext uri="{FF2B5EF4-FFF2-40B4-BE49-F238E27FC236}">
                  <a16:creationId xmlns:a16="http://schemas.microsoft.com/office/drawing/2014/main" xmlns="" id="{13B76E9A-26FC-4216-A8CE-6F0D22AFC6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4376" y="3689446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10</a:t>
              </a:r>
            </a:p>
          </p:txBody>
        </p:sp>
        <p:sp>
          <p:nvSpPr>
            <p:cNvPr id="129" name="Line 8">
              <a:extLst>
                <a:ext uri="{FF2B5EF4-FFF2-40B4-BE49-F238E27FC236}">
                  <a16:creationId xmlns:a16="http://schemas.microsoft.com/office/drawing/2014/main" xmlns="" id="{C3225412-E03C-444D-99AF-B86E8FEFD8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1" y="3724197"/>
              <a:ext cx="520046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 dirty="0"/>
            </a:p>
          </p:txBody>
        </p:sp>
      </p:grpSp>
      <p:sp>
        <p:nvSpPr>
          <p:cNvPr id="130" name="Text Box 12">
            <a:extLst>
              <a:ext uri="{FF2B5EF4-FFF2-40B4-BE49-F238E27FC236}">
                <a16:creationId xmlns:a16="http://schemas.microsoft.com/office/drawing/2014/main" xmlns="" id="{684245BE-8455-4A8B-A7DC-16160D39E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8491" y="4524048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xmlns="" id="{92E0E132-3C0F-4186-9CB6-AEE074EE02AF}"/>
              </a:ext>
            </a:extLst>
          </p:cNvPr>
          <p:cNvGrpSpPr/>
          <p:nvPr/>
        </p:nvGrpSpPr>
        <p:grpSpPr>
          <a:xfrm>
            <a:off x="5367569" y="4318531"/>
            <a:ext cx="561916" cy="945913"/>
            <a:chOff x="1822851" y="3266753"/>
            <a:chExt cx="561916" cy="945913"/>
          </a:xfrm>
        </p:grpSpPr>
        <p:sp>
          <p:nvSpPr>
            <p:cNvPr id="132" name="Text Box 6">
              <a:extLst>
                <a:ext uri="{FF2B5EF4-FFF2-40B4-BE49-F238E27FC236}">
                  <a16:creationId xmlns:a16="http://schemas.microsoft.com/office/drawing/2014/main" xmlns="" id="{5A201161-4392-4B09-BB84-DC2B53F3E0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2851" y="3266753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28</a:t>
              </a:r>
            </a:p>
          </p:txBody>
        </p:sp>
        <p:sp>
          <p:nvSpPr>
            <p:cNvPr id="133" name="Text Box 7">
              <a:extLst>
                <a:ext uri="{FF2B5EF4-FFF2-40B4-BE49-F238E27FC236}">
                  <a16:creationId xmlns:a16="http://schemas.microsoft.com/office/drawing/2014/main" xmlns="" id="{28CA0981-503B-4656-85EF-ED913AA9E0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8073" y="3689446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34" name="Line 8">
              <a:extLst>
                <a:ext uri="{FF2B5EF4-FFF2-40B4-BE49-F238E27FC236}">
                  <a16:creationId xmlns:a16="http://schemas.microsoft.com/office/drawing/2014/main" xmlns="" id="{2D9F259E-1475-4CB3-902B-445566884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1" y="3724197"/>
              <a:ext cx="520046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60947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6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/>
      <p:bldP spid="16" grpId="0"/>
      <p:bldP spid="23" grpId="0"/>
      <p:bldP spid="32" grpId="0"/>
      <p:bldP spid="33" grpId="0"/>
      <p:bldP spid="40" grpId="0"/>
      <p:bldP spid="47" grpId="0"/>
      <p:bldP spid="48" grpId="0"/>
      <p:bldP spid="55" grpId="0"/>
      <p:bldP spid="56" grpId="0"/>
      <p:bldP spid="63" grpId="0"/>
      <p:bldP spid="70" grpId="0"/>
      <p:bldP spid="75" grpId="0"/>
      <p:bldP spid="80" grpId="0"/>
      <p:bldP spid="106" grpId="0"/>
      <p:bldP spid="111" grpId="0"/>
      <p:bldP spid="120" grpId="0"/>
      <p:bldP spid="125" grpId="0"/>
      <p:bldP spid="1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14" t="19895" r="18969" b="15132"/>
          <a:stretch/>
        </p:blipFill>
        <p:spPr>
          <a:xfrm>
            <a:off x="122412" y="81800"/>
            <a:ext cx="1126775" cy="120784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2387818" y="152400"/>
            <a:ext cx="4813818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29">
            <a:extLst>
              <a:ext uri="{FF2B5EF4-FFF2-40B4-BE49-F238E27FC236}">
                <a16:creationId xmlns:a16="http://schemas.microsoft.com/office/drawing/2014/main" xmlns="" id="{A167A5F9-F8F8-419A-AF03-C17EBD0D8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7818" y="798731"/>
            <a:ext cx="481381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10: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AF9B0304-5734-4D61-A808-80C9AA14EA23}"/>
              </a:ext>
            </a:extLst>
          </p:cNvPr>
          <p:cNvSpPr txBox="1">
            <a:spLocks/>
          </p:cNvSpPr>
          <p:nvPr/>
        </p:nvSpPr>
        <p:spPr bwMode="auto">
          <a:xfrm>
            <a:off x="0" y="1383524"/>
            <a:ext cx="9144000" cy="82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9C0C254D-53EC-4E74-AC3E-C2BE3CCAC00F}"/>
              </a:ext>
            </a:extLst>
          </p:cNvPr>
          <p:cNvGrpSpPr/>
          <p:nvPr/>
        </p:nvGrpSpPr>
        <p:grpSpPr>
          <a:xfrm>
            <a:off x="381000" y="2172092"/>
            <a:ext cx="705927" cy="915215"/>
            <a:chOff x="455143" y="2628615"/>
            <a:chExt cx="705927" cy="915215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B78923DD-EE63-4CCE-AC45-5B2E7D76EA52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12" name="Text Box 6">
                <a:extLst>
                  <a:ext uri="{FF2B5EF4-FFF2-40B4-BE49-F238E27FC236}">
                    <a16:creationId xmlns:a16="http://schemas.microsoft.com/office/drawing/2014/main" xmlns="" id="{FFC2EAF9-B69D-46D6-B72E-F7C1239AFC8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13" name="Text Box 7">
                <a:extLst>
                  <a:ext uri="{FF2B5EF4-FFF2-40B4-BE49-F238E27FC236}">
                    <a16:creationId xmlns:a16="http://schemas.microsoft.com/office/drawing/2014/main" xmlns="" id="{CAB0C841-FA11-4562-B9ED-799068D41B7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14" name="Line 8">
                <a:extLst>
                  <a:ext uri="{FF2B5EF4-FFF2-40B4-BE49-F238E27FC236}">
                    <a16:creationId xmlns:a16="http://schemas.microsoft.com/office/drawing/2014/main" xmlns="" id="{DA036EE6-0DBF-496D-AD52-948F26DC5A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11" name="Text Box 12">
              <a:extLst>
                <a:ext uri="{FF2B5EF4-FFF2-40B4-BE49-F238E27FC236}">
                  <a16:creationId xmlns:a16="http://schemas.microsoft.com/office/drawing/2014/main" xmlns="" id="{1F97BB05-AF5F-45B7-B39C-1D292EED05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43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</p:grpSp>
      <p:sp>
        <p:nvSpPr>
          <p:cNvPr id="15" name="Text Box 12">
            <a:extLst>
              <a:ext uri="{FF2B5EF4-FFF2-40B4-BE49-F238E27FC236}">
                <a16:creationId xmlns:a16="http://schemas.microsoft.com/office/drawing/2014/main" xmlns="" id="{F3B3F199-4608-4A89-8562-67C91F73C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30" y="2303678"/>
            <a:ext cx="4844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270AFA"/>
                </a:solidFill>
                <a:latin typeface="Times New Roman" panose="02020603050405020304" pitchFamily="18" charset="0"/>
              </a:rPr>
              <a:t>a)</a:t>
            </a:r>
          </a:p>
        </p:txBody>
      </p:sp>
      <p:sp>
        <p:nvSpPr>
          <p:cNvPr id="16" name="Text Box 12">
            <a:extLst>
              <a:ext uri="{FF2B5EF4-FFF2-40B4-BE49-F238E27FC236}">
                <a16:creationId xmlns:a16="http://schemas.microsoft.com/office/drawing/2014/main" xmlns="" id="{8A911F26-E2D7-4517-BBD6-B56D8848A2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1278" y="2330373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376402F5-3E9C-4FE2-A80A-328707E4169D}"/>
              </a:ext>
            </a:extLst>
          </p:cNvPr>
          <p:cNvGrpSpPr/>
          <p:nvPr/>
        </p:nvGrpSpPr>
        <p:grpSpPr>
          <a:xfrm>
            <a:off x="1416867" y="2172092"/>
            <a:ext cx="705927" cy="915215"/>
            <a:chOff x="455143" y="2628615"/>
            <a:chExt cx="705927" cy="915215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xmlns="" id="{0EB98208-78B3-4308-8EF6-6CECEBFAE362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20" name="Text Box 6">
                <a:extLst>
                  <a:ext uri="{FF2B5EF4-FFF2-40B4-BE49-F238E27FC236}">
                    <a16:creationId xmlns:a16="http://schemas.microsoft.com/office/drawing/2014/main" xmlns="" id="{B345F508-2CB2-4083-9FBB-D8518D6412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21" name="Text Box 7">
                <a:extLst>
                  <a:ext uri="{FF2B5EF4-FFF2-40B4-BE49-F238E27FC236}">
                    <a16:creationId xmlns:a16="http://schemas.microsoft.com/office/drawing/2014/main" xmlns="" id="{7F808E4F-86DE-4F55-B81B-3394CF2215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4</a:t>
                </a:r>
              </a:p>
            </p:txBody>
          </p:sp>
          <p:sp>
            <p:nvSpPr>
              <p:cNvPr id="22" name="Line 8">
                <a:extLst>
                  <a:ext uri="{FF2B5EF4-FFF2-40B4-BE49-F238E27FC236}">
                    <a16:creationId xmlns:a16="http://schemas.microsoft.com/office/drawing/2014/main" xmlns="" id="{EE8B2376-E0EE-4300-BB79-F72F9C235D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19" name="Text Box 12">
              <a:extLst>
                <a:ext uri="{FF2B5EF4-FFF2-40B4-BE49-F238E27FC236}">
                  <a16:creationId xmlns:a16="http://schemas.microsoft.com/office/drawing/2014/main" xmlns="" id="{34B43278-62BD-47C4-9C2D-66F73E4C94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43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</p:grpSp>
      <p:sp>
        <p:nvSpPr>
          <p:cNvPr id="23" name="Text Box 12">
            <a:extLst>
              <a:ext uri="{FF2B5EF4-FFF2-40B4-BE49-F238E27FC236}">
                <a16:creationId xmlns:a16="http://schemas.microsoft.com/office/drawing/2014/main" xmlns="" id="{74B68907-00BC-4214-931E-00C493760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6506" y="2368081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xmlns="" id="{4B664686-5C28-445C-8669-48513AE52283}"/>
              </a:ext>
            </a:extLst>
          </p:cNvPr>
          <p:cNvGrpSpPr/>
          <p:nvPr/>
        </p:nvGrpSpPr>
        <p:grpSpPr>
          <a:xfrm>
            <a:off x="392238" y="3208665"/>
            <a:ext cx="705927" cy="915215"/>
            <a:chOff x="455143" y="2628615"/>
            <a:chExt cx="705927" cy="915215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xmlns="" id="{4CFD618D-49E1-467A-AB73-869FAB89E50B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29" name="Text Box 6">
                <a:extLst>
                  <a:ext uri="{FF2B5EF4-FFF2-40B4-BE49-F238E27FC236}">
                    <a16:creationId xmlns:a16="http://schemas.microsoft.com/office/drawing/2014/main" xmlns="" id="{7CA4F1E9-4320-445D-A8FE-6B294212AA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30" name="Text Box 7">
                <a:extLst>
                  <a:ext uri="{FF2B5EF4-FFF2-40B4-BE49-F238E27FC236}">
                    <a16:creationId xmlns:a16="http://schemas.microsoft.com/office/drawing/2014/main" xmlns="" id="{0EA6B8CE-A670-410A-9D22-D4F8A1CD15C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31" name="Line 8">
                <a:extLst>
                  <a:ext uri="{FF2B5EF4-FFF2-40B4-BE49-F238E27FC236}">
                    <a16:creationId xmlns:a16="http://schemas.microsoft.com/office/drawing/2014/main" xmlns="" id="{0D0A49E7-DB2D-4DA4-ABB5-6AF45389A9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28" name="Text Box 12">
              <a:extLst>
                <a:ext uri="{FF2B5EF4-FFF2-40B4-BE49-F238E27FC236}">
                  <a16:creationId xmlns:a16="http://schemas.microsoft.com/office/drawing/2014/main" xmlns="" id="{76EAB812-C049-4271-8082-3D36C83C27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43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</p:grpSp>
      <p:sp>
        <p:nvSpPr>
          <p:cNvPr id="32" name="Text Box 12">
            <a:extLst>
              <a:ext uri="{FF2B5EF4-FFF2-40B4-BE49-F238E27FC236}">
                <a16:creationId xmlns:a16="http://schemas.microsoft.com/office/drawing/2014/main" xmlns="" id="{81897DF3-B6E4-40EB-BC8E-94C23E04C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68" y="3340251"/>
            <a:ext cx="50526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270AFA"/>
                </a:solidFill>
                <a:latin typeface="Times New Roman" panose="02020603050405020304" pitchFamily="18" charset="0"/>
              </a:rPr>
              <a:t>b)</a:t>
            </a:r>
          </a:p>
        </p:txBody>
      </p:sp>
      <p:sp>
        <p:nvSpPr>
          <p:cNvPr id="33" name="Text Box 12">
            <a:extLst>
              <a:ext uri="{FF2B5EF4-FFF2-40B4-BE49-F238E27FC236}">
                <a16:creationId xmlns:a16="http://schemas.microsoft.com/office/drawing/2014/main" xmlns="" id="{2097652A-E6AC-414C-A3C7-06E6EF268F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2516" y="3366946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xmlns="" id="{0D30646A-487B-4635-BCDD-128F46B001AE}"/>
              </a:ext>
            </a:extLst>
          </p:cNvPr>
          <p:cNvGrpSpPr/>
          <p:nvPr/>
        </p:nvGrpSpPr>
        <p:grpSpPr>
          <a:xfrm>
            <a:off x="1428105" y="3208665"/>
            <a:ext cx="705927" cy="915215"/>
            <a:chOff x="455143" y="2628615"/>
            <a:chExt cx="705927" cy="915215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xmlns="" id="{B41043AA-FE2D-402A-89E9-0EC1BD78352F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37" name="Text Box 6">
                <a:extLst>
                  <a:ext uri="{FF2B5EF4-FFF2-40B4-BE49-F238E27FC236}">
                    <a16:creationId xmlns:a16="http://schemas.microsoft.com/office/drawing/2014/main" xmlns="" id="{8A543D27-C03D-49AB-835C-267B53672C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38" name="Text Box 7">
                <a:extLst>
                  <a:ext uri="{FF2B5EF4-FFF2-40B4-BE49-F238E27FC236}">
                    <a16:creationId xmlns:a16="http://schemas.microsoft.com/office/drawing/2014/main" xmlns="" id="{CFE5F2ED-1E7A-475D-AA8E-AC3C97EE20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7</a:t>
                </a:r>
              </a:p>
            </p:txBody>
          </p:sp>
          <p:sp>
            <p:nvSpPr>
              <p:cNvPr id="39" name="Line 8">
                <a:extLst>
                  <a:ext uri="{FF2B5EF4-FFF2-40B4-BE49-F238E27FC236}">
                    <a16:creationId xmlns:a16="http://schemas.microsoft.com/office/drawing/2014/main" xmlns="" id="{17F021E2-AE3C-4AA4-A6C1-431F3A4EBB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36" name="Text Box 12">
              <a:extLst>
                <a:ext uri="{FF2B5EF4-FFF2-40B4-BE49-F238E27FC236}">
                  <a16:creationId xmlns:a16="http://schemas.microsoft.com/office/drawing/2014/main" xmlns="" id="{039D5D2F-FA00-45D5-B9B3-D131E8B6BB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43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</p:grpSp>
      <p:sp>
        <p:nvSpPr>
          <p:cNvPr id="40" name="Text Box 12">
            <a:extLst>
              <a:ext uri="{FF2B5EF4-FFF2-40B4-BE49-F238E27FC236}">
                <a16:creationId xmlns:a16="http://schemas.microsoft.com/office/drawing/2014/main" xmlns="" id="{0DFA4130-1E49-411D-A9D5-C1E17A7CC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7744" y="3404654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xmlns="" id="{502A4766-E446-4792-ADBA-76BF89EA01BC}"/>
              </a:ext>
            </a:extLst>
          </p:cNvPr>
          <p:cNvGrpSpPr/>
          <p:nvPr/>
        </p:nvGrpSpPr>
        <p:grpSpPr>
          <a:xfrm>
            <a:off x="381000" y="4206065"/>
            <a:ext cx="688938" cy="915215"/>
            <a:chOff x="516340" y="2628615"/>
            <a:chExt cx="644730" cy="915215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17A512C3-5251-4BC9-AB2D-20395F5FEFA5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44" name="Text Box 6">
                <a:extLst>
                  <a:ext uri="{FF2B5EF4-FFF2-40B4-BE49-F238E27FC236}">
                    <a16:creationId xmlns:a16="http://schemas.microsoft.com/office/drawing/2014/main" xmlns="" id="{8EC0CC66-3B94-4AFA-8359-3D30A56C6D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40831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45" name="Text Box 7">
                <a:extLst>
                  <a:ext uri="{FF2B5EF4-FFF2-40B4-BE49-F238E27FC236}">
                    <a16:creationId xmlns:a16="http://schemas.microsoft.com/office/drawing/2014/main" xmlns="" id="{7B8EB8A9-1F63-4E5B-8B37-A2E83064FF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40831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6</a:t>
                </a:r>
              </a:p>
            </p:txBody>
          </p:sp>
          <p:sp>
            <p:nvSpPr>
              <p:cNvPr id="46" name="Line 8">
                <a:extLst>
                  <a:ext uri="{FF2B5EF4-FFF2-40B4-BE49-F238E27FC236}">
                    <a16:creationId xmlns:a16="http://schemas.microsoft.com/office/drawing/2014/main" xmlns="" id="{97E4F786-0891-4E52-8921-380559B483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43" name="Text Box 12">
              <a:extLst>
                <a:ext uri="{FF2B5EF4-FFF2-40B4-BE49-F238E27FC236}">
                  <a16:creationId xmlns:a16="http://schemas.microsoft.com/office/drawing/2014/main" xmlns="" id="{0EB070A3-FA1E-45AB-88B1-4EC798DC30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6340" y="2805750"/>
              <a:ext cx="34083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8</a:t>
              </a:r>
            </a:p>
          </p:txBody>
        </p:sp>
      </p:grpSp>
      <p:sp>
        <p:nvSpPr>
          <p:cNvPr id="47" name="Text Box 12">
            <a:extLst>
              <a:ext uri="{FF2B5EF4-FFF2-40B4-BE49-F238E27FC236}">
                <a16:creationId xmlns:a16="http://schemas.microsoft.com/office/drawing/2014/main" xmlns="" id="{3CA36B32-E657-4DD7-820C-A5FF31216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30" y="4337651"/>
            <a:ext cx="50526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270AFA"/>
                </a:solidFill>
                <a:latin typeface="Times New Roman" panose="02020603050405020304" pitchFamily="18" charset="0"/>
              </a:rPr>
              <a:t>b)</a:t>
            </a:r>
          </a:p>
        </p:txBody>
      </p:sp>
      <p:sp>
        <p:nvSpPr>
          <p:cNvPr id="48" name="Text Box 12">
            <a:extLst>
              <a:ext uri="{FF2B5EF4-FFF2-40B4-BE49-F238E27FC236}">
                <a16:creationId xmlns:a16="http://schemas.microsoft.com/office/drawing/2014/main" xmlns="" id="{82191CF6-0DB3-4CBB-B0E3-64F243384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802" y="4383200"/>
            <a:ext cx="3048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xmlns="" id="{AAE45972-FCE7-4880-B1F4-23787A51D0EF}"/>
              </a:ext>
            </a:extLst>
          </p:cNvPr>
          <p:cNvGrpSpPr/>
          <p:nvPr/>
        </p:nvGrpSpPr>
        <p:grpSpPr>
          <a:xfrm>
            <a:off x="1319121" y="4206065"/>
            <a:ext cx="724781" cy="915215"/>
            <a:chOff x="436289" y="2628615"/>
            <a:chExt cx="724781" cy="915215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xmlns="" id="{88518422-0D33-40A6-84C1-6126B5FC4F32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52" name="Text Box 6">
                <a:extLst>
                  <a:ext uri="{FF2B5EF4-FFF2-40B4-BE49-F238E27FC236}">
                    <a16:creationId xmlns:a16="http://schemas.microsoft.com/office/drawing/2014/main" xmlns="" id="{04912FEB-7A65-4BC5-8FF0-C052873718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53" name="Text Box 7">
                <a:extLst>
                  <a:ext uri="{FF2B5EF4-FFF2-40B4-BE49-F238E27FC236}">
                    <a16:creationId xmlns:a16="http://schemas.microsoft.com/office/drawing/2014/main" xmlns="" id="{FE8953C4-3962-4585-92ED-F3FE1F99531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54" name="Line 8">
                <a:extLst>
                  <a:ext uri="{FF2B5EF4-FFF2-40B4-BE49-F238E27FC236}">
                    <a16:creationId xmlns:a16="http://schemas.microsoft.com/office/drawing/2014/main" xmlns="" id="{94E4963E-1E26-4A36-B303-E8AEBFD10B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51" name="Text Box 12">
              <a:extLst>
                <a:ext uri="{FF2B5EF4-FFF2-40B4-BE49-F238E27FC236}">
                  <a16:creationId xmlns:a16="http://schemas.microsoft.com/office/drawing/2014/main" xmlns="" id="{64655288-3708-4B04-9EB5-EDE78E69D0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289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</p:grpSp>
      <p:sp>
        <p:nvSpPr>
          <p:cNvPr id="55" name="Text Box 12">
            <a:extLst>
              <a:ext uri="{FF2B5EF4-FFF2-40B4-BE49-F238E27FC236}">
                <a16:creationId xmlns:a16="http://schemas.microsoft.com/office/drawing/2014/main" xmlns="" id="{3DF4964C-48E0-4F1C-BCB8-EE4FC586C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7614" y="4402054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56" name="Text Box 12">
            <a:extLst>
              <a:ext uri="{FF2B5EF4-FFF2-40B4-BE49-F238E27FC236}">
                <a16:creationId xmlns:a16="http://schemas.microsoft.com/office/drawing/2014/main" xmlns="" id="{8ABA1FA5-9FB6-4C3F-9B3C-6C55355DA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7151" y="2060325"/>
            <a:ext cx="10230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 err="1">
                <a:solidFill>
                  <a:srgbClr val="270AFA"/>
                </a:solidFill>
                <a:latin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270AFA"/>
                </a:solidFill>
                <a:latin typeface="Times New Roman" panose="02020603050405020304" pitchFamily="18" charset="0"/>
              </a:rPr>
              <a:t>:</a:t>
            </a: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xmlns="" id="{FD2348D5-5BC9-45BB-B050-516576320EA6}"/>
              </a:ext>
            </a:extLst>
          </p:cNvPr>
          <p:cNvGrpSpPr/>
          <p:nvPr/>
        </p:nvGrpSpPr>
        <p:grpSpPr>
          <a:xfrm>
            <a:off x="4150310" y="2179654"/>
            <a:ext cx="705927" cy="915215"/>
            <a:chOff x="455143" y="2628615"/>
            <a:chExt cx="705927" cy="915215"/>
          </a:xfrm>
        </p:grpSpPr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xmlns="" id="{FA4B2C34-D38A-4E28-9783-ABFCEAD472B4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60" name="Text Box 6">
                <a:extLst>
                  <a:ext uri="{FF2B5EF4-FFF2-40B4-BE49-F238E27FC236}">
                    <a16:creationId xmlns:a16="http://schemas.microsoft.com/office/drawing/2014/main" xmlns="" id="{E15BE650-FECF-491F-A7F1-7344B38E8AF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61" name="Text Box 7">
                <a:extLst>
                  <a:ext uri="{FF2B5EF4-FFF2-40B4-BE49-F238E27FC236}">
                    <a16:creationId xmlns:a16="http://schemas.microsoft.com/office/drawing/2014/main" xmlns="" id="{0577D30C-75BF-402F-8D61-373C3313C4F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62" name="Line 8">
                <a:extLst>
                  <a:ext uri="{FF2B5EF4-FFF2-40B4-BE49-F238E27FC236}">
                    <a16:creationId xmlns:a16="http://schemas.microsoft.com/office/drawing/2014/main" xmlns="" id="{C67D27C8-AD06-42ED-82BA-7A6D9984F5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59" name="Text Box 12">
              <a:extLst>
                <a:ext uri="{FF2B5EF4-FFF2-40B4-BE49-F238E27FC236}">
                  <a16:creationId xmlns:a16="http://schemas.microsoft.com/office/drawing/2014/main" xmlns="" id="{17A838D6-5D1C-4665-8548-313E4A2E81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43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</p:grpSp>
      <p:sp>
        <p:nvSpPr>
          <p:cNvPr id="63" name="Text Box 12">
            <a:extLst>
              <a:ext uri="{FF2B5EF4-FFF2-40B4-BE49-F238E27FC236}">
                <a16:creationId xmlns:a16="http://schemas.microsoft.com/office/drawing/2014/main" xmlns="" id="{5505E38A-A0CA-496C-8F75-CA740AAF1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588" y="2337935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xmlns="" id="{B6E02E33-A851-474F-87F0-95D4640616E8}"/>
              </a:ext>
            </a:extLst>
          </p:cNvPr>
          <p:cNvGrpSpPr/>
          <p:nvPr/>
        </p:nvGrpSpPr>
        <p:grpSpPr>
          <a:xfrm>
            <a:off x="5186177" y="2179654"/>
            <a:ext cx="705927" cy="915215"/>
            <a:chOff x="455143" y="2628615"/>
            <a:chExt cx="705927" cy="915215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xmlns="" id="{42C9365B-980F-47B9-AE96-A8E75D842592}"/>
                </a:ext>
              </a:extLst>
            </p:cNvPr>
            <p:cNvGrpSpPr/>
            <p:nvPr/>
          </p:nvGrpSpPr>
          <p:grpSpPr>
            <a:xfrm>
              <a:off x="773663" y="2628615"/>
              <a:ext cx="387407" cy="915215"/>
              <a:chOff x="1864720" y="3268871"/>
              <a:chExt cx="387407" cy="915215"/>
            </a:xfrm>
          </p:grpSpPr>
          <p:sp>
            <p:nvSpPr>
              <p:cNvPr id="67" name="Text Box 6">
                <a:extLst>
                  <a:ext uri="{FF2B5EF4-FFF2-40B4-BE49-F238E27FC236}">
                    <a16:creationId xmlns:a16="http://schemas.microsoft.com/office/drawing/2014/main" xmlns="" id="{782BF5FE-F13A-4953-9A05-1D41E7EADF1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8498" y="3268871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68" name="Text Box 7">
                <a:extLst>
                  <a:ext uri="{FF2B5EF4-FFF2-40B4-BE49-F238E27FC236}">
                    <a16:creationId xmlns:a16="http://schemas.microsoft.com/office/drawing/2014/main" xmlns="" id="{C82003C2-B53E-4C40-8D98-A2833A8491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69071" y="3660866"/>
                <a:ext cx="36420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4</a:t>
                </a:r>
              </a:p>
            </p:txBody>
          </p:sp>
          <p:sp>
            <p:nvSpPr>
              <p:cNvPr id="69" name="Line 8">
                <a:extLst>
                  <a:ext uri="{FF2B5EF4-FFF2-40B4-BE49-F238E27FC236}">
                    <a16:creationId xmlns:a16="http://schemas.microsoft.com/office/drawing/2014/main" xmlns="" id="{48AEE90B-3382-48EA-82A4-EF60B96F85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4720" y="3724197"/>
                <a:ext cx="387407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sp>
          <p:nvSpPr>
            <p:cNvPr id="66" name="Text Box 12">
              <a:extLst>
                <a:ext uri="{FF2B5EF4-FFF2-40B4-BE49-F238E27FC236}">
                  <a16:creationId xmlns:a16="http://schemas.microsoft.com/office/drawing/2014/main" xmlns="" id="{2203CC53-E1BE-4B2B-BD51-A49F6F5A5B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143" y="2805750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</p:grpSp>
      <p:sp>
        <p:nvSpPr>
          <p:cNvPr id="70" name="Text Box 12">
            <a:extLst>
              <a:ext uri="{FF2B5EF4-FFF2-40B4-BE49-F238E27FC236}">
                <a16:creationId xmlns:a16="http://schemas.microsoft.com/office/drawing/2014/main" xmlns="" id="{29498C5D-1AAE-4710-919A-1FC55D8B4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5816" y="2375643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xmlns="" id="{9FC94860-DA4E-41AA-95B5-31C46139E9A7}"/>
              </a:ext>
            </a:extLst>
          </p:cNvPr>
          <p:cNvGrpSpPr/>
          <p:nvPr/>
        </p:nvGrpSpPr>
        <p:grpSpPr>
          <a:xfrm>
            <a:off x="6277481" y="2179654"/>
            <a:ext cx="398296" cy="958807"/>
            <a:chOff x="1855503" y="3255094"/>
            <a:chExt cx="398296" cy="958807"/>
          </a:xfrm>
        </p:grpSpPr>
        <p:sp>
          <p:nvSpPr>
            <p:cNvPr id="72" name="Text Box 6">
              <a:extLst>
                <a:ext uri="{FF2B5EF4-FFF2-40B4-BE49-F238E27FC236}">
                  <a16:creationId xmlns:a16="http://schemas.microsoft.com/office/drawing/2014/main" xmlns="" id="{72DED8AB-03BA-4C84-BFCE-6266A4E0FF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5503" y="3255094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73" name="Text Box 7">
              <a:extLst>
                <a:ext uri="{FF2B5EF4-FFF2-40B4-BE49-F238E27FC236}">
                  <a16:creationId xmlns:a16="http://schemas.microsoft.com/office/drawing/2014/main" xmlns="" id="{66FDE936-150E-4D2B-99A3-9D392F127C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9596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74" name="Line 8">
              <a:extLst>
                <a:ext uri="{FF2B5EF4-FFF2-40B4-BE49-F238E27FC236}">
                  <a16:creationId xmlns:a16="http://schemas.microsoft.com/office/drawing/2014/main" xmlns="" id="{453C0D25-7E42-4300-B4D4-14FD7DC925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1" y="3724197"/>
              <a:ext cx="389078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75" name="Text Box 12">
            <a:extLst>
              <a:ext uri="{FF2B5EF4-FFF2-40B4-BE49-F238E27FC236}">
                <a16:creationId xmlns:a16="http://schemas.microsoft.com/office/drawing/2014/main" xmlns="" id="{9DFFE6F7-A2C8-4FE3-AA56-E1A1242198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1108" y="2334672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xmlns="" id="{715CC4BF-38F8-437F-B832-7C9CB042E987}"/>
              </a:ext>
            </a:extLst>
          </p:cNvPr>
          <p:cNvGrpSpPr/>
          <p:nvPr/>
        </p:nvGrpSpPr>
        <p:grpSpPr>
          <a:xfrm>
            <a:off x="6975063" y="2170228"/>
            <a:ext cx="543739" cy="958807"/>
            <a:chOff x="1770660" y="3255094"/>
            <a:chExt cx="543739" cy="958807"/>
          </a:xfrm>
        </p:grpSpPr>
        <p:sp>
          <p:nvSpPr>
            <p:cNvPr id="77" name="Text Box 6">
              <a:extLst>
                <a:ext uri="{FF2B5EF4-FFF2-40B4-BE49-F238E27FC236}">
                  <a16:creationId xmlns:a16="http://schemas.microsoft.com/office/drawing/2014/main" xmlns="" id="{661701CC-9913-40E0-8A6C-20FB8FE642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0660" y="3255094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21</a:t>
              </a:r>
            </a:p>
          </p:txBody>
        </p:sp>
        <p:sp>
          <p:nvSpPr>
            <p:cNvPr id="78" name="Text Box 7">
              <a:extLst>
                <a:ext uri="{FF2B5EF4-FFF2-40B4-BE49-F238E27FC236}">
                  <a16:creationId xmlns:a16="http://schemas.microsoft.com/office/drawing/2014/main" xmlns="" id="{50D6B4B8-73DE-4121-885F-5DDDABC2C7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9596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79" name="Line 8">
              <a:extLst>
                <a:ext uri="{FF2B5EF4-FFF2-40B4-BE49-F238E27FC236}">
                  <a16:creationId xmlns:a16="http://schemas.microsoft.com/office/drawing/2014/main" xmlns="" id="{D7BC2798-247D-4DD2-B27C-1E7F28BD74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1" y="3724197"/>
              <a:ext cx="389078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80" name="Text Box 12">
            <a:extLst>
              <a:ext uri="{FF2B5EF4-FFF2-40B4-BE49-F238E27FC236}">
                <a16:creationId xmlns:a16="http://schemas.microsoft.com/office/drawing/2014/main" xmlns="" id="{2E671162-6084-473E-B734-389067EB0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4104" y="2366216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186161A5-4F53-4558-95D6-47C67FEFBF43}"/>
              </a:ext>
            </a:extLst>
          </p:cNvPr>
          <p:cNvGrpSpPr/>
          <p:nvPr/>
        </p:nvGrpSpPr>
        <p:grpSpPr>
          <a:xfrm>
            <a:off x="7770991" y="2149040"/>
            <a:ext cx="543739" cy="958807"/>
            <a:chOff x="1770660" y="3255094"/>
            <a:chExt cx="543739" cy="958807"/>
          </a:xfrm>
        </p:grpSpPr>
        <p:sp>
          <p:nvSpPr>
            <p:cNvPr id="82" name="Text Box 6">
              <a:extLst>
                <a:ext uri="{FF2B5EF4-FFF2-40B4-BE49-F238E27FC236}">
                  <a16:creationId xmlns:a16="http://schemas.microsoft.com/office/drawing/2014/main" xmlns="" id="{9C5CAAFD-DD6E-411B-B23B-C699B8741C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0660" y="3255094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49</a:t>
              </a:r>
            </a:p>
          </p:txBody>
        </p:sp>
        <p:sp>
          <p:nvSpPr>
            <p:cNvPr id="83" name="Text Box 7">
              <a:extLst>
                <a:ext uri="{FF2B5EF4-FFF2-40B4-BE49-F238E27FC236}">
                  <a16:creationId xmlns:a16="http://schemas.microsoft.com/office/drawing/2014/main" xmlns="" id="{7D4506DB-F09E-41DC-A764-3BD69BAADF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9596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84" name="Line 8">
              <a:extLst>
                <a:ext uri="{FF2B5EF4-FFF2-40B4-BE49-F238E27FC236}">
                  <a16:creationId xmlns:a16="http://schemas.microsoft.com/office/drawing/2014/main" xmlns="" id="{B63B6E96-968B-4DC4-A3C1-0B37C9984B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1" y="3724197"/>
              <a:ext cx="389078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xmlns="" id="{3C781CE6-4D76-4AA1-A7F3-96BC8C66CE58}"/>
              </a:ext>
            </a:extLst>
          </p:cNvPr>
          <p:cNvGrpSpPr/>
          <p:nvPr/>
        </p:nvGrpSpPr>
        <p:grpSpPr>
          <a:xfrm>
            <a:off x="2484021" y="3218372"/>
            <a:ext cx="543739" cy="958807"/>
            <a:chOff x="1798941" y="3255094"/>
            <a:chExt cx="543739" cy="958807"/>
          </a:xfrm>
        </p:grpSpPr>
        <p:sp>
          <p:nvSpPr>
            <p:cNvPr id="103" name="Text Box 6">
              <a:extLst>
                <a:ext uri="{FF2B5EF4-FFF2-40B4-BE49-F238E27FC236}">
                  <a16:creationId xmlns:a16="http://schemas.microsoft.com/office/drawing/2014/main" xmlns="" id="{11EFF837-8E83-4534-9891-83E4D246AD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8941" y="3255094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17</a:t>
              </a:r>
            </a:p>
          </p:txBody>
        </p:sp>
        <p:sp>
          <p:nvSpPr>
            <p:cNvPr id="104" name="Text Box 7">
              <a:extLst>
                <a:ext uri="{FF2B5EF4-FFF2-40B4-BE49-F238E27FC236}">
                  <a16:creationId xmlns:a16="http://schemas.microsoft.com/office/drawing/2014/main" xmlns="" id="{9F257D32-40A4-4F1F-A91A-EC3907B9DA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9596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05" name="Line 8">
              <a:extLst>
                <a:ext uri="{FF2B5EF4-FFF2-40B4-BE49-F238E27FC236}">
                  <a16:creationId xmlns:a16="http://schemas.microsoft.com/office/drawing/2014/main" xmlns="" id="{0330C3A4-B11A-4073-8466-D6C428A497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1" y="3724197"/>
              <a:ext cx="389078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106" name="Text Box 12">
            <a:extLst>
              <a:ext uri="{FF2B5EF4-FFF2-40B4-BE49-F238E27FC236}">
                <a16:creationId xmlns:a16="http://schemas.microsoft.com/office/drawing/2014/main" xmlns="" id="{CF08A7FF-B7A4-4327-BC85-DB12A4F3C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4210" y="3386080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xmlns="" id="{21D46D86-33ED-4B63-B2E1-6177EF079844}"/>
              </a:ext>
            </a:extLst>
          </p:cNvPr>
          <p:cNvGrpSpPr/>
          <p:nvPr/>
        </p:nvGrpSpPr>
        <p:grpSpPr>
          <a:xfrm>
            <a:off x="3238165" y="3208946"/>
            <a:ext cx="543739" cy="958807"/>
            <a:chOff x="1770660" y="3255094"/>
            <a:chExt cx="543739" cy="958807"/>
          </a:xfrm>
        </p:grpSpPr>
        <p:sp>
          <p:nvSpPr>
            <p:cNvPr id="108" name="Text Box 6">
              <a:extLst>
                <a:ext uri="{FF2B5EF4-FFF2-40B4-BE49-F238E27FC236}">
                  <a16:creationId xmlns:a16="http://schemas.microsoft.com/office/drawing/2014/main" xmlns="" id="{D74F337B-CA20-4FCB-BE72-81D6746633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0660" y="3255094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15</a:t>
              </a:r>
            </a:p>
          </p:txBody>
        </p:sp>
        <p:sp>
          <p:nvSpPr>
            <p:cNvPr id="109" name="Text Box 7">
              <a:extLst>
                <a:ext uri="{FF2B5EF4-FFF2-40B4-BE49-F238E27FC236}">
                  <a16:creationId xmlns:a16="http://schemas.microsoft.com/office/drawing/2014/main" xmlns="" id="{13FF9D3C-5F84-4577-B3BB-1D73643CC2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1888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110" name="Line 8">
              <a:extLst>
                <a:ext uri="{FF2B5EF4-FFF2-40B4-BE49-F238E27FC236}">
                  <a16:creationId xmlns:a16="http://schemas.microsoft.com/office/drawing/2014/main" xmlns="" id="{EAB903E5-6F2D-4553-9D2A-E90A3BBC21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1" y="3724197"/>
              <a:ext cx="389078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111" name="Text Box 12">
            <a:extLst>
              <a:ext uri="{FF2B5EF4-FFF2-40B4-BE49-F238E27FC236}">
                <a16:creationId xmlns:a16="http://schemas.microsoft.com/office/drawing/2014/main" xmlns="" id="{CD594E45-BF79-4A9C-B585-5502C8413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7206" y="3404934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xmlns="" id="{89A89FD2-F945-4CCA-8C90-D6D3B41938E9}"/>
              </a:ext>
            </a:extLst>
          </p:cNvPr>
          <p:cNvGrpSpPr/>
          <p:nvPr/>
        </p:nvGrpSpPr>
        <p:grpSpPr>
          <a:xfrm>
            <a:off x="4128154" y="3187758"/>
            <a:ext cx="543948" cy="958807"/>
            <a:chOff x="1864721" y="3255094"/>
            <a:chExt cx="543948" cy="958807"/>
          </a:xfrm>
        </p:grpSpPr>
        <p:sp>
          <p:nvSpPr>
            <p:cNvPr id="113" name="Text Box 6">
              <a:extLst>
                <a:ext uri="{FF2B5EF4-FFF2-40B4-BE49-F238E27FC236}">
                  <a16:creationId xmlns:a16="http://schemas.microsoft.com/office/drawing/2014/main" xmlns="" id="{F66E8776-1F3B-41DF-A1AB-B4C337B614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4930" y="3255094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51</a:t>
              </a:r>
            </a:p>
          </p:txBody>
        </p:sp>
        <p:sp>
          <p:nvSpPr>
            <p:cNvPr id="114" name="Text Box 7">
              <a:extLst>
                <a:ext uri="{FF2B5EF4-FFF2-40B4-BE49-F238E27FC236}">
                  <a16:creationId xmlns:a16="http://schemas.microsoft.com/office/drawing/2014/main" xmlns="" id="{A230063C-BFC5-4125-98E5-423681E007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6731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115" name="Line 8">
              <a:extLst>
                <a:ext uri="{FF2B5EF4-FFF2-40B4-BE49-F238E27FC236}">
                  <a16:creationId xmlns:a16="http://schemas.microsoft.com/office/drawing/2014/main" xmlns="" id="{F86E0838-FD9F-4265-8F15-382A3ADC16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1" y="3724197"/>
              <a:ext cx="520046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 dirty="0"/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xmlns="" id="{C17445FA-284F-4B32-95EC-EFB1B8E6CF8D}"/>
              </a:ext>
            </a:extLst>
          </p:cNvPr>
          <p:cNvGrpSpPr/>
          <p:nvPr/>
        </p:nvGrpSpPr>
        <p:grpSpPr>
          <a:xfrm>
            <a:off x="2375127" y="4212601"/>
            <a:ext cx="543739" cy="958807"/>
            <a:chOff x="1789514" y="3255094"/>
            <a:chExt cx="543739" cy="958807"/>
          </a:xfrm>
        </p:grpSpPr>
        <p:sp>
          <p:nvSpPr>
            <p:cNvPr id="117" name="Text Box 6">
              <a:extLst>
                <a:ext uri="{FF2B5EF4-FFF2-40B4-BE49-F238E27FC236}">
                  <a16:creationId xmlns:a16="http://schemas.microsoft.com/office/drawing/2014/main" xmlns="" id="{29D6E2D5-71A8-4922-82C0-315F2465E5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89514" y="3255094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49</a:t>
              </a:r>
            </a:p>
          </p:txBody>
        </p:sp>
        <p:sp>
          <p:nvSpPr>
            <p:cNvPr id="118" name="Text Box 7">
              <a:extLst>
                <a:ext uri="{FF2B5EF4-FFF2-40B4-BE49-F238E27FC236}">
                  <a16:creationId xmlns:a16="http://schemas.microsoft.com/office/drawing/2014/main" xmlns="" id="{76C00EE8-EFEF-4E68-9329-B5A39D3065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0742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119" name="Line 8">
              <a:extLst>
                <a:ext uri="{FF2B5EF4-FFF2-40B4-BE49-F238E27FC236}">
                  <a16:creationId xmlns:a16="http://schemas.microsoft.com/office/drawing/2014/main" xmlns="" id="{D98A0AA5-A360-41EB-B21A-F13EC2961F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1" y="3724197"/>
              <a:ext cx="370224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 dirty="0"/>
            </a:p>
          </p:txBody>
        </p:sp>
      </p:grpSp>
      <p:sp>
        <p:nvSpPr>
          <p:cNvPr id="120" name="Text Box 12">
            <a:extLst>
              <a:ext uri="{FF2B5EF4-FFF2-40B4-BE49-F238E27FC236}">
                <a16:creationId xmlns:a16="http://schemas.microsoft.com/office/drawing/2014/main" xmlns="" id="{1442447F-293E-4597-ADE4-95EC90D92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6173" y="4389736"/>
            <a:ext cx="3048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xmlns="" id="{0FD71B5F-59CF-4AE9-8AD7-AC22EFF18007}"/>
              </a:ext>
            </a:extLst>
          </p:cNvPr>
          <p:cNvGrpSpPr/>
          <p:nvPr/>
        </p:nvGrpSpPr>
        <p:grpSpPr>
          <a:xfrm>
            <a:off x="3190701" y="4203175"/>
            <a:ext cx="398296" cy="958807"/>
            <a:chOff x="1770660" y="3255094"/>
            <a:chExt cx="398296" cy="958807"/>
          </a:xfrm>
        </p:grpSpPr>
        <p:sp>
          <p:nvSpPr>
            <p:cNvPr id="122" name="Text Box 6">
              <a:extLst>
                <a:ext uri="{FF2B5EF4-FFF2-40B4-BE49-F238E27FC236}">
                  <a16:creationId xmlns:a16="http://schemas.microsoft.com/office/drawing/2014/main" xmlns="" id="{90084868-A0E3-4288-A398-29385D47F5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0660" y="3255094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23" name="Text Box 7">
              <a:extLst>
                <a:ext uri="{FF2B5EF4-FFF2-40B4-BE49-F238E27FC236}">
                  <a16:creationId xmlns:a16="http://schemas.microsoft.com/office/drawing/2014/main" xmlns="" id="{C744E05A-4885-4190-8E46-0C52FE0AC8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85899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24" name="Line 8">
              <a:extLst>
                <a:ext uri="{FF2B5EF4-FFF2-40B4-BE49-F238E27FC236}">
                  <a16:creationId xmlns:a16="http://schemas.microsoft.com/office/drawing/2014/main" xmlns="" id="{DDAEF25C-E63C-4EA5-AD76-87C35757D3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9878" y="3724197"/>
              <a:ext cx="389078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125" name="Text Box 12">
            <a:extLst>
              <a:ext uri="{FF2B5EF4-FFF2-40B4-BE49-F238E27FC236}">
                <a16:creationId xmlns:a16="http://schemas.microsoft.com/office/drawing/2014/main" xmlns="" id="{0B97CBB5-8FFC-48DA-9CD5-7F9C8775B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2034" y="4399163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xmlns="" id="{92E0E132-3C0F-4186-9CB6-AEE074EE02AF}"/>
              </a:ext>
            </a:extLst>
          </p:cNvPr>
          <p:cNvGrpSpPr/>
          <p:nvPr/>
        </p:nvGrpSpPr>
        <p:grpSpPr>
          <a:xfrm>
            <a:off x="5484252" y="4231455"/>
            <a:ext cx="562972" cy="945913"/>
            <a:chOff x="1822851" y="3266753"/>
            <a:chExt cx="562972" cy="945913"/>
          </a:xfrm>
        </p:grpSpPr>
        <p:sp>
          <p:nvSpPr>
            <p:cNvPr id="132" name="Text Box 6">
              <a:extLst>
                <a:ext uri="{FF2B5EF4-FFF2-40B4-BE49-F238E27FC236}">
                  <a16:creationId xmlns:a16="http://schemas.microsoft.com/office/drawing/2014/main" xmlns="" id="{5A201161-4392-4B09-BB84-DC2B53F3E0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2851" y="3266753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49</a:t>
              </a:r>
            </a:p>
          </p:txBody>
        </p:sp>
        <p:sp>
          <p:nvSpPr>
            <p:cNvPr id="133" name="Text Box 7">
              <a:extLst>
                <a:ext uri="{FF2B5EF4-FFF2-40B4-BE49-F238E27FC236}">
                  <a16:creationId xmlns:a16="http://schemas.microsoft.com/office/drawing/2014/main" xmlns="" id="{28CA0981-503B-4656-85EF-ED913AA9E0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2084" y="3689446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15</a:t>
              </a:r>
            </a:p>
          </p:txBody>
        </p:sp>
        <p:sp>
          <p:nvSpPr>
            <p:cNvPr id="134" name="Line 8">
              <a:extLst>
                <a:ext uri="{FF2B5EF4-FFF2-40B4-BE49-F238E27FC236}">
                  <a16:creationId xmlns:a16="http://schemas.microsoft.com/office/drawing/2014/main" xmlns="" id="{2D9F259E-1475-4CB3-902B-445566884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1" y="3724197"/>
              <a:ext cx="520046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2EE2D667-2857-4367-8475-8DD94E02A468}"/>
              </a:ext>
            </a:extLst>
          </p:cNvPr>
          <p:cNvGrpSpPr/>
          <p:nvPr/>
        </p:nvGrpSpPr>
        <p:grpSpPr>
          <a:xfrm>
            <a:off x="56561" y="5498324"/>
            <a:ext cx="9012162" cy="826276"/>
            <a:chOff x="9426" y="5352209"/>
            <a:chExt cx="9012162" cy="826276"/>
          </a:xfrm>
        </p:grpSpPr>
        <p:sp>
          <p:nvSpPr>
            <p:cNvPr id="135" name="Title 1">
              <a:extLst>
                <a:ext uri="{FF2B5EF4-FFF2-40B4-BE49-F238E27FC236}">
                  <a16:creationId xmlns:a16="http://schemas.microsoft.com/office/drawing/2014/main" xmlns="" id="{FAC4942F-6D15-4CA4-B948-4D5354AB3D2E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9426" y="5352209"/>
              <a:ext cx="9012162" cy="826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thực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hiện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ta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phải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chuyển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đó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về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rồi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mới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thực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hiện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2" name="Arrow: Right 1">
              <a:extLst>
                <a:ext uri="{FF2B5EF4-FFF2-40B4-BE49-F238E27FC236}">
                  <a16:creationId xmlns:a16="http://schemas.microsoft.com/office/drawing/2014/main" xmlns="" id="{8B997BBE-3157-4541-A261-49E1240D2916}"/>
                </a:ext>
              </a:extLst>
            </p:cNvPr>
            <p:cNvSpPr/>
            <p:nvPr/>
          </p:nvSpPr>
          <p:spPr>
            <a:xfrm>
              <a:off x="122412" y="5437882"/>
              <a:ext cx="505267" cy="277118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320942E8-71EC-43DF-81FC-7EF9879B9CA4}"/>
              </a:ext>
            </a:extLst>
          </p:cNvPr>
          <p:cNvCxnSpPr/>
          <p:nvPr/>
        </p:nvCxnSpPr>
        <p:spPr>
          <a:xfrm>
            <a:off x="7025310" y="2303678"/>
            <a:ext cx="493492" cy="260409"/>
          </a:xfrm>
          <a:prstGeom prst="line">
            <a:avLst/>
          </a:prstGeom>
          <a:ln w="19050">
            <a:solidFill>
              <a:srgbClr val="270A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xmlns="" id="{E5971784-EC78-417E-A6F7-BE60B222097E}"/>
              </a:ext>
            </a:extLst>
          </p:cNvPr>
          <p:cNvCxnSpPr>
            <a:cxnSpLocks/>
          </p:cNvCxnSpPr>
          <p:nvPr/>
        </p:nvCxnSpPr>
        <p:spPr>
          <a:xfrm>
            <a:off x="6318301" y="2752627"/>
            <a:ext cx="338768" cy="230911"/>
          </a:xfrm>
          <a:prstGeom prst="line">
            <a:avLst/>
          </a:prstGeom>
          <a:ln w="19050">
            <a:solidFill>
              <a:srgbClr val="270A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 Box 12">
            <a:extLst>
              <a:ext uri="{FF2B5EF4-FFF2-40B4-BE49-F238E27FC236}">
                <a16:creationId xmlns:a16="http://schemas.microsoft.com/office/drawing/2014/main" xmlns="" id="{99CD4809-7897-4B9A-A784-E785B1AE5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5427" y="2868082"/>
            <a:ext cx="42511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1600" b="1" dirty="0">
                <a:solidFill>
                  <a:srgbClr val="270AFA"/>
                </a:solidFill>
                <a:latin typeface="Times New Roman" panose="02020603050405020304" pitchFamily="18" charset="0"/>
              </a:rPr>
              <a:t>(1)</a:t>
            </a:r>
          </a:p>
        </p:txBody>
      </p:sp>
      <p:sp>
        <p:nvSpPr>
          <p:cNvPr id="138" name="Text Box 12">
            <a:extLst>
              <a:ext uri="{FF2B5EF4-FFF2-40B4-BE49-F238E27FC236}">
                <a16:creationId xmlns:a16="http://schemas.microsoft.com/office/drawing/2014/main" xmlns="" id="{921A07B2-77E8-4C80-93C9-AC706105B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5643" y="2113836"/>
            <a:ext cx="42511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1600" b="1" dirty="0">
                <a:solidFill>
                  <a:srgbClr val="270AFA"/>
                </a:solidFill>
                <a:latin typeface="Times New Roman" panose="02020603050405020304" pitchFamily="18" charset="0"/>
              </a:rPr>
              <a:t>(7)</a:t>
            </a:r>
          </a:p>
        </p:txBody>
      </p: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xmlns="" id="{4D8CF4D4-B9E9-4B82-A9D8-2DA239D2A996}"/>
              </a:ext>
            </a:extLst>
          </p:cNvPr>
          <p:cNvCxnSpPr/>
          <p:nvPr/>
        </p:nvCxnSpPr>
        <p:spPr>
          <a:xfrm>
            <a:off x="3254589" y="3340627"/>
            <a:ext cx="493492" cy="260409"/>
          </a:xfrm>
          <a:prstGeom prst="line">
            <a:avLst/>
          </a:prstGeom>
          <a:ln w="19050">
            <a:solidFill>
              <a:srgbClr val="270A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xmlns="" id="{37E322E9-7AD9-4FF4-B10C-065F929D7671}"/>
              </a:ext>
            </a:extLst>
          </p:cNvPr>
          <p:cNvCxnSpPr>
            <a:cxnSpLocks/>
          </p:cNvCxnSpPr>
          <p:nvPr/>
        </p:nvCxnSpPr>
        <p:spPr>
          <a:xfrm>
            <a:off x="2583487" y="3823339"/>
            <a:ext cx="331913" cy="215411"/>
          </a:xfrm>
          <a:prstGeom prst="line">
            <a:avLst/>
          </a:prstGeom>
          <a:ln w="19050">
            <a:solidFill>
              <a:srgbClr val="270A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 Box 12">
            <a:extLst>
              <a:ext uri="{FF2B5EF4-FFF2-40B4-BE49-F238E27FC236}">
                <a16:creationId xmlns:a16="http://schemas.microsoft.com/office/drawing/2014/main" xmlns="" id="{ADBCA4B5-EE17-4694-8E90-C064187D5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120" y="3839043"/>
            <a:ext cx="42511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1600" b="1" dirty="0">
                <a:solidFill>
                  <a:srgbClr val="270AFA"/>
                </a:solidFill>
                <a:latin typeface="Times New Roman" panose="02020603050405020304" pitchFamily="18" charset="0"/>
              </a:rPr>
              <a:t>(1)</a:t>
            </a:r>
          </a:p>
        </p:txBody>
      </p:sp>
      <p:sp>
        <p:nvSpPr>
          <p:cNvPr id="157" name="Text Box 12">
            <a:extLst>
              <a:ext uri="{FF2B5EF4-FFF2-40B4-BE49-F238E27FC236}">
                <a16:creationId xmlns:a16="http://schemas.microsoft.com/office/drawing/2014/main" xmlns="" id="{344AA9A7-9042-468D-AEB9-7643BA3594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0398" y="3104549"/>
            <a:ext cx="42511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1600" b="1" dirty="0">
                <a:solidFill>
                  <a:srgbClr val="270AFA"/>
                </a:solidFill>
                <a:latin typeface="Times New Roman" panose="02020603050405020304" pitchFamily="18" charset="0"/>
              </a:rPr>
              <a:t>(3)</a:t>
            </a:r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xmlns="" id="{372F37DB-47B2-413A-998B-BE148F3C39FD}"/>
              </a:ext>
            </a:extLst>
          </p:cNvPr>
          <p:cNvGrpSpPr/>
          <p:nvPr/>
        </p:nvGrpSpPr>
        <p:grpSpPr>
          <a:xfrm>
            <a:off x="3902269" y="4231455"/>
            <a:ext cx="543739" cy="958807"/>
            <a:chOff x="1789514" y="3255094"/>
            <a:chExt cx="543739" cy="958807"/>
          </a:xfrm>
        </p:grpSpPr>
        <p:sp>
          <p:nvSpPr>
            <p:cNvPr id="160" name="Text Box 6">
              <a:extLst>
                <a:ext uri="{FF2B5EF4-FFF2-40B4-BE49-F238E27FC236}">
                  <a16:creationId xmlns:a16="http://schemas.microsoft.com/office/drawing/2014/main" xmlns="" id="{03BD46E8-97CB-4655-A5C8-191B41A920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89514" y="3255094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49</a:t>
              </a:r>
            </a:p>
          </p:txBody>
        </p:sp>
        <p:sp>
          <p:nvSpPr>
            <p:cNvPr id="161" name="Text Box 7">
              <a:extLst>
                <a:ext uri="{FF2B5EF4-FFF2-40B4-BE49-F238E27FC236}">
                  <a16:creationId xmlns:a16="http://schemas.microsoft.com/office/drawing/2014/main" xmlns="" id="{60DB9866-8D4B-4212-AF90-C4069FFC89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0742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162" name="Line 8">
              <a:extLst>
                <a:ext uri="{FF2B5EF4-FFF2-40B4-BE49-F238E27FC236}">
                  <a16:creationId xmlns:a16="http://schemas.microsoft.com/office/drawing/2014/main" xmlns="" id="{DAD8449E-9A36-4E3A-9EE4-3B609A81DC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721" y="3724197"/>
              <a:ext cx="370224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 dirty="0"/>
            </a:p>
          </p:txBody>
        </p:sp>
      </p:grpSp>
      <p:sp>
        <p:nvSpPr>
          <p:cNvPr id="163" name="Text Box 12">
            <a:extLst>
              <a:ext uri="{FF2B5EF4-FFF2-40B4-BE49-F238E27FC236}">
                <a16:creationId xmlns:a16="http://schemas.microsoft.com/office/drawing/2014/main" xmlns="" id="{B4252AD9-3247-4A1F-9759-2BA281556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315" y="4399163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grpSp>
        <p:nvGrpSpPr>
          <p:cNvPr id="164" name="Group 163">
            <a:extLst>
              <a:ext uri="{FF2B5EF4-FFF2-40B4-BE49-F238E27FC236}">
                <a16:creationId xmlns:a16="http://schemas.microsoft.com/office/drawing/2014/main" xmlns="" id="{9194A167-A4BC-4CCE-A8B8-7E7AF92A7E82}"/>
              </a:ext>
            </a:extLst>
          </p:cNvPr>
          <p:cNvGrpSpPr/>
          <p:nvPr/>
        </p:nvGrpSpPr>
        <p:grpSpPr>
          <a:xfrm>
            <a:off x="4717843" y="4222029"/>
            <a:ext cx="398296" cy="958807"/>
            <a:chOff x="1770660" y="3255094"/>
            <a:chExt cx="398296" cy="958807"/>
          </a:xfrm>
        </p:grpSpPr>
        <p:sp>
          <p:nvSpPr>
            <p:cNvPr id="165" name="Text Box 6">
              <a:extLst>
                <a:ext uri="{FF2B5EF4-FFF2-40B4-BE49-F238E27FC236}">
                  <a16:creationId xmlns:a16="http://schemas.microsoft.com/office/drawing/2014/main" xmlns="" id="{1C6A0DE6-4C51-4761-B38E-F68AE2F15D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0660" y="3255094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66" name="Text Box 7">
              <a:extLst>
                <a:ext uri="{FF2B5EF4-FFF2-40B4-BE49-F238E27FC236}">
                  <a16:creationId xmlns:a16="http://schemas.microsoft.com/office/drawing/2014/main" xmlns="" id="{165E7960-BDEE-4987-AC40-183F40B90E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85899" y="3690681"/>
              <a:ext cx="36420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67" name="Line 8">
              <a:extLst>
                <a:ext uri="{FF2B5EF4-FFF2-40B4-BE49-F238E27FC236}">
                  <a16:creationId xmlns:a16="http://schemas.microsoft.com/office/drawing/2014/main" xmlns="" id="{A93D83CB-EA9C-440F-9EA9-5D1C566188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9878" y="3724197"/>
              <a:ext cx="389078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168" name="Text Box 12">
            <a:extLst>
              <a:ext uri="{FF2B5EF4-FFF2-40B4-BE49-F238E27FC236}">
                <a16:creationId xmlns:a16="http://schemas.microsoft.com/office/drawing/2014/main" xmlns="" id="{72B1D6EA-5514-44AE-9C39-26CE95043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9176" y="4418017"/>
            <a:ext cx="389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xmlns="" id="{9EED086D-4599-413C-979D-3663B90412F6}"/>
              </a:ext>
            </a:extLst>
          </p:cNvPr>
          <p:cNvCxnSpPr>
            <a:cxnSpLocks/>
          </p:cNvCxnSpPr>
          <p:nvPr/>
        </p:nvCxnSpPr>
        <p:spPr>
          <a:xfrm>
            <a:off x="4706317" y="4396429"/>
            <a:ext cx="338544" cy="178645"/>
          </a:xfrm>
          <a:prstGeom prst="line">
            <a:avLst/>
          </a:prstGeom>
          <a:ln w="19050">
            <a:solidFill>
              <a:srgbClr val="270A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xmlns="" id="{A95CBA81-8389-49F4-BB8B-FA14497FF740}"/>
              </a:ext>
            </a:extLst>
          </p:cNvPr>
          <p:cNvCxnSpPr>
            <a:cxnSpLocks/>
          </p:cNvCxnSpPr>
          <p:nvPr/>
        </p:nvCxnSpPr>
        <p:spPr>
          <a:xfrm>
            <a:off x="3999306" y="4839489"/>
            <a:ext cx="338544" cy="178645"/>
          </a:xfrm>
          <a:prstGeom prst="line">
            <a:avLst/>
          </a:prstGeom>
          <a:ln w="19050">
            <a:solidFill>
              <a:srgbClr val="270A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Text Box 12">
            <a:extLst>
              <a:ext uri="{FF2B5EF4-FFF2-40B4-BE49-F238E27FC236}">
                <a16:creationId xmlns:a16="http://schemas.microsoft.com/office/drawing/2014/main" xmlns="" id="{CCD3C980-83F0-4055-A86C-0C153F7239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9300" y="4913699"/>
            <a:ext cx="42511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1600" b="1" dirty="0">
                <a:solidFill>
                  <a:srgbClr val="270AFA"/>
                </a:solidFill>
                <a:latin typeface="Times New Roman" panose="02020603050405020304" pitchFamily="18" charset="0"/>
              </a:rPr>
              <a:t>(3)</a:t>
            </a:r>
          </a:p>
        </p:txBody>
      </p:sp>
      <p:sp>
        <p:nvSpPr>
          <p:cNvPr id="172" name="Text Box 12">
            <a:extLst>
              <a:ext uri="{FF2B5EF4-FFF2-40B4-BE49-F238E27FC236}">
                <a16:creationId xmlns:a16="http://schemas.microsoft.com/office/drawing/2014/main" xmlns="" id="{9D5A83B9-842D-4D1D-831C-47A4F5BF9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578" y="4179205"/>
            <a:ext cx="42511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1600" b="1" dirty="0">
                <a:solidFill>
                  <a:srgbClr val="270AFA"/>
                </a:solidFill>
                <a:latin typeface="Times New Roman" panose="02020603050405020304" pitchFamily="18" charset="0"/>
              </a:rPr>
              <a:t>(1)</a:t>
            </a:r>
          </a:p>
        </p:txBody>
      </p:sp>
    </p:spTree>
    <p:extLst>
      <p:ext uri="{BB962C8B-B14F-4D97-AF65-F5344CB8AC3E}">
        <p14:creationId xmlns:p14="http://schemas.microsoft.com/office/powerpoint/2010/main" val="2233522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2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7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7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5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5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0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/>
      <p:bldP spid="16" grpId="0"/>
      <p:bldP spid="23" grpId="0"/>
      <p:bldP spid="32" grpId="0"/>
      <p:bldP spid="33" grpId="0"/>
      <p:bldP spid="40" grpId="0"/>
      <p:bldP spid="47" grpId="0"/>
      <p:bldP spid="48" grpId="0"/>
      <p:bldP spid="55" grpId="0"/>
      <p:bldP spid="56" grpId="0"/>
      <p:bldP spid="63" grpId="0"/>
      <p:bldP spid="70" grpId="0"/>
      <p:bldP spid="75" grpId="0"/>
      <p:bldP spid="80" grpId="0"/>
      <p:bldP spid="106" grpId="0"/>
      <p:bldP spid="111" grpId="0"/>
      <p:bldP spid="120" grpId="0"/>
      <p:bldP spid="125" grpId="0"/>
      <p:bldP spid="137" grpId="0"/>
      <p:bldP spid="138" grpId="0"/>
      <p:bldP spid="156" grpId="0"/>
      <p:bldP spid="157" grpId="0"/>
      <p:bldP spid="163" grpId="0"/>
      <p:bldP spid="168" grpId="0"/>
      <p:bldP spid="171" grpId="0"/>
      <p:bldP spid="17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1117</TotalTime>
  <Words>716</Words>
  <Application>Microsoft Office PowerPoint</Application>
  <PresentationFormat>On-screen Show (4:3)</PresentationFormat>
  <Paragraphs>302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VNI-Times</vt:lpstr>
      <vt:lpstr>Clarity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MSTTPC1</cp:lastModifiedBy>
  <cp:revision>282</cp:revision>
  <dcterms:created xsi:type="dcterms:W3CDTF">2006-08-16T00:00:00Z</dcterms:created>
  <dcterms:modified xsi:type="dcterms:W3CDTF">2022-09-22T06:00:03Z</dcterms:modified>
</cp:coreProperties>
</file>