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 id="2147484053" r:id="rId2"/>
  </p:sldMasterIdLst>
  <p:notesMasterIdLst>
    <p:notesMasterId r:id="rId34"/>
  </p:notesMasterIdLst>
  <p:sldIdLst>
    <p:sldId id="364" r:id="rId3"/>
    <p:sldId id="884" r:id="rId4"/>
    <p:sldId id="1189" r:id="rId5"/>
    <p:sldId id="902" r:id="rId6"/>
    <p:sldId id="1183" r:id="rId7"/>
    <p:sldId id="300" r:id="rId8"/>
    <p:sldId id="270" r:id="rId9"/>
    <p:sldId id="271" r:id="rId10"/>
    <p:sldId id="267" r:id="rId11"/>
    <p:sldId id="273" r:id="rId12"/>
    <p:sldId id="275" r:id="rId13"/>
    <p:sldId id="276" r:id="rId14"/>
    <p:sldId id="278" r:id="rId15"/>
    <p:sldId id="272" r:id="rId16"/>
    <p:sldId id="280" r:id="rId17"/>
    <p:sldId id="281" r:id="rId18"/>
    <p:sldId id="282" r:id="rId19"/>
    <p:sldId id="296" r:id="rId20"/>
    <p:sldId id="283" r:id="rId21"/>
    <p:sldId id="284" r:id="rId22"/>
    <p:sldId id="285" r:id="rId23"/>
    <p:sldId id="286" r:id="rId24"/>
    <p:sldId id="287" r:id="rId25"/>
    <p:sldId id="297" r:id="rId26"/>
    <p:sldId id="288" r:id="rId27"/>
    <p:sldId id="289" r:id="rId28"/>
    <p:sldId id="290" r:id="rId29"/>
    <p:sldId id="292" r:id="rId30"/>
    <p:sldId id="293" r:id="rId31"/>
    <p:sldId id="291" r:id="rId32"/>
    <p:sldId id="758"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0505"/>
    <a:srgbClr val="0000FF"/>
    <a:srgbClr val="FF0000"/>
    <a:srgbClr val="0B02B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13" autoAdjust="0"/>
    <p:restoredTop sz="94660"/>
  </p:normalViewPr>
  <p:slideViewPr>
    <p:cSldViewPr>
      <p:cViewPr varScale="1">
        <p:scale>
          <a:sx n="82" d="100"/>
          <a:sy n="82" d="100"/>
        </p:scale>
        <p:origin x="1344"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06C89CA4-CD72-45D5-AB79-5DC477219929}" type="datetimeFigureOut">
              <a:rPr lang="en-US"/>
              <a:pPr>
                <a:defRPr/>
              </a:pPr>
              <a:t>5/22/2022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D2B46E3-EA3E-4A61-8620-26C2A8F639AE}" type="slidenum">
              <a:rPr lang="en-US" altLang="en-US"/>
              <a:pPr/>
              <a:t>‹#›</a:t>
            </a:fld>
            <a:endParaRPr lang="en-US" altLang="en-US"/>
          </a:p>
        </p:txBody>
      </p:sp>
    </p:spTree>
    <p:extLst>
      <p:ext uri="{BB962C8B-B14F-4D97-AF65-F5344CB8AC3E}">
        <p14:creationId xmlns:p14="http://schemas.microsoft.com/office/powerpoint/2010/main" val="3190220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03751970-8AA8-44A9-8E3B-D33E338B9B26}" type="slidenum">
              <a:rPr lang="en-US" smtClean="0"/>
              <a:pPr eaLnBrk="1" hangingPunct="1"/>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AC64A49-A1AF-4F13-872A-C4DC9531748B}" type="slidenum">
              <a:rPr lang="en-US">
                <a:solidFill>
                  <a:srgbClr val="000000"/>
                </a:solidFill>
                <a:latin typeface="Calibri" pitchFamily="34" charset="0"/>
              </a:rPr>
              <a:pPr/>
              <a:t>4</a:t>
            </a:fld>
            <a:endParaRPr lang="en-US">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F2F4A3A-CC6A-4B16-A12A-E110D12C387F}" type="slidenum">
              <a:rPr lang="en-US" altLang="en-US" b="1">
                <a:latin typeface="Calibri" pitchFamily="34" charset="0"/>
              </a:rPr>
              <a:pPr/>
              <a:t>6</a:t>
            </a:fld>
            <a:endParaRPr lang="en-US" altLang="en-US" b="1">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95B2842-0D20-4DC5-9464-ED8843A9D649}" type="slidenum">
              <a:rPr lang="en-US" altLang="en-US"/>
              <a:pPr/>
              <a:t>‹#›</a:t>
            </a:fld>
            <a:endParaRPr lang="en-US" altLang="en-US"/>
          </a:p>
        </p:txBody>
      </p:sp>
    </p:spTree>
    <p:extLst>
      <p:ext uri="{BB962C8B-B14F-4D97-AF65-F5344CB8AC3E}">
        <p14:creationId xmlns:p14="http://schemas.microsoft.com/office/powerpoint/2010/main" val="186118112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5B3F3B-36D1-43D0-8D4D-3969C1EF8853}" type="slidenum">
              <a:rPr lang="en-US" altLang="en-US"/>
              <a:pPr/>
              <a:t>‹#›</a:t>
            </a:fld>
            <a:endParaRPr lang="en-US" altLang="en-US"/>
          </a:p>
        </p:txBody>
      </p:sp>
    </p:spTree>
    <p:extLst>
      <p:ext uri="{BB962C8B-B14F-4D97-AF65-F5344CB8AC3E}">
        <p14:creationId xmlns:p14="http://schemas.microsoft.com/office/powerpoint/2010/main" val="2068265620"/>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06561F-4E58-47A0-943F-AFB7E73EF4B5}" type="slidenum">
              <a:rPr lang="en-US" altLang="en-US"/>
              <a:pPr/>
              <a:t>‹#›</a:t>
            </a:fld>
            <a:endParaRPr lang="en-US" altLang="en-US"/>
          </a:p>
        </p:txBody>
      </p:sp>
    </p:spTree>
    <p:extLst>
      <p:ext uri="{BB962C8B-B14F-4D97-AF65-F5344CB8AC3E}">
        <p14:creationId xmlns:p14="http://schemas.microsoft.com/office/powerpoint/2010/main" val="112112121"/>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56F0A3A-651F-4F44-B425-FD2AD863F22A}" type="slidenum">
              <a:rPr lang="en-US" altLang="en-US"/>
              <a:pPr/>
              <a:t>‹#›</a:t>
            </a:fld>
            <a:endParaRPr lang="en-US" altLang="en-US"/>
          </a:p>
        </p:txBody>
      </p:sp>
    </p:spTree>
    <p:extLst>
      <p:ext uri="{BB962C8B-B14F-4D97-AF65-F5344CB8AC3E}">
        <p14:creationId xmlns:p14="http://schemas.microsoft.com/office/powerpoint/2010/main" val="3181400365"/>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114592"/>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468214"/>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368919"/>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61420"/>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125764"/>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535698"/>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endParaRPr lang="en-US" altLang="en-US"/>
          </a:p>
        </p:txBody>
      </p:sp>
      <p:sp>
        <p:nvSpPr>
          <p:cNvPr id="6" name="Footer Placeholder 1"/>
          <p:cNvSpPr>
            <a:spLocks noGrp="1"/>
          </p:cNvSpPr>
          <p:nvPr>
            <p:ph type="ftr" sz="quarter" idx="11"/>
          </p:nvPr>
        </p:nvSpPr>
        <p:spPr/>
        <p:txBody>
          <a:bodyPr/>
          <a:lstStyle>
            <a:lvl1pPr>
              <a:defRPr/>
            </a:lvl1pPr>
          </a:lstStyle>
          <a:p>
            <a:pPr>
              <a:defRPr/>
            </a:pPr>
            <a:endParaRPr lang="en-US" alt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fld id="{F44D8EDA-C4F7-4856-8D5D-8D452D45A6AC}" type="slidenum">
              <a:rPr lang="en-US" altLang="en-US"/>
              <a:pPr/>
              <a:t>‹#›</a:t>
            </a:fld>
            <a:endParaRPr lang="en-US" altLang="en-US"/>
          </a:p>
        </p:txBody>
      </p:sp>
    </p:spTree>
    <p:extLst>
      <p:ext uri="{BB962C8B-B14F-4D97-AF65-F5344CB8AC3E}">
        <p14:creationId xmlns:p14="http://schemas.microsoft.com/office/powerpoint/2010/main" val="367046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155405-3A8D-4182-8246-1020EBA514C2}" type="slidenum">
              <a:rPr lang="en-US" altLang="en-US"/>
              <a:pPr/>
              <a:t>‹#›</a:t>
            </a:fld>
            <a:endParaRPr lang="en-US" altLang="en-US"/>
          </a:p>
        </p:txBody>
      </p:sp>
    </p:spTree>
    <p:extLst>
      <p:ext uri="{BB962C8B-B14F-4D97-AF65-F5344CB8AC3E}">
        <p14:creationId xmlns:p14="http://schemas.microsoft.com/office/powerpoint/2010/main" val="2947549911"/>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lt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lt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fld id="{091534F7-387A-480A-B17A-BF4AB9E1AC43}" type="slidenum">
              <a:rPr lang="en-US" altLang="en-US"/>
              <a:pPr/>
              <a:t>‹#›</a:t>
            </a:fld>
            <a:endParaRPr lang="en-US" altLang="en-US"/>
          </a:p>
        </p:txBody>
      </p:sp>
    </p:spTree>
    <p:extLst>
      <p:ext uri="{BB962C8B-B14F-4D97-AF65-F5344CB8AC3E}">
        <p14:creationId xmlns:p14="http://schemas.microsoft.com/office/powerpoint/2010/main" val="551246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endParaRPr lang="en-US" altLang="en-US"/>
          </a:p>
        </p:txBody>
      </p:sp>
      <p:sp>
        <p:nvSpPr>
          <p:cNvPr id="7" name="Footer Placeholder 10"/>
          <p:cNvSpPr>
            <a:spLocks noGrp="1"/>
          </p:cNvSpPr>
          <p:nvPr>
            <p:ph type="ftr" sz="quarter" idx="11"/>
          </p:nvPr>
        </p:nvSpPr>
        <p:spPr/>
        <p:txBody>
          <a:bodyPr/>
          <a:lstStyle>
            <a:lvl1pPr>
              <a:defRPr/>
            </a:lvl1pPr>
          </a:lstStyle>
          <a:p>
            <a:pPr>
              <a:defRPr/>
            </a:pPr>
            <a:endParaRPr lang="en-US" altLang="en-US"/>
          </a:p>
        </p:txBody>
      </p:sp>
      <p:sp>
        <p:nvSpPr>
          <p:cNvPr id="9" name="Slide Number Placeholder 15"/>
          <p:cNvSpPr>
            <a:spLocks noGrp="1"/>
          </p:cNvSpPr>
          <p:nvPr>
            <p:ph type="sldNum" sz="quarter" idx="12"/>
          </p:nvPr>
        </p:nvSpPr>
        <p:spPr/>
        <p:txBody>
          <a:bodyPr/>
          <a:lstStyle>
            <a:lvl1pPr>
              <a:defRPr/>
            </a:lvl1pPr>
          </a:lstStyle>
          <a:p>
            <a:fld id="{83BC59EF-86CD-4895-A38B-7E4603ADD4EA}" type="slidenum">
              <a:rPr lang="en-US" altLang="en-US"/>
              <a:pPr/>
              <a:t>‹#›</a:t>
            </a:fld>
            <a:endParaRPr lang="en-US" altLang="en-US"/>
          </a:p>
        </p:txBody>
      </p:sp>
    </p:spTree>
    <p:extLst>
      <p:ext uri="{BB962C8B-B14F-4D97-AF65-F5344CB8AC3E}">
        <p14:creationId xmlns:p14="http://schemas.microsoft.com/office/powerpoint/2010/main" val="174699808"/>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endParaRPr lang="en-US" altLang="en-US"/>
          </a:p>
        </p:txBody>
      </p:sp>
      <p:sp>
        <p:nvSpPr>
          <p:cNvPr id="6" name="Footer Placeholder 27"/>
          <p:cNvSpPr>
            <a:spLocks noGrp="1"/>
          </p:cNvSpPr>
          <p:nvPr>
            <p:ph type="ftr" sz="quarter" idx="11"/>
          </p:nvPr>
        </p:nvSpPr>
        <p:spPr/>
        <p:txBody>
          <a:bodyPr/>
          <a:lstStyle>
            <a:lvl1pPr>
              <a:defRPr/>
            </a:lvl1pPr>
          </a:lstStyle>
          <a:p>
            <a:pPr>
              <a:defRPr/>
            </a:pPr>
            <a:endParaRPr lang="en-US" altLang="en-US"/>
          </a:p>
        </p:txBody>
      </p:sp>
      <p:sp>
        <p:nvSpPr>
          <p:cNvPr id="7" name="Slide Number Placeholder 4"/>
          <p:cNvSpPr>
            <a:spLocks noGrp="1"/>
          </p:cNvSpPr>
          <p:nvPr>
            <p:ph type="sldNum" sz="quarter" idx="12"/>
          </p:nvPr>
        </p:nvSpPr>
        <p:spPr/>
        <p:txBody>
          <a:bodyPr/>
          <a:lstStyle>
            <a:lvl1pPr>
              <a:defRPr/>
            </a:lvl1pPr>
          </a:lstStyle>
          <a:p>
            <a:fld id="{EB004937-47B4-432A-AD62-55000F6154D7}" type="slidenum">
              <a:rPr lang="en-US" altLang="en-US"/>
              <a:pPr/>
              <a:t>‹#›</a:t>
            </a:fld>
            <a:endParaRPr lang="en-US" altLang="en-US"/>
          </a:p>
        </p:txBody>
      </p:sp>
    </p:spTree>
    <p:extLst>
      <p:ext uri="{BB962C8B-B14F-4D97-AF65-F5344CB8AC3E}">
        <p14:creationId xmlns:p14="http://schemas.microsoft.com/office/powerpoint/2010/main" val="3663506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endParaRPr lang="en-US" altLang="en-US"/>
          </a:p>
        </p:txBody>
      </p:sp>
      <p:sp>
        <p:nvSpPr>
          <p:cNvPr id="9" name="Footer Placeholder 5"/>
          <p:cNvSpPr>
            <a:spLocks noGrp="1"/>
          </p:cNvSpPr>
          <p:nvPr>
            <p:ph type="ftr" sz="quarter" idx="11"/>
          </p:nvPr>
        </p:nvSpPr>
        <p:spPr/>
        <p:txBody>
          <a:bodyPr/>
          <a:lstStyle>
            <a:lvl1pPr>
              <a:defRPr/>
            </a:lvl1pPr>
          </a:lstStyle>
          <a:p>
            <a:pPr>
              <a:defRPr/>
            </a:pPr>
            <a:endParaRPr lang="en-US" alt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fld id="{43E14918-A6D9-4410-B9F7-58B8EF437CED}" type="slidenum">
              <a:rPr lang="en-US" altLang="en-US"/>
              <a:pPr/>
              <a:t>‹#›</a:t>
            </a:fld>
            <a:endParaRPr lang="en-US" altLang="en-US"/>
          </a:p>
        </p:txBody>
      </p:sp>
    </p:spTree>
    <p:extLst>
      <p:ext uri="{BB962C8B-B14F-4D97-AF65-F5344CB8AC3E}">
        <p14:creationId xmlns:p14="http://schemas.microsoft.com/office/powerpoint/2010/main" val="2998454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endParaRPr lang="en-US" altLang="en-US"/>
          </a:p>
        </p:txBody>
      </p:sp>
      <p:sp>
        <p:nvSpPr>
          <p:cNvPr id="4" name="Footer Placeholder 27"/>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fld id="{8AD63FCE-51EC-419F-B6E0-29537FFD0519}" type="slidenum">
              <a:rPr lang="en-US" altLang="en-US"/>
              <a:pPr/>
              <a:t>‹#›</a:t>
            </a:fld>
            <a:endParaRPr lang="en-US" altLang="en-US"/>
          </a:p>
        </p:txBody>
      </p:sp>
    </p:spTree>
    <p:extLst>
      <p:ext uri="{BB962C8B-B14F-4D97-AF65-F5344CB8AC3E}">
        <p14:creationId xmlns:p14="http://schemas.microsoft.com/office/powerpoint/2010/main" val="1412791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ltLang="en-US"/>
          </a:p>
        </p:txBody>
      </p:sp>
      <p:sp>
        <p:nvSpPr>
          <p:cNvPr id="3" name="Footer Placeholder 23"/>
          <p:cNvSpPr>
            <a:spLocks noGrp="1"/>
          </p:cNvSpPr>
          <p:nvPr>
            <p:ph type="ftr" sz="quarter" idx="11"/>
          </p:nvPr>
        </p:nvSpPr>
        <p:spPr/>
        <p:txBody>
          <a:bodyPr/>
          <a:lstStyle>
            <a:lvl1pPr>
              <a:defRPr/>
            </a:lvl1pPr>
          </a:lstStyle>
          <a:p>
            <a:pPr>
              <a:defRPr/>
            </a:pPr>
            <a:endParaRPr lang="en-US" altLang="en-US"/>
          </a:p>
        </p:txBody>
      </p:sp>
      <p:sp>
        <p:nvSpPr>
          <p:cNvPr id="4" name="Slide Number Placeholder 6"/>
          <p:cNvSpPr>
            <a:spLocks noGrp="1"/>
          </p:cNvSpPr>
          <p:nvPr>
            <p:ph type="sldNum" sz="quarter" idx="12"/>
          </p:nvPr>
        </p:nvSpPr>
        <p:spPr/>
        <p:txBody>
          <a:bodyPr/>
          <a:lstStyle>
            <a:lvl1pPr>
              <a:defRPr/>
            </a:lvl1pPr>
          </a:lstStyle>
          <a:p>
            <a:fld id="{0B043D8F-97A9-4661-9CD3-90578CED2B14}" type="slidenum">
              <a:rPr lang="en-US" altLang="en-US"/>
              <a:pPr/>
              <a:t>‹#›</a:t>
            </a:fld>
            <a:endParaRPr lang="en-US" altLang="en-US"/>
          </a:p>
        </p:txBody>
      </p:sp>
    </p:spTree>
    <p:extLst>
      <p:ext uri="{BB962C8B-B14F-4D97-AF65-F5344CB8AC3E}">
        <p14:creationId xmlns:p14="http://schemas.microsoft.com/office/powerpoint/2010/main" val="37352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endParaRPr lang="en-US" altLang="en-US"/>
          </a:p>
        </p:txBody>
      </p:sp>
      <p:sp>
        <p:nvSpPr>
          <p:cNvPr id="7" name="Footer Placeholder 28"/>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4AAE09F0-C5A9-40D0-87D8-A08665BD1542}" type="slidenum">
              <a:rPr lang="en-US" altLang="en-US"/>
              <a:pPr/>
              <a:t>‹#›</a:t>
            </a:fld>
            <a:endParaRPr lang="en-US" altLang="en-US"/>
          </a:p>
        </p:txBody>
      </p:sp>
    </p:spTree>
    <p:extLst>
      <p:ext uri="{BB962C8B-B14F-4D97-AF65-F5344CB8AC3E}">
        <p14:creationId xmlns:p14="http://schemas.microsoft.com/office/powerpoint/2010/main" val="2265241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30"/>
          <p:cNvSpPr>
            <a:spLocks noGrp="1"/>
          </p:cNvSpPr>
          <p:nvPr>
            <p:ph type="sldNum" sz="quarter" idx="12"/>
          </p:nvPr>
        </p:nvSpPr>
        <p:spPr/>
        <p:txBody>
          <a:bodyPr/>
          <a:lstStyle>
            <a:lvl1pPr>
              <a:defRPr/>
            </a:lvl1pPr>
          </a:lstStyle>
          <a:p>
            <a:fld id="{2CE043B9-83AF-4A2C-B4FF-67A7A2602F2E}" type="slidenum">
              <a:rPr lang="en-US" altLang="en-US"/>
              <a:pPr/>
              <a:t>‹#›</a:t>
            </a:fld>
            <a:endParaRPr lang="en-US" altLang="en-US"/>
          </a:p>
        </p:txBody>
      </p:sp>
    </p:spTree>
    <p:extLst>
      <p:ext uri="{BB962C8B-B14F-4D97-AF65-F5344CB8AC3E}">
        <p14:creationId xmlns:p14="http://schemas.microsoft.com/office/powerpoint/2010/main" val="2942943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endParaRPr lang="en-US" altLang="en-US"/>
          </a:p>
        </p:txBody>
      </p:sp>
      <p:sp>
        <p:nvSpPr>
          <p:cNvPr id="5" name="Footer Placeholder 27"/>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fld id="{A95C3FEC-3A5A-4811-A803-1A77DE418346}" type="slidenum">
              <a:rPr lang="en-US" altLang="en-US"/>
              <a:pPr/>
              <a:t>‹#›</a:t>
            </a:fld>
            <a:endParaRPr lang="en-US" altLang="en-US"/>
          </a:p>
        </p:txBody>
      </p:sp>
    </p:spTree>
    <p:extLst>
      <p:ext uri="{BB962C8B-B14F-4D97-AF65-F5344CB8AC3E}">
        <p14:creationId xmlns:p14="http://schemas.microsoft.com/office/powerpoint/2010/main" val="4198668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8B4FB03-9CB1-4668-9422-B492B3F4D9D8}" type="slidenum">
              <a:rPr lang="en-US" altLang="en-US"/>
              <a:pPr/>
              <a:t>‹#›</a:t>
            </a:fld>
            <a:endParaRPr lang="en-US" altLang="en-US"/>
          </a:p>
        </p:txBody>
      </p:sp>
    </p:spTree>
    <p:extLst>
      <p:ext uri="{BB962C8B-B14F-4D97-AF65-F5344CB8AC3E}">
        <p14:creationId xmlns:p14="http://schemas.microsoft.com/office/powerpoint/2010/main" val="292065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40BC6F0-6BDC-480F-95ED-C98161A0A4F3}" type="slidenum">
              <a:rPr lang="en-US" altLang="en-US"/>
              <a:pPr/>
              <a:t>‹#›</a:t>
            </a:fld>
            <a:endParaRPr lang="en-US" altLang="en-US"/>
          </a:p>
        </p:txBody>
      </p:sp>
    </p:spTree>
    <p:extLst>
      <p:ext uri="{BB962C8B-B14F-4D97-AF65-F5344CB8AC3E}">
        <p14:creationId xmlns:p14="http://schemas.microsoft.com/office/powerpoint/2010/main" val="58674346"/>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B211E4D-22F9-4891-8633-FBD997E7857F}" type="slidenum">
              <a:rPr lang="en-US" altLang="en-US"/>
              <a:pPr/>
              <a:t>‹#›</a:t>
            </a:fld>
            <a:endParaRPr lang="en-US" altLang="en-US"/>
          </a:p>
        </p:txBody>
      </p:sp>
    </p:spTree>
    <p:extLst>
      <p:ext uri="{BB962C8B-B14F-4D97-AF65-F5344CB8AC3E}">
        <p14:creationId xmlns:p14="http://schemas.microsoft.com/office/powerpoint/2010/main" val="12646338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A4DDD83-E18C-4E12-88CE-912CFBFD80B3}" type="slidenum">
              <a:rPr lang="en-US" altLang="en-US"/>
              <a:pPr/>
              <a:t>‹#›</a:t>
            </a:fld>
            <a:endParaRPr lang="en-US" altLang="en-US"/>
          </a:p>
        </p:txBody>
      </p:sp>
    </p:spTree>
    <p:extLst>
      <p:ext uri="{BB962C8B-B14F-4D97-AF65-F5344CB8AC3E}">
        <p14:creationId xmlns:p14="http://schemas.microsoft.com/office/powerpoint/2010/main" val="1870722926"/>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F6934F3-8BF3-4EC7-B317-61BFDB56432F}" type="slidenum">
              <a:rPr lang="en-US" altLang="en-US"/>
              <a:pPr/>
              <a:t>‹#›</a:t>
            </a:fld>
            <a:endParaRPr lang="en-US" altLang="en-US"/>
          </a:p>
        </p:txBody>
      </p:sp>
    </p:spTree>
    <p:extLst>
      <p:ext uri="{BB962C8B-B14F-4D97-AF65-F5344CB8AC3E}">
        <p14:creationId xmlns:p14="http://schemas.microsoft.com/office/powerpoint/2010/main" val="998188013"/>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3A7126C-45A2-4708-9A4A-CF02EEB90AE5}" type="slidenum">
              <a:rPr lang="en-US" altLang="en-US"/>
              <a:pPr/>
              <a:t>‹#›</a:t>
            </a:fld>
            <a:endParaRPr lang="en-US" altLang="en-US"/>
          </a:p>
        </p:txBody>
      </p:sp>
    </p:spTree>
    <p:extLst>
      <p:ext uri="{BB962C8B-B14F-4D97-AF65-F5344CB8AC3E}">
        <p14:creationId xmlns:p14="http://schemas.microsoft.com/office/powerpoint/2010/main" val="388178400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ADCAC91-5600-4151-9087-974EA50A94CC}" type="slidenum">
              <a:rPr lang="en-US" altLang="en-US"/>
              <a:pPr/>
              <a:t>‹#›</a:t>
            </a:fld>
            <a:endParaRPr lang="en-US" altLang="en-US"/>
          </a:p>
        </p:txBody>
      </p:sp>
    </p:spTree>
    <p:extLst>
      <p:ext uri="{BB962C8B-B14F-4D97-AF65-F5344CB8AC3E}">
        <p14:creationId xmlns:p14="http://schemas.microsoft.com/office/powerpoint/2010/main" val="1193844657"/>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953CFFF-3F87-4467-A046-F97B0DAA4A9E}" type="slidenum">
              <a:rPr lang="en-US" altLang="en-US"/>
              <a:pPr/>
              <a:t>‹#›</a:t>
            </a:fld>
            <a:endParaRPr lang="en-US" altLang="en-US"/>
          </a:p>
        </p:txBody>
      </p:sp>
    </p:spTree>
    <p:extLst>
      <p:ext uri="{BB962C8B-B14F-4D97-AF65-F5344CB8AC3E}">
        <p14:creationId xmlns:p14="http://schemas.microsoft.com/office/powerpoint/2010/main" val="122374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4AD0CF9-BD0D-40A6-8A6C-648E410B6B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 id="2147484412" r:id="rId12"/>
    <p:sldLayoutId id="2147484445" r:id="rId13"/>
    <p:sldLayoutId id="2147484446" r:id="rId14"/>
    <p:sldLayoutId id="2147484447" r:id="rId15"/>
    <p:sldLayoutId id="2147484448" r:id="rId16"/>
    <p:sldLayoutId id="2147484449" r:id="rId17"/>
    <p:sldLayoutId id="2147484450" r:id="rId18"/>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6149" name="Text Placeholder 7"/>
          <p:cNvSpPr>
            <a:spLocks noGrp="1" noChangeArrowheads="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rgbClr val="000000"/>
                </a:solidFill>
              </a:defRPr>
            </a:lvl1pPr>
          </a:lstStyle>
          <a:p>
            <a:pPr>
              <a:defRPr/>
            </a:pPr>
            <a:endParaRPr lang="en-US" alt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rgbClr val="000000"/>
                </a:solidFill>
              </a:defRPr>
            </a:lvl1pPr>
          </a:lstStyle>
          <a:p>
            <a:pPr>
              <a:defRPr/>
            </a:pPr>
            <a:endParaRPr lang="en-US" alt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F3615063-6C28-4881-9D71-56A83F8B907E}" type="slidenum">
              <a:rPr lang="en-US" altLang="en-US"/>
              <a:pPr/>
              <a:t>‹#›</a:t>
            </a:fld>
            <a:endParaRPr lang="en-US" alt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27" r:id="rId4"/>
    <p:sldLayoutId id="2147484489" r:id="rId5"/>
    <p:sldLayoutId id="2147484428" r:id="rId6"/>
    <p:sldLayoutId id="2147484490" r:id="rId7"/>
    <p:sldLayoutId id="2147484491" r:id="rId8"/>
    <p:sldLayoutId id="2147484492" r:id="rId9"/>
    <p:sldLayoutId id="2147484429" r:id="rId10"/>
    <p:sldLayoutId id="2147484493"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anh135689999.violet.vn/" TargetMode="Externa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gif"/><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gif"/><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gif"/><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31.xml.rels><?xml version="1.0" encoding="UTF-8" standalone="yes"?>
<Relationships xmlns="http://schemas.openxmlformats.org/package/2006/relationships"><Relationship Id="rId8" Type="http://schemas.openxmlformats.org/officeDocument/2006/relationships/image" Target="../media/image52.gif"/><Relationship Id="rId3" Type="http://schemas.openxmlformats.org/officeDocument/2006/relationships/image" Target="../media/image47.gif"/><Relationship Id="rId7" Type="http://schemas.openxmlformats.org/officeDocument/2006/relationships/image" Target="../media/image5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0.wmf"/><Relationship Id="rId5" Type="http://schemas.openxmlformats.org/officeDocument/2006/relationships/image" Target="../media/image49.gif"/><Relationship Id="rId10" Type="http://schemas.openxmlformats.org/officeDocument/2006/relationships/image" Target="../media/image11.png"/><Relationship Id="rId4" Type="http://schemas.openxmlformats.org/officeDocument/2006/relationships/image" Target="../media/image48.gif"/><Relationship Id="rId9" Type="http://schemas.openxmlformats.org/officeDocument/2006/relationships/image" Target="../media/image53.gif"/></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7.gif"/><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AAB687D-0F15-38B2-B459-49318B6D70C4}"/>
              </a:ext>
            </a:extLst>
          </p:cNvPr>
          <p:cNvSpPr>
            <a:spLocks noGrp="1" noChangeArrowheads="1"/>
          </p:cNvSpPr>
          <p:nvPr>
            <p:ph type="title"/>
          </p:nvPr>
        </p:nvSpPr>
        <p:spPr/>
        <p:txBody>
          <a:bodyPr/>
          <a:lstStyle/>
          <a:p>
            <a:endParaRPr lang="en-US" altLang="en-US"/>
          </a:p>
        </p:txBody>
      </p:sp>
      <p:sp>
        <p:nvSpPr>
          <p:cNvPr id="4099" name="Content Placeholder 2">
            <a:extLst>
              <a:ext uri="{FF2B5EF4-FFF2-40B4-BE49-F238E27FC236}">
                <a16:creationId xmlns:a16="http://schemas.microsoft.com/office/drawing/2014/main" id="{4B65CBBE-8EA9-183A-6561-534F2C58F407}"/>
              </a:ext>
            </a:extLst>
          </p:cNvPr>
          <p:cNvSpPr>
            <a:spLocks noGrp="1" noChangeArrowheads="1"/>
          </p:cNvSpPr>
          <p:nvPr>
            <p:ph idx="1"/>
          </p:nvPr>
        </p:nvSpPr>
        <p:spPr/>
        <p:txBody>
          <a:bodyPr/>
          <a:lstStyle/>
          <a:p>
            <a:endParaRPr lang="en-US" altLang="en-US"/>
          </a:p>
        </p:txBody>
      </p:sp>
      <p:pic>
        <p:nvPicPr>
          <p:cNvPr id="4100" name="Picture 3" descr="B8">
            <a:extLst>
              <a:ext uri="{FF2B5EF4-FFF2-40B4-BE49-F238E27FC236}">
                <a16:creationId xmlns:a16="http://schemas.microsoft.com/office/drawing/2014/main" id="{A2001A43-EE03-4C33-8D18-089C3796D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8">
            <a:extLst>
              <a:ext uri="{FF2B5EF4-FFF2-40B4-BE49-F238E27FC236}">
                <a16:creationId xmlns:a16="http://schemas.microsoft.com/office/drawing/2014/main" id="{76407BF4-D623-5477-7ED2-B4CD5429E2A9}"/>
              </a:ext>
            </a:extLst>
          </p:cNvPr>
          <p:cNvSpPr txBox="1">
            <a:spLocks noChangeArrowheads="1"/>
          </p:cNvSpPr>
          <p:nvPr/>
        </p:nvSpPr>
        <p:spPr bwMode="auto">
          <a:xfrm>
            <a:off x="9525" y="5778500"/>
            <a:ext cx="921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GV: NGUYỄN THỊ THÚY HỒNG</a:t>
            </a:r>
          </a:p>
        </p:txBody>
      </p:sp>
      <p:graphicFrame>
        <p:nvGraphicFramePr>
          <p:cNvPr id="9" name="Object 14">
            <a:extLst>
              <a:ext uri="{FF2B5EF4-FFF2-40B4-BE49-F238E27FC236}">
                <a16:creationId xmlns:a16="http://schemas.microsoft.com/office/drawing/2014/main" id="{D02617B4-DF3D-125C-267F-1EA5A9901F85}"/>
              </a:ext>
            </a:extLst>
          </p:cNvPr>
          <p:cNvGraphicFramePr>
            <a:graphicFrameLocks noChangeAspect="1"/>
          </p:cNvGraphicFramePr>
          <p:nvPr/>
        </p:nvGraphicFramePr>
        <p:xfrm>
          <a:off x="3476625" y="4418013"/>
          <a:ext cx="2190750" cy="1423987"/>
        </p:xfrm>
        <a:graphic>
          <a:graphicData uri="http://schemas.openxmlformats.org/presentationml/2006/ole">
            <mc:AlternateContent xmlns:mc="http://schemas.openxmlformats.org/markup-compatibility/2006">
              <mc:Choice xmlns:v="urn:schemas-microsoft-com:vml" Requires="v">
                <p:oleObj spid="_x0000_s138245" name="Clip" r:id="rId4" imgW="2191817" imgH="1424635" progId="MS_ClipArt_Gallery.2">
                  <p:embed/>
                </p:oleObj>
              </mc:Choice>
              <mc:Fallback>
                <p:oleObj name="Clip" r:id="rId4" imgW="2191817" imgH="1424635" progId="MS_ClipArt_Gallery.2">
                  <p:embed/>
                  <p:pic>
                    <p:nvPicPr>
                      <p:cNvPr id="9" name="Object 14">
                        <a:extLst>
                          <a:ext uri="{FF2B5EF4-FFF2-40B4-BE49-F238E27FC236}">
                            <a16:creationId xmlns:a16="http://schemas.microsoft.com/office/drawing/2014/main" id="{D02617B4-DF3D-125C-267F-1EA5A9901F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625" y="4418013"/>
                        <a:ext cx="2190750" cy="142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Google Shape;440;p26">
            <a:extLst>
              <a:ext uri="{FF2B5EF4-FFF2-40B4-BE49-F238E27FC236}">
                <a16:creationId xmlns:a16="http://schemas.microsoft.com/office/drawing/2014/main" id="{995F98EC-9D80-4B0F-8667-46D8D99CABE9}"/>
              </a:ext>
            </a:extLst>
          </p:cNvPr>
          <p:cNvSpPr txBox="1">
            <a:spLocks/>
          </p:cNvSpPr>
          <p:nvPr/>
        </p:nvSpPr>
        <p:spPr>
          <a:xfrm>
            <a:off x="105248" y="2970213"/>
            <a:ext cx="9114952" cy="715963"/>
          </a:xfrm>
          <a:prstGeom prst="rect">
            <a:avLst/>
          </a:prstGeom>
          <a:noFill/>
          <a:ln>
            <a:noFill/>
          </a:ln>
        </p:spPr>
        <p:txBody>
          <a:bodyPr spcFirstLastPara="1" lIns="91425" tIns="91425" rIns="91425" bIns="91425" anchor="b"/>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Titan One"/>
              <a:buNone/>
              <a:defRPr sz="24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2pPr>
            <a:lvl3pPr marR="0" lvl="2"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3pPr>
            <a:lvl4pPr marR="0" lvl="3"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4pPr>
            <a:lvl5pPr marR="0" lvl="4"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5pPr>
            <a:lvl6pPr marR="0" lvl="5"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6pPr>
            <a:lvl7pPr marR="0" lvl="6"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7pPr>
            <a:lvl8pPr marR="0" lvl="7"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8pPr>
            <a:lvl9pPr marR="0" lvl="8"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9pPr>
          </a:lstStyle>
          <a:p>
            <a:pPr>
              <a:defRPr/>
            </a:pPr>
            <a:r>
              <a:rPr lang="en-US" sz="4800" b="1" dirty="0">
                <a:ln w="6600">
                  <a:solidFill>
                    <a:sysClr val="windowText" lastClr="000000"/>
                  </a:solidFill>
                  <a:prstDash val="solid"/>
                </a:ln>
                <a:solidFill>
                  <a:srgbClr val="FF0066"/>
                </a:solidFill>
                <a:effectLst>
                  <a:outerShdw dist="38100" dir="2700000" algn="tl" rotWithShape="0">
                    <a:schemeClr val="accent2"/>
                  </a:outerShdw>
                </a:effectLst>
                <a:latin typeface="+mn-lt"/>
              </a:rPr>
              <a:t>BẢNG ĐƠN VỊ ĐO THỜI GIAN</a:t>
            </a:r>
            <a:endParaRPr lang="vi-VN" sz="4800" b="1" dirty="0">
              <a:ln w="6600">
                <a:solidFill>
                  <a:sysClr val="windowText" lastClr="000000"/>
                </a:solidFill>
                <a:prstDash val="solid"/>
              </a:ln>
              <a:solidFill>
                <a:srgbClr val="FF0066"/>
              </a:solidFill>
              <a:effectLst>
                <a:outerShdw dist="38100" dir="2700000" algn="tl" rotWithShape="0">
                  <a:schemeClr val="accent2"/>
                </a:outerShdw>
              </a:effectLst>
              <a:latin typeface="+mn-lt"/>
            </a:endParaRPr>
          </a:p>
        </p:txBody>
      </p:sp>
      <p:pic>
        <p:nvPicPr>
          <p:cNvPr id="4108" name="Picture 4" descr="znicz">
            <a:hlinkClick r:id="rId6" tooltip="&quot;Sáng Mãi Khát Vọng - Niềm Tin! Forever Bright Desire - Belief!&quot;"/>
            <a:extLst>
              <a:ext uri="{FF2B5EF4-FFF2-40B4-BE49-F238E27FC236}">
                <a16:creationId xmlns:a16="http://schemas.microsoft.com/office/drawing/2014/main" id="{B1EC9294-691B-E6E7-14AC-A8692CA1C7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 y="5106988"/>
            <a:ext cx="6350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EBA6C986-6ECA-81E1-0DCC-A0320B0B7840}"/>
              </a:ext>
            </a:extLst>
          </p:cNvPr>
          <p:cNvSpPr txBox="1"/>
          <p:nvPr/>
        </p:nvSpPr>
        <p:spPr>
          <a:xfrm>
            <a:off x="1600278" y="638176"/>
            <a:ext cx="6629226" cy="523220"/>
          </a:xfrm>
          <a:prstGeom prst="rect">
            <a:avLst/>
          </a:prstGeom>
          <a:noFill/>
        </p:spPr>
        <p:txBody>
          <a:bodyPr wrap="square">
            <a:spAutoFit/>
          </a:bodyPr>
          <a:lstStyle/>
          <a:p>
            <a:r>
              <a:rPr lang="vi-VN" sz="28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NGỌC LÂM </a:t>
            </a:r>
            <a:endParaRPr lang="en-US" sz="28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493260D-87DE-1BA2-C9C9-DC9158CD663E}"/>
              </a:ext>
            </a:extLst>
          </p:cNvPr>
          <p:cNvSpPr txBox="1"/>
          <p:nvPr/>
        </p:nvSpPr>
        <p:spPr>
          <a:xfrm>
            <a:off x="1250302" y="1446244"/>
            <a:ext cx="5638022" cy="1015663"/>
          </a:xfrm>
          <a:prstGeom prst="rect">
            <a:avLst/>
          </a:prstGeom>
          <a:noFill/>
        </p:spPr>
        <p:txBody>
          <a:bodyPr wrap="square">
            <a:spAutoFit/>
          </a:bodyPr>
          <a:lstStyle/>
          <a:p>
            <a:pPr algn="ctr"/>
            <a:r>
              <a:rPr lang="en-US" sz="6000" b="1" kern="10" dirty="0">
                <a:ln w="9525">
                  <a:solidFill>
                    <a:srgbClr val="008000"/>
                  </a:solidFill>
                  <a:round/>
                  <a:headEnd/>
                  <a:tailEnd/>
                </a:ln>
                <a:solidFill>
                  <a:srgbClr val="0D0D0D"/>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 5</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468313" y="1125538"/>
            <a:ext cx="8567737" cy="5016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lnSpc>
                <a:spcPct val="200000"/>
              </a:lnSpc>
              <a:buFont typeface="Arial" pitchFamily="34" charset="0"/>
              <a:buChar char="•"/>
            </a:pPr>
            <a:r>
              <a:rPr lang="en-US" altLang="en-US" sz="4000" b="1">
                <a:solidFill>
                  <a:srgbClr val="0000FF"/>
                </a:solidFill>
                <a:latin typeface="Times New Roman" pitchFamily="18" charset="0"/>
                <a:cs typeface="Times New Roman" pitchFamily="18" charset="0"/>
              </a:rPr>
              <a:t>1,5 năm (một năm rưỡi) = … tháng</a:t>
            </a:r>
          </a:p>
          <a:p>
            <a:pPr algn="just" eaLnBrk="1" hangingPunct="1">
              <a:lnSpc>
                <a:spcPct val="200000"/>
              </a:lnSpc>
              <a:buFont typeface="Arial" pitchFamily="34" charset="0"/>
              <a:buChar char="•"/>
            </a:pPr>
            <a:r>
              <a:rPr lang="en-US" altLang="en-US" sz="4000" b="1">
                <a:solidFill>
                  <a:srgbClr val="0000FF"/>
                </a:solidFill>
                <a:latin typeface="Times New Roman" pitchFamily="18" charset="0"/>
                <a:cs typeface="Times New Roman" pitchFamily="18" charset="0"/>
              </a:rPr>
              <a:t>      giờ = … phút</a:t>
            </a:r>
          </a:p>
          <a:p>
            <a:pPr algn="just" eaLnBrk="1" hangingPunct="1">
              <a:lnSpc>
                <a:spcPct val="200000"/>
              </a:lnSpc>
              <a:buFont typeface="Arial" pitchFamily="34" charset="0"/>
              <a:buChar char="•"/>
            </a:pPr>
            <a:r>
              <a:rPr lang="en-US" altLang="en-US" sz="4000" b="1">
                <a:solidFill>
                  <a:srgbClr val="0000FF"/>
                </a:solidFill>
                <a:latin typeface="Times New Roman" pitchFamily="18" charset="0"/>
                <a:cs typeface="Times New Roman" pitchFamily="18" charset="0"/>
              </a:rPr>
              <a:t> 0,5 giờ = … phút</a:t>
            </a:r>
          </a:p>
          <a:p>
            <a:pPr algn="just" eaLnBrk="1" hangingPunct="1">
              <a:lnSpc>
                <a:spcPct val="200000"/>
              </a:lnSpc>
              <a:buFont typeface="Arial" pitchFamily="34" charset="0"/>
              <a:buChar char="•"/>
            </a:pPr>
            <a:r>
              <a:rPr lang="en-US" altLang="en-US" sz="4000" b="1">
                <a:solidFill>
                  <a:srgbClr val="0000FF"/>
                </a:solidFill>
                <a:latin typeface="Times New Roman" pitchFamily="18" charset="0"/>
                <a:cs typeface="Times New Roman" pitchFamily="18" charset="0"/>
              </a:rPr>
              <a:t> 216 phút = … giờ … phút = … giờ</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2560638"/>
            <a:ext cx="4318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68313" y="260350"/>
            <a:ext cx="4787900" cy="6461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buFont typeface="Wingdings" pitchFamily="2" charset="2"/>
              <a:buChar char="v"/>
            </a:pPr>
            <a:r>
              <a:rPr lang="en-US" altLang="en-US" sz="3600" b="1">
                <a:solidFill>
                  <a:srgbClr val="0000FF"/>
                </a:solidFill>
                <a:latin typeface="Times New Roman" pitchFamily="18" charset="0"/>
                <a:cs typeface="Times New Roman" pitchFamily="18" charset="0"/>
              </a:rPr>
              <a:t>Điền vào chỗ chấm:</a:t>
            </a:r>
          </a:p>
        </p:txBody>
      </p:sp>
      <p:pic>
        <p:nvPicPr>
          <p:cNvPr id="136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109788"/>
            <a:ext cx="1905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nodeType="with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circle(in)">
                                      <p:cBhvr>
                                        <p:cTn id="1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endParaRPr lang="en-US" altLang="en-US"/>
          </a:p>
        </p:txBody>
      </p:sp>
      <p:pic>
        <p:nvPicPr>
          <p:cNvPr id="12" name="Picture 2"/>
          <p:cNvPicPr>
            <a:picLocks noChangeAspect="1" noChangeArrowheads="1"/>
          </p:cNvPicPr>
          <p:nvPr/>
        </p:nvPicPr>
        <p:blipFill>
          <a:blip r:embed="rId3"/>
          <a:srcRect/>
          <a:stretch>
            <a:fillRect/>
          </a:stretch>
        </p:blipFill>
        <p:spPr bwMode="auto">
          <a:xfrm>
            <a:off x="34925" y="55563"/>
            <a:ext cx="9093200" cy="1536700"/>
          </a:xfrm>
          <a:prstGeom prst="rect">
            <a:avLst/>
          </a:prstGeom>
          <a:solidFill>
            <a:srgbClr val="0000FF"/>
          </a:solidFill>
          <a:ln/>
        </p:spPr>
        <p:style>
          <a:lnRef idx="1">
            <a:schemeClr val="accent3"/>
          </a:lnRef>
          <a:fillRef idx="2">
            <a:schemeClr val="accent3"/>
          </a:fillRef>
          <a:effectRef idx="1">
            <a:schemeClr val="accent3"/>
          </a:effectRef>
          <a:fontRef idx="minor">
            <a:schemeClr val="dk1"/>
          </a:fontRef>
        </p:style>
      </p:pic>
      <p:sp>
        <p:nvSpPr>
          <p:cNvPr id="20" name="Rectangle 19"/>
          <p:cNvSpPr/>
          <p:nvPr/>
        </p:nvSpPr>
        <p:spPr>
          <a:xfrm>
            <a:off x="1549400" y="1865313"/>
            <a:ext cx="6262688" cy="45164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latin typeface="Times New Roman" panose="02020603050405020304" pitchFamily="18" charset="0"/>
              <a:cs typeface="Times New Roman" panose="02020603050405020304" pitchFamily="18" charset="0"/>
            </a:endParaRPr>
          </a:p>
        </p:txBody>
      </p:sp>
      <p:sp>
        <p:nvSpPr>
          <p:cNvPr id="16391" name="Rectangle 2"/>
          <p:cNvSpPr>
            <a:spLocks noChangeArrowheads="1"/>
          </p:cNvSpPr>
          <p:nvPr/>
        </p:nvSpPr>
        <p:spPr bwMode="auto">
          <a:xfrm>
            <a:off x="1644650" y="1938338"/>
            <a:ext cx="6167438" cy="42465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5400" b="1" dirty="0">
                <a:solidFill>
                  <a:srgbClr val="0000FF"/>
                </a:solidFill>
                <a:latin typeface="Times New Roman" pitchFamily="18" charset="0"/>
                <a:cs typeface="Times New Roman" pitchFamily="18" charset="0"/>
              </a:rPr>
              <a:t>1,5 </a:t>
            </a:r>
            <a:r>
              <a:rPr lang="en-US" altLang="en-US" sz="5400" b="1" dirty="0" err="1">
                <a:solidFill>
                  <a:srgbClr val="0000FF"/>
                </a:solidFill>
                <a:latin typeface="Times New Roman" pitchFamily="18" charset="0"/>
                <a:cs typeface="Times New Roman" pitchFamily="18" charset="0"/>
              </a:rPr>
              <a:t>năm</a:t>
            </a:r>
            <a:r>
              <a:rPr lang="en-US" altLang="en-US" sz="5400" b="1" dirty="0">
                <a:solidFill>
                  <a:srgbClr val="0000FF"/>
                </a:solidFill>
                <a:latin typeface="Times New Roman" pitchFamily="18" charset="0"/>
                <a:cs typeface="Times New Roman" pitchFamily="18" charset="0"/>
              </a:rPr>
              <a:t> = …. </a:t>
            </a:r>
            <a:r>
              <a:rPr lang="en-US" altLang="en-US" sz="5400" b="1" dirty="0" err="1">
                <a:solidFill>
                  <a:srgbClr val="0000FF"/>
                </a:solidFill>
                <a:latin typeface="Times New Roman" pitchFamily="18" charset="0"/>
                <a:cs typeface="Times New Roman" pitchFamily="18" charset="0"/>
              </a:rPr>
              <a:t>tháng</a:t>
            </a:r>
            <a:endParaRPr lang="en-US" altLang="en-US" sz="5400" b="1" dirty="0">
              <a:solidFill>
                <a:srgbClr val="0000FF"/>
              </a:solidFill>
              <a:latin typeface="Times New Roman" pitchFamily="18" charset="0"/>
              <a:cs typeface="Times New Roman" pitchFamily="18" charset="0"/>
            </a:endParaRPr>
          </a:p>
          <a:p>
            <a:pPr eaLnBrk="1" hangingPunct="1"/>
            <a:r>
              <a:rPr lang="en-US" altLang="en-US" sz="5400" b="1" dirty="0">
                <a:solidFill>
                  <a:srgbClr val="0000FF"/>
                </a:solidFill>
                <a:latin typeface="Times New Roman" pitchFamily="18" charset="0"/>
                <a:cs typeface="Times New Roman" pitchFamily="18" charset="0"/>
              </a:rPr>
              <a:t> </a:t>
            </a:r>
          </a:p>
          <a:p>
            <a:pPr eaLnBrk="1" hangingPunct="1"/>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giờ</a:t>
            </a:r>
            <a:r>
              <a:rPr lang="en-US" altLang="en-US" sz="5400" b="1" dirty="0">
                <a:solidFill>
                  <a:srgbClr val="0000FF"/>
                </a:solidFill>
                <a:latin typeface="Times New Roman" pitchFamily="18" charset="0"/>
                <a:cs typeface="Times New Roman" pitchFamily="18" charset="0"/>
              </a:rPr>
              <a:t> = ...…  </a:t>
            </a:r>
            <a:r>
              <a:rPr lang="en-US" altLang="en-US" sz="5400" b="1" dirty="0" err="1">
                <a:solidFill>
                  <a:srgbClr val="0000FF"/>
                </a:solidFill>
                <a:latin typeface="Times New Roman" pitchFamily="18" charset="0"/>
                <a:cs typeface="Times New Roman" pitchFamily="18" charset="0"/>
              </a:rPr>
              <a:t>phút</a:t>
            </a:r>
            <a:endParaRPr lang="en-US" altLang="en-US" sz="5400" b="1" dirty="0">
              <a:solidFill>
                <a:srgbClr val="0000FF"/>
              </a:solidFill>
              <a:latin typeface="Times New Roman" pitchFamily="18" charset="0"/>
              <a:cs typeface="Times New Roman" pitchFamily="18" charset="0"/>
            </a:endParaRPr>
          </a:p>
          <a:p>
            <a:pPr eaLnBrk="1" hangingPunct="1"/>
            <a:endParaRPr lang="en-US" altLang="en-US" sz="5400" b="1" dirty="0">
              <a:solidFill>
                <a:srgbClr val="0000FF"/>
              </a:solidFill>
              <a:latin typeface="Times New Roman" pitchFamily="18" charset="0"/>
              <a:cs typeface="Times New Roman" pitchFamily="18" charset="0"/>
            </a:endParaRPr>
          </a:p>
          <a:p>
            <a:pPr eaLnBrk="1" hangingPunct="1"/>
            <a:r>
              <a:rPr lang="en-US" altLang="en-US" sz="5400" b="1" dirty="0">
                <a:solidFill>
                  <a:srgbClr val="0000FF"/>
                </a:solidFill>
                <a:latin typeface="Times New Roman" pitchFamily="18" charset="0"/>
                <a:cs typeface="Times New Roman" pitchFamily="18" charset="0"/>
              </a:rPr>
              <a:t> 3,2 </a:t>
            </a:r>
            <a:r>
              <a:rPr lang="en-US" altLang="en-US" sz="5400" b="1" dirty="0" err="1">
                <a:solidFill>
                  <a:srgbClr val="0000FF"/>
                </a:solidFill>
                <a:latin typeface="Times New Roman" pitchFamily="18" charset="0"/>
                <a:cs typeface="Times New Roman" pitchFamily="18" charset="0"/>
              </a:rPr>
              <a:t>giờ</a:t>
            </a:r>
            <a:r>
              <a:rPr lang="en-US" altLang="en-US" sz="5400" b="1" dirty="0">
                <a:solidFill>
                  <a:srgbClr val="0000FF"/>
                </a:solidFill>
                <a:latin typeface="Times New Roman" pitchFamily="18" charset="0"/>
                <a:cs typeface="Times New Roman" pitchFamily="18" charset="0"/>
              </a:rPr>
              <a:t> = .....  </a:t>
            </a:r>
            <a:r>
              <a:rPr lang="en-US" altLang="en-US" sz="5400" b="1" dirty="0" err="1">
                <a:solidFill>
                  <a:srgbClr val="0000FF"/>
                </a:solidFill>
                <a:latin typeface="Times New Roman" pitchFamily="18" charset="0"/>
                <a:cs typeface="Times New Roman" pitchFamily="18" charset="0"/>
              </a:rPr>
              <a:t>phút</a:t>
            </a:r>
            <a:r>
              <a:rPr lang="en-US" altLang="en-US" sz="5400" b="1" dirty="0">
                <a:solidFill>
                  <a:srgbClr val="0000FF"/>
                </a:solidFill>
                <a:latin typeface="Times New Roman" pitchFamily="18" charset="0"/>
                <a:cs typeface="Times New Roman" pitchFamily="18" charset="0"/>
              </a:rPr>
              <a:t>   </a:t>
            </a:r>
          </a:p>
        </p:txBody>
      </p:sp>
      <p:sp>
        <p:nvSpPr>
          <p:cNvPr id="2" name="TextBox 1"/>
          <p:cNvSpPr txBox="1">
            <a:spLocks noChangeArrowheads="1"/>
          </p:cNvSpPr>
          <p:nvPr/>
        </p:nvSpPr>
        <p:spPr bwMode="auto">
          <a:xfrm>
            <a:off x="4656138" y="1919288"/>
            <a:ext cx="1076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5400" b="1">
                <a:solidFill>
                  <a:srgbClr val="FF0000"/>
                </a:solidFill>
                <a:latin typeface="Times New Roman" pitchFamily="18" charset="0"/>
                <a:cs typeface="Times New Roman" pitchFamily="18" charset="0"/>
              </a:rPr>
              <a:t>18</a:t>
            </a:r>
          </a:p>
        </p:txBody>
      </p:sp>
      <p:sp>
        <p:nvSpPr>
          <p:cNvPr id="3" name="TextBox 2"/>
          <p:cNvSpPr txBox="1">
            <a:spLocks noChangeArrowheads="1"/>
          </p:cNvSpPr>
          <p:nvPr/>
        </p:nvSpPr>
        <p:spPr bwMode="auto">
          <a:xfrm>
            <a:off x="4300538" y="5210175"/>
            <a:ext cx="1689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5400" b="1">
                <a:solidFill>
                  <a:srgbClr val="FF0000"/>
                </a:solidFill>
                <a:latin typeface="Times New Roman" pitchFamily="18" charset="0"/>
                <a:cs typeface="Times New Roman" pitchFamily="18" charset="0"/>
              </a:rPr>
              <a:t>192</a:t>
            </a:r>
          </a:p>
        </p:txBody>
      </p:sp>
      <p:sp>
        <p:nvSpPr>
          <p:cNvPr id="17" name="TextBox 16"/>
          <p:cNvSpPr txBox="1">
            <a:spLocks noChangeArrowheads="1"/>
          </p:cNvSpPr>
          <p:nvPr/>
        </p:nvSpPr>
        <p:spPr bwMode="auto">
          <a:xfrm>
            <a:off x="4397375" y="3532188"/>
            <a:ext cx="116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5400" b="1">
                <a:solidFill>
                  <a:srgbClr val="FF0000"/>
                </a:solidFill>
                <a:latin typeface="Times New Roman" pitchFamily="18" charset="0"/>
                <a:cs typeface="Times New Roman" pitchFamily="18" charset="0"/>
              </a:rPr>
              <a:t>40</a:t>
            </a:r>
          </a:p>
        </p:txBody>
      </p:sp>
      <p:graphicFrame>
        <p:nvGraphicFramePr>
          <p:cNvPr id="5" name="Object 4"/>
          <p:cNvGraphicFramePr>
            <a:graphicFrameLocks noChangeAspect="1"/>
          </p:cNvGraphicFramePr>
          <p:nvPr/>
        </p:nvGraphicFramePr>
        <p:xfrm>
          <a:off x="1892300" y="3387725"/>
          <a:ext cx="552450" cy="1471613"/>
        </p:xfrm>
        <a:graphic>
          <a:graphicData uri="http://schemas.openxmlformats.org/presentationml/2006/ole">
            <mc:AlternateContent xmlns:mc="http://schemas.openxmlformats.org/markup-compatibility/2006">
              <mc:Choice xmlns:v="urn:schemas-microsoft-com:vml" Requires="v">
                <p:oleObj spid="_x0000_s137237" name="Equation" r:id="rId4" imgW="253890" imgH="698197" progId="Equation.3">
                  <p:embed/>
                </p:oleObj>
              </mc:Choice>
              <mc:Fallback>
                <p:oleObj name="Equation" r:id="rId4" imgW="253890" imgH="6981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300" y="3387725"/>
                        <a:ext cx="55245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228" name="TextBox 5"/>
          <p:cNvSpPr txBox="1">
            <a:spLocks noChangeArrowheads="1"/>
          </p:cNvSpPr>
          <p:nvPr/>
        </p:nvSpPr>
        <p:spPr bwMode="auto">
          <a:xfrm>
            <a:off x="2987675" y="5302250"/>
            <a:ext cx="117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endParaRPr lang="en-US" altLang="en-US" sz="1800">
              <a:latin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91"/>
                                        </p:tgtEl>
                                        <p:attrNameLst>
                                          <p:attrName>style.visibility</p:attrName>
                                        </p:attrNameLst>
                                      </p:cBhvr>
                                      <p:to>
                                        <p:strVal val="visible"/>
                                      </p:to>
                                    </p:set>
                                    <p:animEffect transition="in" filter="circle(in)">
                                      <p:cBhvr>
                                        <p:cTn id="10" dur="2000"/>
                                        <p:tgtEl>
                                          <p:spTgt spid="16391"/>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2" grpId="0"/>
      <p:bldP spid="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333375"/>
            <a:ext cx="8812213" cy="1325563"/>
          </a:xfrm>
          <a:solidFill>
            <a:srgbClr val="FFFF00"/>
          </a:solidFill>
        </p:spPr>
        <p:txBody>
          <a:bodyPr/>
          <a:lstStyle/>
          <a:p>
            <a:pPr eaLnBrk="1" hangingPunct="1"/>
            <a:r>
              <a:rPr lang="en-US" altLang="en-US" sz="4000" b="1">
                <a:solidFill>
                  <a:srgbClr val="002060"/>
                </a:solidFill>
                <a:latin typeface="Times New Roman" pitchFamily="18" charset="0"/>
                <a:cs typeface="Times New Roman" pitchFamily="18" charset="0"/>
              </a:rPr>
              <a:t>216 phút    = … giờ … phút.</a:t>
            </a:r>
            <a:br>
              <a:rPr lang="en-US" altLang="en-US" sz="4000" b="1">
                <a:solidFill>
                  <a:srgbClr val="002060"/>
                </a:solidFill>
                <a:latin typeface="Times New Roman" pitchFamily="18" charset="0"/>
                <a:cs typeface="Times New Roman" pitchFamily="18" charset="0"/>
              </a:rPr>
            </a:br>
            <a:r>
              <a:rPr lang="en-US" altLang="en-US" sz="4000" b="1">
                <a:solidFill>
                  <a:srgbClr val="002060"/>
                </a:solidFill>
                <a:latin typeface="Times New Roman" pitchFamily="18" charset="0"/>
                <a:cs typeface="Times New Roman" pitchFamily="18" charset="0"/>
              </a:rPr>
              <a:t>     = … giờ.</a:t>
            </a:r>
          </a:p>
        </p:txBody>
      </p:sp>
      <p:sp>
        <p:nvSpPr>
          <p:cNvPr id="5" name="Content Placeholder 2"/>
          <p:cNvSpPr>
            <a:spLocks noGrp="1"/>
          </p:cNvSpPr>
          <p:nvPr>
            <p:ph idx="1"/>
          </p:nvPr>
        </p:nvSpPr>
        <p:spPr>
          <a:xfrm>
            <a:off x="395288" y="2133600"/>
            <a:ext cx="8080375" cy="2159000"/>
          </a:xfrm>
          <a:solidFill>
            <a:srgbClr val="92D050"/>
          </a:solidFill>
        </p:spPr>
        <p:txBody>
          <a:bodyPr/>
          <a:lstStyle/>
          <a:p>
            <a:pPr marL="0" indent="0" algn="ctr" eaLnBrk="1" hangingPunct="1"/>
            <a:r>
              <a:rPr lang="en-US" altLang="en-US" sz="4800">
                <a:solidFill>
                  <a:srgbClr val="0000FF"/>
                </a:solidFill>
                <a:latin typeface="Times New Roman" pitchFamily="18" charset="0"/>
                <a:cs typeface="Times New Roman" pitchFamily="18" charset="0"/>
              </a:rPr>
              <a:t> </a:t>
            </a:r>
            <a:r>
              <a:rPr lang="en-US" altLang="en-US" sz="4800" b="1">
                <a:solidFill>
                  <a:srgbClr val="0000FF"/>
                </a:solidFill>
                <a:latin typeface="Times New Roman" pitchFamily="18" charset="0"/>
                <a:cs typeface="Times New Roman" pitchFamily="18" charset="0"/>
              </a:rPr>
              <a:t>60 phút = 1 giờ</a:t>
            </a:r>
          </a:p>
          <a:p>
            <a:pPr marL="0" indent="0" algn="ctr" eaLnBrk="1" hangingPunct="1"/>
            <a:r>
              <a:rPr lang="en-US" altLang="en-US" sz="4800">
                <a:solidFill>
                  <a:srgbClr val="0000FF"/>
                </a:solidFill>
                <a:latin typeface="Times New Roman" pitchFamily="18" charset="0"/>
                <a:cs typeface="Times New Roman" pitchFamily="18" charset="0"/>
              </a:rPr>
              <a:t> </a:t>
            </a:r>
            <a:r>
              <a:rPr lang="en-US" altLang="en-US" sz="4800" b="1">
                <a:solidFill>
                  <a:srgbClr val="0000FF"/>
                </a:solidFill>
                <a:latin typeface="Times New Roman" pitchFamily="18" charset="0"/>
                <a:cs typeface="Times New Roman" pitchFamily="18" charset="0"/>
              </a:rPr>
              <a:t>216 phút = ? giờ</a:t>
            </a:r>
          </a:p>
        </p:txBody>
      </p:sp>
      <p:sp>
        <p:nvSpPr>
          <p:cNvPr id="6" name="Right Arrow 5"/>
          <p:cNvSpPr/>
          <p:nvPr/>
        </p:nvSpPr>
        <p:spPr>
          <a:xfrm rot="5400000">
            <a:off x="3443389" y="4095066"/>
            <a:ext cx="1440160" cy="1050424"/>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pitchFamily="18" charset="0"/>
              <a:cs typeface="Times New Roman" pitchFamily="18" charset="0"/>
            </a:endParaRPr>
          </a:p>
        </p:txBody>
      </p:sp>
      <p:sp>
        <p:nvSpPr>
          <p:cNvPr id="8" name="Rectangle 7"/>
          <p:cNvSpPr/>
          <p:nvPr/>
        </p:nvSpPr>
        <p:spPr>
          <a:xfrm>
            <a:off x="2051720" y="5340358"/>
            <a:ext cx="4724956" cy="1107996"/>
          </a:xfrm>
          <a:prstGeom prst="rect">
            <a:avLst/>
          </a:prstGeom>
          <a:solidFill>
            <a:srgbClr val="00B050"/>
          </a:solidFill>
          <a:ln w="57150">
            <a:solidFill>
              <a:srgbClr val="0000FF"/>
            </a:solidFill>
          </a:ln>
        </p:spPr>
        <p:style>
          <a:lnRef idx="1">
            <a:schemeClr val="accent6"/>
          </a:lnRef>
          <a:fillRef idx="3">
            <a:schemeClr val="accent6"/>
          </a:fillRef>
          <a:effectRef idx="2">
            <a:schemeClr val="accent6"/>
          </a:effectRef>
          <a:fontRef idx="minor">
            <a:schemeClr val="lt1"/>
          </a:fontRef>
        </p:style>
        <p:txBody>
          <a:bodyPr>
            <a:spAutoFit/>
          </a:bodyPr>
          <a:lstStyle/>
          <a:p>
            <a:pPr algn="ctr" eaLnBrk="1" hangingPunct="1">
              <a:defRPr/>
            </a:pPr>
            <a:r>
              <a:rPr lang="en-US" sz="6600" b="1" dirty="0">
                <a:ln w="6600">
                  <a:solidFill>
                    <a:schemeClr val="accent2"/>
                  </a:solidFill>
                  <a:prstDash val="solid"/>
                </a:ln>
                <a:solidFill>
                  <a:srgbClr val="FFFF00"/>
                </a:solidFill>
                <a:effectLst>
                  <a:outerShdw dist="38100" dir="2700000" algn="tl" rotWithShape="0">
                    <a:schemeClr val="accent2"/>
                  </a:outerShdw>
                </a:effectLst>
                <a:latin typeface="Times New Roman" pitchFamily="18" charset="0"/>
                <a:cs typeface="Times New Roman" pitchFamily="18" charset="0"/>
              </a:rPr>
              <a:t>216 : 60</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49500" y="755650"/>
            <a:ext cx="4679950" cy="3600450"/>
          </a:xfrm>
          <a:prstGeom prst="rect">
            <a:avLst/>
          </a:prstGeom>
          <a:solidFill>
            <a:srgbClr val="FFFF00"/>
          </a:solidFill>
          <a:ln w="5715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GB"/>
          </a:p>
        </p:txBody>
      </p:sp>
      <p:sp>
        <p:nvSpPr>
          <p:cNvPr id="5" name="TextBox 4"/>
          <p:cNvSpPr txBox="1">
            <a:spLocks noChangeArrowheads="1"/>
          </p:cNvSpPr>
          <p:nvPr/>
        </p:nvSpPr>
        <p:spPr bwMode="auto">
          <a:xfrm>
            <a:off x="2843213" y="1147763"/>
            <a:ext cx="2447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GB" altLang="en-US" sz="4400" b="1">
                <a:solidFill>
                  <a:srgbClr val="FF0000"/>
                </a:solidFill>
                <a:latin typeface="Arial" pitchFamily="34" charset="0"/>
              </a:rPr>
              <a:t>216</a:t>
            </a:r>
          </a:p>
        </p:txBody>
      </p:sp>
      <p:cxnSp>
        <p:nvCxnSpPr>
          <p:cNvPr id="7" name="Straight Connector 6"/>
          <p:cNvCxnSpPr/>
          <p:nvPr/>
        </p:nvCxnSpPr>
        <p:spPr>
          <a:xfrm>
            <a:off x="4500563" y="1225550"/>
            <a:ext cx="0" cy="234791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8677" name="Title 1"/>
          <p:cNvSpPr>
            <a:spLocks noGrp="1"/>
          </p:cNvSpPr>
          <p:nvPr>
            <p:ph type="title"/>
          </p:nvPr>
        </p:nvSpPr>
        <p:spPr>
          <a:xfrm>
            <a:off x="34925" y="4616450"/>
            <a:ext cx="9072563" cy="1325563"/>
          </a:xfrm>
          <a:solidFill>
            <a:schemeClr val="accent6">
              <a:lumMod val="20000"/>
              <a:lumOff val="80000"/>
            </a:schemeClr>
          </a:solidFill>
        </p:spPr>
        <p:txBody>
          <a:bodyPr/>
          <a:lstStyle/>
          <a:p>
            <a:pPr eaLnBrk="1" fontAlgn="auto" hangingPunct="1">
              <a:spcAft>
                <a:spcPts val="0"/>
              </a:spcAft>
              <a:defRPr/>
            </a:pPr>
            <a:r>
              <a:rPr lang="en-US" altLang="en-US" b="1" dirty="0">
                <a:solidFill>
                  <a:srgbClr val="0000FF"/>
                </a:solidFill>
                <a:latin typeface="Times New Roman" pitchFamily="18" charset="0"/>
                <a:cs typeface="Times New Roman" pitchFamily="18" charset="0"/>
              </a:rPr>
              <a:t>216 </a:t>
            </a:r>
            <a:r>
              <a:rPr lang="en-US" altLang="en-US" b="1" dirty="0" err="1">
                <a:solidFill>
                  <a:srgbClr val="0000FF"/>
                </a:solidFill>
                <a:latin typeface="Times New Roman" pitchFamily="18" charset="0"/>
                <a:cs typeface="Times New Roman" pitchFamily="18" charset="0"/>
              </a:rPr>
              <a:t>phút</a:t>
            </a:r>
            <a:r>
              <a:rPr lang="en-US" altLang="en-US" b="1" dirty="0">
                <a:solidFill>
                  <a:srgbClr val="0000FF"/>
                </a:solidFill>
                <a:latin typeface="Times New Roman" pitchFamily="18" charset="0"/>
                <a:cs typeface="Times New Roman" pitchFamily="18" charset="0"/>
              </a:rPr>
              <a:t>    =     …   </a:t>
            </a:r>
            <a:r>
              <a:rPr lang="en-US" altLang="en-US" b="1" dirty="0" err="1">
                <a:solidFill>
                  <a:srgbClr val="0000FF"/>
                </a:solidFill>
                <a:latin typeface="Times New Roman" pitchFamily="18" charset="0"/>
                <a:cs typeface="Times New Roman" pitchFamily="18" charset="0"/>
              </a:rPr>
              <a:t>giờ</a:t>
            </a:r>
            <a:r>
              <a:rPr lang="en-US" altLang="en-US" b="1" dirty="0">
                <a:solidFill>
                  <a:srgbClr val="0000FF"/>
                </a:solidFill>
                <a:latin typeface="Times New Roman" pitchFamily="18" charset="0"/>
                <a:cs typeface="Times New Roman" pitchFamily="18" charset="0"/>
              </a:rPr>
              <a:t>   …    </a:t>
            </a:r>
            <a:r>
              <a:rPr lang="en-US" altLang="en-US" b="1" dirty="0" err="1">
                <a:solidFill>
                  <a:srgbClr val="0000FF"/>
                </a:solidFill>
                <a:latin typeface="Times New Roman" pitchFamily="18" charset="0"/>
                <a:cs typeface="Times New Roman" pitchFamily="18" charset="0"/>
              </a:rPr>
              <a:t>phút</a:t>
            </a:r>
            <a:br>
              <a:rPr lang="en-US" altLang="en-US" b="1" dirty="0">
                <a:solidFill>
                  <a:srgbClr val="0000FF"/>
                </a:solidFill>
                <a:latin typeface="Times New Roman" pitchFamily="18" charset="0"/>
                <a:cs typeface="Times New Roman" pitchFamily="18" charset="0"/>
              </a:rPr>
            </a:br>
            <a:r>
              <a:rPr lang="en-US" altLang="en-US" b="1" dirty="0">
                <a:solidFill>
                  <a:srgbClr val="0000FF"/>
                </a:solidFill>
                <a:latin typeface="Times New Roman" pitchFamily="18" charset="0"/>
                <a:cs typeface="Times New Roman" pitchFamily="18" charset="0"/>
              </a:rPr>
              <a:t> = …...... </a:t>
            </a:r>
            <a:r>
              <a:rPr lang="en-US" altLang="en-US" b="1" dirty="0" err="1">
                <a:solidFill>
                  <a:srgbClr val="0000FF"/>
                </a:solidFill>
                <a:latin typeface="Times New Roman" pitchFamily="18" charset="0"/>
                <a:cs typeface="Times New Roman" pitchFamily="18" charset="0"/>
              </a:rPr>
              <a:t>giờ</a:t>
            </a:r>
            <a:r>
              <a:rPr lang="en-US" altLang="en-US" b="1" dirty="0">
                <a:solidFill>
                  <a:srgbClr val="0000FF"/>
                </a:solidFill>
                <a:latin typeface="Times New Roman" pitchFamily="18" charset="0"/>
                <a:cs typeface="Times New Roman" pitchFamily="18" charset="0"/>
              </a:rPr>
              <a:t>.</a:t>
            </a:r>
          </a:p>
        </p:txBody>
      </p:sp>
      <p:cxnSp>
        <p:nvCxnSpPr>
          <p:cNvPr id="9" name="Straight Connector 8"/>
          <p:cNvCxnSpPr/>
          <p:nvPr/>
        </p:nvCxnSpPr>
        <p:spPr>
          <a:xfrm>
            <a:off x="4500563" y="1989138"/>
            <a:ext cx="21590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1" name="TextBox 10"/>
          <p:cNvSpPr txBox="1">
            <a:spLocks noChangeArrowheads="1"/>
          </p:cNvSpPr>
          <p:nvPr/>
        </p:nvSpPr>
        <p:spPr bwMode="auto">
          <a:xfrm>
            <a:off x="4643438" y="1147763"/>
            <a:ext cx="2447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GB" altLang="en-US" sz="4400">
                <a:solidFill>
                  <a:srgbClr val="FF0000"/>
                </a:solidFill>
                <a:latin typeface="Arial" pitchFamily="34" charset="0"/>
              </a:rPr>
              <a:t>   </a:t>
            </a:r>
            <a:r>
              <a:rPr lang="en-GB" altLang="en-US" sz="4400" b="1">
                <a:solidFill>
                  <a:srgbClr val="FF0000"/>
                </a:solidFill>
                <a:latin typeface="Arial" pitchFamily="34" charset="0"/>
              </a:rPr>
              <a:t>60</a:t>
            </a:r>
          </a:p>
        </p:txBody>
      </p:sp>
      <p:sp>
        <p:nvSpPr>
          <p:cNvPr id="8" name="Rectangle 7"/>
          <p:cNvSpPr>
            <a:spLocks noChangeArrowheads="1"/>
          </p:cNvSpPr>
          <p:nvPr/>
        </p:nvSpPr>
        <p:spPr bwMode="auto">
          <a:xfrm>
            <a:off x="4689475" y="2133600"/>
            <a:ext cx="530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3</a:t>
            </a:r>
          </a:p>
        </p:txBody>
      </p:sp>
      <p:sp>
        <p:nvSpPr>
          <p:cNvPr id="13" name="Rectangle 12"/>
          <p:cNvSpPr>
            <a:spLocks noChangeArrowheads="1"/>
          </p:cNvSpPr>
          <p:nvPr/>
        </p:nvSpPr>
        <p:spPr bwMode="auto">
          <a:xfrm>
            <a:off x="3132138" y="2133600"/>
            <a:ext cx="8763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36</a:t>
            </a:r>
          </a:p>
        </p:txBody>
      </p:sp>
      <p:sp>
        <p:nvSpPr>
          <p:cNvPr id="12" name="Rectangle 11"/>
          <p:cNvSpPr>
            <a:spLocks noChangeArrowheads="1"/>
          </p:cNvSpPr>
          <p:nvPr/>
        </p:nvSpPr>
        <p:spPr bwMode="auto">
          <a:xfrm>
            <a:off x="5049838" y="2133600"/>
            <a:ext cx="3571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a:t>
            </a:r>
          </a:p>
        </p:txBody>
      </p:sp>
      <p:sp>
        <p:nvSpPr>
          <p:cNvPr id="14" name="Rectangle 13"/>
          <p:cNvSpPr>
            <a:spLocks noChangeArrowheads="1"/>
          </p:cNvSpPr>
          <p:nvPr/>
        </p:nvSpPr>
        <p:spPr bwMode="auto">
          <a:xfrm>
            <a:off x="5265738" y="2146300"/>
            <a:ext cx="530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6</a:t>
            </a:r>
          </a:p>
        </p:txBody>
      </p:sp>
      <p:sp>
        <p:nvSpPr>
          <p:cNvPr id="17" name="Rectangle 16"/>
          <p:cNvSpPr>
            <a:spLocks noChangeArrowheads="1"/>
          </p:cNvSpPr>
          <p:nvPr/>
        </p:nvSpPr>
        <p:spPr bwMode="auto">
          <a:xfrm>
            <a:off x="3924300" y="3068638"/>
            <a:ext cx="53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0</a:t>
            </a:r>
          </a:p>
        </p:txBody>
      </p:sp>
      <p:sp>
        <p:nvSpPr>
          <p:cNvPr id="16" name="Rectangle 15"/>
          <p:cNvSpPr>
            <a:spLocks noChangeArrowheads="1"/>
          </p:cNvSpPr>
          <p:nvPr/>
        </p:nvSpPr>
        <p:spPr bwMode="auto">
          <a:xfrm>
            <a:off x="3903663" y="2144713"/>
            <a:ext cx="53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0</a:t>
            </a:r>
          </a:p>
        </p:txBody>
      </p:sp>
      <p:sp>
        <p:nvSpPr>
          <p:cNvPr id="21" name="Text Box 95"/>
          <p:cNvSpPr txBox="1">
            <a:spLocks noChangeArrowheads="1"/>
          </p:cNvSpPr>
          <p:nvPr/>
        </p:nvSpPr>
        <p:spPr bwMode="auto">
          <a:xfrm>
            <a:off x="3121025" y="2146300"/>
            <a:ext cx="2027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5400" b="1">
                <a:solidFill>
                  <a:srgbClr val="0000FF"/>
                </a:solidFill>
                <a:latin typeface="Times New Roman" pitchFamily="18" charset="0"/>
                <a:cs typeface="Times New Roman" pitchFamily="18" charset="0"/>
              </a:rPr>
              <a:t>36</a:t>
            </a:r>
          </a:p>
        </p:txBody>
      </p:sp>
      <p:sp>
        <p:nvSpPr>
          <p:cNvPr id="22" name="Text Box 96"/>
          <p:cNvSpPr txBox="1">
            <a:spLocks noChangeArrowheads="1"/>
          </p:cNvSpPr>
          <p:nvPr/>
        </p:nvSpPr>
        <p:spPr bwMode="auto">
          <a:xfrm>
            <a:off x="4673600" y="2133600"/>
            <a:ext cx="76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5400" b="1">
                <a:latin typeface="Times New Roman" pitchFamily="18" charset="0"/>
                <a:cs typeface="Times New Roman" pitchFamily="18" charset="0"/>
              </a:rPr>
              <a:t>3</a:t>
            </a:r>
          </a:p>
        </p:txBody>
      </p:sp>
      <p:grpSp>
        <p:nvGrpSpPr>
          <p:cNvPr id="2" name="Group 100"/>
          <p:cNvGrpSpPr>
            <a:grpSpLocks/>
          </p:cNvGrpSpPr>
          <p:nvPr/>
        </p:nvGrpSpPr>
        <p:grpSpPr bwMode="auto">
          <a:xfrm>
            <a:off x="4630738" y="2093913"/>
            <a:ext cx="1957387" cy="974725"/>
            <a:chOff x="4752" y="2568"/>
            <a:chExt cx="480" cy="614"/>
          </a:xfrm>
        </p:grpSpPr>
        <p:sp>
          <p:nvSpPr>
            <p:cNvPr id="139286" name="Text Box 97"/>
            <p:cNvSpPr txBox="1">
              <a:spLocks noChangeArrowheads="1"/>
            </p:cNvSpPr>
            <p:nvPr/>
          </p:nvSpPr>
          <p:spPr bwMode="auto">
            <a:xfrm>
              <a:off x="4752" y="2592"/>
              <a:ext cx="48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5400" b="1">
                  <a:solidFill>
                    <a:srgbClr val="0000FF"/>
                  </a:solidFill>
                  <a:latin typeface="Times New Roman" pitchFamily="18" charset="0"/>
                  <a:cs typeface="Times New Roman" pitchFamily="18" charset="0"/>
                </a:rPr>
                <a:t>3</a:t>
              </a:r>
            </a:p>
          </p:txBody>
        </p:sp>
        <p:sp>
          <p:nvSpPr>
            <p:cNvPr id="139287" name="Text Box 98"/>
            <p:cNvSpPr txBox="1">
              <a:spLocks noChangeArrowheads="1"/>
            </p:cNvSpPr>
            <p:nvPr/>
          </p:nvSpPr>
          <p:spPr bwMode="auto">
            <a:xfrm>
              <a:off x="4912" y="2600"/>
              <a:ext cx="24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5400" b="1">
                  <a:latin typeface="Times New Roman" pitchFamily="18" charset="0"/>
                  <a:cs typeface="Times New Roman" pitchFamily="18" charset="0"/>
                </a:rPr>
                <a:t>6</a:t>
              </a:r>
            </a:p>
          </p:txBody>
        </p:sp>
        <p:sp>
          <p:nvSpPr>
            <p:cNvPr id="139288" name="Text Box 99"/>
            <p:cNvSpPr txBox="1">
              <a:spLocks noChangeArrowheads="1"/>
            </p:cNvSpPr>
            <p:nvPr/>
          </p:nvSpPr>
          <p:spPr bwMode="auto">
            <a:xfrm>
              <a:off x="4864" y="2568"/>
              <a:ext cx="14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5400" b="1">
                  <a:latin typeface="Times New Roman" pitchFamily="18" charset="0"/>
                  <a:cs typeface="Times New Roman" pitchFamily="18" charset="0"/>
                </a:rPr>
                <a:t>,</a:t>
              </a: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path" presetSubtype="0" accel="50000" decel="50000" fill="hold" grpId="1" nodeType="clickEffect">
                                  <p:stCondLst>
                                    <p:cond delay="0"/>
                                  </p:stCondLst>
                                  <p:childTnLst>
                                    <p:animMotion origin="layout" path="M -0.05052 0.0588 L -0.05677 0.33171 " pathEditMode="relative" rAng="0" ptsTypes="AA">
                                      <p:cBhvr>
                                        <p:cTn id="36" dur="2000" fill="hold"/>
                                        <p:tgtEl>
                                          <p:spTgt spid="22"/>
                                        </p:tgtEl>
                                        <p:attrNameLst>
                                          <p:attrName>ppt_x</p:attrName>
                                          <p:attrName>ppt_y</p:attrName>
                                        </p:attrNameLst>
                                      </p:cBhvr>
                                      <p:rCtr x="-313" y="13634"/>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6" presetClass="path" presetSubtype="0" accel="50000" decel="50000" fill="hold" grpId="1" nodeType="clickEffect">
                                  <p:stCondLst>
                                    <p:cond delay="0"/>
                                  </p:stCondLst>
                                  <p:childTnLst>
                                    <p:animMotion origin="layout" path="M -3.33333E-6 -4.07407E-6 L 0.33143 0.34028 " pathEditMode="relative" rAng="0" ptsTypes="AA">
                                      <p:cBhvr>
                                        <p:cTn id="48" dur="2000" fill="hold"/>
                                        <p:tgtEl>
                                          <p:spTgt spid="21"/>
                                        </p:tgtEl>
                                        <p:attrNameLst>
                                          <p:attrName>ppt_x</p:attrName>
                                          <p:attrName>ppt_y</p:attrName>
                                        </p:attrNameLst>
                                      </p:cBhvr>
                                      <p:rCtr x="16563" y="17014"/>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up)">
                                      <p:cBhvr>
                                        <p:cTn id="58" dur="500"/>
                                        <p:tgtEl>
                                          <p:spTgt spid="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up)">
                                      <p:cBhvr>
                                        <p:cTn id="68" dur="500"/>
                                        <p:tgtEl>
                                          <p:spTgt spid="17"/>
                                        </p:tgtEl>
                                      </p:cBhvr>
                                    </p:animEffect>
                                  </p:childTnLst>
                                </p:cTn>
                              </p:par>
                              <p:par>
                                <p:cTn id="69" presetID="1"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64" presetClass="path" presetSubtype="0" accel="50000" decel="50000" fill="hold" nodeType="clickEffect">
                                  <p:stCondLst>
                                    <p:cond delay="0"/>
                                  </p:stCondLst>
                                  <p:childTnLst>
                                    <p:animMotion origin="layout" path="M 0.00885 -0.0456 L -0.09063 0.42616 " pathEditMode="relative" rAng="0" ptsTypes="AA">
                                      <p:cBhvr>
                                        <p:cTn id="74" dur="2000" fill="hold"/>
                                        <p:tgtEl>
                                          <p:spTgt spid="2"/>
                                        </p:tgtEl>
                                        <p:attrNameLst>
                                          <p:attrName>ppt_x</p:attrName>
                                          <p:attrName>ppt_y</p:attrName>
                                        </p:attrNameLst>
                                      </p:cBhvr>
                                      <p:rCtr x="-4983" y="23588"/>
                                    </p:animMotion>
                                  </p:childTnLst>
                                </p:cTn>
                              </p:par>
                              <p:par>
                                <p:cTn id="75" presetID="1" presetClass="entr" presetSubtype="0" fill="hold" nodeType="with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8" grpId="0"/>
      <p:bldP spid="13" grpId="0"/>
      <p:bldP spid="12" grpId="0"/>
      <p:bldP spid="14" grpId="0"/>
      <p:bldP spid="17" grpId="0"/>
      <p:bldP spid="16" grpId="0"/>
      <p:bldP spid="21" grpId="0"/>
      <p:bldP spid="21" grpId="1"/>
      <p:bldP spid="22" grpId="0"/>
      <p:bldP spid="2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050" y="849313"/>
            <a:ext cx="9144000" cy="3146425"/>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1 </a:t>
            </a:r>
            <a:r>
              <a:rPr lang="en-US" sz="3600" b="1" dirty="0" err="1">
                <a:solidFill>
                  <a:srgbClr val="0000FF"/>
                </a:solidFill>
                <a:latin typeface="Times New Roman" pitchFamily="18" charset="0"/>
                <a:cs typeface="Times New Roman" pitchFamily="18" charset="0"/>
              </a:rPr>
              <a:t>thế</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kỉ</a:t>
            </a:r>
            <a:r>
              <a:rPr lang="en-US" sz="3600" b="1" dirty="0">
                <a:solidFill>
                  <a:srgbClr val="0000FF"/>
                </a:solidFill>
                <a:latin typeface="Times New Roman" pitchFamily="18" charset="0"/>
                <a:cs typeface="Times New Roman" pitchFamily="18" charset="0"/>
              </a:rPr>
              <a:t> = </a:t>
            </a:r>
            <a:r>
              <a:rPr lang="en-US" sz="3600" b="1" dirty="0">
                <a:solidFill>
                  <a:srgbClr val="FF0000"/>
                </a:solidFill>
                <a:latin typeface="Times New Roman" pitchFamily="18" charset="0"/>
                <a:cs typeface="Times New Roman" pitchFamily="18" charset="0"/>
              </a:rPr>
              <a:t>100</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năm</a:t>
            </a:r>
            <a:endParaRPr lang="en-US" sz="3600" b="1" dirty="0">
              <a:solidFill>
                <a:srgbClr val="0000FF"/>
              </a:solidFill>
              <a:latin typeface="Times New Roman" pitchFamily="18" charset="0"/>
              <a:cs typeface="Times New Roman" pitchFamily="18" charset="0"/>
            </a:endParaRPr>
          </a:p>
          <a:p>
            <a:pPr algn="ctr" eaLnBrk="1" hangingPunct="1">
              <a:defRPr/>
            </a:pPr>
            <a:r>
              <a:rPr lang="en-US" sz="3600" b="1" dirty="0">
                <a:solidFill>
                  <a:srgbClr val="0000FF"/>
                </a:solidFill>
                <a:latin typeface="Times New Roman" pitchFamily="18" charset="0"/>
                <a:cs typeface="Times New Roman" pitchFamily="18" charset="0"/>
              </a:rPr>
              <a:t>  1 </a:t>
            </a:r>
            <a:r>
              <a:rPr lang="en-US" sz="3600" b="1" dirty="0" err="1">
                <a:solidFill>
                  <a:srgbClr val="0000FF"/>
                </a:solidFill>
                <a:latin typeface="Times New Roman" pitchFamily="18" charset="0"/>
                <a:cs typeface="Times New Roman" pitchFamily="18" charset="0"/>
              </a:rPr>
              <a:t>năm</a:t>
            </a:r>
            <a:r>
              <a:rPr lang="en-US" sz="3600" b="1" dirty="0">
                <a:solidFill>
                  <a:srgbClr val="0000FF"/>
                </a:solidFill>
                <a:latin typeface="Times New Roman" pitchFamily="18" charset="0"/>
                <a:cs typeface="Times New Roman" pitchFamily="18" charset="0"/>
              </a:rPr>
              <a:t>    = </a:t>
            </a:r>
            <a:r>
              <a:rPr lang="en-US" sz="3600" b="1" dirty="0">
                <a:solidFill>
                  <a:srgbClr val="FF0000"/>
                </a:solidFill>
                <a:latin typeface="Times New Roman" pitchFamily="18" charset="0"/>
                <a:cs typeface="Times New Roman" pitchFamily="18" charset="0"/>
              </a:rPr>
              <a:t>12 </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tháng</a:t>
            </a:r>
            <a:endParaRPr lang="en-US" sz="3600" b="1" dirty="0">
              <a:solidFill>
                <a:srgbClr val="0000FF"/>
              </a:solidFill>
              <a:latin typeface="Times New Roman" pitchFamily="18" charset="0"/>
              <a:cs typeface="Times New Roman" pitchFamily="18" charset="0"/>
            </a:endParaRPr>
          </a:p>
          <a:p>
            <a:pPr algn="ctr" eaLnBrk="1" hangingPunct="1">
              <a:defRPr/>
            </a:pPr>
            <a:r>
              <a:rPr lang="en-US" sz="3600" b="1" dirty="0">
                <a:solidFill>
                  <a:srgbClr val="0000FF"/>
                </a:solidFill>
                <a:latin typeface="Times New Roman" pitchFamily="18" charset="0"/>
                <a:cs typeface="Times New Roman" pitchFamily="18" charset="0"/>
              </a:rPr>
              <a:t>   1 </a:t>
            </a:r>
            <a:r>
              <a:rPr lang="en-US" sz="3600" b="1" dirty="0" err="1">
                <a:solidFill>
                  <a:srgbClr val="0000FF"/>
                </a:solidFill>
                <a:latin typeface="Times New Roman" pitchFamily="18" charset="0"/>
                <a:cs typeface="Times New Roman" pitchFamily="18" charset="0"/>
              </a:rPr>
              <a:t>năm</a:t>
            </a:r>
            <a:r>
              <a:rPr lang="en-US" sz="3600" b="1" dirty="0">
                <a:solidFill>
                  <a:srgbClr val="0000FF"/>
                </a:solidFill>
                <a:latin typeface="Times New Roman" pitchFamily="18" charset="0"/>
                <a:cs typeface="Times New Roman" pitchFamily="18" charset="0"/>
              </a:rPr>
              <a:t>   = </a:t>
            </a:r>
            <a:r>
              <a:rPr lang="en-US" sz="3600" b="1" dirty="0">
                <a:solidFill>
                  <a:srgbClr val="FF0000"/>
                </a:solidFill>
                <a:latin typeface="Times New Roman" pitchFamily="18" charset="0"/>
                <a:cs typeface="Times New Roman" pitchFamily="18" charset="0"/>
              </a:rPr>
              <a:t>365 </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ngày</a:t>
            </a:r>
            <a:endParaRPr lang="en-US" sz="3600" b="1" dirty="0">
              <a:solidFill>
                <a:srgbClr val="0000FF"/>
              </a:solidFill>
              <a:latin typeface="Times New Roman" pitchFamily="18" charset="0"/>
              <a:cs typeface="Times New Roman" pitchFamily="18" charset="0"/>
            </a:endParaRPr>
          </a:p>
          <a:p>
            <a:pPr algn="ctr" eaLnBrk="1" hangingPunct="1">
              <a:defRPr/>
            </a:pPr>
            <a:r>
              <a:rPr lang="en-US" sz="3600" b="1" dirty="0">
                <a:solidFill>
                  <a:srgbClr val="0000FF"/>
                </a:solidFill>
                <a:latin typeface="Times New Roman" pitchFamily="18" charset="0"/>
                <a:cs typeface="Times New Roman" pitchFamily="18" charset="0"/>
              </a:rPr>
              <a:t>1 </a:t>
            </a:r>
            <a:r>
              <a:rPr lang="en-US" sz="3600" b="1" dirty="0" err="1">
                <a:solidFill>
                  <a:srgbClr val="0000FF"/>
                </a:solidFill>
                <a:latin typeface="Times New Roman" pitchFamily="18" charset="0"/>
                <a:cs typeface="Times New Roman" pitchFamily="18" charset="0"/>
              </a:rPr>
              <a:t>năm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nhuận</a:t>
            </a:r>
            <a:r>
              <a:rPr lang="en-US" sz="3600" b="1" dirty="0">
                <a:solidFill>
                  <a:srgbClr val="0000FF"/>
                </a:solidFill>
                <a:latin typeface="Times New Roman" pitchFamily="18" charset="0"/>
                <a:cs typeface="Times New Roman" pitchFamily="18" charset="0"/>
              </a:rPr>
              <a:t> = </a:t>
            </a:r>
            <a:r>
              <a:rPr lang="en-US" sz="3600" b="1" dirty="0">
                <a:solidFill>
                  <a:srgbClr val="FF0000"/>
                </a:solidFill>
                <a:latin typeface="Times New Roman" pitchFamily="18" charset="0"/>
                <a:cs typeface="Times New Roman" pitchFamily="18" charset="0"/>
              </a:rPr>
              <a:t>366 </a:t>
            </a:r>
            <a:r>
              <a:rPr lang="en-US" sz="3600" b="1" dirty="0" err="1">
                <a:solidFill>
                  <a:srgbClr val="0000FF"/>
                </a:solidFill>
                <a:latin typeface="Times New Roman" pitchFamily="18" charset="0"/>
                <a:cs typeface="Times New Roman" pitchFamily="18" charset="0"/>
              </a:rPr>
              <a:t>ngày</a:t>
            </a:r>
            <a:endParaRPr lang="en-US" sz="3600" b="1" dirty="0">
              <a:solidFill>
                <a:srgbClr val="0000FF"/>
              </a:solidFill>
              <a:latin typeface="Times New Roman" pitchFamily="18" charset="0"/>
              <a:cs typeface="Times New Roman" pitchFamily="18" charset="0"/>
            </a:endParaRPr>
          </a:p>
          <a:p>
            <a:pPr algn="ctr" eaLnBrk="1" hangingPunct="1">
              <a:defRPr/>
            </a:pPr>
            <a:r>
              <a:rPr lang="en-US" sz="3600" b="1" dirty="0" err="1">
                <a:solidFill>
                  <a:srgbClr val="0000FF"/>
                </a:solidFill>
                <a:latin typeface="Times New Roman" pitchFamily="18" charset="0"/>
                <a:cs typeface="Times New Roman" pitchFamily="18" charset="0"/>
              </a:rPr>
              <a:t>Cứ</a:t>
            </a:r>
            <a:r>
              <a:rPr lang="en-US" sz="3600" b="1" dirty="0">
                <a:solidFill>
                  <a:srgbClr val="0000FF"/>
                </a:solidFill>
                <a:latin typeface="Times New Roman" pitchFamily="18" charset="0"/>
                <a:cs typeface="Times New Roman" pitchFamily="18" charset="0"/>
              </a:rPr>
              <a:t> 4 </a:t>
            </a:r>
            <a:r>
              <a:rPr lang="en-US" sz="3600" b="1" dirty="0" err="1">
                <a:solidFill>
                  <a:srgbClr val="0000FF"/>
                </a:solidFill>
                <a:latin typeface="Times New Roman" pitchFamily="18" charset="0"/>
                <a:cs typeface="Times New Roman" pitchFamily="18" charset="0"/>
              </a:rPr>
              <a:t>năm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có</a:t>
            </a:r>
            <a:r>
              <a:rPr lang="en-US" sz="3600" b="1" dirty="0">
                <a:solidFill>
                  <a:srgbClr val="0000FF"/>
                </a:solidFill>
                <a:latin typeface="Times New Roman" pitchFamily="18" charset="0"/>
                <a:cs typeface="Times New Roman" pitchFamily="18" charset="0"/>
              </a:rPr>
              <a:t> 1 </a:t>
            </a:r>
            <a:r>
              <a:rPr lang="en-US" sz="3600" b="1" dirty="0" err="1">
                <a:solidFill>
                  <a:srgbClr val="0000FF"/>
                </a:solidFill>
                <a:latin typeface="Times New Roman" pitchFamily="18" charset="0"/>
                <a:cs typeface="Times New Roman" pitchFamily="18" charset="0"/>
              </a:rPr>
              <a:t>năm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nhuận</a:t>
            </a:r>
            <a:endParaRPr lang="en-US" sz="3600" b="1" dirty="0">
              <a:solidFill>
                <a:srgbClr val="0000FF"/>
              </a:solidFill>
              <a:latin typeface="Times New Roman" pitchFamily="18" charset="0"/>
              <a:cs typeface="Times New Roman" pitchFamily="18" charset="0"/>
            </a:endParaRPr>
          </a:p>
        </p:txBody>
      </p:sp>
      <p:sp>
        <p:nvSpPr>
          <p:cNvPr id="4" name="Rectangle 3"/>
          <p:cNvSpPr/>
          <p:nvPr/>
        </p:nvSpPr>
        <p:spPr>
          <a:xfrm>
            <a:off x="46038" y="3943350"/>
            <a:ext cx="9140825" cy="2852738"/>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1 </a:t>
            </a:r>
            <a:r>
              <a:rPr lang="en-US" sz="3600" b="1" dirty="0" err="1">
                <a:solidFill>
                  <a:srgbClr val="0000FF"/>
                </a:solidFill>
                <a:latin typeface="Times New Roman" pitchFamily="18" charset="0"/>
                <a:cs typeface="Times New Roman" pitchFamily="18" charset="0"/>
              </a:rPr>
              <a:t>tuần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lễ</a:t>
            </a:r>
            <a:r>
              <a:rPr lang="en-US" sz="3600" b="1" dirty="0">
                <a:solidFill>
                  <a:srgbClr val="0000FF"/>
                </a:solidFill>
                <a:latin typeface="Times New Roman" pitchFamily="18" charset="0"/>
                <a:cs typeface="Times New Roman" pitchFamily="18" charset="0"/>
              </a:rPr>
              <a:t> =  </a:t>
            </a:r>
            <a:r>
              <a:rPr lang="en-US" sz="3600" b="1" dirty="0">
                <a:solidFill>
                  <a:srgbClr val="FF0000"/>
                </a:solidFill>
                <a:latin typeface="Times New Roman" pitchFamily="18" charset="0"/>
                <a:cs typeface="Times New Roman" pitchFamily="18" charset="0"/>
              </a:rPr>
              <a:t>7</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ngày</a:t>
            </a:r>
            <a:r>
              <a:rPr lang="en-US" sz="3600" b="1" dirty="0">
                <a:solidFill>
                  <a:srgbClr val="0000FF"/>
                </a:solidFill>
                <a:latin typeface="Times New Roman" pitchFamily="18" charset="0"/>
                <a:cs typeface="Times New Roman" pitchFamily="18" charset="0"/>
              </a:rPr>
              <a:t> </a:t>
            </a:r>
          </a:p>
          <a:p>
            <a:pPr algn="ctr" eaLnBrk="1" hangingPunct="1">
              <a:defRPr/>
            </a:pPr>
            <a:r>
              <a:rPr lang="en-US" sz="3600" b="1" dirty="0">
                <a:solidFill>
                  <a:srgbClr val="0000FF"/>
                </a:solidFill>
                <a:latin typeface="Times New Roman" pitchFamily="18" charset="0"/>
                <a:cs typeface="Times New Roman" pitchFamily="18" charset="0"/>
              </a:rPr>
              <a:t>  1 </a:t>
            </a:r>
            <a:r>
              <a:rPr lang="en-US" sz="3600" b="1" dirty="0" err="1">
                <a:solidFill>
                  <a:srgbClr val="0000FF"/>
                </a:solidFill>
                <a:latin typeface="Times New Roman" pitchFamily="18" charset="0"/>
                <a:cs typeface="Times New Roman" pitchFamily="18" charset="0"/>
              </a:rPr>
              <a:t>ngày</a:t>
            </a:r>
            <a:r>
              <a:rPr lang="en-US" sz="3600" b="1" dirty="0">
                <a:solidFill>
                  <a:srgbClr val="0000FF"/>
                </a:solidFill>
                <a:latin typeface="Times New Roman" pitchFamily="18" charset="0"/>
                <a:cs typeface="Times New Roman" pitchFamily="18" charset="0"/>
              </a:rPr>
              <a:t>   =   </a:t>
            </a:r>
            <a:r>
              <a:rPr lang="en-US" sz="3600" b="1" dirty="0">
                <a:solidFill>
                  <a:srgbClr val="FF0000"/>
                </a:solidFill>
                <a:latin typeface="Times New Roman" pitchFamily="18" charset="0"/>
                <a:cs typeface="Times New Roman" pitchFamily="18" charset="0"/>
              </a:rPr>
              <a:t>24</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giờ</a:t>
            </a:r>
            <a:r>
              <a:rPr lang="en-US" sz="3600" b="1" dirty="0">
                <a:solidFill>
                  <a:srgbClr val="0000FF"/>
                </a:solidFill>
                <a:latin typeface="Times New Roman" pitchFamily="18" charset="0"/>
                <a:cs typeface="Times New Roman" pitchFamily="18" charset="0"/>
              </a:rPr>
              <a:t> </a:t>
            </a:r>
          </a:p>
          <a:p>
            <a:pPr algn="ctr" eaLnBrk="1" hangingPunct="1">
              <a:defRPr/>
            </a:pPr>
            <a:r>
              <a:rPr lang="en-US" sz="3600" b="1" dirty="0">
                <a:solidFill>
                  <a:srgbClr val="0000FF"/>
                </a:solidFill>
                <a:latin typeface="Times New Roman" pitchFamily="18" charset="0"/>
                <a:cs typeface="Times New Roman" pitchFamily="18" charset="0"/>
              </a:rPr>
              <a:t>        1 </a:t>
            </a:r>
            <a:r>
              <a:rPr lang="en-US" sz="3600" b="1" dirty="0" err="1">
                <a:solidFill>
                  <a:srgbClr val="0000FF"/>
                </a:solidFill>
                <a:latin typeface="Times New Roman" pitchFamily="18" charset="0"/>
                <a:cs typeface="Times New Roman" pitchFamily="18" charset="0"/>
              </a:rPr>
              <a:t>giờ</a:t>
            </a:r>
            <a:r>
              <a:rPr lang="en-US" sz="3600" b="1" dirty="0">
                <a:solidFill>
                  <a:srgbClr val="0000FF"/>
                </a:solidFill>
                <a:latin typeface="Times New Roman" pitchFamily="18" charset="0"/>
                <a:cs typeface="Times New Roman" pitchFamily="18" charset="0"/>
              </a:rPr>
              <a:t>    =   </a:t>
            </a:r>
            <a:r>
              <a:rPr lang="en-US" sz="3600" b="1" dirty="0">
                <a:solidFill>
                  <a:srgbClr val="FF0000"/>
                </a:solidFill>
                <a:latin typeface="Times New Roman" pitchFamily="18" charset="0"/>
                <a:cs typeface="Times New Roman" pitchFamily="18" charset="0"/>
              </a:rPr>
              <a:t>60 </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phút</a:t>
            </a:r>
            <a:endParaRPr lang="en-US" sz="3600" b="1" dirty="0">
              <a:solidFill>
                <a:srgbClr val="0000FF"/>
              </a:solidFill>
              <a:latin typeface="Times New Roman" pitchFamily="18" charset="0"/>
              <a:cs typeface="Times New Roman" pitchFamily="18" charset="0"/>
            </a:endParaRPr>
          </a:p>
          <a:p>
            <a:pPr algn="ctr" eaLnBrk="1" hangingPunct="1">
              <a:defRPr/>
            </a:pPr>
            <a:r>
              <a:rPr lang="en-US" sz="3600" b="1" dirty="0">
                <a:solidFill>
                  <a:srgbClr val="0000FF"/>
                </a:solidFill>
                <a:latin typeface="Times New Roman" pitchFamily="18" charset="0"/>
                <a:cs typeface="Times New Roman" pitchFamily="18" charset="0"/>
              </a:rPr>
              <a:t>      1 </a:t>
            </a:r>
            <a:r>
              <a:rPr lang="en-US" sz="3600" b="1" dirty="0" err="1">
                <a:solidFill>
                  <a:srgbClr val="0000FF"/>
                </a:solidFill>
                <a:latin typeface="Times New Roman" pitchFamily="18" charset="0"/>
                <a:cs typeface="Times New Roman" pitchFamily="18" charset="0"/>
              </a:rPr>
              <a:t>phút</a:t>
            </a:r>
            <a:r>
              <a:rPr lang="en-US" sz="3600" b="1" dirty="0">
                <a:solidFill>
                  <a:srgbClr val="0000FF"/>
                </a:solidFill>
                <a:latin typeface="Times New Roman" pitchFamily="18" charset="0"/>
                <a:cs typeface="Times New Roman" pitchFamily="18" charset="0"/>
              </a:rPr>
              <a:t>   =    </a:t>
            </a:r>
            <a:r>
              <a:rPr lang="en-US" sz="3600" b="1" dirty="0">
                <a:solidFill>
                  <a:srgbClr val="FF0000"/>
                </a:solidFill>
                <a:latin typeface="Times New Roman" pitchFamily="18" charset="0"/>
                <a:cs typeface="Times New Roman" pitchFamily="18" charset="0"/>
              </a:rPr>
              <a:t>60 </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giây</a:t>
            </a:r>
            <a:r>
              <a:rPr lang="en-US" sz="3600" b="1" dirty="0">
                <a:solidFill>
                  <a:srgbClr val="0000FF"/>
                </a:solidFill>
                <a:latin typeface="Times New Roman" pitchFamily="18" charset="0"/>
                <a:cs typeface="Times New Roman" pitchFamily="18" charset="0"/>
              </a:rPr>
              <a:t> </a:t>
            </a:r>
          </a:p>
        </p:txBody>
      </p:sp>
      <p:sp>
        <p:nvSpPr>
          <p:cNvPr id="5" name="Rectangle 4"/>
          <p:cNvSpPr/>
          <p:nvPr/>
        </p:nvSpPr>
        <p:spPr>
          <a:xfrm>
            <a:off x="6350" y="20638"/>
            <a:ext cx="9137650" cy="838200"/>
          </a:xfrm>
          <a:prstGeom prst="rect">
            <a:avLst/>
          </a:prstGeom>
          <a:solidFill>
            <a:srgbClr val="FFFF00"/>
          </a:solidFill>
          <a:ln w="57150">
            <a:solidFill>
              <a:srgbClr val="0000FF"/>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6000" b="1" dirty="0" err="1">
                <a:solidFill>
                  <a:srgbClr val="FF0000"/>
                </a:solidFill>
                <a:latin typeface="Times New Roman" pitchFamily="18" charset="0"/>
                <a:cs typeface="Times New Roman" pitchFamily="18" charset="0"/>
              </a:rPr>
              <a:t>Bảng</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đơn</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vị</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đo</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thời</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gian</a:t>
            </a:r>
            <a:endParaRPr lang="en-US" sz="6000" b="1" dirty="0">
              <a:solidFill>
                <a:srgbClr val="FF0000"/>
              </a:solidFill>
              <a:latin typeface="Times New Roman" pitchFamily="18" charset="0"/>
              <a:cs typeface="Times New Roman" pitchFamily="18"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881438"/>
            <a:ext cx="19494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500"/>
                                        <p:tgtEl>
                                          <p:spTgt spid="5">
                                            <p:bg/>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up)">
                                      <p:cBhvr>
                                        <p:cTn id="15" dur="500"/>
                                        <p:tgtEl>
                                          <p:spTgt spid="3">
                                            <p:bg/>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up)">
                                      <p:cBhvr>
                                        <p:cTn id="19" dur="500"/>
                                        <p:tgtEl>
                                          <p:spTgt spid="3">
                                            <p:txEl>
                                              <p:pRg st="0" end="0"/>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up)">
                                      <p:cBhvr>
                                        <p:cTn id="23" dur="500"/>
                                        <p:tgtEl>
                                          <p:spTgt spid="3">
                                            <p:txEl>
                                              <p:pRg st="1" end="1"/>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up)">
                                      <p:cBhvr>
                                        <p:cTn id="31" dur="500"/>
                                        <p:tgtEl>
                                          <p:spTgt spid="3">
                                            <p:txEl>
                                              <p:pRg st="3" end="3"/>
                                            </p:txEl>
                                          </p:spTgt>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up)">
                                      <p:cBhvr>
                                        <p:cTn id="35" dur="500"/>
                                        <p:tgtEl>
                                          <p:spTgt spid="3">
                                            <p:txEl>
                                              <p:pRg st="4" end="4"/>
                                            </p:txEl>
                                          </p:spTgt>
                                        </p:tgtEl>
                                      </p:cBhvr>
                                    </p:animEffect>
                                  </p:childTnLst>
                                </p:cTn>
                              </p:par>
                            </p:childTnLst>
                          </p:cTn>
                        </p:par>
                        <p:par>
                          <p:cTn id="36" fill="hold" nodeType="afterGroup">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bg/>
                                          </p:spTgt>
                                        </p:tgtEl>
                                        <p:attrNameLst>
                                          <p:attrName>style.visibility</p:attrName>
                                        </p:attrNameLst>
                                      </p:cBhvr>
                                      <p:to>
                                        <p:strVal val="visible"/>
                                      </p:to>
                                    </p:set>
                                    <p:animEffect transition="in" filter="wipe(up)">
                                      <p:cBhvr>
                                        <p:cTn id="39" dur="500"/>
                                        <p:tgtEl>
                                          <p:spTgt spid="4">
                                            <p:bg/>
                                          </p:spTgt>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up)">
                                      <p:cBhvr>
                                        <p:cTn id="43" dur="500"/>
                                        <p:tgtEl>
                                          <p:spTgt spid="4">
                                            <p:txEl>
                                              <p:pRg st="0" end="0"/>
                                            </p:txEl>
                                          </p:spTgt>
                                        </p:tgtEl>
                                      </p:cBhvr>
                                    </p:animEffect>
                                  </p:childTnLst>
                                </p:cTn>
                              </p:par>
                            </p:childTnLst>
                          </p:cTn>
                        </p:par>
                        <p:par>
                          <p:cTn id="44" fill="hold" nodeType="afterGroup">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up)">
                                      <p:cBhvr>
                                        <p:cTn id="47" dur="500"/>
                                        <p:tgtEl>
                                          <p:spTgt spid="4">
                                            <p:txEl>
                                              <p:pRg st="1" end="1"/>
                                            </p:txEl>
                                          </p:spTgt>
                                        </p:tgtEl>
                                      </p:cBhvr>
                                    </p:animEffect>
                                  </p:childTnLst>
                                </p:cTn>
                              </p:par>
                            </p:childTnLst>
                          </p:cTn>
                        </p:par>
                        <p:par>
                          <p:cTn id="48" fill="hold" nodeType="afterGroup">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wipe(up)">
                                      <p:cBhvr>
                                        <p:cTn id="51" dur="500"/>
                                        <p:tgtEl>
                                          <p:spTgt spid="4">
                                            <p:txEl>
                                              <p:pRg st="2" end="2"/>
                                            </p:txEl>
                                          </p:spTgt>
                                        </p:tgtEl>
                                      </p:cBhvr>
                                    </p:animEffect>
                                  </p:childTnLst>
                                </p:cTn>
                              </p:par>
                            </p:childTnLst>
                          </p:cTn>
                        </p:par>
                        <p:par>
                          <p:cTn id="52" fill="hold" nodeType="afterGroup">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up)">
                                      <p:cBhvr>
                                        <p:cTn id="55" dur="500"/>
                                        <p:tgtEl>
                                          <p:spTgt spid="4">
                                            <p:txEl>
                                              <p:pRg st="3" end="3"/>
                                            </p:txEl>
                                          </p:spTgt>
                                        </p:tgtEl>
                                      </p:cBhvr>
                                    </p:animEffect>
                                  </p:childTnLst>
                                </p:cTn>
                              </p:par>
                            </p:childTnLst>
                          </p:cTn>
                        </p:par>
                        <p:par>
                          <p:cTn id="56" fill="hold" nodeType="afterGroup">
                            <p:stCondLst>
                              <p:cond delay="6500"/>
                            </p:stCondLst>
                            <p:childTnLst>
                              <p:par>
                                <p:cTn id="57" presetID="53" presetClass="entr" presetSubtype="16"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7"/>
          <p:cNvSpPr txBox="1">
            <a:spLocks noChangeArrowheads="1"/>
          </p:cNvSpPr>
          <p:nvPr/>
        </p:nvSpPr>
        <p:spPr bwMode="auto">
          <a:xfrm>
            <a:off x="-28575" y="203200"/>
            <a:ext cx="9109075" cy="1865313"/>
          </a:xfrm>
          <a:prstGeom prst="rect">
            <a:avLst/>
          </a:prstGeom>
          <a:solidFill>
            <a:srgbClr val="FFFF99"/>
          </a:solidFill>
          <a:ln w="38100">
            <a:solidFill>
              <a:srgbClr val="FF0000"/>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lnSpc>
                <a:spcPct val="90000"/>
              </a:lnSpc>
              <a:spcBef>
                <a:spcPct val="50000"/>
              </a:spcBef>
              <a:buFont typeface="Arial" pitchFamily="34" charset="0"/>
              <a:buNone/>
            </a:pPr>
            <a:r>
              <a:rPr lang="en-US" altLang="en-US" b="1" u="sng">
                <a:solidFill>
                  <a:srgbClr val="0070C0"/>
                </a:solidFill>
                <a:latin typeface="Times New Roman" pitchFamily="18" charset="0"/>
                <a:cs typeface="Times New Roman" pitchFamily="18" charset="0"/>
                <a:sym typeface="Wingdings" pitchFamily="2" charset="2"/>
              </a:rPr>
              <a:t>Bài 1</a:t>
            </a:r>
            <a:r>
              <a:rPr lang="en-US" altLang="en-US" b="1">
                <a:solidFill>
                  <a:srgbClr val="0070C0"/>
                </a:solidFill>
                <a:latin typeface="Times New Roman" pitchFamily="18" charset="0"/>
                <a:cs typeface="Times New Roman" pitchFamily="18" charset="0"/>
                <a:sym typeface="Wingdings" pitchFamily="2" charset="2"/>
              </a:rPr>
              <a:t>:</a:t>
            </a:r>
            <a:r>
              <a:rPr lang="en-US" altLang="en-US">
                <a:solidFill>
                  <a:srgbClr val="0070C0"/>
                </a:solidFill>
                <a:latin typeface="Times New Roman" pitchFamily="18" charset="0"/>
                <a:cs typeface="Times New Roman" pitchFamily="18" charset="0"/>
              </a:rPr>
              <a:t>Trong lịch sử phát triển của loài người đã có những phát minh vĩ đại. Bảng dưới đây cho biết tên và năm công bố một số phát minh. Hãy đọc bảng và cho biết từng phát minh đó được công bố vào thế kỉ nào ?</a:t>
            </a:r>
          </a:p>
        </p:txBody>
      </p:sp>
      <p:pic>
        <p:nvPicPr>
          <p:cNvPr id="3" name="Picture 10" descr="kinh vien v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31591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dau may xe lu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15888"/>
            <a:ext cx="300672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xe d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 y="2276475"/>
            <a:ext cx="3124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o t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276475"/>
            <a:ext cx="304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may ba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3988" y="2276475"/>
            <a:ext cx="251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may tinh dien tu.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8800" y="4446588"/>
            <a:ext cx="343693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ve tinh nhan tao 1957.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60888" y="431800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11113" y="1827213"/>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1800" b="1">
                <a:solidFill>
                  <a:srgbClr val="FF0066"/>
                </a:solidFill>
                <a:latin typeface="Times New Roman" pitchFamily="18" charset="0"/>
                <a:cs typeface="Times New Roman" pitchFamily="18" charset="0"/>
              </a:rPr>
              <a:t>Kính viễn vọng năm 1671</a:t>
            </a:r>
          </a:p>
        </p:txBody>
      </p:sp>
      <p:sp>
        <p:nvSpPr>
          <p:cNvPr id="12" name="Text Box 4"/>
          <p:cNvSpPr txBox="1">
            <a:spLocks noChangeArrowheads="1"/>
          </p:cNvSpPr>
          <p:nvPr/>
        </p:nvSpPr>
        <p:spPr bwMode="auto">
          <a:xfrm>
            <a:off x="2840038" y="17018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1800" b="1">
                <a:solidFill>
                  <a:srgbClr val="FF0066"/>
                </a:solidFill>
                <a:latin typeface="Times New Roman" pitchFamily="18" charset="0"/>
                <a:cs typeface="Times New Roman" pitchFamily="18" charset="0"/>
              </a:rPr>
              <a:t>Bút chì năm 1794</a:t>
            </a:r>
          </a:p>
        </p:txBody>
      </p:sp>
      <p:sp>
        <p:nvSpPr>
          <p:cNvPr id="13" name="Text Box 4"/>
          <p:cNvSpPr txBox="1">
            <a:spLocks noChangeArrowheads="1"/>
          </p:cNvSpPr>
          <p:nvPr/>
        </p:nvSpPr>
        <p:spPr bwMode="auto">
          <a:xfrm>
            <a:off x="6164263" y="1827213"/>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1800" b="1">
                <a:solidFill>
                  <a:srgbClr val="FF0066"/>
                </a:solidFill>
                <a:latin typeface="Times New Roman" pitchFamily="18" charset="0"/>
                <a:cs typeface="Times New Roman" pitchFamily="18" charset="0"/>
              </a:rPr>
              <a:t>Đầu máy xe lửa năm 1804</a:t>
            </a:r>
          </a:p>
        </p:txBody>
      </p:sp>
      <p:sp>
        <p:nvSpPr>
          <p:cNvPr id="14" name="Text Box 4"/>
          <p:cNvSpPr txBox="1">
            <a:spLocks noChangeArrowheads="1"/>
          </p:cNvSpPr>
          <p:nvPr/>
        </p:nvSpPr>
        <p:spPr bwMode="auto">
          <a:xfrm>
            <a:off x="34925" y="3933825"/>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1800" b="1">
                <a:solidFill>
                  <a:srgbClr val="FF0066"/>
                </a:solidFill>
                <a:latin typeface="Times New Roman" pitchFamily="18" charset="0"/>
                <a:cs typeface="Times New Roman" pitchFamily="18" charset="0"/>
              </a:rPr>
              <a:t>Xe đạp năm 1869</a:t>
            </a:r>
          </a:p>
        </p:txBody>
      </p:sp>
      <p:sp>
        <p:nvSpPr>
          <p:cNvPr id="15" name="Text Box 4"/>
          <p:cNvSpPr txBox="1">
            <a:spLocks noChangeArrowheads="1"/>
          </p:cNvSpPr>
          <p:nvPr/>
        </p:nvSpPr>
        <p:spPr bwMode="auto">
          <a:xfrm>
            <a:off x="3276600" y="3922713"/>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1800" b="1">
                <a:solidFill>
                  <a:srgbClr val="FF0066"/>
                </a:solidFill>
                <a:latin typeface="Times New Roman" pitchFamily="18" charset="0"/>
                <a:cs typeface="Times New Roman" pitchFamily="18" charset="0"/>
              </a:rPr>
              <a:t>Ô tô năm 1886</a:t>
            </a:r>
          </a:p>
        </p:txBody>
      </p:sp>
      <p:sp>
        <p:nvSpPr>
          <p:cNvPr id="16" name="Text Box 4"/>
          <p:cNvSpPr txBox="1">
            <a:spLocks noChangeArrowheads="1"/>
          </p:cNvSpPr>
          <p:nvPr/>
        </p:nvSpPr>
        <p:spPr bwMode="auto">
          <a:xfrm>
            <a:off x="6275388" y="38608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1800" b="1">
                <a:solidFill>
                  <a:srgbClr val="FF0066"/>
                </a:solidFill>
                <a:latin typeface="Times New Roman" pitchFamily="18" charset="0"/>
                <a:cs typeface="Times New Roman" pitchFamily="18" charset="0"/>
              </a:rPr>
              <a:t>Máy bay năm 1903</a:t>
            </a:r>
          </a:p>
        </p:txBody>
      </p:sp>
      <p:sp>
        <p:nvSpPr>
          <p:cNvPr id="17" name="Text Box 4"/>
          <p:cNvSpPr txBox="1">
            <a:spLocks noChangeArrowheads="1"/>
          </p:cNvSpPr>
          <p:nvPr/>
        </p:nvSpPr>
        <p:spPr bwMode="auto">
          <a:xfrm>
            <a:off x="719138" y="6397625"/>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2000" b="1">
                <a:solidFill>
                  <a:srgbClr val="FF0066"/>
                </a:solidFill>
                <a:latin typeface="Times New Roman" pitchFamily="18" charset="0"/>
                <a:cs typeface="Times New Roman" pitchFamily="18" charset="0"/>
              </a:rPr>
              <a:t>Máy tính điện tử năm 1946</a:t>
            </a:r>
          </a:p>
        </p:txBody>
      </p:sp>
      <p:sp>
        <p:nvSpPr>
          <p:cNvPr id="18" name="Text Box 4"/>
          <p:cNvSpPr txBox="1">
            <a:spLocks noChangeArrowheads="1"/>
          </p:cNvSpPr>
          <p:nvPr/>
        </p:nvSpPr>
        <p:spPr bwMode="auto">
          <a:xfrm>
            <a:off x="4862513" y="6364288"/>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2000" b="1">
                <a:solidFill>
                  <a:srgbClr val="FF0066"/>
                </a:solidFill>
                <a:latin typeface="Times New Roman" pitchFamily="18" charset="0"/>
                <a:cs typeface="Times New Roman" pitchFamily="18" charset="0"/>
              </a:rPr>
              <a:t>Vệ tinh nhân tạo năm 1957</a:t>
            </a:r>
          </a:p>
        </p:txBody>
      </p:sp>
      <p:pic>
        <p:nvPicPr>
          <p:cNvPr id="19" name="Picture 18"/>
          <p:cNvPicPr>
            <a:picLocks noChangeAspect="1"/>
          </p:cNvPicPr>
          <p:nvPr/>
        </p:nvPicPr>
        <p:blipFill>
          <a:blip r:embed="rId9"/>
          <a:stretch>
            <a:fillRect/>
          </a:stretch>
        </p:blipFill>
        <p:spPr>
          <a:xfrm>
            <a:off x="3276600" y="115888"/>
            <a:ext cx="2573338" cy="1585912"/>
          </a:xfrm>
          <a:prstGeom prst="rect">
            <a:avLst/>
          </a:prstGeom>
          <a:ln>
            <a:solidFill>
              <a:schemeClr val="accent6">
                <a:lumMod val="50000"/>
              </a:schemeClr>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1" fill="hold" grpId="0" nodeType="clickEffect">
                                  <p:stCondLst>
                                    <p:cond delay="0"/>
                                  </p:stCondLst>
                                  <p:childTnLst>
                                    <p:anim calcmode="lin" valueType="num">
                                      <p:cBhvr additive="base">
                                        <p:cTn id="6"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5">
                                            <p:txEl>
                                              <p:pRg st="0" end="0"/>
                                            </p:txEl>
                                          </p:spTgt>
                                        </p:tgtEl>
                                        <p:attrNameLst>
                                          <p:attrName>ppt_y</p:attrName>
                                        </p:attrNameLst>
                                      </p:cBhvr>
                                      <p:tavLst>
                                        <p:tav tm="0">
                                          <p:val>
                                            <p:strVal val="ppt_y"/>
                                          </p:val>
                                        </p:tav>
                                        <p:tav tm="100000">
                                          <p:val>
                                            <p:strVal val="0-ppt_h/2"/>
                                          </p:val>
                                        </p:tav>
                                      </p:tavLst>
                                    </p:anim>
                                    <p:set>
                                      <p:cBhvr>
                                        <p:cTn id="8" dur="1" fill="hold">
                                          <p:stCondLst>
                                            <p:cond delay="499"/>
                                          </p:stCondLst>
                                        </p:cTn>
                                        <p:tgtEl>
                                          <p:spTgt spid="5">
                                            <p:txEl>
                                              <p:pRg st="0" end="0"/>
                                            </p:txEl>
                                          </p:spTgt>
                                        </p:tgtEl>
                                        <p:attrNameLst>
                                          <p:attrName>style.visibility</p:attrName>
                                        </p:attrNameLst>
                                      </p:cBhvr>
                                      <p:to>
                                        <p:strVal val="hidden"/>
                                      </p:to>
                                    </p:set>
                                  </p:childTnLst>
                                </p:cTn>
                              </p:par>
                            </p:childTnLst>
                          </p:cTn>
                        </p:par>
                        <p:par>
                          <p:cTn id="9" fill="hold" nodeType="afterGroup">
                            <p:stCondLst>
                              <p:cond delay="500"/>
                            </p:stCondLst>
                            <p:childTnLst>
                              <p:par>
                                <p:cTn id="10" presetID="2" presetClass="exit" presetSubtype="1" fill="hold" grpId="0" nodeType="afterEffect">
                                  <p:stCondLst>
                                    <p:cond delay="0"/>
                                  </p:stCondLst>
                                  <p:childTnLst>
                                    <p:anim calcmode="lin" valueType="num">
                                      <p:cBhvr additive="base">
                                        <p:cTn id="11" dur="500"/>
                                        <p:tgtEl>
                                          <p:spTgt spid="5">
                                            <p:bg/>
                                          </p:spTgt>
                                        </p:tgtEl>
                                        <p:attrNameLst>
                                          <p:attrName>ppt_x</p:attrName>
                                        </p:attrNameLst>
                                      </p:cBhvr>
                                      <p:tavLst>
                                        <p:tav tm="0">
                                          <p:val>
                                            <p:strVal val="ppt_x"/>
                                          </p:val>
                                        </p:tav>
                                        <p:tav tm="100000">
                                          <p:val>
                                            <p:strVal val="ppt_x"/>
                                          </p:val>
                                        </p:tav>
                                      </p:tavLst>
                                    </p:anim>
                                    <p:anim calcmode="lin" valueType="num">
                                      <p:cBhvr additive="base">
                                        <p:cTn id="12" dur="500"/>
                                        <p:tgtEl>
                                          <p:spTgt spid="5">
                                            <p:bg/>
                                          </p:spTgt>
                                        </p:tgtEl>
                                        <p:attrNameLst>
                                          <p:attrName>ppt_y</p:attrName>
                                        </p:attrNameLst>
                                      </p:cBhvr>
                                      <p:tavLst>
                                        <p:tav tm="0">
                                          <p:val>
                                            <p:strVal val="ppt_y"/>
                                          </p:val>
                                        </p:tav>
                                        <p:tav tm="100000">
                                          <p:val>
                                            <p:strVal val="0-ppt_h/2"/>
                                          </p:val>
                                        </p:tav>
                                      </p:tavLst>
                                    </p:anim>
                                    <p:set>
                                      <p:cBhvr>
                                        <p:cTn id="13" dur="1" fill="hold">
                                          <p:stCondLst>
                                            <p:cond delay="499"/>
                                          </p:stCondLst>
                                        </p:cTn>
                                        <p:tgtEl>
                                          <p:spTgt spid="5">
                                            <p:bg/>
                                          </p:spTgt>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par>
                                <p:cTn id="46" presetID="16" presetClass="entr" presetSubtype="21"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par>
                                <p:cTn id="52" presetID="16" presetClass="entr" presetSubtype="21"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arn(inVertical)">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1" grpId="0"/>
      <p:bldP spid="12"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10" descr="kinh vien v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0"/>
            <a:ext cx="64039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43000" y="5638800"/>
            <a:ext cx="6457950" cy="990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KÍNH VIỄN VỌNG NĂM 1671</a:t>
            </a:r>
          </a:p>
        </p:txBody>
      </p:sp>
      <p:sp>
        <p:nvSpPr>
          <p:cNvPr id="5" name="Oval 4"/>
          <p:cNvSpPr/>
          <p:nvPr/>
        </p:nvSpPr>
        <p:spPr>
          <a:xfrm>
            <a:off x="5435600" y="228600"/>
            <a:ext cx="2382838" cy="16764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kỉ</a:t>
            </a:r>
            <a:r>
              <a:rPr lang="en-US" sz="4000" b="1" dirty="0">
                <a:solidFill>
                  <a:srgbClr val="0000FF"/>
                </a:solidFill>
                <a:latin typeface="Times New Roman" pitchFamily="18" charset="0"/>
                <a:cs typeface="Times New Roman" pitchFamily="18" charset="0"/>
              </a:rPr>
              <a:t> XVII</a:t>
            </a:r>
          </a:p>
        </p:txBody>
      </p:sp>
      <p:pic>
        <p:nvPicPr>
          <p:cNvPr id="144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1919288"/>
            <a:ext cx="19050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833563" y="476250"/>
            <a:ext cx="5251450" cy="4198938"/>
          </a:xfrm>
          <a:ln>
            <a:solidFill>
              <a:schemeClr val="accent6">
                <a:lumMod val="50000"/>
              </a:schemeClr>
            </a:solidFill>
          </a:ln>
        </p:spPr>
      </p:pic>
      <p:sp>
        <p:nvSpPr>
          <p:cNvPr id="4" name="Rectangle 3"/>
          <p:cNvSpPr/>
          <p:nvPr/>
        </p:nvSpPr>
        <p:spPr>
          <a:xfrm>
            <a:off x="1030288" y="5029200"/>
            <a:ext cx="6858000" cy="914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5400" b="1" dirty="0">
                <a:solidFill>
                  <a:srgbClr val="FF0000"/>
                </a:solidFill>
                <a:latin typeface="Times New Roman" pitchFamily="18" charset="0"/>
                <a:cs typeface="Times New Roman" pitchFamily="18" charset="0"/>
              </a:rPr>
              <a:t>BÚT CHÌ NĂM 1794</a:t>
            </a:r>
          </a:p>
        </p:txBody>
      </p:sp>
      <p:sp>
        <p:nvSpPr>
          <p:cNvPr id="5" name="Oval 4"/>
          <p:cNvSpPr/>
          <p:nvPr/>
        </p:nvSpPr>
        <p:spPr>
          <a:xfrm>
            <a:off x="5486400" y="260350"/>
            <a:ext cx="2901950" cy="19335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err="1">
                <a:solidFill>
                  <a:srgbClr val="0000FF"/>
                </a:solidFill>
                <a:latin typeface="Times New Roman" pitchFamily="18" charset="0"/>
                <a:cs typeface="Times New Roman" pitchFamily="18" charset="0"/>
              </a:rPr>
              <a:t>Thế</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kỉ</a:t>
            </a:r>
            <a:r>
              <a:rPr lang="en-US" sz="4400" b="1" dirty="0">
                <a:solidFill>
                  <a:srgbClr val="0000FF"/>
                </a:solidFill>
                <a:latin typeface="Times New Roman" pitchFamily="18" charset="0"/>
                <a:cs typeface="Times New Roman" pitchFamily="18" charset="0"/>
              </a:rPr>
              <a:t> XVIII</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0113" y="5084763"/>
            <a:ext cx="7391400" cy="10588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3600" b="1">
                <a:solidFill>
                  <a:srgbClr val="FF0000"/>
                </a:solidFill>
                <a:latin typeface="Times New Roman" pitchFamily="18" charset="0"/>
                <a:cs typeface="Times New Roman" pitchFamily="18" charset="0"/>
              </a:rPr>
              <a:t>ĐẦU MÁY XE LỬA NĂM 1804</a:t>
            </a:r>
            <a:endParaRPr lang="en-US" sz="3600" b="1" dirty="0">
              <a:solidFill>
                <a:srgbClr val="FF0000"/>
              </a:solidFill>
              <a:latin typeface="Times New Roman" pitchFamily="18" charset="0"/>
              <a:cs typeface="Times New Roman" pitchFamily="18" charset="0"/>
            </a:endParaRPr>
          </a:p>
        </p:txBody>
      </p:sp>
      <p:pic>
        <p:nvPicPr>
          <p:cNvPr id="1464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49275"/>
            <a:ext cx="73914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5486400" y="260350"/>
            <a:ext cx="2901950" cy="19335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err="1">
                <a:solidFill>
                  <a:srgbClr val="0000FF"/>
                </a:solidFill>
                <a:latin typeface="Times New Roman" pitchFamily="18" charset="0"/>
                <a:cs typeface="Times New Roman" pitchFamily="18" charset="0"/>
              </a:rPr>
              <a:t>Thế</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kỉ</a:t>
            </a:r>
            <a:r>
              <a:rPr lang="en-US" sz="4400" b="1" dirty="0">
                <a:solidFill>
                  <a:srgbClr val="0000FF"/>
                </a:solidFill>
                <a:latin typeface="Times New Roman" pitchFamily="18" charset="0"/>
                <a:cs typeface="Times New Roman" pitchFamily="18" charset="0"/>
              </a:rPr>
              <a:t> XIX</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14" descr="xe d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549275"/>
            <a:ext cx="6478587"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71600" y="5943600"/>
            <a:ext cx="6629400" cy="914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a:solidFill>
                  <a:srgbClr val="FF0000"/>
                </a:solidFill>
                <a:latin typeface="Times New Roman" pitchFamily="18" charset="0"/>
                <a:cs typeface="Times New Roman" pitchFamily="18" charset="0"/>
              </a:rPr>
              <a:t>XE ĐẠP NĂM 1869</a:t>
            </a:r>
          </a:p>
        </p:txBody>
      </p:sp>
      <p:sp>
        <p:nvSpPr>
          <p:cNvPr id="6" name="Oval 5"/>
          <p:cNvSpPr/>
          <p:nvPr/>
        </p:nvSpPr>
        <p:spPr>
          <a:xfrm>
            <a:off x="1371600" y="692150"/>
            <a:ext cx="2236788" cy="1757363"/>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kỉ</a:t>
            </a:r>
            <a:r>
              <a:rPr lang="en-US" sz="4000" b="1" dirty="0">
                <a:solidFill>
                  <a:srgbClr val="0000FF"/>
                </a:solidFill>
                <a:latin typeface="Times New Roman" pitchFamily="18" charset="0"/>
                <a:cs typeface="Times New Roman" pitchFamily="18" charset="0"/>
              </a:rPr>
              <a:t> XIX</a:t>
            </a:r>
          </a:p>
        </p:txBody>
      </p:sp>
      <p:pic>
        <p:nvPicPr>
          <p:cNvPr id="1474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313" y="1652588"/>
            <a:ext cx="1905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1788" cy="68611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24200" y="2133600"/>
            <a:ext cx="5257800" cy="2971800"/>
          </a:xfrm>
          <a:prstGeom prst="rect">
            <a:avLst/>
          </a:prstGeom>
          <a:solidFill>
            <a:srgbClr val="FFFF00"/>
          </a:solidFill>
        </p:spPr>
        <p:txBody>
          <a:bodyPr wrap="none">
            <a:prstTxWarp prst="textChevron">
              <a:avLst/>
            </a:prstTxWarp>
            <a:spAutoFit/>
          </a:bodyPr>
          <a:lstStyle/>
          <a:p>
            <a:pPr algn="ctr" eaLnBrk="1" hangingPunct="1">
              <a:defRPr/>
            </a:pPr>
            <a:r>
              <a:rPr lang="vi-VN" sz="5400" b="1" dirty="0">
                <a:ln w="1905"/>
                <a:solidFill>
                  <a:srgbClr val="0000CC"/>
                </a:solidFill>
                <a:effectLst>
                  <a:innerShdw blurRad="69850" dist="43180" dir="5400000">
                    <a:srgbClr val="000000">
                      <a:alpha val="65000"/>
                    </a:srgbClr>
                  </a:innerShdw>
                </a:effectLst>
                <a:cs typeface="+mn-cs"/>
              </a:rPr>
              <a:t>KHỞI ĐỘNG</a:t>
            </a:r>
            <a:endParaRPr lang="en-US" sz="5400" b="1" dirty="0">
              <a:ln w="1905"/>
              <a:solidFill>
                <a:srgbClr val="0000CC"/>
              </a:solidFill>
              <a:effectLst>
                <a:innerShdw blurRad="69850" dist="43180" dir="5400000">
                  <a:srgbClr val="000000">
                    <a:alpha val="65000"/>
                  </a:srgbClr>
                </a:innerShdw>
              </a:effectLst>
              <a:cs typeface="+mn-cs"/>
            </a:endParaRPr>
          </a:p>
        </p:txBody>
      </p:sp>
      <p:pic>
        <p:nvPicPr>
          <p:cNvPr id="1126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2125" y="4038600"/>
            <a:ext cx="2362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Content Placeholder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675" y="542925"/>
            <a:ext cx="2174875"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15" descr="o 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938"/>
            <a:ext cx="8208962" cy="61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8750" y="6122988"/>
            <a:ext cx="6572250" cy="685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a:solidFill>
                  <a:srgbClr val="FF0000"/>
                </a:solidFill>
                <a:latin typeface="Times New Roman" pitchFamily="18" charset="0"/>
                <a:cs typeface="Times New Roman" pitchFamily="18" charset="0"/>
              </a:rPr>
              <a:t>Ô TÔ NĂM 1886</a:t>
            </a:r>
          </a:p>
        </p:txBody>
      </p:sp>
      <p:sp>
        <p:nvSpPr>
          <p:cNvPr id="6" name="Oval 5"/>
          <p:cNvSpPr/>
          <p:nvPr/>
        </p:nvSpPr>
        <p:spPr>
          <a:xfrm>
            <a:off x="6416675" y="0"/>
            <a:ext cx="2438400" cy="1676400"/>
          </a:xfrm>
          <a:prstGeom prst="ellipse">
            <a:avLst/>
          </a:prstGeom>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err="1">
                <a:solidFill>
                  <a:srgbClr val="0000FF"/>
                </a:solidFill>
                <a:latin typeface="Times New Roman" pitchFamily="18" charset="0"/>
                <a:cs typeface="Times New Roman" pitchFamily="18" charset="0"/>
              </a:rPr>
              <a:t>Thế</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kỉ</a:t>
            </a:r>
            <a:r>
              <a:rPr lang="en-US" sz="4400" b="1" dirty="0">
                <a:solidFill>
                  <a:srgbClr val="0000FF"/>
                </a:solidFill>
                <a:latin typeface="Times New Roman" pitchFamily="18" charset="0"/>
                <a:cs typeface="Times New Roman" pitchFamily="18" charset="0"/>
              </a:rPr>
              <a:t> XIX</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p:txBody>
          <a:bodyPr/>
          <a:lstStyle/>
          <a:p>
            <a:pPr eaLnBrk="1" hangingPunct="1"/>
            <a:endParaRPr lang="en-US" altLang="en-US"/>
          </a:p>
        </p:txBody>
      </p:sp>
      <p:pic>
        <p:nvPicPr>
          <p:cNvPr id="149507" name="Picture 16" descr="may ba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81359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25550" y="5791200"/>
            <a:ext cx="6946900" cy="1066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5400" b="1" dirty="0">
                <a:solidFill>
                  <a:srgbClr val="FF0000"/>
                </a:solidFill>
                <a:latin typeface="Times New Roman" pitchFamily="18" charset="0"/>
                <a:cs typeface="Times New Roman" pitchFamily="18" charset="0"/>
              </a:rPr>
              <a:t>MÁY BAY NĂM 1903</a:t>
            </a:r>
          </a:p>
        </p:txBody>
      </p:sp>
      <p:sp>
        <p:nvSpPr>
          <p:cNvPr id="6" name="Oval 5"/>
          <p:cNvSpPr/>
          <p:nvPr/>
        </p:nvSpPr>
        <p:spPr>
          <a:xfrm>
            <a:off x="1257300" y="2209800"/>
            <a:ext cx="3441700" cy="2667000"/>
          </a:xfrm>
          <a:prstGeom prst="ellipse">
            <a:avLst/>
          </a:prstGeom>
          <a:ln>
            <a:solidFill>
              <a:srgbClr val="0000FF"/>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5400" b="1" dirty="0" err="1">
                <a:solidFill>
                  <a:srgbClr val="0000FF"/>
                </a:solidFill>
                <a:latin typeface="Times New Roman" pitchFamily="18" charset="0"/>
                <a:cs typeface="Times New Roman" pitchFamily="18" charset="0"/>
              </a:rPr>
              <a:t>Thế</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kỉ</a:t>
            </a:r>
            <a:r>
              <a:rPr lang="en-US" sz="5400" b="1" dirty="0">
                <a:solidFill>
                  <a:srgbClr val="0000FF"/>
                </a:solidFill>
                <a:latin typeface="Times New Roman" pitchFamily="18" charset="0"/>
                <a:cs typeface="Times New Roman" pitchFamily="18" charset="0"/>
              </a:rPr>
              <a:t> XX</a:t>
            </a:r>
          </a:p>
        </p:txBody>
      </p:sp>
      <p:pic>
        <p:nvPicPr>
          <p:cNvPr id="1495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8" y="1554163"/>
            <a:ext cx="19050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eaLnBrk="1" hangingPunct="1"/>
            <a:endParaRPr lang="en-US" altLang="en-US"/>
          </a:p>
        </p:txBody>
      </p:sp>
      <p:sp>
        <p:nvSpPr>
          <p:cNvPr id="150531" name="Content Placeholder 2"/>
          <p:cNvSpPr>
            <a:spLocks noGrp="1"/>
          </p:cNvSpPr>
          <p:nvPr>
            <p:ph idx="1"/>
          </p:nvPr>
        </p:nvSpPr>
        <p:spPr/>
        <p:txBody>
          <a:bodyPr/>
          <a:lstStyle/>
          <a:p>
            <a:pPr eaLnBrk="1" hangingPunct="1"/>
            <a:endParaRPr lang="en-US" altLang="en-US"/>
          </a:p>
        </p:txBody>
      </p:sp>
      <p:pic>
        <p:nvPicPr>
          <p:cNvPr id="150532" name="Picture 17" descr="may tinh dien tu.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05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5805488"/>
            <a:ext cx="8856662" cy="1028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a:solidFill>
                  <a:srgbClr val="FF0000"/>
                </a:solidFill>
                <a:latin typeface="Times New Roman" pitchFamily="18" charset="0"/>
                <a:cs typeface="Times New Roman" pitchFamily="18" charset="0"/>
              </a:rPr>
              <a:t>MÁY TÍNH ĐIỆN TỬ NĂM 1946</a:t>
            </a:r>
          </a:p>
        </p:txBody>
      </p:sp>
      <p:sp>
        <p:nvSpPr>
          <p:cNvPr id="6" name="Oval 5"/>
          <p:cNvSpPr/>
          <p:nvPr/>
        </p:nvSpPr>
        <p:spPr>
          <a:xfrm>
            <a:off x="5600700" y="228600"/>
            <a:ext cx="2211388" cy="1600200"/>
          </a:xfrm>
          <a:prstGeom prst="ellipse">
            <a:avLst/>
          </a:prstGeom>
          <a:ln>
            <a:solidFill>
              <a:srgbClr val="0000FF"/>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kỉ</a:t>
            </a:r>
            <a:r>
              <a:rPr lang="en-US" sz="4000" b="1" dirty="0">
                <a:solidFill>
                  <a:srgbClr val="0000FF"/>
                </a:solidFill>
                <a:latin typeface="Times New Roman" pitchFamily="18" charset="0"/>
                <a:cs typeface="Times New Roman" pitchFamily="18" charset="0"/>
              </a:rPr>
              <a:t> XX</a:t>
            </a:r>
          </a:p>
        </p:txBody>
      </p:sp>
      <p:sp>
        <p:nvSpPr>
          <p:cNvPr id="7" name="Rectangle 4"/>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defTabSz="685800" eaLnBrk="1" hangingPunct="1">
              <a:defRPr/>
            </a:pPr>
            <a:endParaRPr lang="vi-VN" altLang="en-US" sz="1350">
              <a:solidFill>
                <a:prstClr val="black"/>
              </a:solidFill>
              <a:latin typeface="Times New Roman" pitchFamily="18" charset="0"/>
              <a:cs typeface="Arial"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eaLnBrk="1" hangingPunct="1"/>
            <a:endParaRPr lang="en-US" altLang="en-US"/>
          </a:p>
        </p:txBody>
      </p:sp>
      <p:pic>
        <p:nvPicPr>
          <p:cNvPr id="151555" name="Content Placeholder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3238" y="260350"/>
            <a:ext cx="8137525" cy="5607050"/>
          </a:xfrm>
        </p:spPr>
      </p:pic>
      <p:sp>
        <p:nvSpPr>
          <p:cNvPr id="4" name="Rectangle 3"/>
          <p:cNvSpPr/>
          <p:nvPr/>
        </p:nvSpPr>
        <p:spPr>
          <a:xfrm>
            <a:off x="0" y="5867400"/>
            <a:ext cx="9144000" cy="990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a:solidFill>
                  <a:srgbClr val="FF0000"/>
                </a:solidFill>
                <a:latin typeface="Times New Roman" pitchFamily="18" charset="0"/>
                <a:cs typeface="Times New Roman" pitchFamily="18" charset="0"/>
              </a:rPr>
              <a:t>VỆ TINH NHÂN TẠO NĂM 1957</a:t>
            </a:r>
          </a:p>
        </p:txBody>
      </p:sp>
      <p:sp>
        <p:nvSpPr>
          <p:cNvPr id="8" name="Oval 7"/>
          <p:cNvSpPr/>
          <p:nvPr/>
        </p:nvSpPr>
        <p:spPr>
          <a:xfrm>
            <a:off x="1162050" y="620713"/>
            <a:ext cx="2546350" cy="1600200"/>
          </a:xfrm>
          <a:prstGeom prst="ellipse">
            <a:avLst/>
          </a:prstGeom>
          <a:ln>
            <a:solidFill>
              <a:srgbClr val="0000FF"/>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kỉ</a:t>
            </a:r>
            <a:r>
              <a:rPr lang="en-US" sz="4000" b="1" dirty="0">
                <a:solidFill>
                  <a:srgbClr val="0000FF"/>
                </a:solidFill>
                <a:latin typeface="Times New Roman" pitchFamily="18" charset="0"/>
                <a:cs typeface="Times New Roman" pitchFamily="18" charset="0"/>
              </a:rPr>
              <a:t> XX</a:t>
            </a:r>
          </a:p>
        </p:txBody>
      </p:sp>
      <p:sp>
        <p:nvSpPr>
          <p:cNvPr id="6" name="Rectangle 4"/>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defTabSz="685800" eaLnBrk="1" hangingPunct="1">
              <a:defRPr/>
            </a:pPr>
            <a:endParaRPr lang="vi-VN" altLang="en-US" sz="1350">
              <a:solidFill>
                <a:prstClr val="black"/>
              </a:solidFill>
              <a:latin typeface="Times New Roman" pitchFamily="18" charset="0"/>
              <a:cs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kinh vien v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8" y="0"/>
            <a:ext cx="26495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dau may xe lu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120650"/>
            <a:ext cx="25146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xe d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 y="2276475"/>
            <a:ext cx="3124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o t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276475"/>
            <a:ext cx="304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may ba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1613" y="2276475"/>
            <a:ext cx="251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may tinh dien tu.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8800" y="4446588"/>
            <a:ext cx="358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ve tinh nhan tao 1957.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3588" y="4416425"/>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1113" y="1693863"/>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1800" b="1">
                <a:solidFill>
                  <a:srgbClr val="FF0066"/>
                </a:solidFill>
                <a:latin typeface="Arial" pitchFamily="34" charset="0"/>
              </a:rPr>
              <a:t>Kính viễn vọng năm 1671</a:t>
            </a:r>
          </a:p>
        </p:txBody>
      </p:sp>
      <p:sp>
        <p:nvSpPr>
          <p:cNvPr id="13" name="Text Box 4"/>
          <p:cNvSpPr txBox="1">
            <a:spLocks noChangeArrowheads="1"/>
          </p:cNvSpPr>
          <p:nvPr/>
        </p:nvSpPr>
        <p:spPr bwMode="auto">
          <a:xfrm>
            <a:off x="2843213" y="1622425"/>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1800" b="1">
                <a:solidFill>
                  <a:srgbClr val="FF0066"/>
                </a:solidFill>
                <a:latin typeface="Arial" pitchFamily="34" charset="0"/>
              </a:rPr>
              <a:t>Bút chì năm 1794</a:t>
            </a:r>
          </a:p>
        </p:txBody>
      </p:sp>
      <p:sp>
        <p:nvSpPr>
          <p:cNvPr id="14" name="Text Box 4"/>
          <p:cNvSpPr txBox="1">
            <a:spLocks noChangeArrowheads="1"/>
          </p:cNvSpPr>
          <p:nvPr/>
        </p:nvSpPr>
        <p:spPr bwMode="auto">
          <a:xfrm>
            <a:off x="6156325" y="1700213"/>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1800" b="1">
                <a:solidFill>
                  <a:srgbClr val="FF0066"/>
                </a:solidFill>
                <a:latin typeface="Arial" pitchFamily="34" charset="0"/>
              </a:rPr>
              <a:t>Đầu máy xe lửa năm 1804</a:t>
            </a:r>
          </a:p>
        </p:txBody>
      </p:sp>
      <p:sp>
        <p:nvSpPr>
          <p:cNvPr id="15" name="Text Box 4"/>
          <p:cNvSpPr txBox="1">
            <a:spLocks noChangeArrowheads="1"/>
          </p:cNvSpPr>
          <p:nvPr/>
        </p:nvSpPr>
        <p:spPr bwMode="auto">
          <a:xfrm>
            <a:off x="34925" y="3933825"/>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1800" b="1">
                <a:solidFill>
                  <a:srgbClr val="FF0066"/>
                </a:solidFill>
                <a:latin typeface="Arial" pitchFamily="34" charset="0"/>
              </a:rPr>
              <a:t>Xe đạp năm 1869</a:t>
            </a:r>
          </a:p>
        </p:txBody>
      </p:sp>
      <p:sp>
        <p:nvSpPr>
          <p:cNvPr id="16" name="Text Box 4"/>
          <p:cNvSpPr txBox="1">
            <a:spLocks noChangeArrowheads="1"/>
          </p:cNvSpPr>
          <p:nvPr/>
        </p:nvSpPr>
        <p:spPr bwMode="auto">
          <a:xfrm>
            <a:off x="3270250" y="3944938"/>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1800" b="1">
                <a:solidFill>
                  <a:srgbClr val="FF0066"/>
                </a:solidFill>
                <a:latin typeface="Arial" pitchFamily="34" charset="0"/>
              </a:rPr>
              <a:t>Ô tô năm 1886</a:t>
            </a:r>
          </a:p>
        </p:txBody>
      </p:sp>
      <p:sp>
        <p:nvSpPr>
          <p:cNvPr id="17" name="Text Box 4"/>
          <p:cNvSpPr txBox="1">
            <a:spLocks noChangeArrowheads="1"/>
          </p:cNvSpPr>
          <p:nvPr/>
        </p:nvSpPr>
        <p:spPr bwMode="auto">
          <a:xfrm>
            <a:off x="6275388" y="38608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1800" b="1">
                <a:solidFill>
                  <a:srgbClr val="FF0066"/>
                </a:solidFill>
                <a:latin typeface="Arial" pitchFamily="34" charset="0"/>
              </a:rPr>
              <a:t>Máy bay năm 1903</a:t>
            </a:r>
          </a:p>
        </p:txBody>
      </p:sp>
      <p:sp>
        <p:nvSpPr>
          <p:cNvPr id="18" name="Text Box 4"/>
          <p:cNvSpPr txBox="1">
            <a:spLocks noChangeArrowheads="1"/>
          </p:cNvSpPr>
          <p:nvPr/>
        </p:nvSpPr>
        <p:spPr bwMode="auto">
          <a:xfrm>
            <a:off x="719138" y="65151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1800" b="1">
                <a:solidFill>
                  <a:srgbClr val="FF0066"/>
                </a:solidFill>
                <a:latin typeface="Arial" pitchFamily="34" charset="0"/>
              </a:rPr>
              <a:t>Máy tính điện tử năm 1946</a:t>
            </a:r>
          </a:p>
        </p:txBody>
      </p:sp>
      <p:sp>
        <p:nvSpPr>
          <p:cNvPr id="19" name="Text Box 4"/>
          <p:cNvSpPr txBox="1">
            <a:spLocks noChangeArrowheads="1"/>
          </p:cNvSpPr>
          <p:nvPr/>
        </p:nvSpPr>
        <p:spPr bwMode="auto">
          <a:xfrm>
            <a:off x="4883150" y="65151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1800" b="1">
                <a:solidFill>
                  <a:srgbClr val="FF0066"/>
                </a:solidFill>
                <a:latin typeface="Arial" pitchFamily="34" charset="0"/>
              </a:rPr>
              <a:t>Vệ tinh nhân tạo năm 1957</a:t>
            </a:r>
          </a:p>
        </p:txBody>
      </p:sp>
      <p:pic>
        <p:nvPicPr>
          <p:cNvPr id="20" name="Picture 19"/>
          <p:cNvPicPr>
            <a:picLocks noChangeAspect="1"/>
          </p:cNvPicPr>
          <p:nvPr/>
        </p:nvPicPr>
        <p:blipFill>
          <a:blip r:embed="rId9"/>
          <a:stretch>
            <a:fillRect/>
          </a:stretch>
        </p:blipFill>
        <p:spPr>
          <a:xfrm>
            <a:off x="2976563" y="130175"/>
            <a:ext cx="2971800" cy="1492250"/>
          </a:xfrm>
          <a:prstGeom prst="rect">
            <a:avLst/>
          </a:prstGeom>
          <a:ln>
            <a:solidFill>
              <a:schemeClr val="accent6">
                <a:lumMod val="50000"/>
              </a:schemeClr>
            </a:solidFill>
          </a:ln>
        </p:spPr>
      </p:pic>
      <p:sp>
        <p:nvSpPr>
          <p:cNvPr id="21" name="Oval 20"/>
          <p:cNvSpPr/>
          <p:nvPr/>
        </p:nvSpPr>
        <p:spPr>
          <a:xfrm>
            <a:off x="1793875" y="2276475"/>
            <a:ext cx="1289050" cy="631825"/>
          </a:xfrm>
          <a:prstGeom prst="ellipse">
            <a:avLst/>
          </a:prstGeom>
          <a:ln>
            <a:solidFill>
              <a:srgbClr val="0000FF"/>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solidFill>
                  <a:srgbClr val="0000FF"/>
                </a:solidFill>
                <a:latin typeface="Times New Roman" pitchFamily="18" charset="0"/>
                <a:cs typeface="Times New Roman" pitchFamily="18" charset="0"/>
              </a:rPr>
              <a:t>Thế</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kỉ</a:t>
            </a:r>
            <a:r>
              <a:rPr lang="en-US" sz="2000" b="1" dirty="0">
                <a:solidFill>
                  <a:srgbClr val="0000FF"/>
                </a:solidFill>
                <a:latin typeface="Times New Roman" pitchFamily="18" charset="0"/>
                <a:cs typeface="Times New Roman" pitchFamily="18" charset="0"/>
              </a:rPr>
              <a:t> XIX</a:t>
            </a:r>
          </a:p>
        </p:txBody>
      </p:sp>
      <p:sp>
        <p:nvSpPr>
          <p:cNvPr id="22" name="Oval 21"/>
          <p:cNvSpPr/>
          <p:nvPr/>
        </p:nvSpPr>
        <p:spPr>
          <a:xfrm>
            <a:off x="4668838" y="109538"/>
            <a:ext cx="1273175" cy="800100"/>
          </a:xfrm>
          <a:prstGeom prst="ellipse">
            <a:avLst/>
          </a:prstGeom>
          <a:ln>
            <a:solidFill>
              <a:srgbClr val="0000FF"/>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solidFill>
                  <a:srgbClr val="0000FF"/>
                </a:solidFill>
                <a:latin typeface="Times New Roman" pitchFamily="18" charset="0"/>
                <a:cs typeface="Times New Roman" pitchFamily="18" charset="0"/>
              </a:rPr>
              <a:t>Thế</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kỉ</a:t>
            </a:r>
            <a:r>
              <a:rPr lang="en-US" sz="2000" b="1" dirty="0">
                <a:solidFill>
                  <a:srgbClr val="0000FF"/>
                </a:solidFill>
                <a:latin typeface="Times New Roman" pitchFamily="18" charset="0"/>
                <a:cs typeface="Times New Roman" pitchFamily="18" charset="0"/>
              </a:rPr>
              <a:t> XVIII</a:t>
            </a:r>
          </a:p>
        </p:txBody>
      </p:sp>
      <p:sp>
        <p:nvSpPr>
          <p:cNvPr id="23" name="Oval 22"/>
          <p:cNvSpPr/>
          <p:nvPr/>
        </p:nvSpPr>
        <p:spPr>
          <a:xfrm>
            <a:off x="7477125" y="76200"/>
            <a:ext cx="1312863" cy="687388"/>
          </a:xfrm>
          <a:prstGeom prst="ellipse">
            <a:avLst/>
          </a:prstGeom>
          <a:ln>
            <a:solidFill>
              <a:srgbClr val="0000FF"/>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solidFill>
                  <a:srgbClr val="0000FF"/>
                </a:solidFill>
                <a:latin typeface="Times New Roman" pitchFamily="18" charset="0"/>
                <a:cs typeface="Times New Roman" pitchFamily="18" charset="0"/>
              </a:rPr>
              <a:t>Thế</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kỉ</a:t>
            </a:r>
            <a:r>
              <a:rPr lang="en-US" sz="2000" b="1" dirty="0">
                <a:solidFill>
                  <a:srgbClr val="0000FF"/>
                </a:solidFill>
                <a:latin typeface="Times New Roman" pitchFamily="18" charset="0"/>
                <a:cs typeface="Times New Roman" pitchFamily="18" charset="0"/>
              </a:rPr>
              <a:t> XIX</a:t>
            </a:r>
          </a:p>
        </p:txBody>
      </p:sp>
      <p:sp>
        <p:nvSpPr>
          <p:cNvPr id="24" name="Oval 23"/>
          <p:cNvSpPr/>
          <p:nvPr/>
        </p:nvSpPr>
        <p:spPr>
          <a:xfrm>
            <a:off x="6553200" y="2713038"/>
            <a:ext cx="1255713" cy="735012"/>
          </a:xfrm>
          <a:prstGeom prst="ellipse">
            <a:avLst/>
          </a:prstGeom>
          <a:ln>
            <a:solidFill>
              <a:srgbClr val="0000FF"/>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solidFill>
                  <a:srgbClr val="0000FF"/>
                </a:solidFill>
                <a:latin typeface="Times New Roman" pitchFamily="18" charset="0"/>
                <a:cs typeface="Times New Roman" pitchFamily="18" charset="0"/>
              </a:rPr>
              <a:t>Thế</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kỉ</a:t>
            </a:r>
            <a:r>
              <a:rPr lang="en-US" sz="2000" b="1" dirty="0">
                <a:solidFill>
                  <a:srgbClr val="0000FF"/>
                </a:solidFill>
                <a:latin typeface="Times New Roman" pitchFamily="18" charset="0"/>
                <a:cs typeface="Times New Roman" pitchFamily="18" charset="0"/>
              </a:rPr>
              <a:t> XX</a:t>
            </a:r>
          </a:p>
        </p:txBody>
      </p:sp>
      <p:sp>
        <p:nvSpPr>
          <p:cNvPr id="25" name="Oval 24"/>
          <p:cNvSpPr/>
          <p:nvPr/>
        </p:nvSpPr>
        <p:spPr>
          <a:xfrm>
            <a:off x="1373188" y="25400"/>
            <a:ext cx="1470025" cy="687388"/>
          </a:xfrm>
          <a:prstGeom prst="ellipse">
            <a:avLst/>
          </a:prstGeom>
          <a:ln>
            <a:solidFill>
              <a:srgbClr val="0000FF"/>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solidFill>
                  <a:srgbClr val="0000FF"/>
                </a:solidFill>
                <a:latin typeface="Times New Roman" pitchFamily="18" charset="0"/>
                <a:cs typeface="Times New Roman" pitchFamily="18" charset="0"/>
              </a:rPr>
              <a:t>Thế</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kỉ</a:t>
            </a:r>
            <a:r>
              <a:rPr lang="en-US" sz="2000" b="1" dirty="0">
                <a:solidFill>
                  <a:srgbClr val="0000FF"/>
                </a:solidFill>
                <a:latin typeface="Times New Roman" pitchFamily="18" charset="0"/>
                <a:cs typeface="Times New Roman" pitchFamily="18" charset="0"/>
              </a:rPr>
              <a:t> XVII</a:t>
            </a:r>
          </a:p>
        </p:txBody>
      </p:sp>
      <p:sp>
        <p:nvSpPr>
          <p:cNvPr id="26" name="Oval 25"/>
          <p:cNvSpPr/>
          <p:nvPr/>
        </p:nvSpPr>
        <p:spPr>
          <a:xfrm>
            <a:off x="5049838" y="2279650"/>
            <a:ext cx="1296987" cy="646113"/>
          </a:xfrm>
          <a:prstGeom prst="ellipse">
            <a:avLst/>
          </a:prstGeom>
          <a:ln>
            <a:solidFill>
              <a:srgbClr val="0000FF"/>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solidFill>
                  <a:srgbClr val="0000FF"/>
                </a:solidFill>
                <a:latin typeface="Times New Roman" pitchFamily="18" charset="0"/>
                <a:cs typeface="Times New Roman" pitchFamily="18" charset="0"/>
              </a:rPr>
              <a:t>Thế</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kỉ</a:t>
            </a:r>
            <a:r>
              <a:rPr lang="en-US" sz="2000" b="1" dirty="0">
                <a:solidFill>
                  <a:srgbClr val="0000FF"/>
                </a:solidFill>
                <a:latin typeface="Times New Roman" pitchFamily="18" charset="0"/>
                <a:cs typeface="Times New Roman" pitchFamily="18" charset="0"/>
              </a:rPr>
              <a:t> XIX</a:t>
            </a:r>
          </a:p>
        </p:txBody>
      </p:sp>
      <p:sp>
        <p:nvSpPr>
          <p:cNvPr id="27" name="Oval 26"/>
          <p:cNvSpPr/>
          <p:nvPr/>
        </p:nvSpPr>
        <p:spPr>
          <a:xfrm>
            <a:off x="2816225" y="4446588"/>
            <a:ext cx="1295400" cy="690562"/>
          </a:xfrm>
          <a:prstGeom prst="ellipse">
            <a:avLst/>
          </a:prstGeom>
          <a:ln>
            <a:solidFill>
              <a:srgbClr val="0000FF"/>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solidFill>
                  <a:srgbClr val="0000FF"/>
                </a:solidFill>
                <a:latin typeface="Times New Roman" pitchFamily="18" charset="0"/>
                <a:cs typeface="Times New Roman" pitchFamily="18" charset="0"/>
              </a:rPr>
              <a:t>Thế</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kỉ</a:t>
            </a:r>
            <a:r>
              <a:rPr lang="en-US" sz="2000" b="1" dirty="0">
                <a:solidFill>
                  <a:srgbClr val="0000FF"/>
                </a:solidFill>
                <a:latin typeface="Times New Roman" pitchFamily="18" charset="0"/>
                <a:cs typeface="Times New Roman" pitchFamily="18" charset="0"/>
              </a:rPr>
              <a:t> XX</a:t>
            </a:r>
          </a:p>
        </p:txBody>
      </p:sp>
      <p:sp>
        <p:nvSpPr>
          <p:cNvPr id="28" name="Oval 27"/>
          <p:cNvSpPr/>
          <p:nvPr/>
        </p:nvSpPr>
        <p:spPr>
          <a:xfrm>
            <a:off x="4678363" y="4487863"/>
            <a:ext cx="1270000" cy="649287"/>
          </a:xfrm>
          <a:prstGeom prst="ellipse">
            <a:avLst/>
          </a:prstGeom>
          <a:ln>
            <a:solidFill>
              <a:srgbClr val="0000FF"/>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solidFill>
                  <a:srgbClr val="0000FF"/>
                </a:solidFill>
                <a:latin typeface="Times New Roman" pitchFamily="18" charset="0"/>
                <a:cs typeface="Times New Roman" pitchFamily="18" charset="0"/>
              </a:rPr>
              <a:t>Thế</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kỉ</a:t>
            </a:r>
            <a:r>
              <a:rPr lang="en-US" sz="2000" b="1" dirty="0">
                <a:solidFill>
                  <a:srgbClr val="0000FF"/>
                </a:solidFill>
                <a:latin typeface="Times New Roman" pitchFamily="18" charset="0"/>
                <a:cs typeface="Times New Roman" pitchFamily="18" charset="0"/>
              </a:rPr>
              <a:t> XX</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1000"/>
                                        <p:tgtEl>
                                          <p:spTgt spid="23"/>
                                        </p:tgtEl>
                                      </p:cBhvr>
                                    </p:animEffect>
                                    <p:anim calcmode="lin" valueType="num">
                                      <p:cBhvr>
                                        <p:cTn id="98" dur="1000" fill="hold"/>
                                        <p:tgtEl>
                                          <p:spTgt spid="23"/>
                                        </p:tgtEl>
                                        <p:attrNameLst>
                                          <p:attrName>ppt_x</p:attrName>
                                        </p:attrNameLst>
                                      </p:cBhvr>
                                      <p:tavLst>
                                        <p:tav tm="0">
                                          <p:val>
                                            <p:strVal val="#ppt_x"/>
                                          </p:val>
                                        </p:tav>
                                        <p:tav tm="100000">
                                          <p:val>
                                            <p:strVal val="#ppt_x"/>
                                          </p:val>
                                        </p:tav>
                                      </p:tavLst>
                                    </p:anim>
                                    <p:anim calcmode="lin" valueType="num">
                                      <p:cBhvr>
                                        <p:cTn id="99" dur="1000" fill="hold"/>
                                        <p:tgtEl>
                                          <p:spTgt spid="2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1000"/>
                                        <p:tgtEl>
                                          <p:spTgt spid="25"/>
                                        </p:tgtEl>
                                      </p:cBhvr>
                                    </p:animEffect>
                                    <p:anim calcmode="lin" valueType="num">
                                      <p:cBhvr>
                                        <p:cTn id="108" dur="1000" fill="hold"/>
                                        <p:tgtEl>
                                          <p:spTgt spid="25"/>
                                        </p:tgtEl>
                                        <p:attrNameLst>
                                          <p:attrName>ppt_x</p:attrName>
                                        </p:attrNameLst>
                                      </p:cBhvr>
                                      <p:tavLst>
                                        <p:tav tm="0">
                                          <p:val>
                                            <p:strVal val="#ppt_x"/>
                                          </p:val>
                                        </p:tav>
                                        <p:tav tm="100000">
                                          <p:val>
                                            <p:strVal val="#ppt_x"/>
                                          </p:val>
                                        </p:tav>
                                      </p:tavLst>
                                    </p:anim>
                                    <p:anim calcmode="lin" valueType="num">
                                      <p:cBhvr>
                                        <p:cTn id="109" dur="1000" fill="hold"/>
                                        <p:tgtEl>
                                          <p:spTgt spid="2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1000"/>
                                        <p:tgtEl>
                                          <p:spTgt spid="26"/>
                                        </p:tgtEl>
                                      </p:cBhvr>
                                    </p:animEffect>
                                    <p:anim calcmode="lin" valueType="num">
                                      <p:cBhvr>
                                        <p:cTn id="113" dur="1000" fill="hold"/>
                                        <p:tgtEl>
                                          <p:spTgt spid="26"/>
                                        </p:tgtEl>
                                        <p:attrNameLst>
                                          <p:attrName>ppt_x</p:attrName>
                                        </p:attrNameLst>
                                      </p:cBhvr>
                                      <p:tavLst>
                                        <p:tav tm="0">
                                          <p:val>
                                            <p:strVal val="#ppt_x"/>
                                          </p:val>
                                        </p:tav>
                                        <p:tav tm="100000">
                                          <p:val>
                                            <p:strVal val="#ppt_x"/>
                                          </p:val>
                                        </p:tav>
                                      </p:tavLst>
                                    </p:anim>
                                    <p:anim calcmode="lin" valueType="num">
                                      <p:cBhvr>
                                        <p:cTn id="114" dur="1000" fill="hold"/>
                                        <p:tgtEl>
                                          <p:spTgt spid="2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1000"/>
                                        <p:tgtEl>
                                          <p:spTgt spid="28"/>
                                        </p:tgtEl>
                                      </p:cBhvr>
                                    </p:animEffect>
                                    <p:anim calcmode="lin" valueType="num">
                                      <p:cBhvr>
                                        <p:cTn id="123" dur="1000" fill="hold"/>
                                        <p:tgtEl>
                                          <p:spTgt spid="28"/>
                                        </p:tgtEl>
                                        <p:attrNameLst>
                                          <p:attrName>ppt_x</p:attrName>
                                        </p:attrNameLst>
                                      </p:cBhvr>
                                      <p:tavLst>
                                        <p:tav tm="0">
                                          <p:val>
                                            <p:strVal val="#ppt_x"/>
                                          </p:val>
                                        </p:tav>
                                        <p:tav tm="100000">
                                          <p:val>
                                            <p:strVal val="#ppt_x"/>
                                          </p:val>
                                        </p:tav>
                                      </p:tavLst>
                                    </p:anim>
                                    <p:anim calcmode="lin" valueType="num">
                                      <p:cBhvr>
                                        <p:cTn id="1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1" grpId="0" animBg="1"/>
      <p:bldP spid="22" grpId="0" animBg="1"/>
      <p:bldP spid="23" grpId="0" animBg="1"/>
      <p:bldP spid="24" grpId="0" animBg="1"/>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Rot="1" noChangeAspect="1" noMove="1" noResize="1" noEditPoints="1" noAdjustHandles="1" noChangeArrowheads="1" noChangeShapeType="1" noTextEdit="1"/>
          </p:cNvSpPr>
          <p:nvPr/>
        </p:nvSpPr>
        <p:spPr>
          <a:xfrm>
            <a:off x="106364" y="1874838"/>
            <a:ext cx="4514056" cy="2537746"/>
          </a:xfrm>
          <a:prstGeom prst="rect">
            <a:avLst/>
          </a:prstGeom>
          <a:blipFill rotWithShape="1">
            <a:blip r:embed="rId2"/>
            <a:stretch>
              <a:fillRect l="-4049" t="-4327" r="-1889" b="-5529"/>
            </a:stretch>
          </a:blipFill>
          <a:ln>
            <a:noFill/>
          </a:ln>
        </p:spPr>
        <p:txBody>
          <a:bodyPr/>
          <a:lstStyle/>
          <a:p>
            <a:pPr>
              <a:defRPr/>
            </a:pPr>
            <a:r>
              <a:rPr lang="en-US">
                <a:noFill/>
                <a:latin typeface="Arial" charset="0"/>
                <a:cs typeface="Arial" charset="0"/>
              </a:rPr>
              <a:t> </a:t>
            </a:r>
          </a:p>
        </p:txBody>
      </p:sp>
      <p:cxnSp>
        <p:nvCxnSpPr>
          <p:cNvPr id="7" name="Straight Connector 6"/>
          <p:cNvCxnSpPr/>
          <p:nvPr/>
        </p:nvCxnSpPr>
        <p:spPr>
          <a:xfrm>
            <a:off x="4716463" y="1795463"/>
            <a:ext cx="0" cy="27559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1988" name="TextBox 7"/>
          <p:cNvSpPr txBox="1">
            <a:spLocks noChangeArrowheads="1"/>
          </p:cNvSpPr>
          <p:nvPr/>
        </p:nvSpPr>
        <p:spPr bwMode="auto">
          <a:xfrm>
            <a:off x="323850" y="765175"/>
            <a:ext cx="8593138" cy="708025"/>
          </a:xfrm>
          <a:prstGeom prst="rect">
            <a:avLst/>
          </a:prstGeom>
          <a:solidFill>
            <a:schemeClr val="accent6">
              <a:lumMod val="20000"/>
              <a:lumOff val="80000"/>
            </a:schemeClr>
          </a:solidFill>
          <a:ln>
            <a:noFill/>
          </a:ln>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defRPr/>
            </a:pPr>
            <a:r>
              <a:rPr lang="en-US" altLang="en-US" sz="4000" b="1" dirty="0" err="1">
                <a:solidFill>
                  <a:srgbClr val="0000FF"/>
                </a:solidFill>
                <a:latin typeface="Times New Roman" pitchFamily="18" charset="0"/>
                <a:cs typeface="Times New Roman" pitchFamily="18" charset="0"/>
              </a:rPr>
              <a:t>Bài</a:t>
            </a:r>
            <a:r>
              <a:rPr lang="en-US" altLang="en-US" sz="4000" b="1" dirty="0">
                <a:solidFill>
                  <a:srgbClr val="0000FF"/>
                </a:solidFill>
                <a:latin typeface="Times New Roman" pitchFamily="18" charset="0"/>
                <a:cs typeface="Times New Roman" pitchFamily="18" charset="0"/>
              </a:rPr>
              <a:t> 2: </a:t>
            </a:r>
            <a:r>
              <a:rPr lang="en-US" altLang="en-US" sz="4000" b="1" dirty="0" err="1">
                <a:solidFill>
                  <a:srgbClr val="0000FF"/>
                </a:solidFill>
                <a:latin typeface="Times New Roman" pitchFamily="18" charset="0"/>
                <a:cs typeface="Times New Roman" pitchFamily="18" charset="0"/>
              </a:rPr>
              <a:t>Viết</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số</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thích</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hợp</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vào</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chỗ</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chấm</a:t>
            </a:r>
            <a:r>
              <a:rPr lang="en-US" altLang="en-US" sz="4000" b="1" dirty="0">
                <a:solidFill>
                  <a:srgbClr val="0000FF"/>
                </a:solidFill>
                <a:latin typeface="Times New Roman" pitchFamily="18" charset="0"/>
                <a:cs typeface="Times New Roman" pitchFamily="18" charset="0"/>
              </a:rPr>
              <a:t>:</a:t>
            </a:r>
            <a:endParaRPr lang="en-US" altLang="en-US" sz="4000" dirty="0">
              <a:solidFill>
                <a:srgbClr val="0000FF"/>
              </a:solidFill>
              <a:cs typeface="Arial" charset="0"/>
            </a:endParaRPr>
          </a:p>
        </p:txBody>
      </p:sp>
      <p:sp>
        <p:nvSpPr>
          <p:cNvPr id="3" name="TextBox 2"/>
          <p:cNvSpPr txBox="1">
            <a:spLocks noRot="1" noChangeAspect="1" noMove="1" noResize="1" noEditPoints="1" noAdjustHandles="1" noChangeArrowheads="1" noChangeShapeType="1" noTextEdit="1"/>
          </p:cNvSpPr>
          <p:nvPr/>
        </p:nvSpPr>
        <p:spPr>
          <a:xfrm>
            <a:off x="4860032" y="1874838"/>
            <a:ext cx="4056956" cy="2540567"/>
          </a:xfrm>
          <a:prstGeom prst="rect">
            <a:avLst/>
          </a:prstGeom>
          <a:blipFill rotWithShape="1">
            <a:blip r:embed="rId3"/>
            <a:stretch>
              <a:fillRect l="-4505" t="-4327" b="-5529"/>
            </a:stretch>
          </a:blipFill>
        </p:spPr>
        <p:txBody>
          <a:bodyPr/>
          <a:lstStyle/>
          <a:p>
            <a:pPr>
              <a:defRPr/>
            </a:pPr>
            <a:r>
              <a:rPr lang="en-US">
                <a:noFill/>
                <a:latin typeface="Arial" charset="0"/>
                <a:cs typeface="Arial" charset="0"/>
              </a:rPr>
              <a:t> </a:t>
            </a:r>
          </a:p>
        </p:txBody>
      </p:sp>
    </p:spTree>
  </p:cSld>
  <p:clrMapOvr>
    <a:masterClrMapping/>
  </p:clrMapOvr>
  <p:transition spd="slow">
    <p:check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Rot="1" noChangeAspect="1" noMove="1" noResize="1" noEditPoints="1" noAdjustHandles="1" noChangeArrowheads="1" noChangeShapeType="1" noTextEdit="1"/>
          </p:cNvSpPr>
          <p:nvPr/>
        </p:nvSpPr>
        <p:spPr>
          <a:xfrm>
            <a:off x="107951" y="1692275"/>
            <a:ext cx="4824090" cy="3258328"/>
          </a:xfrm>
          <a:prstGeom prst="rect">
            <a:avLst/>
          </a:prstGeom>
          <a:blipFill rotWithShape="1">
            <a:blip r:embed="rId2"/>
            <a:stretch>
              <a:fillRect l="-4172" t="-2996" r="-3287" b="-4682"/>
            </a:stretch>
          </a:blipFill>
          <a:ln>
            <a:noFill/>
          </a:ln>
        </p:spPr>
        <p:txBody>
          <a:bodyPr/>
          <a:lstStyle/>
          <a:p>
            <a:pPr>
              <a:defRPr/>
            </a:pPr>
            <a:r>
              <a:rPr lang="en-US">
                <a:noFill/>
                <a:latin typeface="Arial" charset="0"/>
                <a:cs typeface="Arial" charset="0"/>
              </a:rPr>
              <a:t> </a:t>
            </a:r>
          </a:p>
        </p:txBody>
      </p:sp>
      <p:cxnSp>
        <p:nvCxnSpPr>
          <p:cNvPr id="7" name="Straight Connector 6"/>
          <p:cNvCxnSpPr>
            <a:cxnSpLocks/>
          </p:cNvCxnSpPr>
          <p:nvPr/>
        </p:nvCxnSpPr>
        <p:spPr>
          <a:xfrm>
            <a:off x="4932363" y="1538288"/>
            <a:ext cx="0" cy="3411537"/>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43012" name="Title 1"/>
          <p:cNvSpPr txBox="1">
            <a:spLocks/>
          </p:cNvSpPr>
          <p:nvPr/>
        </p:nvSpPr>
        <p:spPr bwMode="auto">
          <a:xfrm>
            <a:off x="0" y="328613"/>
            <a:ext cx="9144000" cy="1143000"/>
          </a:xfrm>
          <a:prstGeom prst="rect">
            <a:avLst/>
          </a:prstGeom>
          <a:solidFill>
            <a:schemeClr val="accent6">
              <a:lumMod val="20000"/>
              <a:lumOff val="80000"/>
            </a:schemeClr>
          </a:solidFill>
          <a:ln>
            <a:noFill/>
          </a:ln>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defRPr/>
            </a:pPr>
            <a:r>
              <a:rPr lang="en-US" altLang="en-US" sz="4000" b="1" dirty="0" err="1">
                <a:solidFill>
                  <a:srgbClr val="0000FF"/>
                </a:solidFill>
                <a:latin typeface="Times New Roman" pitchFamily="18" charset="0"/>
                <a:cs typeface="Times New Roman" pitchFamily="18" charset="0"/>
                <a:sym typeface="Wingdings" pitchFamily="2" charset="2"/>
              </a:rPr>
              <a:t>Bài</a:t>
            </a:r>
            <a:r>
              <a:rPr lang="en-US" altLang="en-US" sz="4000" b="1" dirty="0">
                <a:solidFill>
                  <a:srgbClr val="0000FF"/>
                </a:solidFill>
                <a:latin typeface="Times New Roman" pitchFamily="18" charset="0"/>
                <a:cs typeface="Times New Roman" pitchFamily="18" charset="0"/>
                <a:sym typeface="Wingdings" pitchFamily="2" charset="2"/>
              </a:rPr>
              <a:t> 2: </a:t>
            </a:r>
            <a:r>
              <a:rPr lang="en-US" altLang="en-US" sz="4000" b="1" dirty="0" err="1">
                <a:solidFill>
                  <a:srgbClr val="0000FF"/>
                </a:solidFill>
                <a:latin typeface="Times New Roman" pitchFamily="18" charset="0"/>
                <a:cs typeface="Times New Roman" pitchFamily="18" charset="0"/>
              </a:rPr>
              <a:t>Viết</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số</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thích</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hợp</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vào</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chỗ</a:t>
            </a:r>
            <a:r>
              <a:rPr lang="en-US" altLang="en-US" sz="4000" b="1" dirty="0">
                <a:solidFill>
                  <a:srgbClr val="0000FF"/>
                </a:solidFill>
                <a:latin typeface="Times New Roman" pitchFamily="18" charset="0"/>
                <a:cs typeface="Times New Roman" pitchFamily="18" charset="0"/>
              </a:rPr>
              <a:t> </a:t>
            </a:r>
            <a:r>
              <a:rPr lang="en-US" altLang="en-US" sz="4000" b="1" dirty="0" err="1">
                <a:solidFill>
                  <a:srgbClr val="0000FF"/>
                </a:solidFill>
                <a:latin typeface="Times New Roman" pitchFamily="18" charset="0"/>
                <a:cs typeface="Times New Roman" pitchFamily="18" charset="0"/>
              </a:rPr>
              <a:t>chấm</a:t>
            </a:r>
            <a:r>
              <a:rPr lang="en-US" altLang="en-US" sz="4000" b="1" dirty="0">
                <a:solidFill>
                  <a:srgbClr val="0000FF"/>
                </a:solidFill>
                <a:latin typeface="Times New Roman" pitchFamily="18" charset="0"/>
                <a:cs typeface="Times New Roman" pitchFamily="18" charset="0"/>
              </a:rPr>
              <a:t>:</a:t>
            </a:r>
          </a:p>
        </p:txBody>
      </p:sp>
      <p:sp>
        <p:nvSpPr>
          <p:cNvPr id="43013" name="Rectangle 3"/>
          <p:cNvSpPr>
            <a:spLocks noRot="1" noChangeAspect="1" noMove="1" noResize="1" noEditPoints="1" noAdjustHandles="1" noChangeArrowheads="1" noChangeShapeType="1" noTextEdit="1"/>
          </p:cNvSpPr>
          <p:nvPr/>
        </p:nvSpPr>
        <p:spPr bwMode="auto">
          <a:xfrm>
            <a:off x="4932041" y="1773238"/>
            <a:ext cx="4211959" cy="3078984"/>
          </a:xfrm>
          <a:prstGeom prst="rect">
            <a:avLst/>
          </a:prstGeom>
          <a:blipFill rotWithShape="1">
            <a:blip r:embed="rId3"/>
            <a:stretch>
              <a:fillRect t="-1386" b="-3762"/>
            </a:stretch>
          </a:blipFill>
          <a:ln>
            <a:noFill/>
          </a:ln>
        </p:spPr>
        <p:txBody>
          <a:bodyPr/>
          <a:lstStyle/>
          <a:p>
            <a:pPr>
              <a:defRPr/>
            </a:pPr>
            <a:r>
              <a:rPr lang="en-US">
                <a:noFill/>
                <a:latin typeface="Arial" charset="0"/>
                <a:cs typeface="Arial" charset="0"/>
              </a:rPr>
              <a:t> </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txBox="1">
            <a:spLocks/>
          </p:cNvSpPr>
          <p:nvPr/>
        </p:nvSpPr>
        <p:spPr bwMode="auto">
          <a:xfrm>
            <a:off x="168275" y="382588"/>
            <a:ext cx="8724900" cy="15414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r>
              <a:rPr lang="en-US" altLang="en-US" sz="4800" b="1">
                <a:solidFill>
                  <a:srgbClr val="0000FF"/>
                </a:solidFill>
                <a:latin typeface="Times New Roman" pitchFamily="18" charset="0"/>
                <a:cs typeface="Times New Roman" pitchFamily="18" charset="0"/>
                <a:sym typeface="Wingdings" pitchFamily="2" charset="2"/>
              </a:rPr>
              <a:t>Bài 3: </a:t>
            </a:r>
            <a:r>
              <a:rPr lang="en-US" altLang="en-US" sz="4800" b="1">
                <a:solidFill>
                  <a:srgbClr val="0000FF"/>
                </a:solidFill>
                <a:latin typeface="Times New Roman" pitchFamily="18" charset="0"/>
                <a:cs typeface="Times New Roman" pitchFamily="18" charset="0"/>
              </a:rPr>
              <a:t>Viết số thập phân thích hợp vào chỗ chấm:</a:t>
            </a:r>
          </a:p>
        </p:txBody>
      </p:sp>
      <p:sp>
        <p:nvSpPr>
          <p:cNvPr id="44035" name="Rectangle 5"/>
          <p:cNvSpPr>
            <a:spLocks noChangeArrowheads="1"/>
          </p:cNvSpPr>
          <p:nvPr/>
        </p:nvSpPr>
        <p:spPr bwMode="auto">
          <a:xfrm>
            <a:off x="1042988" y="1989138"/>
            <a:ext cx="7850187" cy="3786187"/>
          </a:xfrm>
          <a:prstGeom prst="rect">
            <a:avLst/>
          </a:prstGeom>
          <a:solidFill>
            <a:schemeClr val="accent2">
              <a:lumMod val="20000"/>
              <a:lumOff val="80000"/>
            </a:schemeClr>
          </a:solidFill>
          <a:ln>
            <a:noFill/>
          </a:ln>
        </p:spPr>
        <p:txBody>
          <a:bodyPr>
            <a:spAutoFit/>
          </a:bodyPr>
          <a:lstStyle/>
          <a:p>
            <a:pPr eaLnBrk="1" hangingPunct="1">
              <a:defRPr/>
            </a:pPr>
            <a:r>
              <a:rPr lang="en-GB" altLang="en-US" sz="4800" b="1" dirty="0">
                <a:solidFill>
                  <a:srgbClr val="0000FF"/>
                </a:solidFill>
                <a:latin typeface="Times New Roman" pitchFamily="18" charset="0"/>
                <a:cs typeface="Times New Roman" pitchFamily="18" charset="0"/>
              </a:rPr>
              <a:t>a) 84 </a:t>
            </a:r>
            <a:r>
              <a:rPr lang="en-GB" altLang="en-US" sz="4800" b="1" dirty="0" err="1">
                <a:solidFill>
                  <a:srgbClr val="0000FF"/>
                </a:solidFill>
                <a:latin typeface="Times New Roman" pitchFamily="18" charset="0"/>
                <a:cs typeface="Times New Roman" pitchFamily="18" charset="0"/>
              </a:rPr>
              <a:t>phút</a:t>
            </a:r>
            <a:r>
              <a:rPr lang="en-GB" altLang="en-US" sz="4800" b="1" dirty="0">
                <a:solidFill>
                  <a:srgbClr val="0000FF"/>
                </a:solidFill>
                <a:latin typeface="Times New Roman" pitchFamily="18" charset="0"/>
                <a:cs typeface="Times New Roman" pitchFamily="18" charset="0"/>
              </a:rPr>
              <a:t> =…….. </a:t>
            </a:r>
            <a:r>
              <a:rPr lang="en-GB" altLang="en-US" sz="4800" b="1" dirty="0" err="1">
                <a:solidFill>
                  <a:srgbClr val="0000FF"/>
                </a:solidFill>
                <a:latin typeface="Times New Roman" pitchFamily="18" charset="0"/>
                <a:cs typeface="Times New Roman" pitchFamily="18" charset="0"/>
              </a:rPr>
              <a:t>giờ</a:t>
            </a:r>
            <a:r>
              <a:rPr lang="en-GB" altLang="en-US" sz="4800" b="1" dirty="0">
                <a:solidFill>
                  <a:srgbClr val="0000FF"/>
                </a:solidFill>
                <a:latin typeface="Times New Roman" pitchFamily="18" charset="0"/>
                <a:cs typeface="Times New Roman" pitchFamily="18" charset="0"/>
              </a:rPr>
              <a:t> </a:t>
            </a:r>
          </a:p>
          <a:p>
            <a:pPr eaLnBrk="1" hangingPunct="1">
              <a:defRPr/>
            </a:pPr>
            <a:r>
              <a:rPr lang="en-GB" altLang="en-US" sz="4800" b="1" dirty="0">
                <a:solidFill>
                  <a:srgbClr val="0000FF"/>
                </a:solidFill>
                <a:latin typeface="Times New Roman" pitchFamily="18" charset="0"/>
                <a:cs typeface="Times New Roman" pitchFamily="18" charset="0"/>
              </a:rPr>
              <a:t>    210 </a:t>
            </a:r>
            <a:r>
              <a:rPr lang="en-GB" altLang="en-US" sz="4800" b="1" dirty="0" err="1">
                <a:solidFill>
                  <a:srgbClr val="0000FF"/>
                </a:solidFill>
                <a:latin typeface="Times New Roman" pitchFamily="18" charset="0"/>
                <a:cs typeface="Times New Roman" pitchFamily="18" charset="0"/>
              </a:rPr>
              <a:t>phút</a:t>
            </a:r>
            <a:r>
              <a:rPr lang="en-GB" altLang="en-US" sz="4800" b="1" dirty="0">
                <a:solidFill>
                  <a:srgbClr val="0000FF"/>
                </a:solidFill>
                <a:latin typeface="Times New Roman" pitchFamily="18" charset="0"/>
                <a:cs typeface="Times New Roman" pitchFamily="18" charset="0"/>
              </a:rPr>
              <a:t> =… .....</a:t>
            </a:r>
            <a:r>
              <a:rPr lang="en-GB" altLang="en-US" sz="4800" b="1" dirty="0" err="1">
                <a:solidFill>
                  <a:srgbClr val="0000FF"/>
                </a:solidFill>
                <a:latin typeface="Times New Roman" pitchFamily="18" charset="0"/>
                <a:cs typeface="Times New Roman" pitchFamily="18" charset="0"/>
              </a:rPr>
              <a:t>giờ</a:t>
            </a:r>
            <a:endParaRPr lang="en-GB" altLang="en-US" sz="4800" b="1" dirty="0">
              <a:solidFill>
                <a:srgbClr val="0000FF"/>
              </a:solidFill>
              <a:latin typeface="Times New Roman" pitchFamily="18" charset="0"/>
              <a:cs typeface="Times New Roman" pitchFamily="18" charset="0"/>
            </a:endParaRPr>
          </a:p>
          <a:p>
            <a:pPr eaLnBrk="1" hangingPunct="1">
              <a:defRPr/>
            </a:pPr>
            <a:endParaRPr lang="en-GB" altLang="en-US" sz="4800" b="1" dirty="0">
              <a:latin typeface="Times New Roman" pitchFamily="18" charset="0"/>
              <a:cs typeface="Times New Roman" pitchFamily="18" charset="0"/>
            </a:endParaRPr>
          </a:p>
          <a:p>
            <a:pPr eaLnBrk="1" hangingPunct="1">
              <a:defRPr/>
            </a:pPr>
            <a:r>
              <a:rPr lang="en-GB" altLang="en-US" sz="4800" b="1" dirty="0">
                <a:solidFill>
                  <a:srgbClr val="0000FF"/>
                </a:solidFill>
                <a:latin typeface="Times New Roman" pitchFamily="18" charset="0"/>
                <a:cs typeface="Times New Roman" pitchFamily="18" charset="0"/>
              </a:rPr>
              <a:t>b) 90 </a:t>
            </a:r>
            <a:r>
              <a:rPr lang="en-GB" altLang="en-US" sz="4800" b="1" dirty="0" err="1">
                <a:solidFill>
                  <a:srgbClr val="0000FF"/>
                </a:solidFill>
                <a:latin typeface="Times New Roman" pitchFamily="18" charset="0"/>
                <a:cs typeface="Times New Roman" pitchFamily="18" charset="0"/>
              </a:rPr>
              <a:t>giây</a:t>
            </a:r>
            <a:r>
              <a:rPr lang="en-GB" altLang="en-US" sz="4800" b="1" dirty="0">
                <a:solidFill>
                  <a:srgbClr val="0000FF"/>
                </a:solidFill>
                <a:latin typeface="Times New Roman" pitchFamily="18" charset="0"/>
                <a:cs typeface="Times New Roman" pitchFamily="18" charset="0"/>
              </a:rPr>
              <a:t> =……… </a:t>
            </a:r>
            <a:r>
              <a:rPr lang="en-GB" altLang="en-US" sz="4800" b="1" dirty="0" err="1">
                <a:solidFill>
                  <a:srgbClr val="0000FF"/>
                </a:solidFill>
                <a:latin typeface="Times New Roman" pitchFamily="18" charset="0"/>
                <a:cs typeface="Times New Roman" pitchFamily="18" charset="0"/>
              </a:rPr>
              <a:t>phút</a:t>
            </a:r>
            <a:br>
              <a:rPr lang="en-GB" altLang="en-US" sz="4800" b="1" dirty="0">
                <a:solidFill>
                  <a:srgbClr val="0000FF"/>
                </a:solidFill>
                <a:latin typeface="Times New Roman" pitchFamily="18" charset="0"/>
                <a:cs typeface="Times New Roman" pitchFamily="18" charset="0"/>
              </a:rPr>
            </a:br>
            <a:r>
              <a:rPr lang="en-GB" altLang="en-US" sz="4800" b="1" dirty="0">
                <a:solidFill>
                  <a:srgbClr val="0000FF"/>
                </a:solidFill>
                <a:latin typeface="Times New Roman" pitchFamily="18" charset="0"/>
                <a:cs typeface="Times New Roman" pitchFamily="18" charset="0"/>
              </a:rPr>
              <a:t>    45 </a:t>
            </a:r>
            <a:r>
              <a:rPr lang="en-GB" altLang="en-US" sz="4800" b="1" dirty="0" err="1">
                <a:solidFill>
                  <a:srgbClr val="0000FF"/>
                </a:solidFill>
                <a:latin typeface="Times New Roman" pitchFamily="18" charset="0"/>
                <a:cs typeface="Times New Roman" pitchFamily="18" charset="0"/>
              </a:rPr>
              <a:t>giây</a:t>
            </a:r>
            <a:r>
              <a:rPr lang="en-GB" altLang="en-US" sz="4800" b="1" dirty="0">
                <a:solidFill>
                  <a:srgbClr val="0000FF"/>
                </a:solidFill>
                <a:latin typeface="Times New Roman" pitchFamily="18" charset="0"/>
                <a:cs typeface="Times New Roman" pitchFamily="18" charset="0"/>
              </a:rPr>
              <a:t> =………  </a:t>
            </a:r>
            <a:r>
              <a:rPr lang="en-GB" altLang="en-US" sz="4800" b="1" dirty="0" err="1">
                <a:solidFill>
                  <a:srgbClr val="0000FF"/>
                </a:solidFill>
                <a:latin typeface="Times New Roman" pitchFamily="18" charset="0"/>
                <a:cs typeface="Times New Roman" pitchFamily="18" charset="0"/>
              </a:rPr>
              <a:t>phút</a:t>
            </a:r>
            <a:endParaRPr lang="en-GB" altLang="en-US" sz="4800" b="1" dirty="0">
              <a:solidFill>
                <a:srgbClr val="0000FF"/>
              </a:solidFill>
              <a:latin typeface="Times New Roman" pitchFamily="18" charset="0"/>
              <a:cs typeface="Times New Roman" pitchFamily="18" charset="0"/>
            </a:endParaRPr>
          </a:p>
        </p:txBody>
      </p:sp>
      <p:sp>
        <p:nvSpPr>
          <p:cNvPr id="7" name="TextBox 6"/>
          <p:cNvSpPr txBox="1">
            <a:spLocks noChangeArrowheads="1"/>
          </p:cNvSpPr>
          <p:nvPr/>
        </p:nvSpPr>
        <p:spPr bwMode="auto">
          <a:xfrm>
            <a:off x="4330700" y="1844675"/>
            <a:ext cx="1300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5400" b="1">
                <a:solidFill>
                  <a:srgbClr val="FF0000"/>
                </a:solidFill>
                <a:latin typeface="Times New Roman" pitchFamily="18" charset="0"/>
                <a:cs typeface="Times New Roman" pitchFamily="18" charset="0"/>
              </a:rPr>
              <a:t>1,4</a:t>
            </a:r>
          </a:p>
        </p:txBody>
      </p:sp>
      <p:sp>
        <p:nvSpPr>
          <p:cNvPr id="8" name="TextBox 7"/>
          <p:cNvSpPr txBox="1">
            <a:spLocks noChangeArrowheads="1"/>
          </p:cNvSpPr>
          <p:nvPr/>
        </p:nvSpPr>
        <p:spPr bwMode="auto">
          <a:xfrm>
            <a:off x="4716463" y="2627313"/>
            <a:ext cx="1096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5400" b="1">
                <a:solidFill>
                  <a:srgbClr val="FF0000"/>
                </a:solidFill>
                <a:latin typeface="Times New Roman" pitchFamily="18" charset="0"/>
                <a:cs typeface="Times New Roman" pitchFamily="18" charset="0"/>
              </a:rPr>
              <a:t>3,5</a:t>
            </a:r>
          </a:p>
        </p:txBody>
      </p:sp>
      <p:sp>
        <p:nvSpPr>
          <p:cNvPr id="9" name="TextBox 8"/>
          <p:cNvSpPr txBox="1">
            <a:spLocks noChangeArrowheads="1"/>
          </p:cNvSpPr>
          <p:nvPr/>
        </p:nvSpPr>
        <p:spPr bwMode="auto">
          <a:xfrm>
            <a:off x="4625975" y="4148138"/>
            <a:ext cx="1482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5400" b="1">
                <a:solidFill>
                  <a:srgbClr val="FF0000"/>
                </a:solidFill>
                <a:latin typeface="Times New Roman" pitchFamily="18" charset="0"/>
                <a:cs typeface="Times New Roman" pitchFamily="18" charset="0"/>
              </a:rPr>
              <a:t>1,5</a:t>
            </a:r>
          </a:p>
        </p:txBody>
      </p:sp>
      <p:sp>
        <p:nvSpPr>
          <p:cNvPr id="10" name="TextBox 9"/>
          <p:cNvSpPr txBox="1">
            <a:spLocks noChangeArrowheads="1"/>
          </p:cNvSpPr>
          <p:nvPr/>
        </p:nvSpPr>
        <p:spPr bwMode="auto">
          <a:xfrm>
            <a:off x="4348163" y="4851400"/>
            <a:ext cx="1597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5400" b="1">
                <a:solidFill>
                  <a:srgbClr val="FF0000"/>
                </a:solidFill>
                <a:latin typeface="Times New Roman" pitchFamily="18" charset="0"/>
                <a:cs typeface="Times New Roman" pitchFamily="18" charset="0"/>
              </a:rPr>
              <a:t>0,75</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1812925"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19250" y="161412"/>
            <a:ext cx="7531074" cy="769441"/>
          </a:xfrm>
          <a:prstGeom prst="rect">
            <a:avLst/>
          </a:prstGeom>
          <a:solidFill>
            <a:srgbClr val="FFFF00"/>
          </a:solidFill>
        </p:spPr>
        <p:txBody>
          <a:bodyPr>
            <a:spAutoFit/>
          </a:bodyPr>
          <a:lstStyle/>
          <a:p>
            <a:pPr algn="ctr" eaLnBrk="1" hangingPunct="1">
              <a:defRPr/>
            </a:pP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Trò</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chơi</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Ai </a:t>
            </a: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nhanh</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ai</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đúng</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6" name="Rectangle 5"/>
          <p:cNvSpPr/>
          <p:nvPr/>
        </p:nvSpPr>
        <p:spPr>
          <a:xfrm>
            <a:off x="1619250" y="1125538"/>
            <a:ext cx="7524750" cy="10795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3600" b="1" dirty="0" err="1">
                <a:solidFill>
                  <a:srgbClr val="0000FF"/>
                </a:solidFill>
                <a:latin typeface="Times New Roman" pitchFamily="18" charset="0"/>
                <a:cs typeface="Times New Roman" pitchFamily="18" charset="0"/>
              </a:rPr>
              <a:t>Bác</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Hồ</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đọc</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bản</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Tuyên</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ngôn</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Độc</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lập</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vào</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năm</a:t>
            </a:r>
            <a:r>
              <a:rPr lang="en-GB" sz="3600" b="1" dirty="0">
                <a:solidFill>
                  <a:srgbClr val="0000FF"/>
                </a:solidFill>
                <a:latin typeface="Times New Roman" pitchFamily="18" charset="0"/>
                <a:cs typeface="Times New Roman" pitchFamily="18" charset="0"/>
              </a:rPr>
              <a:t> 1945 </a:t>
            </a:r>
            <a:r>
              <a:rPr lang="en-GB" sz="3600" b="1" dirty="0" err="1">
                <a:solidFill>
                  <a:srgbClr val="0000FF"/>
                </a:solidFill>
                <a:latin typeface="Times New Roman" pitchFamily="18" charset="0"/>
                <a:cs typeface="Times New Roman" pitchFamily="18" charset="0"/>
              </a:rPr>
              <a:t>thì</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vào</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thế</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kỉ</a:t>
            </a:r>
            <a:r>
              <a:rPr lang="en-GB" sz="3600" b="1" dirty="0">
                <a:solidFill>
                  <a:srgbClr val="0000FF"/>
                </a:solidFill>
                <a:latin typeface="Times New Roman" pitchFamily="18" charset="0"/>
                <a:cs typeface="Times New Roman" pitchFamily="18" charset="0"/>
              </a:rPr>
              <a:t> </a:t>
            </a:r>
            <a:r>
              <a:rPr lang="en-GB" sz="3600" b="1" dirty="0" err="1">
                <a:solidFill>
                  <a:srgbClr val="0000FF"/>
                </a:solidFill>
                <a:latin typeface="Times New Roman" pitchFamily="18" charset="0"/>
                <a:cs typeface="Times New Roman" pitchFamily="18" charset="0"/>
              </a:rPr>
              <a:t>nào</a:t>
            </a:r>
            <a:r>
              <a:rPr lang="en-GB" sz="3600" b="1" dirty="0">
                <a:solidFill>
                  <a:srgbClr val="0000FF"/>
                </a:solidFill>
                <a:latin typeface="Times New Roman" pitchFamily="18" charset="0"/>
                <a:cs typeface="Times New Roman" pitchFamily="18" charset="0"/>
              </a:rPr>
              <a:t>?</a:t>
            </a:r>
          </a:p>
        </p:txBody>
      </p:sp>
      <p:pic>
        <p:nvPicPr>
          <p:cNvPr id="7" name="Picture 2" descr="C:\Program Files (x86)\Microsoft Office\MEDIA\OFFICE14\Lines\BD2131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2205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riped Right Arrow 7"/>
          <p:cNvSpPr/>
          <p:nvPr/>
        </p:nvSpPr>
        <p:spPr>
          <a:xfrm>
            <a:off x="1990725" y="2178050"/>
            <a:ext cx="5976938"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3600">
                <a:latin typeface="Times New Roman" pitchFamily="18" charset="0"/>
                <a:cs typeface="Times New Roman" pitchFamily="18" charset="0"/>
              </a:rPr>
              <a:t>   a. Thế </a:t>
            </a:r>
            <a:r>
              <a:rPr lang="en-GB" sz="3600" dirty="0" err="1">
                <a:latin typeface="Times New Roman" pitchFamily="18" charset="0"/>
                <a:cs typeface="Times New Roman" pitchFamily="18" charset="0"/>
              </a:rPr>
              <a:t>kỉ</a:t>
            </a:r>
            <a:r>
              <a:rPr lang="en-GB" sz="3600" dirty="0">
                <a:latin typeface="Times New Roman" pitchFamily="18" charset="0"/>
                <a:cs typeface="Times New Roman" pitchFamily="18" charset="0"/>
              </a:rPr>
              <a:t> XX</a:t>
            </a:r>
          </a:p>
        </p:txBody>
      </p:sp>
      <p:pic>
        <p:nvPicPr>
          <p:cNvPr id="9" name="Picture 2" descr="C:\Program Files (x86)\Microsoft Office\MEDIA\OFFICE14\Lines\BD2131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3221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iped Right Arrow 9"/>
          <p:cNvSpPr/>
          <p:nvPr/>
        </p:nvSpPr>
        <p:spPr>
          <a:xfrm>
            <a:off x="1990725" y="3473450"/>
            <a:ext cx="6397625" cy="1468438"/>
          </a:xfrm>
          <a:prstGeom prst="stripedRightArrow">
            <a:avLst>
              <a:gd name="adj1" fmla="val 55582"/>
              <a:gd name="adj2" fmla="val 50000"/>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3600" dirty="0">
                <a:latin typeface="Times New Roman" pitchFamily="18" charset="0"/>
                <a:cs typeface="Times New Roman" pitchFamily="18" charset="0"/>
              </a:rPr>
              <a:t>   </a:t>
            </a:r>
            <a:r>
              <a:rPr lang="en-GB" sz="3600" b="1" dirty="0">
                <a:solidFill>
                  <a:srgbClr val="FFFF00"/>
                </a:solidFill>
                <a:latin typeface="Times New Roman" pitchFamily="18" charset="0"/>
                <a:cs typeface="Times New Roman" pitchFamily="18" charset="0"/>
              </a:rPr>
              <a:t>b. </a:t>
            </a:r>
            <a:r>
              <a:rPr lang="en-GB" sz="3600" b="1" dirty="0" err="1">
                <a:solidFill>
                  <a:srgbClr val="FFFF00"/>
                </a:solidFill>
                <a:latin typeface="Times New Roman" pitchFamily="18" charset="0"/>
                <a:cs typeface="Times New Roman" pitchFamily="18" charset="0"/>
              </a:rPr>
              <a:t>Thế</a:t>
            </a:r>
            <a:r>
              <a:rPr lang="en-GB" sz="3600" b="1" dirty="0">
                <a:solidFill>
                  <a:srgbClr val="FFFF00"/>
                </a:solidFill>
                <a:latin typeface="Times New Roman" pitchFamily="18" charset="0"/>
                <a:cs typeface="Times New Roman" pitchFamily="18" charset="0"/>
              </a:rPr>
              <a:t> </a:t>
            </a:r>
            <a:r>
              <a:rPr lang="en-GB" sz="3600" b="1" dirty="0" err="1">
                <a:solidFill>
                  <a:srgbClr val="FFFF00"/>
                </a:solidFill>
                <a:latin typeface="Times New Roman" pitchFamily="18" charset="0"/>
                <a:cs typeface="Times New Roman" pitchFamily="18" charset="0"/>
              </a:rPr>
              <a:t>kỉ</a:t>
            </a:r>
            <a:r>
              <a:rPr lang="en-GB" sz="3600" b="1" dirty="0">
                <a:solidFill>
                  <a:srgbClr val="FFFF00"/>
                </a:solidFill>
                <a:latin typeface="Times New Roman" pitchFamily="18" charset="0"/>
                <a:cs typeface="Times New Roman" pitchFamily="18" charset="0"/>
              </a:rPr>
              <a:t> XXI</a:t>
            </a:r>
          </a:p>
        </p:txBody>
      </p:sp>
      <p:pic>
        <p:nvPicPr>
          <p:cNvPr id="11" name="Picture 2" descr="C:\Program Files (x86)\Microsoft Office\MEDIA\OFFICE14\Lines\BD2131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4165600"/>
            <a:ext cx="3921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triped Right Arrow 11"/>
          <p:cNvSpPr/>
          <p:nvPr/>
        </p:nvSpPr>
        <p:spPr>
          <a:xfrm>
            <a:off x="1990725" y="4918075"/>
            <a:ext cx="6902450" cy="1466850"/>
          </a:xfrm>
          <a:prstGeom prst="stripedRightArrow">
            <a:avLst>
              <a:gd name="adj1" fmla="val 55582"/>
              <a:gd name="adj2" fmla="val 50000"/>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3600" dirty="0">
                <a:latin typeface="Times New Roman" pitchFamily="18" charset="0"/>
                <a:cs typeface="Times New Roman" pitchFamily="18" charset="0"/>
              </a:rPr>
              <a:t>   </a:t>
            </a:r>
            <a:r>
              <a:rPr lang="en-GB" sz="3600" b="1" dirty="0">
                <a:solidFill>
                  <a:srgbClr val="FFFF00"/>
                </a:solidFill>
                <a:latin typeface="Times New Roman" pitchFamily="18" charset="0"/>
                <a:cs typeface="Times New Roman" pitchFamily="18" charset="0"/>
              </a:rPr>
              <a:t>c. </a:t>
            </a:r>
            <a:r>
              <a:rPr lang="en-GB" sz="3600" b="1" dirty="0" err="1">
                <a:solidFill>
                  <a:srgbClr val="FFFF00"/>
                </a:solidFill>
                <a:latin typeface="Times New Roman" pitchFamily="18" charset="0"/>
                <a:cs typeface="Times New Roman" pitchFamily="18" charset="0"/>
              </a:rPr>
              <a:t>Thế</a:t>
            </a:r>
            <a:r>
              <a:rPr lang="en-GB" sz="3600" b="1" dirty="0">
                <a:solidFill>
                  <a:srgbClr val="FFFF00"/>
                </a:solidFill>
                <a:latin typeface="Times New Roman" pitchFamily="18" charset="0"/>
                <a:cs typeface="Times New Roman" pitchFamily="18" charset="0"/>
              </a:rPr>
              <a:t> </a:t>
            </a:r>
            <a:r>
              <a:rPr lang="en-GB" sz="3600" b="1" dirty="0" err="1">
                <a:solidFill>
                  <a:srgbClr val="FFFF00"/>
                </a:solidFill>
                <a:latin typeface="Times New Roman" pitchFamily="18" charset="0"/>
                <a:cs typeface="Times New Roman" pitchFamily="18" charset="0"/>
              </a:rPr>
              <a:t>kỉ</a:t>
            </a:r>
            <a:r>
              <a:rPr lang="en-GB" sz="3600" b="1" dirty="0">
                <a:solidFill>
                  <a:srgbClr val="FFFF00"/>
                </a:solidFill>
                <a:latin typeface="Times New Roman" pitchFamily="18" charset="0"/>
                <a:cs typeface="Times New Roman" pitchFamily="18" charset="0"/>
              </a:rPr>
              <a:t> XXII</a:t>
            </a:r>
          </a:p>
        </p:txBody>
      </p:sp>
      <p:sp>
        <p:nvSpPr>
          <p:cNvPr id="13" name="Striped Right Arrow 12"/>
          <p:cNvSpPr/>
          <p:nvPr/>
        </p:nvSpPr>
        <p:spPr>
          <a:xfrm>
            <a:off x="1990725" y="2178050"/>
            <a:ext cx="5976938" cy="1466850"/>
          </a:xfrm>
          <a:prstGeom prst="stripedRightArrow">
            <a:avLst>
              <a:gd name="adj1" fmla="val 55582"/>
              <a:gd name="adj2" fmla="val 50000"/>
            </a:avLst>
          </a:prstGeom>
          <a:solidFill>
            <a:srgbClr val="FF33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3600" dirty="0">
                <a:latin typeface="Times New Roman" pitchFamily="18" charset="0"/>
                <a:cs typeface="Times New Roman" pitchFamily="18" charset="0"/>
              </a:rPr>
              <a:t>   </a:t>
            </a:r>
            <a:r>
              <a:rPr lang="en-GB" sz="3600" b="1" dirty="0">
                <a:solidFill>
                  <a:srgbClr val="FFFF00"/>
                </a:solidFill>
                <a:latin typeface="Times New Roman" pitchFamily="18" charset="0"/>
                <a:cs typeface="Times New Roman" pitchFamily="18" charset="0"/>
              </a:rPr>
              <a:t>a. </a:t>
            </a:r>
            <a:r>
              <a:rPr lang="en-GB" sz="3600" b="1" dirty="0" err="1">
                <a:solidFill>
                  <a:srgbClr val="FFFF00"/>
                </a:solidFill>
                <a:latin typeface="Times New Roman" pitchFamily="18" charset="0"/>
                <a:cs typeface="Times New Roman" pitchFamily="18" charset="0"/>
              </a:rPr>
              <a:t>Thế</a:t>
            </a:r>
            <a:r>
              <a:rPr lang="en-GB" sz="3600" b="1" dirty="0">
                <a:solidFill>
                  <a:srgbClr val="FFFF00"/>
                </a:solidFill>
                <a:latin typeface="Times New Roman" pitchFamily="18" charset="0"/>
                <a:cs typeface="Times New Roman" pitchFamily="18" charset="0"/>
              </a:rPr>
              <a:t> </a:t>
            </a:r>
            <a:r>
              <a:rPr lang="en-GB" sz="3600" b="1" dirty="0" err="1">
                <a:solidFill>
                  <a:srgbClr val="FFFF00"/>
                </a:solidFill>
                <a:latin typeface="Times New Roman" pitchFamily="18" charset="0"/>
                <a:cs typeface="Times New Roman" pitchFamily="18" charset="0"/>
              </a:rPr>
              <a:t>kỉ</a:t>
            </a:r>
            <a:r>
              <a:rPr lang="en-GB" sz="3600" b="1" dirty="0">
                <a:solidFill>
                  <a:srgbClr val="FFFF00"/>
                </a:solidFill>
                <a:latin typeface="Times New Roman" pitchFamily="18" charset="0"/>
                <a:cs typeface="Times New Roman" pitchFamily="18" charset="0"/>
              </a:rPr>
              <a:t> XX</a:t>
            </a:r>
          </a:p>
        </p:txBody>
      </p:sp>
      <p:pic>
        <p:nvPicPr>
          <p:cNvPr id="157709"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928687" y="4402137"/>
            <a:ext cx="3333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wipe(left)">
                                      <p:cBhvr>
                                        <p:cTn id="18" dur="500"/>
                                        <p:tgtEl>
                                          <p:spTgt spid="8">
                                            <p:bg/>
                                          </p:spTgt>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nodeType="afterGroup">
                            <p:stCondLst>
                              <p:cond delay="2500"/>
                            </p:stCondLst>
                            <p:childTnLst>
                              <p:par>
                                <p:cTn id="24" presetID="1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ppt_y</p:attrName>
                                        </p:attrNameLst>
                                      </p:cBhvr>
                                      <p:tavLst>
                                        <p:tav tm="0">
                                          <p:val>
                                            <p:strVal val="#ppt_y-#ppt_h*1.125000"/>
                                          </p:val>
                                        </p:tav>
                                        <p:tav tm="100000">
                                          <p:val>
                                            <p:strVal val="#ppt_y"/>
                                          </p:val>
                                        </p:tav>
                                      </p:tavLst>
                                    </p:anim>
                                    <p:animEffect transition="in" filter="wipe(down)">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par>
                          <p:cTn id="36" fill="hold" nodeType="afterGroup">
                            <p:stCondLst>
                              <p:cond delay="4000"/>
                            </p:stCondLst>
                            <p:childTnLst>
                              <p:par>
                                <p:cTn id="37" presetID="1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down)">
                                      <p:cBhvr>
                                        <p:cTn id="40" dur="500"/>
                                        <p:tgtEl>
                                          <p:spTgt spid="11"/>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2">
                                            <p:bg/>
                                          </p:spTgt>
                                        </p:tgtEl>
                                        <p:attrNameLst>
                                          <p:attrName>style.visibility</p:attrName>
                                        </p:attrNameLst>
                                      </p:cBhvr>
                                      <p:to>
                                        <p:strVal val="visible"/>
                                      </p:to>
                                    </p:set>
                                    <p:animEffect transition="in" filter="wipe(left)">
                                      <p:cBhvr>
                                        <p:cTn id="44" dur="500"/>
                                        <p:tgtEl>
                                          <p:spTgt spid="12">
                                            <p:bg/>
                                          </p:spTgt>
                                        </p:tgtEl>
                                      </p:cBhvr>
                                    </p:animEffect>
                                  </p:childTnLst>
                                </p:cTn>
                              </p:par>
                            </p:childTnLst>
                          </p:cTn>
                        </p:par>
                        <p:par>
                          <p:cTn id="45" fill="hold" nodeType="afterGroup">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left)">
                                      <p:cBhvr>
                                        <p:cTn id="48" dur="500"/>
                                        <p:tgtEl>
                                          <p:spTgt spid="12">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animBg="1"/>
      <p:bldP spid="10" grpId="0" build="p" animBg="1"/>
      <p:bldP spid="12" grpId="0" build="p"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812926"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12925" y="116632"/>
            <a:ext cx="7151563" cy="769441"/>
          </a:xfrm>
          <a:prstGeom prst="rect">
            <a:avLst/>
          </a:prstGeom>
          <a:solidFill>
            <a:srgbClr val="FFFF00"/>
          </a:solidFill>
        </p:spPr>
        <p:txBody>
          <a:bodyPr>
            <a:spAutoFit/>
          </a:bodyPr>
          <a:lstStyle/>
          <a:p>
            <a:pPr algn="just" eaLnBrk="1" hangingPunct="1">
              <a:defRPr/>
            </a:pP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Trò</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chơi</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Ai </a:t>
            </a: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nhanh</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ai</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đúng</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r>
              <a:rPr lang="en-US" sz="4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a:t>
            </a:r>
          </a:p>
        </p:txBody>
      </p:sp>
      <p:sp>
        <p:nvSpPr>
          <p:cNvPr id="6" name="Rectangle 5"/>
          <p:cNvSpPr/>
          <p:nvPr/>
        </p:nvSpPr>
        <p:spPr>
          <a:xfrm>
            <a:off x="1619250" y="1125538"/>
            <a:ext cx="7273925" cy="1079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b="1" dirty="0">
                <a:solidFill>
                  <a:srgbClr val="0000FF"/>
                </a:solidFill>
                <a:latin typeface="Times New Roman" pitchFamily="18" charset="0"/>
                <a:cs typeface="Times New Roman" pitchFamily="18" charset="0"/>
              </a:rPr>
              <a:t>1 </a:t>
            </a:r>
            <a:r>
              <a:rPr lang="en-GB" sz="4400" b="1" dirty="0" err="1">
                <a:solidFill>
                  <a:srgbClr val="0000FF"/>
                </a:solidFill>
                <a:latin typeface="Times New Roman" pitchFamily="18" charset="0"/>
                <a:cs typeface="Times New Roman" pitchFamily="18" charset="0"/>
              </a:rPr>
              <a:t>năm</a:t>
            </a:r>
            <a:r>
              <a:rPr lang="en-GB" sz="4400" b="1" dirty="0">
                <a:solidFill>
                  <a:srgbClr val="0000FF"/>
                </a:solidFill>
                <a:latin typeface="Times New Roman" pitchFamily="18" charset="0"/>
                <a:cs typeface="Times New Roman" pitchFamily="18" charset="0"/>
              </a:rPr>
              <a:t> 5 </a:t>
            </a:r>
            <a:r>
              <a:rPr lang="en-GB" sz="4400" b="1" dirty="0" err="1">
                <a:solidFill>
                  <a:srgbClr val="0000FF"/>
                </a:solidFill>
                <a:latin typeface="Times New Roman" pitchFamily="18" charset="0"/>
                <a:cs typeface="Times New Roman" pitchFamily="18" charset="0"/>
              </a:rPr>
              <a:t>tháng</a:t>
            </a:r>
            <a:r>
              <a:rPr lang="en-GB" sz="4400" b="1" dirty="0">
                <a:solidFill>
                  <a:srgbClr val="0000FF"/>
                </a:solidFill>
                <a:latin typeface="Times New Roman" pitchFamily="18" charset="0"/>
                <a:cs typeface="Times New Roman" pitchFamily="18" charset="0"/>
              </a:rPr>
              <a:t> = … </a:t>
            </a:r>
            <a:r>
              <a:rPr lang="en-GB" sz="4400" b="1" dirty="0" err="1">
                <a:solidFill>
                  <a:srgbClr val="0000FF"/>
                </a:solidFill>
                <a:latin typeface="Times New Roman" pitchFamily="18" charset="0"/>
                <a:cs typeface="Times New Roman" pitchFamily="18" charset="0"/>
              </a:rPr>
              <a:t>tháng</a:t>
            </a:r>
            <a:endParaRPr lang="en-GB" sz="4400" b="1" dirty="0">
              <a:solidFill>
                <a:srgbClr val="0000FF"/>
              </a:solidFill>
              <a:latin typeface="Times New Roman" pitchFamily="18" charset="0"/>
              <a:cs typeface="Times New Roman" pitchFamily="18" charset="0"/>
            </a:endParaRPr>
          </a:p>
        </p:txBody>
      </p:sp>
      <p:pic>
        <p:nvPicPr>
          <p:cNvPr id="7" name="Picture 2" descr="C:\Program Files (x86)\Microsoft Office\MEDIA\OFFICE14\Lines\BD2131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2205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riped Right Arrow 7"/>
          <p:cNvSpPr/>
          <p:nvPr/>
        </p:nvSpPr>
        <p:spPr>
          <a:xfrm>
            <a:off x="1990725" y="2178050"/>
            <a:ext cx="5976938" cy="1466850"/>
          </a:xfrm>
          <a:prstGeom prst="stripedRightArrow">
            <a:avLst>
              <a:gd name="adj1" fmla="val 55582"/>
              <a:gd name="adj2" fmla="val 50000"/>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400" dirty="0">
                <a:latin typeface="Times New Roman" pitchFamily="18" charset="0"/>
                <a:cs typeface="Times New Roman" pitchFamily="18" charset="0"/>
              </a:rPr>
              <a:t>   </a:t>
            </a:r>
            <a:r>
              <a:rPr lang="en-GB" sz="4400" b="1" dirty="0">
                <a:solidFill>
                  <a:srgbClr val="FFFF00"/>
                </a:solidFill>
                <a:latin typeface="Times New Roman" pitchFamily="18" charset="0"/>
                <a:cs typeface="Times New Roman" pitchFamily="18" charset="0"/>
              </a:rPr>
              <a:t>a. 15</a:t>
            </a:r>
          </a:p>
        </p:txBody>
      </p:sp>
      <p:pic>
        <p:nvPicPr>
          <p:cNvPr id="9" name="Picture 2" descr="C:\Program Files (x86)\Microsoft Office\MEDIA\OFFICE14\Lines\BD2131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3221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iped Right Arrow 9"/>
          <p:cNvSpPr/>
          <p:nvPr/>
        </p:nvSpPr>
        <p:spPr>
          <a:xfrm>
            <a:off x="1990725" y="3473450"/>
            <a:ext cx="6397625" cy="1468438"/>
          </a:xfrm>
          <a:prstGeom prst="stripedRightArrow">
            <a:avLst>
              <a:gd name="adj1" fmla="val 55582"/>
              <a:gd name="adj2" fmla="val 50000"/>
            </a:avLst>
          </a:prstGeom>
          <a:solidFill>
            <a:srgbClr val="0000FF"/>
          </a:solidFill>
          <a:ln>
            <a:solidFill>
              <a:srgbClr val="F105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400" dirty="0">
                <a:latin typeface="Times New Roman" pitchFamily="18" charset="0"/>
                <a:cs typeface="Times New Roman" pitchFamily="18" charset="0"/>
              </a:rPr>
              <a:t>   </a:t>
            </a:r>
            <a:r>
              <a:rPr lang="en-GB" sz="4400" b="1" dirty="0">
                <a:solidFill>
                  <a:srgbClr val="FFFF00"/>
                </a:solidFill>
                <a:latin typeface="Times New Roman" pitchFamily="18" charset="0"/>
                <a:cs typeface="Times New Roman" pitchFamily="18" charset="0"/>
              </a:rPr>
              <a:t>b. 16</a:t>
            </a:r>
          </a:p>
        </p:txBody>
      </p:sp>
      <p:pic>
        <p:nvPicPr>
          <p:cNvPr id="11" name="Picture 2" descr="C:\Program Files (x86)\Microsoft Office\MEDIA\OFFICE14\Lines\BD2131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4165600"/>
            <a:ext cx="3921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triped Right Arrow 11"/>
          <p:cNvSpPr/>
          <p:nvPr/>
        </p:nvSpPr>
        <p:spPr>
          <a:xfrm>
            <a:off x="1990725" y="4918075"/>
            <a:ext cx="6902450"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400">
                <a:latin typeface="Times New Roman" pitchFamily="18" charset="0"/>
                <a:cs typeface="Times New Roman" pitchFamily="18" charset="0"/>
              </a:rPr>
              <a:t>   c. 17</a:t>
            </a:r>
            <a:endParaRPr lang="en-GB" sz="4400" dirty="0">
              <a:latin typeface="Times New Roman" pitchFamily="18" charset="0"/>
              <a:cs typeface="Times New Roman" pitchFamily="18" charset="0"/>
            </a:endParaRPr>
          </a:p>
        </p:txBody>
      </p:sp>
      <p:sp>
        <p:nvSpPr>
          <p:cNvPr id="13" name="Striped Right Arrow 12"/>
          <p:cNvSpPr/>
          <p:nvPr/>
        </p:nvSpPr>
        <p:spPr>
          <a:xfrm>
            <a:off x="1990725" y="4918075"/>
            <a:ext cx="6902450" cy="1466850"/>
          </a:xfrm>
          <a:prstGeom prst="stripedRightArrow">
            <a:avLst>
              <a:gd name="adj1" fmla="val 55582"/>
              <a:gd name="adj2" fmla="val 50000"/>
            </a:avLst>
          </a:prstGeom>
          <a:solidFill>
            <a:srgbClr val="FF33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400" dirty="0">
                <a:latin typeface="Times New Roman" pitchFamily="18" charset="0"/>
                <a:cs typeface="Times New Roman" pitchFamily="18" charset="0"/>
              </a:rPr>
              <a:t>   </a:t>
            </a:r>
            <a:r>
              <a:rPr lang="en-GB" sz="4400" b="1" dirty="0">
                <a:solidFill>
                  <a:srgbClr val="FFFF00"/>
                </a:solidFill>
                <a:latin typeface="Times New Roman" pitchFamily="18" charset="0"/>
                <a:cs typeface="Times New Roman" pitchFamily="18" charset="0"/>
              </a:rPr>
              <a:t>c. 17</a:t>
            </a:r>
          </a:p>
        </p:txBody>
      </p:sp>
      <p:pic>
        <p:nvPicPr>
          <p:cNvPr id="158733"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928687" y="4402137"/>
            <a:ext cx="3333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wipe(left)">
                                      <p:cBhvr>
                                        <p:cTn id="18" dur="500"/>
                                        <p:tgtEl>
                                          <p:spTgt spid="8">
                                            <p:bg/>
                                          </p:spTgt>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nodeType="afterGroup">
                            <p:stCondLst>
                              <p:cond delay="2500"/>
                            </p:stCondLst>
                            <p:childTnLst>
                              <p:par>
                                <p:cTn id="24" presetID="1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ppt_y</p:attrName>
                                        </p:attrNameLst>
                                      </p:cBhvr>
                                      <p:tavLst>
                                        <p:tav tm="0">
                                          <p:val>
                                            <p:strVal val="#ppt_y-#ppt_h*1.125000"/>
                                          </p:val>
                                        </p:tav>
                                        <p:tav tm="100000">
                                          <p:val>
                                            <p:strVal val="#ppt_y"/>
                                          </p:val>
                                        </p:tav>
                                      </p:tavLst>
                                    </p:anim>
                                    <p:animEffect transition="in" filter="wipe(down)">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par>
                          <p:cTn id="36" fill="hold" nodeType="afterGroup">
                            <p:stCondLst>
                              <p:cond delay="4000"/>
                            </p:stCondLst>
                            <p:childTnLst>
                              <p:par>
                                <p:cTn id="37" presetID="1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down)">
                                      <p:cBhvr>
                                        <p:cTn id="40" dur="500"/>
                                        <p:tgtEl>
                                          <p:spTgt spid="11"/>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2">
                                            <p:bg/>
                                          </p:spTgt>
                                        </p:tgtEl>
                                        <p:attrNameLst>
                                          <p:attrName>style.visibility</p:attrName>
                                        </p:attrNameLst>
                                      </p:cBhvr>
                                      <p:to>
                                        <p:strVal val="visible"/>
                                      </p:to>
                                    </p:set>
                                    <p:animEffect transition="in" filter="wipe(left)">
                                      <p:cBhvr>
                                        <p:cTn id="44" dur="500"/>
                                        <p:tgtEl>
                                          <p:spTgt spid="12">
                                            <p:bg/>
                                          </p:spTgt>
                                        </p:tgtEl>
                                      </p:cBhvr>
                                    </p:animEffect>
                                  </p:childTnLst>
                                </p:cTn>
                              </p:par>
                            </p:childTnLst>
                          </p:cTn>
                        </p:par>
                        <p:par>
                          <p:cTn id="45" fill="hold" nodeType="afterGroup">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left)">
                                      <p:cBhvr>
                                        <p:cTn id="48" dur="500"/>
                                        <p:tgtEl>
                                          <p:spTgt spid="12">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animBg="1"/>
      <p:bldP spid="10" grpId="0" build="p" animBg="1"/>
      <p:bldP spid="12" grpId="0" build="p"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12713" y="1647825"/>
            <a:ext cx="2290762" cy="1698625"/>
            <a:chOff x="112713" y="1620838"/>
            <a:chExt cx="2290762" cy="1698625"/>
          </a:xfrm>
        </p:grpSpPr>
        <p:pic>
          <p:nvPicPr>
            <p:cNvPr id="4125"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620838"/>
              <a:ext cx="22907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 name="TextBox 29"/>
            <p:cNvSpPr txBox="1">
              <a:spLocks noChangeArrowheads="1"/>
            </p:cNvSpPr>
            <p:nvPr/>
          </p:nvSpPr>
          <p:spPr bwMode="auto">
            <a:xfrm>
              <a:off x="382469" y="2193042"/>
              <a:ext cx="1780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sz="3200">
                  <a:latin typeface="Times New Roman" pitchFamily="18" charset="0"/>
                  <a:cs typeface="Times New Roman" pitchFamily="18" charset="0"/>
                </a:rPr>
                <a:t>ngày</a:t>
              </a:r>
            </a:p>
          </p:txBody>
        </p:sp>
      </p:grpSp>
      <p:grpSp>
        <p:nvGrpSpPr>
          <p:cNvPr id="8" name="Group 7"/>
          <p:cNvGrpSpPr>
            <a:grpSpLocks/>
          </p:cNvGrpSpPr>
          <p:nvPr/>
        </p:nvGrpSpPr>
        <p:grpSpPr bwMode="auto">
          <a:xfrm>
            <a:off x="2239963" y="4089400"/>
            <a:ext cx="2247900" cy="1808163"/>
            <a:chOff x="2239963" y="4089400"/>
            <a:chExt cx="2247900" cy="1808163"/>
          </a:xfrm>
        </p:grpSpPr>
        <p:pic>
          <p:nvPicPr>
            <p:cNvPr id="4123"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963" y="4089400"/>
              <a:ext cx="22479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4" name="TextBox 14"/>
            <p:cNvSpPr txBox="1">
              <a:spLocks noChangeArrowheads="1"/>
            </p:cNvSpPr>
            <p:nvPr/>
          </p:nvSpPr>
          <p:spPr bwMode="auto">
            <a:xfrm>
              <a:off x="2950173" y="4650806"/>
              <a:ext cx="1108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3200">
                  <a:latin typeface="Times New Roman" pitchFamily="18" charset="0"/>
                  <a:cs typeface="Times New Roman" pitchFamily="18" charset="0"/>
                </a:rPr>
                <a:t>năm</a:t>
              </a:r>
            </a:p>
          </p:txBody>
        </p:sp>
      </p:grpSp>
      <p:grpSp>
        <p:nvGrpSpPr>
          <p:cNvPr id="9" name="Group 8"/>
          <p:cNvGrpSpPr>
            <a:grpSpLocks/>
          </p:cNvGrpSpPr>
          <p:nvPr/>
        </p:nvGrpSpPr>
        <p:grpSpPr bwMode="auto">
          <a:xfrm>
            <a:off x="52388" y="4127500"/>
            <a:ext cx="2303462" cy="1770063"/>
            <a:chOff x="52410" y="4127499"/>
            <a:chExt cx="2303463" cy="1770063"/>
          </a:xfrm>
        </p:grpSpPr>
        <p:pic>
          <p:nvPicPr>
            <p:cNvPr id="4121"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0" y="4127499"/>
              <a:ext cx="2303463"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2" name="TextBox 17"/>
            <p:cNvSpPr txBox="1">
              <a:spLocks noChangeArrowheads="1"/>
            </p:cNvSpPr>
            <p:nvPr/>
          </p:nvSpPr>
          <p:spPr bwMode="auto">
            <a:xfrm>
              <a:off x="711110" y="4652571"/>
              <a:ext cx="1283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3200">
                  <a:latin typeface="Times New Roman" pitchFamily="18" charset="0"/>
                  <a:cs typeface="Times New Roman" pitchFamily="18" charset="0"/>
                </a:rPr>
                <a:t> giờ</a:t>
              </a:r>
            </a:p>
          </p:txBody>
        </p:sp>
      </p:grpSp>
      <p:grpSp>
        <p:nvGrpSpPr>
          <p:cNvPr id="3" name="Group 2"/>
          <p:cNvGrpSpPr>
            <a:grpSpLocks/>
          </p:cNvGrpSpPr>
          <p:nvPr/>
        </p:nvGrpSpPr>
        <p:grpSpPr bwMode="auto">
          <a:xfrm>
            <a:off x="2373313" y="1647825"/>
            <a:ext cx="2290762" cy="1698625"/>
            <a:chOff x="2372551" y="1620838"/>
            <a:chExt cx="2290762" cy="1698625"/>
          </a:xfrm>
        </p:grpSpPr>
        <p:pic>
          <p:nvPicPr>
            <p:cNvPr id="4119"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551" y="1620838"/>
              <a:ext cx="22907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TextBox 29"/>
            <p:cNvSpPr txBox="1">
              <a:spLocks noChangeArrowheads="1"/>
            </p:cNvSpPr>
            <p:nvPr/>
          </p:nvSpPr>
          <p:spPr bwMode="auto">
            <a:xfrm>
              <a:off x="2642307" y="2193042"/>
              <a:ext cx="1780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sz="3200">
                  <a:latin typeface="Times New Roman" pitchFamily="18" charset="0"/>
                  <a:cs typeface="Times New Roman" pitchFamily="18" charset="0"/>
                </a:rPr>
                <a:t>thế kỉ</a:t>
              </a:r>
            </a:p>
          </p:txBody>
        </p:sp>
      </p:grpSp>
      <p:grpSp>
        <p:nvGrpSpPr>
          <p:cNvPr id="4" name="Group 3"/>
          <p:cNvGrpSpPr>
            <a:grpSpLocks/>
          </p:cNvGrpSpPr>
          <p:nvPr/>
        </p:nvGrpSpPr>
        <p:grpSpPr bwMode="auto">
          <a:xfrm>
            <a:off x="4516438" y="1685925"/>
            <a:ext cx="2290762" cy="1719263"/>
            <a:chOff x="4516438" y="1669619"/>
            <a:chExt cx="2290762" cy="1698625"/>
          </a:xfrm>
        </p:grpSpPr>
        <p:pic>
          <p:nvPicPr>
            <p:cNvPr id="4117"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438" y="1669619"/>
              <a:ext cx="22907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8" name="TextBox 29"/>
            <p:cNvSpPr txBox="1">
              <a:spLocks noChangeArrowheads="1"/>
            </p:cNvSpPr>
            <p:nvPr/>
          </p:nvSpPr>
          <p:spPr bwMode="auto">
            <a:xfrm>
              <a:off x="4786194" y="2241823"/>
              <a:ext cx="1780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sz="3200">
                  <a:latin typeface="Times New Roman" pitchFamily="18" charset="0"/>
                  <a:cs typeface="Times New Roman" pitchFamily="18" charset="0"/>
                </a:rPr>
                <a:t>phút</a:t>
              </a:r>
            </a:p>
          </p:txBody>
        </p:sp>
      </p:grpSp>
      <p:grpSp>
        <p:nvGrpSpPr>
          <p:cNvPr id="5" name="Group 4"/>
          <p:cNvGrpSpPr>
            <a:grpSpLocks/>
          </p:cNvGrpSpPr>
          <p:nvPr/>
        </p:nvGrpSpPr>
        <p:grpSpPr bwMode="auto">
          <a:xfrm>
            <a:off x="6610350" y="1684338"/>
            <a:ext cx="2290763" cy="1698625"/>
            <a:chOff x="6610351" y="1684897"/>
            <a:chExt cx="2290762" cy="1698625"/>
          </a:xfrm>
        </p:grpSpPr>
        <p:pic>
          <p:nvPicPr>
            <p:cNvPr id="4115"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1" y="1684897"/>
              <a:ext cx="22907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 name="TextBox 29"/>
            <p:cNvSpPr txBox="1">
              <a:spLocks noChangeArrowheads="1"/>
            </p:cNvSpPr>
            <p:nvPr/>
          </p:nvSpPr>
          <p:spPr bwMode="auto">
            <a:xfrm>
              <a:off x="6880107" y="2222280"/>
              <a:ext cx="1780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sz="3200">
                  <a:latin typeface="Times New Roman" pitchFamily="18" charset="0"/>
                  <a:cs typeface="Times New Roman" pitchFamily="18" charset="0"/>
                </a:rPr>
                <a:t>tháng</a:t>
              </a:r>
            </a:p>
          </p:txBody>
        </p:sp>
      </p:grpSp>
      <p:grpSp>
        <p:nvGrpSpPr>
          <p:cNvPr id="7" name="Group 6"/>
          <p:cNvGrpSpPr>
            <a:grpSpLocks/>
          </p:cNvGrpSpPr>
          <p:nvPr/>
        </p:nvGrpSpPr>
        <p:grpSpPr bwMode="auto">
          <a:xfrm>
            <a:off x="4406900" y="4089400"/>
            <a:ext cx="2290763" cy="1755775"/>
            <a:chOff x="4440238" y="4149151"/>
            <a:chExt cx="2290762" cy="1698625"/>
          </a:xfrm>
        </p:grpSpPr>
        <p:pic>
          <p:nvPicPr>
            <p:cNvPr id="4113" name="Picture 2"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238" y="4149151"/>
              <a:ext cx="22907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Box 29"/>
            <p:cNvSpPr txBox="1">
              <a:spLocks noChangeArrowheads="1"/>
            </p:cNvSpPr>
            <p:nvPr/>
          </p:nvSpPr>
          <p:spPr bwMode="auto">
            <a:xfrm>
              <a:off x="4709994" y="4694059"/>
              <a:ext cx="1780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sz="3200">
                  <a:latin typeface="Times New Roman" pitchFamily="18" charset="0"/>
                  <a:cs typeface="Times New Roman" pitchFamily="18" charset="0"/>
                </a:rPr>
                <a:t>tuần</a:t>
              </a:r>
            </a:p>
          </p:txBody>
        </p:sp>
      </p:grpSp>
      <p:grpSp>
        <p:nvGrpSpPr>
          <p:cNvPr id="4105" name="Group 5"/>
          <p:cNvGrpSpPr>
            <a:grpSpLocks/>
          </p:cNvGrpSpPr>
          <p:nvPr/>
        </p:nvGrpSpPr>
        <p:grpSpPr bwMode="auto">
          <a:xfrm>
            <a:off x="6697663" y="4164013"/>
            <a:ext cx="2290762" cy="1698625"/>
            <a:chOff x="6698055" y="4164429"/>
            <a:chExt cx="2290762" cy="1698625"/>
          </a:xfrm>
        </p:grpSpPr>
        <p:pic>
          <p:nvPicPr>
            <p:cNvPr id="4111"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055" y="4164429"/>
              <a:ext cx="22907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TextBox 29"/>
            <p:cNvSpPr txBox="1">
              <a:spLocks noChangeArrowheads="1"/>
            </p:cNvSpPr>
            <p:nvPr/>
          </p:nvSpPr>
          <p:spPr bwMode="auto">
            <a:xfrm>
              <a:off x="6967811" y="4736633"/>
              <a:ext cx="1780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sz="3200">
                  <a:latin typeface="Times New Roman" pitchFamily="18" charset="0"/>
                  <a:cs typeface="Times New Roman" pitchFamily="18" charset="0"/>
                </a:rPr>
                <a:t>giây</a:t>
              </a:r>
            </a:p>
          </p:txBody>
        </p:sp>
      </p:grpSp>
      <p:grpSp>
        <p:nvGrpSpPr>
          <p:cNvPr id="59" name="Group 58"/>
          <p:cNvGrpSpPr>
            <a:grpSpLocks/>
          </p:cNvGrpSpPr>
          <p:nvPr/>
        </p:nvGrpSpPr>
        <p:grpSpPr bwMode="auto">
          <a:xfrm>
            <a:off x="6732588" y="4178300"/>
            <a:ext cx="2290762" cy="1698625"/>
            <a:chOff x="6698055" y="4164429"/>
            <a:chExt cx="2290762" cy="1698625"/>
          </a:xfrm>
        </p:grpSpPr>
        <p:pic>
          <p:nvPicPr>
            <p:cNvPr id="4109"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055" y="4164429"/>
              <a:ext cx="22907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extBox 29"/>
            <p:cNvSpPr txBox="1">
              <a:spLocks noChangeArrowheads="1"/>
            </p:cNvSpPr>
            <p:nvPr/>
          </p:nvSpPr>
          <p:spPr bwMode="auto">
            <a:xfrm>
              <a:off x="6967811" y="4736633"/>
              <a:ext cx="1780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sz="3200">
                  <a:latin typeface="Times New Roman" pitchFamily="18" charset="0"/>
                  <a:cs typeface="Times New Roman" pitchFamily="18" charset="0"/>
                </a:rPr>
                <a:t>giây</a:t>
              </a:r>
            </a:p>
          </p:txBody>
        </p:sp>
      </p:grpSp>
      <p:sp>
        <p:nvSpPr>
          <p:cNvPr id="38" name="Rectangle 1"/>
          <p:cNvSpPr>
            <a:spLocks noChangeArrowheads="1"/>
          </p:cNvSpPr>
          <p:nvPr/>
        </p:nvSpPr>
        <p:spPr bwMode="auto">
          <a:xfrm>
            <a:off x="508000" y="685800"/>
            <a:ext cx="8358188" cy="101441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32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Em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bé</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4447945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path" presetSubtype="0" accel="50000" decel="50000" fill="hold" nodeType="clickEffect">
                                  <p:stCondLst>
                                    <p:cond delay="0"/>
                                  </p:stCondLst>
                                  <p:childTnLst>
                                    <p:animMotion origin="layout" path="M -0.00764 0.02637 L -0.08351 0.11633 C -0.10052 0.13506 -0.11007 0.16328 -0.11007 0.19265 C -0.11007 0.22641 -0.10052 0.25324 -0.08351 0.27197 L -0.00764 0.36217 " pathEditMode="relative" rAng="0" ptsTypes="FffFF">
                                      <p:cBhvr>
                                        <p:cTn id="6" dur="750" fill="hold"/>
                                        <p:tgtEl>
                                          <p:spTgt spid="2"/>
                                        </p:tgtEl>
                                        <p:attrNameLst>
                                          <p:attrName>ppt_x</p:attrName>
                                          <p:attrName>ppt_y</p:attrName>
                                        </p:attrNameLst>
                                      </p:cBhvr>
                                      <p:rCtr x="-5122" y="16790"/>
                                    </p:animMotion>
                                  </p:childTnLst>
                                </p:cTn>
                              </p:par>
                              <p:par>
                                <p:cTn id="7" presetID="35" presetClass="path" presetSubtype="0" accel="50000" decel="50000" fill="hold" nodeType="withEffect">
                                  <p:stCondLst>
                                    <p:cond delay="0"/>
                                  </p:stCondLst>
                                  <p:childTnLst>
                                    <p:animMotion origin="layout" path="M 0 0 L -0.25 0 E" pathEditMode="relative" ptsTypes="">
                                      <p:cBhvr>
                                        <p:cTn id="8" dur="750" fill="hold"/>
                                        <p:tgtEl>
                                          <p:spTgt spid="3"/>
                                        </p:tgtEl>
                                        <p:attrNameLst>
                                          <p:attrName>ppt_x</p:attrName>
                                          <p:attrName>ppt_y</p:attrName>
                                        </p:attrNameLst>
                                      </p:cBhvr>
                                    </p:animMotion>
                                  </p:childTnLst>
                                </p:cTn>
                              </p:par>
                              <p:par>
                                <p:cTn id="9" presetID="63" presetClass="path" presetSubtype="0" accel="50000" decel="50000" fill="hold" nodeType="withEffect">
                                  <p:stCondLst>
                                    <p:cond delay="0"/>
                                  </p:stCondLst>
                                  <p:childTnLst>
                                    <p:animMotion origin="layout" path="M -0.00018 0.00023 L 0.23437 0.00023 " pathEditMode="relative" rAng="0" ptsTypes="AA">
                                      <p:cBhvr>
                                        <p:cTn id="10" dur="750" fill="hold"/>
                                        <p:tgtEl>
                                          <p:spTgt spid="9"/>
                                        </p:tgtEl>
                                        <p:attrNameLst>
                                          <p:attrName>ppt_x</p:attrName>
                                          <p:attrName>ppt_y</p:attrName>
                                        </p:attrNameLst>
                                      </p:cBhvr>
                                      <p:rCtr x="11719" y="0"/>
                                    </p:animMotion>
                                  </p:childTnLst>
                                </p:cTn>
                              </p:par>
                              <p:par>
                                <p:cTn id="11" presetID="56" presetClass="path" presetSubtype="0" accel="50000" decel="50000" fill="hold" nodeType="withEffect">
                                  <p:stCondLst>
                                    <p:cond delay="0"/>
                                  </p:stCondLst>
                                  <p:childTnLst>
                                    <p:animMotion origin="layout" path="M 0.00625 -0.00625 L 0.24566 -0.35269 " pathEditMode="relative" rAng="0" ptsTypes="AA">
                                      <p:cBhvr>
                                        <p:cTn id="12" dur="750" fill="hold"/>
                                        <p:tgtEl>
                                          <p:spTgt spid="7"/>
                                        </p:tgtEl>
                                        <p:attrNameLst>
                                          <p:attrName>ppt_x</p:attrName>
                                          <p:attrName>ppt_y</p:attrName>
                                        </p:attrNameLst>
                                      </p:cBhvr>
                                      <p:rCtr x="11962" y="-17322"/>
                                    </p:animMotion>
                                  </p:childTnLst>
                                </p:cTn>
                              </p:par>
                              <p:par>
                                <p:cTn id="13" presetID="35" presetClass="path" presetSubtype="0" accel="50000" decel="50000" fill="hold" nodeType="withEffect">
                                  <p:stCondLst>
                                    <p:cond delay="0"/>
                                  </p:stCondLst>
                                  <p:childTnLst>
                                    <p:animMotion origin="layout" path="M 0 0 L -0.25 0 E" pathEditMode="relative" ptsTypes="">
                                      <p:cBhvr>
                                        <p:cTn id="14" dur="750" fill="hold"/>
                                        <p:tgtEl>
                                          <p:spTgt spid="5"/>
                                        </p:tgtEl>
                                        <p:attrNameLst>
                                          <p:attrName>ppt_x</p:attrName>
                                          <p:attrName>ppt_y</p:attrName>
                                        </p:attrNameLst>
                                      </p:cBhvr>
                                    </p:animMotion>
                                  </p:childTnLst>
                                </p:cTn>
                              </p:par>
                              <p:par>
                                <p:cTn id="15" presetID="64" presetClass="path" presetSubtype="0" accel="50000" decel="50000" fill="hold" nodeType="withEffect">
                                  <p:stCondLst>
                                    <p:cond delay="0"/>
                                  </p:stCondLst>
                                  <p:childTnLst>
                                    <p:animMotion origin="layout" path="M -1.94444E-6 -0.00625 L 0.00018 -0.36286 " pathEditMode="relative" rAng="0" ptsTypes="AA">
                                      <p:cBhvr>
                                        <p:cTn id="16" dur="750" fill="hold"/>
                                        <p:tgtEl>
                                          <p:spTgt spid="8"/>
                                        </p:tgtEl>
                                        <p:attrNameLst>
                                          <p:attrName>ppt_x</p:attrName>
                                          <p:attrName>ppt_y</p:attrName>
                                        </p:attrNameLst>
                                      </p:cBhvr>
                                      <p:rCtr x="0" y="-17831"/>
                                    </p:animMotion>
                                  </p:childTnLst>
                                </p:cTn>
                              </p:par>
                              <p:par>
                                <p:cTn id="17" presetID="42" presetClass="path" presetSubtype="0" accel="50000" decel="50000" fill="hold" nodeType="withEffect">
                                  <p:stCondLst>
                                    <p:cond delay="0"/>
                                  </p:stCondLst>
                                  <p:childTnLst>
                                    <p:animMotion origin="layout" path="M -2.77778E-6 -2.6827E-6 L -0.00347 0.36124 " pathEditMode="relative" rAng="0" ptsTypes="AA">
                                      <p:cBhvr>
                                        <p:cTn id="18" dur="750" fill="hold"/>
                                        <p:tgtEl>
                                          <p:spTgt spid="4"/>
                                        </p:tgtEl>
                                        <p:attrNameLst>
                                          <p:attrName>ppt_x</p:attrName>
                                          <p:attrName>ppt_y</p:attrName>
                                        </p:attrNameLst>
                                      </p:cBhvr>
                                      <p:rCtr x="-174" y="18062"/>
                                    </p:animMotion>
                                  </p:childTnLst>
                                </p:cTn>
                              </p:par>
                              <p:par>
                                <p:cTn id="19" presetID="3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750" fill="hold"/>
                                        <p:tgtEl>
                                          <p:spTgt spid="59"/>
                                        </p:tgtEl>
                                        <p:attrNameLst>
                                          <p:attrName>ppt_w</p:attrName>
                                        </p:attrNameLst>
                                      </p:cBhvr>
                                      <p:tavLst>
                                        <p:tav tm="0">
                                          <p:val>
                                            <p:fltVal val="0"/>
                                          </p:val>
                                        </p:tav>
                                        <p:tav tm="100000">
                                          <p:val>
                                            <p:strVal val="#ppt_w"/>
                                          </p:val>
                                        </p:tav>
                                      </p:tavLst>
                                    </p:anim>
                                    <p:anim calcmode="lin" valueType="num">
                                      <p:cBhvr>
                                        <p:cTn id="22" dur="750" fill="hold"/>
                                        <p:tgtEl>
                                          <p:spTgt spid="59"/>
                                        </p:tgtEl>
                                        <p:attrNameLst>
                                          <p:attrName>ppt_h</p:attrName>
                                        </p:attrNameLst>
                                      </p:cBhvr>
                                      <p:tavLst>
                                        <p:tav tm="0">
                                          <p:val>
                                            <p:fltVal val="0"/>
                                          </p:val>
                                        </p:tav>
                                        <p:tav tm="100000">
                                          <p:val>
                                            <p:strVal val="#ppt_h"/>
                                          </p:val>
                                        </p:tav>
                                      </p:tavLst>
                                    </p:anim>
                                    <p:anim calcmode="lin" valueType="num">
                                      <p:cBhvr>
                                        <p:cTn id="23" dur="750" fill="hold"/>
                                        <p:tgtEl>
                                          <p:spTgt spid="59"/>
                                        </p:tgtEl>
                                        <p:attrNameLst>
                                          <p:attrName>style.rotation</p:attrName>
                                        </p:attrNameLst>
                                      </p:cBhvr>
                                      <p:tavLst>
                                        <p:tav tm="0">
                                          <p:val>
                                            <p:fltVal val="90"/>
                                          </p:val>
                                        </p:tav>
                                        <p:tav tm="100000">
                                          <p:val>
                                            <p:fltVal val="0"/>
                                          </p:val>
                                        </p:tav>
                                      </p:tavLst>
                                    </p:anim>
                                    <p:animEffect transition="in" filter="fade">
                                      <p:cBhvr>
                                        <p:cTn id="24"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1598613"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19250" y="1125538"/>
            <a:ext cx="7273925" cy="1079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800" b="1" dirty="0">
                <a:solidFill>
                  <a:srgbClr val="0000FF"/>
                </a:solidFill>
                <a:latin typeface="Times New Roman" pitchFamily="18" charset="0"/>
                <a:cs typeface="Times New Roman" pitchFamily="18" charset="0"/>
              </a:rPr>
              <a:t>10 </a:t>
            </a:r>
            <a:r>
              <a:rPr lang="en-GB" sz="4800" b="1" dirty="0" err="1">
                <a:solidFill>
                  <a:srgbClr val="0000FF"/>
                </a:solidFill>
                <a:latin typeface="Times New Roman" pitchFamily="18" charset="0"/>
                <a:cs typeface="Times New Roman" pitchFamily="18" charset="0"/>
              </a:rPr>
              <a:t>giờ</a:t>
            </a:r>
            <a:r>
              <a:rPr lang="en-GB" sz="4800" b="1" dirty="0">
                <a:solidFill>
                  <a:srgbClr val="0000FF"/>
                </a:solidFill>
                <a:latin typeface="Times New Roman" pitchFamily="18" charset="0"/>
                <a:cs typeface="Times New Roman" pitchFamily="18" charset="0"/>
              </a:rPr>
              <a:t> 5 </a:t>
            </a:r>
            <a:r>
              <a:rPr lang="en-GB" sz="4800" b="1" dirty="0" err="1">
                <a:solidFill>
                  <a:srgbClr val="0000FF"/>
                </a:solidFill>
                <a:latin typeface="Times New Roman" pitchFamily="18" charset="0"/>
                <a:cs typeface="Times New Roman" pitchFamily="18" charset="0"/>
              </a:rPr>
              <a:t>phút</a:t>
            </a:r>
            <a:r>
              <a:rPr lang="en-GB" sz="4800" b="1" dirty="0">
                <a:solidFill>
                  <a:srgbClr val="0000FF"/>
                </a:solidFill>
                <a:latin typeface="Times New Roman" pitchFamily="18" charset="0"/>
                <a:cs typeface="Times New Roman" pitchFamily="18" charset="0"/>
              </a:rPr>
              <a:t> = … </a:t>
            </a:r>
            <a:r>
              <a:rPr lang="en-GB" sz="4800" b="1" dirty="0" err="1">
                <a:solidFill>
                  <a:srgbClr val="0000FF"/>
                </a:solidFill>
                <a:latin typeface="Times New Roman" pitchFamily="18" charset="0"/>
                <a:cs typeface="Times New Roman" pitchFamily="18" charset="0"/>
              </a:rPr>
              <a:t>phút</a:t>
            </a:r>
            <a:endParaRPr lang="en-GB" sz="4800" b="1" dirty="0">
              <a:solidFill>
                <a:srgbClr val="0000FF"/>
              </a:solidFill>
              <a:latin typeface="Times New Roman" pitchFamily="18" charset="0"/>
              <a:cs typeface="Times New Roman" pitchFamily="18" charset="0"/>
            </a:endParaRPr>
          </a:p>
        </p:txBody>
      </p:sp>
      <p:pic>
        <p:nvPicPr>
          <p:cNvPr id="7" name="Picture 2" descr="C:\Program Files (x86)\Microsoft Office\MEDIA\OFFICE14\Lines\BD2131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2205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riped Right Arrow 7"/>
          <p:cNvSpPr/>
          <p:nvPr/>
        </p:nvSpPr>
        <p:spPr>
          <a:xfrm>
            <a:off x="2032000" y="2128838"/>
            <a:ext cx="5976938" cy="1466850"/>
          </a:xfrm>
          <a:prstGeom prst="stripedRightArrow">
            <a:avLst>
              <a:gd name="adj1" fmla="val 55582"/>
              <a:gd name="adj2" fmla="val 50000"/>
            </a:avLst>
          </a:prstGeom>
          <a:solidFill>
            <a:srgbClr val="0000FF"/>
          </a:solidFill>
          <a:ln>
            <a:solidFill>
              <a:srgbClr val="F105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800" b="1" dirty="0">
                <a:solidFill>
                  <a:srgbClr val="FFFF00"/>
                </a:solidFill>
                <a:latin typeface="Times New Roman" pitchFamily="18" charset="0"/>
                <a:cs typeface="Times New Roman" pitchFamily="18" charset="0"/>
              </a:rPr>
              <a:t>   a. 603</a:t>
            </a:r>
          </a:p>
        </p:txBody>
      </p:sp>
      <p:pic>
        <p:nvPicPr>
          <p:cNvPr id="9" name="Picture 2" descr="C:\Program Files (x86)\Microsoft Office\MEDIA\OFFICE14\Lines\BD2131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3221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iped Right Arrow 9"/>
          <p:cNvSpPr/>
          <p:nvPr/>
        </p:nvSpPr>
        <p:spPr>
          <a:xfrm>
            <a:off x="1990725" y="3473450"/>
            <a:ext cx="6397625" cy="1468438"/>
          </a:xfrm>
          <a:prstGeom prst="stripedRightArrow">
            <a:avLst>
              <a:gd name="adj1" fmla="val 55582"/>
              <a:gd name="adj2" fmla="val 50000"/>
            </a:avLst>
          </a:prstGeom>
          <a:solidFill>
            <a:srgbClr val="00B050"/>
          </a:solidFill>
          <a:ln>
            <a:solidFill>
              <a:srgbClr val="F105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800" dirty="0">
                <a:latin typeface="Times New Roman" pitchFamily="18" charset="0"/>
                <a:cs typeface="Times New Roman" pitchFamily="18" charset="0"/>
              </a:rPr>
              <a:t>   </a:t>
            </a:r>
            <a:r>
              <a:rPr lang="en-GB" sz="4800" b="1" dirty="0">
                <a:solidFill>
                  <a:srgbClr val="FFFF00"/>
                </a:solidFill>
                <a:latin typeface="Times New Roman" pitchFamily="18" charset="0"/>
                <a:cs typeface="Times New Roman" pitchFamily="18" charset="0"/>
              </a:rPr>
              <a:t>b. 604</a:t>
            </a:r>
          </a:p>
        </p:txBody>
      </p:sp>
      <p:pic>
        <p:nvPicPr>
          <p:cNvPr id="11" name="Picture 2" descr="C:\Program Files (x86)\Microsoft Office\MEDIA\OFFICE14\Lines\BD2131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4165600"/>
            <a:ext cx="3921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triped Right Arrow 11"/>
          <p:cNvSpPr/>
          <p:nvPr/>
        </p:nvSpPr>
        <p:spPr>
          <a:xfrm>
            <a:off x="1990725" y="4729163"/>
            <a:ext cx="6902450"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800">
                <a:latin typeface="Times New Roman" pitchFamily="18" charset="0"/>
                <a:cs typeface="Times New Roman" pitchFamily="18" charset="0"/>
              </a:rPr>
              <a:t>   c. 605</a:t>
            </a:r>
            <a:endParaRPr lang="en-GB" sz="4800" dirty="0">
              <a:latin typeface="Times New Roman" pitchFamily="18" charset="0"/>
              <a:cs typeface="Times New Roman" pitchFamily="18" charset="0"/>
            </a:endParaRPr>
          </a:p>
        </p:txBody>
      </p:sp>
      <p:sp>
        <p:nvSpPr>
          <p:cNvPr id="13" name="Striped Right Arrow 12"/>
          <p:cNvSpPr/>
          <p:nvPr/>
        </p:nvSpPr>
        <p:spPr>
          <a:xfrm>
            <a:off x="1990725" y="4764088"/>
            <a:ext cx="6902450" cy="1466850"/>
          </a:xfrm>
          <a:prstGeom prst="stripedRightArrow">
            <a:avLst>
              <a:gd name="adj1" fmla="val 55582"/>
              <a:gd name="adj2" fmla="val 50000"/>
            </a:avLst>
          </a:prstGeom>
          <a:solidFill>
            <a:srgbClr val="FF3300"/>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800" dirty="0">
                <a:latin typeface="Times New Roman" pitchFamily="18" charset="0"/>
                <a:cs typeface="Times New Roman" pitchFamily="18" charset="0"/>
              </a:rPr>
              <a:t>   </a:t>
            </a:r>
            <a:r>
              <a:rPr lang="en-GB" sz="4800" b="1" dirty="0">
                <a:solidFill>
                  <a:srgbClr val="FFFF00"/>
                </a:solidFill>
                <a:latin typeface="Times New Roman" pitchFamily="18" charset="0"/>
                <a:cs typeface="Times New Roman" pitchFamily="18" charset="0"/>
              </a:rPr>
              <a:t>c. 605</a:t>
            </a:r>
          </a:p>
        </p:txBody>
      </p:sp>
      <p:sp>
        <p:nvSpPr>
          <p:cNvPr id="2" name="TextBox 1"/>
          <p:cNvSpPr txBox="1"/>
          <p:nvPr/>
        </p:nvSpPr>
        <p:spPr>
          <a:xfrm>
            <a:off x="1619250" y="476672"/>
            <a:ext cx="7273925" cy="769441"/>
          </a:xfrm>
          <a:prstGeom prst="rect">
            <a:avLst/>
          </a:prstGeom>
          <a:solidFill>
            <a:srgbClr val="FFFF00"/>
          </a:solidFill>
        </p:spPr>
        <p:txBody>
          <a:bodyPr>
            <a:spAutoFit/>
          </a:bodyPr>
          <a:lstStyle/>
          <a:p>
            <a:pPr algn="just" eaLnBrk="1" hangingPunct="1">
              <a:defRPr/>
            </a:pP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Trò</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chơi</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Ai </a:t>
            </a: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nhanh</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ai</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đúng</a:t>
            </a:r>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p>
        </p:txBody>
      </p:sp>
      <p:pic>
        <p:nvPicPr>
          <p:cNvPr id="159757"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928687" y="4402137"/>
            <a:ext cx="3333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wipe(left)">
                                      <p:cBhvr>
                                        <p:cTn id="18" dur="500"/>
                                        <p:tgtEl>
                                          <p:spTgt spid="8">
                                            <p:bg/>
                                          </p:spTgt>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nodeType="afterGroup">
                            <p:stCondLst>
                              <p:cond delay="2500"/>
                            </p:stCondLst>
                            <p:childTnLst>
                              <p:par>
                                <p:cTn id="24" presetID="1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ppt_y</p:attrName>
                                        </p:attrNameLst>
                                      </p:cBhvr>
                                      <p:tavLst>
                                        <p:tav tm="0">
                                          <p:val>
                                            <p:strVal val="#ppt_y-#ppt_h*1.125000"/>
                                          </p:val>
                                        </p:tav>
                                        <p:tav tm="100000">
                                          <p:val>
                                            <p:strVal val="#ppt_y"/>
                                          </p:val>
                                        </p:tav>
                                      </p:tavLst>
                                    </p:anim>
                                    <p:animEffect transition="in" filter="wipe(down)">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par>
                          <p:cTn id="36" fill="hold" nodeType="afterGroup">
                            <p:stCondLst>
                              <p:cond delay="4000"/>
                            </p:stCondLst>
                            <p:childTnLst>
                              <p:par>
                                <p:cTn id="37" presetID="1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down)">
                                      <p:cBhvr>
                                        <p:cTn id="40" dur="500"/>
                                        <p:tgtEl>
                                          <p:spTgt spid="11"/>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2">
                                            <p:bg/>
                                          </p:spTgt>
                                        </p:tgtEl>
                                        <p:attrNameLst>
                                          <p:attrName>style.visibility</p:attrName>
                                        </p:attrNameLst>
                                      </p:cBhvr>
                                      <p:to>
                                        <p:strVal val="visible"/>
                                      </p:to>
                                    </p:set>
                                    <p:animEffect transition="in" filter="wipe(left)">
                                      <p:cBhvr>
                                        <p:cTn id="44" dur="500"/>
                                        <p:tgtEl>
                                          <p:spTgt spid="12">
                                            <p:bg/>
                                          </p:spTgt>
                                        </p:tgtEl>
                                      </p:cBhvr>
                                    </p:animEffect>
                                  </p:childTnLst>
                                </p:cTn>
                              </p:par>
                            </p:childTnLst>
                          </p:cTn>
                        </p:par>
                        <p:par>
                          <p:cTn id="45" fill="hold" nodeType="afterGroup">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left)">
                                      <p:cBhvr>
                                        <p:cTn id="48" dur="500"/>
                                        <p:tgtEl>
                                          <p:spTgt spid="12">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animBg="1"/>
      <p:bldP spid="10" grpId="0" build="p" animBg="1"/>
      <p:bldP spid="12" grpId="0" build="p"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3" name="Picture 12"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954088"/>
            <a:ext cx="108902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4" name="Picture 12"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23138" y="2638425"/>
            <a:ext cx="108743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4BBD0CCD48A74000B8F6581C91102746[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81575" y="5700713"/>
            <a:ext cx="10128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7" name="Picture 18" descr="Day hoa 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97813" y="357188"/>
            <a:ext cx="8636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8" name="Picture 18" descr="Day hoa 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2738" y="1136650"/>
            <a:ext cx="82708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9" name="Picture 18" descr="Day hoa 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025" y="411163"/>
            <a:ext cx="8651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0"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4275" y="4957763"/>
            <a:ext cx="1489075"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1" name="Picture 22" descr="697125i6o7gtfx8m"/>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0650" y="5741988"/>
            <a:ext cx="1277938"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2" name="Picture 11" descr="Flora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2470150" y="5265738"/>
            <a:ext cx="17748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3" name="Picture 18" descr="Day hoa 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39075" y="1100138"/>
            <a:ext cx="1039813"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4" name="Picture 11"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73238" y="1782763"/>
            <a:ext cx="146526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5" name="Picture 11"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41700" y="1547813"/>
            <a:ext cx="146526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76" name="WordArt 5"/>
          <p:cNvSpPr>
            <a:spLocks noChangeArrowheads="1" noChangeShapeType="1" noTextEdit="1"/>
          </p:cNvSpPr>
          <p:nvPr/>
        </p:nvSpPr>
        <p:spPr bwMode="auto">
          <a:xfrm>
            <a:off x="176213" y="2224088"/>
            <a:ext cx="7594600" cy="327025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b="1" kern="10">
                <a:ln w="9525">
                  <a:round/>
                  <a:headEnd/>
                  <a:tailEnd/>
                </a:ln>
                <a:solidFill>
                  <a:srgbClr val="FF0000"/>
                </a:solidFill>
                <a:latin typeface="Tahoma"/>
                <a:ea typeface="Tahoma"/>
                <a:cs typeface="Tahoma"/>
              </a:rPr>
              <a:t>HẸN CÁC EM Ở TIẾT HỌC SAU</a:t>
            </a:r>
          </a:p>
        </p:txBody>
      </p:sp>
      <p:pic>
        <p:nvPicPr>
          <p:cNvPr id="168977" name="Content Placeholder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4600" y="4092575"/>
            <a:ext cx="2174875"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Explosion 1 5"/>
          <p:cNvSpPr/>
          <p:nvPr/>
        </p:nvSpPr>
        <p:spPr>
          <a:xfrm rot="21268311">
            <a:off x="341313" y="1536700"/>
            <a:ext cx="8348662" cy="3700463"/>
          </a:xfrm>
          <a:prstGeom prst="irregularSeal1">
            <a:avLst/>
          </a:prstGeom>
          <a:solidFill>
            <a:srgbClr val="0000CC"/>
          </a:solidFill>
          <a:ln w="25400" cap="flat" cmpd="sng" algn="ctr">
            <a:solidFill>
              <a:srgbClr val="C00000"/>
            </a:solidFill>
            <a:prstDash val="solid"/>
          </a:ln>
          <a:effectLst/>
        </p:spPr>
        <p:txBody>
          <a:bodyPr lIns="91055" tIns="45521" rIns="91055" bIns="45521" anchor="ctr"/>
          <a:lstStyle/>
          <a:p>
            <a:pPr algn="ctr" eaLnBrk="1" hangingPunct="1">
              <a:defRPr/>
            </a:pPr>
            <a:r>
              <a:rPr lang="vi-VN" sz="4800" b="1" kern="0" dirty="0">
                <a:solidFill>
                  <a:srgbClr val="FFFF00"/>
                </a:solidFill>
                <a:latin typeface="Aaril"/>
              </a:rPr>
              <a:t>CHÚC MỪNG CÁC </a:t>
            </a:r>
            <a:r>
              <a:rPr lang="en-US" sz="4800" b="1" kern="0" dirty="0">
                <a:solidFill>
                  <a:srgbClr val="FFFF00"/>
                </a:solidFill>
                <a:latin typeface="Aaril"/>
              </a:rPr>
              <a:t>BẠN!</a:t>
            </a:r>
            <a:r>
              <a:rPr lang="vi-VN" sz="4800" b="1" kern="0" dirty="0">
                <a:solidFill>
                  <a:srgbClr val="FFFF00"/>
                </a:solidFill>
                <a:latin typeface="Aaril"/>
              </a:rPr>
              <a:t> </a:t>
            </a:r>
            <a:endParaRPr lang="en-US" sz="4800" b="1" kern="0" dirty="0">
              <a:solidFill>
                <a:srgbClr val="FFFF00"/>
              </a:solidFill>
              <a:latin typeface="Aaril"/>
            </a:endParaRPr>
          </a:p>
        </p:txBody>
      </p:sp>
      <p:pic>
        <p:nvPicPr>
          <p:cNvPr id="1198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6630">
            <a:off x="1255713" y="842963"/>
            <a:ext cx="2671762"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3" name="Picture 14" descr="XMASCA~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0975" y="5160963"/>
            <a:ext cx="17414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pic>
        <p:nvPicPr>
          <p:cNvPr id="123907" name="Picture 7" descr="flowe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5100" y="1028700"/>
            <a:ext cx="2857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8" descr="flower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5150" y="1085850"/>
            <a:ext cx="228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WordArt 121"/>
          <p:cNvSpPr>
            <a:spLocks noTextEdit="1"/>
          </p:cNvSpPr>
          <p:nvPr/>
        </p:nvSpPr>
        <p:spPr bwMode="auto">
          <a:xfrm>
            <a:off x="3136029" y="1412776"/>
            <a:ext cx="2444083" cy="633842"/>
          </a:xfrm>
          <a:prstGeom prst="rect">
            <a:avLst/>
          </a:prstGeom>
        </p:spPr>
        <p:txBody>
          <a:bodyPr wrap="none" fromWordArt="1">
            <a:prstTxWarp prst="textPlain">
              <a:avLst>
                <a:gd name="adj" fmla="val 50000"/>
              </a:avLst>
            </a:prstTxWarp>
          </a:bodyPr>
          <a:lstStyle/>
          <a:p>
            <a:pPr algn="ctr" defTabSz="342900" eaLnBrk="1" fontAlgn="auto" hangingPunct="1">
              <a:spcBef>
                <a:spcPts val="0"/>
              </a:spcBef>
              <a:spcAft>
                <a:spcPts val="0"/>
              </a:spcAft>
              <a:defRPr/>
            </a:pPr>
            <a:r>
              <a:rPr lang="en-US" sz="2700" b="1" u="sng" kern="10" dirty="0" err="1">
                <a:ln w="9525">
                  <a:solidFill>
                    <a:srgbClr val="008000"/>
                  </a:solidFill>
                  <a:round/>
                  <a:headEnd/>
                  <a:tailEnd/>
                </a:ln>
                <a:solidFill>
                  <a:srgbClr val="0000CC"/>
                </a:solidFill>
                <a:effectLst>
                  <a:outerShdw dist="45791" dir="2021404" algn="ctr" rotWithShape="0">
                    <a:srgbClr val="B2B2B2">
                      <a:alpha val="79999"/>
                    </a:srgbClr>
                  </a:outerShdw>
                </a:effectLst>
                <a:latin typeface="Times New Roman"/>
                <a:cs typeface="Times New Roman"/>
              </a:rPr>
              <a:t>Toán</a:t>
            </a:r>
            <a:endParaRPr lang="en-US" sz="2700" b="1" kern="10" dirty="0">
              <a:ln w="9525">
                <a:solidFill>
                  <a:srgbClr val="008000"/>
                </a:solidFill>
                <a:round/>
                <a:headEnd/>
                <a:tailEnd/>
              </a:ln>
              <a:solidFill>
                <a:srgbClr val="0000CC"/>
              </a:solidFill>
              <a:effectLst>
                <a:outerShdw dist="45791" dir="2021404" algn="ctr" rotWithShape="0">
                  <a:srgbClr val="B2B2B2">
                    <a:alpha val="79999"/>
                  </a:srgbClr>
                </a:outerShdw>
              </a:effectLst>
              <a:latin typeface="Times New Roman"/>
              <a:cs typeface="Times New Roman"/>
            </a:endParaRPr>
          </a:p>
        </p:txBody>
      </p:sp>
      <p:sp>
        <p:nvSpPr>
          <p:cNvPr id="9222" name="WordArt 122"/>
          <p:cNvSpPr>
            <a:spLocks noTextEdit="1"/>
          </p:cNvSpPr>
          <p:nvPr/>
        </p:nvSpPr>
        <p:spPr bwMode="auto">
          <a:xfrm>
            <a:off x="1254290" y="2592275"/>
            <a:ext cx="7120011" cy="1961482"/>
          </a:xfrm>
          <a:prstGeom prst="rect">
            <a:avLst/>
          </a:prstGeom>
        </p:spPr>
        <p:txBody>
          <a:bodyPr wrap="none" fromWordArt="1">
            <a:prstTxWarp prst="textPlain">
              <a:avLst>
                <a:gd name="adj" fmla="val 50000"/>
              </a:avLst>
            </a:prstTxWarp>
          </a:bodyPr>
          <a:lstStyle/>
          <a:p>
            <a:pPr algn="ctr" defTabSz="342900" eaLnBrk="1" fontAlgn="auto" hangingPunct="1">
              <a:spcBef>
                <a:spcPts val="0"/>
              </a:spcBef>
              <a:spcAft>
                <a:spcPts val="0"/>
              </a:spcAft>
              <a:defRPr/>
            </a:pP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BẢNG ĐƠN VỊ ĐO THỜI GIAN</a:t>
            </a:r>
          </a:p>
        </p:txBody>
      </p:sp>
      <p:sp>
        <p:nvSpPr>
          <p:cNvPr id="123911" name="AutoShape 10" descr="Káº¿t quáº£ hÃ¬nh áº£nh cho hÃ¬nh ná»n powerpoint"/>
          <p:cNvSpPr>
            <a:spLocks noChangeAspect="1" noChangeArrowheads="1"/>
          </p:cNvSpPr>
          <p:nvPr/>
        </p:nvSpPr>
        <p:spPr bwMode="auto">
          <a:xfrm>
            <a:off x="1268413" y="72072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42900">
              <a:buFont typeface="Wingdings 2" pitchFamily="18" charset="2"/>
              <a:buNone/>
            </a:pPr>
            <a:endParaRPr lang="en-US" altLang="en-US">
              <a:solidFill>
                <a:srgbClr val="000000"/>
              </a:solidFill>
              <a:latin typeface="Times New Roman" pitchFamily="18" charset="0"/>
            </a:endParaRPr>
          </a:p>
        </p:txBody>
      </p:sp>
      <p:sp>
        <p:nvSpPr>
          <p:cNvPr id="123912" name="AutoShape 12" descr="Káº¿t quáº£ hÃ¬nh áº£nh cho hÃ¬nh ná»n powerpoint"/>
          <p:cNvSpPr>
            <a:spLocks noChangeAspect="1" noChangeArrowheads="1"/>
          </p:cNvSpPr>
          <p:nvPr/>
        </p:nvSpPr>
        <p:spPr bwMode="auto">
          <a:xfrm>
            <a:off x="1268413" y="72072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42900">
              <a:buFont typeface="Wingdings 2" pitchFamily="18" charset="2"/>
              <a:buNone/>
            </a:pPr>
            <a:endParaRPr lang="en-US" altLang="en-US">
              <a:solidFill>
                <a:srgbClr val="000000"/>
              </a:solidFill>
              <a:latin typeface="Times New Roman" pitchFamily="18" charset="0"/>
            </a:endParaRPr>
          </a:p>
        </p:txBody>
      </p:sp>
      <p:sp>
        <p:nvSpPr>
          <p:cNvPr id="123913" name="AutoShape 14" descr="Káº¿t quáº£ hÃ¬nh áº£nh cho hÃ¬nh ná»n powerpoint"/>
          <p:cNvSpPr>
            <a:spLocks noChangeAspect="1" noChangeArrowheads="1"/>
          </p:cNvSpPr>
          <p:nvPr/>
        </p:nvSpPr>
        <p:spPr bwMode="auto">
          <a:xfrm>
            <a:off x="1268413" y="72072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42900">
              <a:buFont typeface="Wingdings 2" pitchFamily="18" charset="2"/>
              <a:buNone/>
            </a:pPr>
            <a:endParaRPr lang="en-US" altLang="en-US">
              <a:solidFill>
                <a:srgbClr val="000000"/>
              </a:solidFill>
              <a:latin typeface="Times New Roman" pitchFamily="18" charset="0"/>
            </a:endParaRPr>
          </a:p>
        </p:txBody>
      </p:sp>
      <p:sp>
        <p:nvSpPr>
          <p:cNvPr id="123914" name="AutoShape 16" descr="Káº¿t quáº£ hÃ¬nh áº£nh cho hÃ¬nh ná»n powerpoint"/>
          <p:cNvSpPr>
            <a:spLocks noChangeAspect="1" noChangeArrowheads="1"/>
          </p:cNvSpPr>
          <p:nvPr/>
        </p:nvSpPr>
        <p:spPr bwMode="auto">
          <a:xfrm>
            <a:off x="1268413" y="72072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42900">
              <a:buFont typeface="Wingdings 2" pitchFamily="18" charset="2"/>
              <a:buNone/>
            </a:pPr>
            <a:endParaRPr lang="en-US" altLang="en-US">
              <a:solidFill>
                <a:srgbClr val="000000"/>
              </a:solidFill>
              <a:latin typeface="Times New Roman" pitchFamily="18" charset="0"/>
            </a:endParaRPr>
          </a:p>
        </p:txBody>
      </p:sp>
      <p:sp>
        <p:nvSpPr>
          <p:cNvPr id="123915" name="AutoShape 18" descr="Káº¿t quáº£ hÃ¬nh áº£nh cho hÃ¬nh ná»n powerpoint"/>
          <p:cNvSpPr>
            <a:spLocks noChangeAspect="1" noChangeArrowheads="1"/>
          </p:cNvSpPr>
          <p:nvPr/>
        </p:nvSpPr>
        <p:spPr bwMode="auto">
          <a:xfrm>
            <a:off x="1268413" y="72072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42900">
              <a:buFont typeface="Wingdings 2" pitchFamily="18" charset="2"/>
              <a:buNone/>
            </a:pPr>
            <a:endParaRPr lang="en-US" altLang="en-US">
              <a:solidFill>
                <a:srgbClr val="000000"/>
              </a:solidFill>
              <a:latin typeface="Times New Roman" pitchFamily="18" charset="0"/>
            </a:endParaRPr>
          </a:p>
        </p:txBody>
      </p:sp>
      <p:sp>
        <p:nvSpPr>
          <p:cNvPr id="123916" name="AutoShape 20" descr="Káº¿t quáº£ hÃ¬nh áº£nh cho hÃ¬nh ná»n powerpoint"/>
          <p:cNvSpPr>
            <a:spLocks noChangeAspect="1" noChangeArrowheads="1"/>
          </p:cNvSpPr>
          <p:nvPr/>
        </p:nvSpPr>
        <p:spPr bwMode="auto">
          <a:xfrm>
            <a:off x="1268413" y="72072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42900">
              <a:buFont typeface="Wingdings 2" pitchFamily="18" charset="2"/>
              <a:buNone/>
            </a:pPr>
            <a:endParaRPr lang="en-US" altLang="en-US">
              <a:solidFill>
                <a:srgbClr val="000000"/>
              </a:solidFill>
              <a:latin typeface="Times New Roman" pitchFamily="18" charset="0"/>
            </a:endParaRPr>
          </a:p>
        </p:txBody>
      </p:sp>
      <p:sp>
        <p:nvSpPr>
          <p:cNvPr id="123917" name="AutoShape 22" descr="Káº¿t quáº£ hÃ¬nh áº£nh cho hÃ¬nh ná»n powerpoint"/>
          <p:cNvSpPr>
            <a:spLocks noChangeAspect="1" noChangeArrowheads="1"/>
          </p:cNvSpPr>
          <p:nvPr/>
        </p:nvSpPr>
        <p:spPr bwMode="auto">
          <a:xfrm>
            <a:off x="1268413" y="72072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42900">
              <a:buFont typeface="Wingdings 2" pitchFamily="18" charset="2"/>
              <a:buNone/>
            </a:pPr>
            <a:endParaRPr lang="en-US" altLang="en-US">
              <a:solidFill>
                <a:srgbClr val="000000"/>
              </a:solidFill>
              <a:latin typeface="Times New Roman" pitchFamily="18" charset="0"/>
            </a:endParaRPr>
          </a:p>
        </p:txBody>
      </p:sp>
      <p:sp>
        <p:nvSpPr>
          <p:cNvPr id="123918" name="TextBox 2"/>
          <p:cNvSpPr txBox="1">
            <a:spLocks noChangeArrowheads="1"/>
          </p:cNvSpPr>
          <p:nvPr/>
        </p:nvSpPr>
        <p:spPr bwMode="auto">
          <a:xfrm>
            <a:off x="900113" y="258763"/>
            <a:ext cx="8113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sz="3200">
                <a:solidFill>
                  <a:schemeClr val="tx1"/>
                </a:solidFill>
                <a:latin typeface="Calibri" pitchFamily="34" charset="0"/>
              </a:defRPr>
            </a:lvl1pPr>
            <a:lvl2pPr defTabSz="342900">
              <a:defRPr sz="2800">
                <a:solidFill>
                  <a:schemeClr val="tx1"/>
                </a:solidFill>
                <a:latin typeface="Calibri" pitchFamily="34" charset="0"/>
              </a:defRPr>
            </a:lvl2pPr>
            <a:lvl3pPr defTabSz="342900">
              <a:defRPr sz="2400">
                <a:solidFill>
                  <a:schemeClr val="tx1"/>
                </a:solidFill>
                <a:latin typeface="Calibri" pitchFamily="34" charset="0"/>
              </a:defRPr>
            </a:lvl3pPr>
            <a:lvl4pPr defTabSz="342900">
              <a:defRPr sz="2000">
                <a:solidFill>
                  <a:schemeClr val="tx1"/>
                </a:solidFill>
                <a:latin typeface="Calibri" pitchFamily="34" charset="0"/>
              </a:defRPr>
            </a:lvl4pPr>
            <a:lvl5pPr defTabSz="342900">
              <a:defRPr sz="2000">
                <a:solidFill>
                  <a:schemeClr val="tx1"/>
                </a:solidFill>
                <a:latin typeface="Calibri" pitchFamily="34" charset="0"/>
              </a:defRPr>
            </a:lvl5pPr>
            <a:lvl6pPr defTabSz="342900" eaLnBrk="0" fontAlgn="base" hangingPunct="0">
              <a:spcAft>
                <a:spcPct val="0"/>
              </a:spcAft>
              <a:buChar char="»"/>
              <a:defRPr sz="2000">
                <a:solidFill>
                  <a:schemeClr val="tx1"/>
                </a:solidFill>
                <a:latin typeface="Calibri" pitchFamily="34" charset="0"/>
              </a:defRPr>
            </a:lvl6pPr>
            <a:lvl7pPr defTabSz="342900" eaLnBrk="0" fontAlgn="base" hangingPunct="0">
              <a:spcAft>
                <a:spcPct val="0"/>
              </a:spcAft>
              <a:buChar char="»"/>
              <a:defRPr sz="2000">
                <a:solidFill>
                  <a:schemeClr val="tx1"/>
                </a:solidFill>
                <a:latin typeface="Calibri" pitchFamily="34" charset="0"/>
              </a:defRPr>
            </a:lvl7pPr>
            <a:lvl8pPr defTabSz="342900" eaLnBrk="0" fontAlgn="base" hangingPunct="0">
              <a:spcAft>
                <a:spcPct val="0"/>
              </a:spcAft>
              <a:buChar char="»"/>
              <a:defRPr sz="2000">
                <a:solidFill>
                  <a:schemeClr val="tx1"/>
                </a:solidFill>
                <a:latin typeface="Calibri" pitchFamily="34" charset="0"/>
              </a:defRPr>
            </a:lvl8pPr>
            <a:lvl9pPr defTabSz="342900" eaLnBrk="0" fontAlgn="base" hangingPunct="0">
              <a:spcAft>
                <a:spcPct val="0"/>
              </a:spcAft>
              <a:buChar char="»"/>
              <a:defRPr sz="2000">
                <a:solidFill>
                  <a:schemeClr val="tx1"/>
                </a:solidFill>
                <a:latin typeface="Calibri" pitchFamily="34" charset="0"/>
              </a:defRPr>
            </a:lvl9pPr>
          </a:lstStyle>
          <a:p>
            <a:pPr algn="ctr" eaLnBrk="1" hangingPunct="1">
              <a:buFont typeface="Wingdings 2" pitchFamily="18" charset="2"/>
              <a:buNone/>
            </a:pPr>
            <a:r>
              <a:rPr lang="en-US" altLang="en-US" sz="4000" b="1" dirty="0" err="1">
                <a:solidFill>
                  <a:srgbClr val="0000CC"/>
                </a:solidFill>
                <a:latin typeface="Times New Roman" pitchFamily="18" charset="0"/>
              </a:rPr>
              <a:t>Thứ</a:t>
            </a:r>
            <a:r>
              <a:rPr lang="en-US" altLang="en-US" sz="4000" b="1" dirty="0">
                <a:solidFill>
                  <a:srgbClr val="0000CC"/>
                </a:solidFill>
                <a:latin typeface="Times New Roman" pitchFamily="18" charset="0"/>
              </a:rPr>
              <a:t> </a:t>
            </a:r>
            <a:r>
              <a:rPr lang="en-US" altLang="en-US" sz="4000" b="1" dirty="0" err="1">
                <a:solidFill>
                  <a:srgbClr val="0000CC"/>
                </a:solidFill>
                <a:latin typeface="Times New Roman" pitchFamily="18" charset="0"/>
              </a:rPr>
              <a:t>ba</a:t>
            </a:r>
            <a:r>
              <a:rPr lang="en-US" altLang="en-US" sz="4000" b="1" dirty="0">
                <a:solidFill>
                  <a:srgbClr val="0000CC"/>
                </a:solidFill>
                <a:latin typeface="Times New Roman" pitchFamily="18" charset="0"/>
              </a:rPr>
              <a:t> </a:t>
            </a:r>
            <a:r>
              <a:rPr lang="en-US" altLang="en-US" sz="4000" b="1" dirty="0" err="1">
                <a:solidFill>
                  <a:srgbClr val="0000CC"/>
                </a:solidFill>
                <a:latin typeface="Times New Roman" pitchFamily="18" charset="0"/>
              </a:rPr>
              <a:t>ngày</a:t>
            </a:r>
            <a:r>
              <a:rPr lang="en-US" altLang="en-US" sz="4000" b="1" dirty="0">
                <a:solidFill>
                  <a:srgbClr val="0000CC"/>
                </a:solidFill>
                <a:latin typeface="Times New Roman" pitchFamily="18" charset="0"/>
              </a:rPr>
              <a:t> 8 tháng 3 năm 2022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1000" fill="hold"/>
                                        <p:tgtEl>
                                          <p:spTgt spid="9222"/>
                                        </p:tgtEl>
                                        <p:attrNameLst>
                                          <p:attrName>ppt_w</p:attrName>
                                        </p:attrNameLst>
                                      </p:cBhvr>
                                      <p:tavLst>
                                        <p:tav tm="0">
                                          <p:val>
                                            <p:fltVal val="0"/>
                                          </p:val>
                                        </p:tav>
                                        <p:tav tm="100000">
                                          <p:val>
                                            <p:strVal val="#ppt_w"/>
                                          </p:val>
                                        </p:tav>
                                      </p:tavLst>
                                    </p:anim>
                                    <p:anim calcmode="lin" valueType="num">
                                      <p:cBhvr>
                                        <p:cTn id="8" dur="1000" fill="hold"/>
                                        <p:tgtEl>
                                          <p:spTgt spid="9222"/>
                                        </p:tgtEl>
                                        <p:attrNameLst>
                                          <p:attrName>ppt_h</p:attrName>
                                        </p:attrNameLst>
                                      </p:cBhvr>
                                      <p:tavLst>
                                        <p:tav tm="0">
                                          <p:val>
                                            <p:fltVal val="0"/>
                                          </p:val>
                                        </p:tav>
                                        <p:tav tm="100000">
                                          <p:val>
                                            <p:strVal val="#ppt_h"/>
                                          </p:val>
                                        </p:tav>
                                      </p:tavLst>
                                    </p:anim>
                                    <p:anim calcmode="lin" valueType="num">
                                      <p:cBhvr>
                                        <p:cTn id="9" dur="1000" fill="hold"/>
                                        <p:tgtEl>
                                          <p:spTgt spid="9222"/>
                                        </p:tgtEl>
                                        <p:attrNameLst>
                                          <p:attrName>style.rotation</p:attrName>
                                        </p:attrNameLst>
                                      </p:cBhvr>
                                      <p:tavLst>
                                        <p:tav tm="0">
                                          <p:val>
                                            <p:fltVal val="90"/>
                                          </p:val>
                                        </p:tav>
                                        <p:tav tm="100000">
                                          <p:val>
                                            <p:fltVal val="0"/>
                                          </p:val>
                                        </p:tav>
                                      </p:tavLst>
                                    </p:anim>
                                    <p:animEffect transition="in" filter="fade">
                                      <p:cBhvr>
                                        <p:cTn id="10"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3"/>
          <p:cNvSpPr txBox="1">
            <a:spLocks noChangeArrowheads="1"/>
          </p:cNvSpPr>
          <p:nvPr/>
        </p:nvSpPr>
        <p:spPr bwMode="auto">
          <a:xfrm>
            <a:off x="44451" y="44450"/>
            <a:ext cx="9099549" cy="1384995"/>
          </a:xfrm>
          <a:prstGeom prst="rect">
            <a:avLst/>
          </a:prstGeom>
          <a:solidFill>
            <a:schemeClr val="accent6">
              <a:lumMod val="20000"/>
              <a:lumOff val="80000"/>
            </a:schemeClr>
          </a:solidFill>
          <a:ln w="38100">
            <a:solidFill>
              <a:srgbClr val="0000FF"/>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400" b="1" dirty="0" err="1">
                <a:solidFill>
                  <a:srgbClr val="FF0000"/>
                </a:solidFill>
                <a:latin typeface="Times New Roman" panose="02020603050405020304" pitchFamily="18" charset="0"/>
                <a:cs typeface="Times New Roman" panose="02020603050405020304" pitchFamily="18" charset="0"/>
              </a:rPr>
              <a:t>Điền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số</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thích</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hợp</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vào</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chỗ</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chấm</a:t>
            </a:r>
            <a:r>
              <a:rPr lang="en-US" altLang="en-US" sz="4400" b="1" dirty="0">
                <a:solidFill>
                  <a:srgbClr val="FF0000"/>
                </a:solidFill>
                <a:latin typeface="Times New Roman" panose="02020603050405020304" pitchFamily="18" charset="0"/>
                <a:cs typeface="Times New Roman" panose="02020603050405020304" pitchFamily="18" charset="0"/>
              </a:rPr>
              <a:t>: </a:t>
            </a:r>
          </a:p>
          <a:p>
            <a:pPr algn="ctr" eaLnBrk="1" hangingPunct="1">
              <a:defRPr/>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Bảng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đơn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vị</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thời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gian</a:t>
            </a:r>
            <a:r>
              <a:rPr lang="en-US" altLang="en-US" sz="4000" b="1" dirty="0">
                <a:solidFill>
                  <a:srgbClr val="0000FF"/>
                </a:solidFill>
                <a:latin typeface="Times New Roman" panose="02020603050405020304" pitchFamily="18" charset="0"/>
                <a:cs typeface="Times New Roman" panose="02020603050405020304" pitchFamily="18" charset="0"/>
              </a:rPr>
              <a:t> </a:t>
            </a:r>
          </a:p>
        </p:txBody>
      </p:sp>
      <p:sp>
        <p:nvSpPr>
          <p:cNvPr id="9" name="TextBox 8"/>
          <p:cNvSpPr txBox="1">
            <a:spLocks noChangeArrowheads="1"/>
          </p:cNvSpPr>
          <p:nvPr/>
        </p:nvSpPr>
        <p:spPr bwMode="auto">
          <a:xfrm>
            <a:off x="3851275" y="1541463"/>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800" b="1">
                <a:solidFill>
                  <a:srgbClr val="FF0000"/>
                </a:solidFill>
                <a:latin typeface="Times New Roman" pitchFamily="18" charset="0"/>
                <a:cs typeface="Times New Roman" pitchFamily="18" charset="0"/>
              </a:rPr>
              <a:t>100</a:t>
            </a:r>
          </a:p>
        </p:txBody>
      </p:sp>
      <p:sp>
        <p:nvSpPr>
          <p:cNvPr id="10" name="TextBox 9"/>
          <p:cNvSpPr txBox="1">
            <a:spLocks noChangeArrowheads="1"/>
          </p:cNvSpPr>
          <p:nvPr/>
        </p:nvSpPr>
        <p:spPr bwMode="auto">
          <a:xfrm>
            <a:off x="3851275" y="210502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800" b="1">
                <a:solidFill>
                  <a:srgbClr val="FF0000"/>
                </a:solidFill>
                <a:latin typeface="Times New Roman" pitchFamily="18" charset="0"/>
                <a:cs typeface="Times New Roman" pitchFamily="18" charset="0"/>
              </a:rPr>
              <a:t>12</a:t>
            </a:r>
          </a:p>
        </p:txBody>
      </p:sp>
      <p:sp>
        <p:nvSpPr>
          <p:cNvPr id="11" name="TextBox 10"/>
          <p:cNvSpPr txBox="1">
            <a:spLocks noChangeArrowheads="1"/>
          </p:cNvSpPr>
          <p:nvPr/>
        </p:nvSpPr>
        <p:spPr bwMode="auto">
          <a:xfrm>
            <a:off x="3851275" y="2620963"/>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800" b="1">
                <a:solidFill>
                  <a:srgbClr val="FF0000"/>
                </a:solidFill>
                <a:latin typeface="Times New Roman" pitchFamily="18" charset="0"/>
                <a:cs typeface="Times New Roman" pitchFamily="18" charset="0"/>
              </a:rPr>
              <a:t>365</a:t>
            </a:r>
          </a:p>
        </p:txBody>
      </p:sp>
      <p:sp>
        <p:nvSpPr>
          <p:cNvPr id="12" name="TextBox 11"/>
          <p:cNvSpPr txBox="1">
            <a:spLocks noChangeArrowheads="1"/>
          </p:cNvSpPr>
          <p:nvPr/>
        </p:nvSpPr>
        <p:spPr bwMode="auto">
          <a:xfrm>
            <a:off x="5148263" y="315753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800" b="1">
                <a:solidFill>
                  <a:srgbClr val="FF0000"/>
                </a:solidFill>
                <a:latin typeface="Times New Roman" pitchFamily="18" charset="0"/>
                <a:cs typeface="Times New Roman" pitchFamily="18" charset="0"/>
              </a:rPr>
              <a:t>366</a:t>
            </a:r>
          </a:p>
        </p:txBody>
      </p:sp>
      <p:sp>
        <p:nvSpPr>
          <p:cNvPr id="13" name="TextBox 12"/>
          <p:cNvSpPr txBox="1">
            <a:spLocks noChangeArrowheads="1"/>
          </p:cNvSpPr>
          <p:nvPr/>
        </p:nvSpPr>
        <p:spPr bwMode="auto">
          <a:xfrm>
            <a:off x="2555875" y="3719513"/>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800" b="1">
                <a:solidFill>
                  <a:srgbClr val="FF0000"/>
                </a:solidFill>
                <a:latin typeface="Times New Roman" pitchFamily="18" charset="0"/>
                <a:cs typeface="Times New Roman" pitchFamily="18" charset="0"/>
              </a:rPr>
              <a:t>4</a:t>
            </a:r>
          </a:p>
        </p:txBody>
      </p:sp>
      <p:sp>
        <p:nvSpPr>
          <p:cNvPr id="15" name="TextBox 14"/>
          <p:cNvSpPr txBox="1">
            <a:spLocks noChangeArrowheads="1"/>
          </p:cNvSpPr>
          <p:nvPr/>
        </p:nvSpPr>
        <p:spPr bwMode="auto">
          <a:xfrm>
            <a:off x="4216400" y="4243388"/>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800" b="1">
                <a:solidFill>
                  <a:srgbClr val="FF0000"/>
                </a:solidFill>
                <a:latin typeface="Times New Roman" pitchFamily="18" charset="0"/>
                <a:cs typeface="Times New Roman" pitchFamily="18" charset="0"/>
              </a:rPr>
              <a:t>7</a:t>
            </a:r>
          </a:p>
        </p:txBody>
      </p:sp>
      <p:sp>
        <p:nvSpPr>
          <p:cNvPr id="19" name="TextBox 18"/>
          <p:cNvSpPr txBox="1">
            <a:spLocks noChangeArrowheads="1"/>
          </p:cNvSpPr>
          <p:nvPr/>
        </p:nvSpPr>
        <p:spPr bwMode="auto">
          <a:xfrm>
            <a:off x="4025900" y="4767263"/>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800" b="1">
                <a:solidFill>
                  <a:srgbClr val="FF0000"/>
                </a:solidFill>
                <a:latin typeface="Times New Roman" pitchFamily="18" charset="0"/>
                <a:cs typeface="Times New Roman" pitchFamily="18" charset="0"/>
              </a:rPr>
              <a:t>24</a:t>
            </a:r>
          </a:p>
        </p:txBody>
      </p:sp>
      <p:sp>
        <p:nvSpPr>
          <p:cNvPr id="20" name="TextBox 19"/>
          <p:cNvSpPr txBox="1">
            <a:spLocks noChangeArrowheads="1"/>
          </p:cNvSpPr>
          <p:nvPr/>
        </p:nvSpPr>
        <p:spPr bwMode="auto">
          <a:xfrm>
            <a:off x="3957638" y="53086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800" b="1">
                <a:solidFill>
                  <a:srgbClr val="FF0000"/>
                </a:solidFill>
                <a:latin typeface="Times New Roman" pitchFamily="18" charset="0"/>
                <a:cs typeface="Times New Roman" pitchFamily="18" charset="0"/>
              </a:rPr>
              <a:t>60</a:t>
            </a:r>
          </a:p>
        </p:txBody>
      </p:sp>
      <p:sp>
        <p:nvSpPr>
          <p:cNvPr id="21" name="TextBox 20"/>
          <p:cNvSpPr txBox="1">
            <a:spLocks noChangeArrowheads="1"/>
          </p:cNvSpPr>
          <p:nvPr/>
        </p:nvSpPr>
        <p:spPr bwMode="auto">
          <a:xfrm>
            <a:off x="4095750" y="594995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800" b="1">
                <a:solidFill>
                  <a:srgbClr val="FF0000"/>
                </a:solidFill>
                <a:latin typeface="Times New Roman" pitchFamily="18" charset="0"/>
                <a:cs typeface="Times New Roman" pitchFamily="18" charset="0"/>
              </a:rPr>
              <a:t>60</a:t>
            </a:r>
          </a:p>
        </p:txBody>
      </p:sp>
      <p:sp>
        <p:nvSpPr>
          <p:cNvPr id="2" name="Rectangle 1"/>
          <p:cNvSpPr>
            <a:spLocks noChangeArrowheads="1"/>
          </p:cNvSpPr>
          <p:nvPr/>
        </p:nvSpPr>
        <p:spPr bwMode="auto">
          <a:xfrm>
            <a:off x="76200" y="1704231"/>
            <a:ext cx="9036049" cy="50783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r>
              <a:rPr lang="en-US" altLang="en-US" sz="3600" b="1" dirty="0">
                <a:solidFill>
                  <a:schemeClr val="tx1"/>
                </a:solidFill>
                <a:latin typeface="Times New Roman" pitchFamily="18" charset="0"/>
                <a:cs typeface="Times New Roman" pitchFamily="18" charset="0"/>
              </a:rPr>
              <a:t>1 </a:t>
            </a:r>
            <a:r>
              <a:rPr lang="en-US" altLang="en-US" sz="3600" b="1" dirty="0" err="1">
                <a:solidFill>
                  <a:schemeClr val="tx1"/>
                </a:solidFill>
                <a:latin typeface="Times New Roman" pitchFamily="18" charset="0"/>
                <a:cs typeface="Times New Roman" pitchFamily="18" charset="0"/>
              </a:rPr>
              <a:t>thế</a:t>
            </a:r>
            <a:r>
              <a:rPr lang="en-US" altLang="en-US" sz="3600" b="1" dirty="0">
                <a:solidFill>
                  <a:schemeClr val="tx1"/>
                </a:solidFill>
                <a:latin typeface="Times New Roman" pitchFamily="18" charset="0"/>
                <a:cs typeface="Times New Roman" pitchFamily="18" charset="0"/>
              </a:rPr>
              <a:t> </a:t>
            </a:r>
            <a:r>
              <a:rPr lang="en-US" altLang="en-US" sz="3600" b="1" dirty="0" err="1">
                <a:solidFill>
                  <a:schemeClr val="tx1"/>
                </a:solidFill>
                <a:latin typeface="Times New Roman" pitchFamily="18" charset="0"/>
                <a:cs typeface="Times New Roman" pitchFamily="18" charset="0"/>
              </a:rPr>
              <a:t>kỉ</a:t>
            </a:r>
            <a:r>
              <a:rPr lang="en-US" altLang="en-US" sz="3600" b="1" dirty="0">
                <a:solidFill>
                  <a:schemeClr val="tx1"/>
                </a:solidFill>
                <a:latin typeface="Times New Roman" pitchFamily="18" charset="0"/>
                <a:cs typeface="Times New Roman" pitchFamily="18" charset="0"/>
              </a:rPr>
              <a:t> =   .....       </a:t>
            </a:r>
            <a:r>
              <a:rPr lang="en-US" altLang="en-US" sz="3600" b="1" dirty="0" err="1">
                <a:solidFill>
                  <a:schemeClr val="tx1"/>
                </a:solidFill>
                <a:latin typeface="Times New Roman" pitchFamily="18" charset="0"/>
                <a:cs typeface="Times New Roman" pitchFamily="18" charset="0"/>
              </a:rPr>
              <a:t>năm</a:t>
            </a:r>
            <a:r>
              <a:rPr lang="en-US" altLang="en-US" sz="3600" b="1" dirty="0">
                <a:solidFill>
                  <a:schemeClr val="tx1"/>
                </a:solidFill>
                <a:latin typeface="Times New Roman" pitchFamily="18" charset="0"/>
                <a:cs typeface="Times New Roman" pitchFamily="18" charset="0"/>
              </a:rPr>
              <a:t>.</a:t>
            </a:r>
            <a:br>
              <a:rPr lang="en-US" altLang="en-US" sz="3600" b="1" dirty="0">
                <a:solidFill>
                  <a:schemeClr val="tx1"/>
                </a:solidFill>
                <a:latin typeface="Times New Roman" pitchFamily="18" charset="0"/>
                <a:cs typeface="Times New Roman" pitchFamily="18" charset="0"/>
              </a:rPr>
            </a:br>
            <a:r>
              <a:rPr lang="en-US" altLang="en-US" sz="3600" b="1" dirty="0">
                <a:solidFill>
                  <a:schemeClr val="tx1"/>
                </a:solidFill>
                <a:latin typeface="Times New Roman" pitchFamily="18" charset="0"/>
                <a:cs typeface="Times New Roman" pitchFamily="18" charset="0"/>
              </a:rPr>
              <a:t>   1 </a:t>
            </a:r>
            <a:r>
              <a:rPr lang="en-US" altLang="en-US" sz="3600" b="1" dirty="0" err="1">
                <a:solidFill>
                  <a:schemeClr val="tx1"/>
                </a:solidFill>
                <a:latin typeface="Times New Roman" pitchFamily="18" charset="0"/>
                <a:cs typeface="Times New Roman" pitchFamily="18" charset="0"/>
              </a:rPr>
              <a:t>năm</a:t>
            </a:r>
            <a:r>
              <a:rPr lang="en-US" altLang="en-US" sz="3600" b="1" dirty="0">
                <a:solidFill>
                  <a:schemeClr val="tx1"/>
                </a:solidFill>
                <a:latin typeface="Times New Roman" pitchFamily="18" charset="0"/>
                <a:cs typeface="Times New Roman" pitchFamily="18" charset="0"/>
              </a:rPr>
              <a:t>   =   ...... </a:t>
            </a:r>
            <a:r>
              <a:rPr lang="en-US" altLang="en-US" sz="3600" b="1" dirty="0" err="1">
                <a:solidFill>
                  <a:schemeClr val="tx1"/>
                </a:solidFill>
                <a:latin typeface="Times New Roman" pitchFamily="18" charset="0"/>
                <a:cs typeface="Times New Roman" pitchFamily="18" charset="0"/>
              </a:rPr>
              <a:t>tháng</a:t>
            </a:r>
            <a:r>
              <a:rPr lang="en-US" altLang="en-US" sz="3600" b="1" dirty="0">
                <a:solidFill>
                  <a:schemeClr val="tx1"/>
                </a:solidFill>
                <a:latin typeface="Times New Roman" pitchFamily="18" charset="0"/>
                <a:cs typeface="Times New Roman" pitchFamily="18" charset="0"/>
              </a:rPr>
              <a:t>.</a:t>
            </a:r>
          </a:p>
          <a:p>
            <a:pPr algn="ctr" eaLnBrk="1" hangingPunct="1"/>
            <a:r>
              <a:rPr lang="en-US" altLang="en-US" sz="3600" b="1" dirty="0">
                <a:solidFill>
                  <a:schemeClr val="tx1"/>
                </a:solidFill>
                <a:latin typeface="Times New Roman" pitchFamily="18" charset="0"/>
                <a:cs typeface="Times New Roman" pitchFamily="18" charset="0"/>
              </a:rPr>
              <a:t> 1 </a:t>
            </a:r>
            <a:r>
              <a:rPr lang="en-US" altLang="en-US" sz="3600" b="1" dirty="0" err="1">
                <a:solidFill>
                  <a:schemeClr val="tx1"/>
                </a:solidFill>
                <a:latin typeface="Times New Roman" pitchFamily="18" charset="0"/>
                <a:cs typeface="Times New Roman" pitchFamily="18" charset="0"/>
              </a:rPr>
              <a:t>năm</a:t>
            </a:r>
            <a:r>
              <a:rPr lang="en-US" altLang="en-US" sz="3600" b="1" dirty="0">
                <a:solidFill>
                  <a:schemeClr val="tx1"/>
                </a:solidFill>
                <a:latin typeface="Times New Roman" pitchFamily="18" charset="0"/>
                <a:cs typeface="Times New Roman" pitchFamily="18" charset="0"/>
              </a:rPr>
              <a:t>   =  ........</a:t>
            </a:r>
            <a:r>
              <a:rPr lang="en-US" altLang="en-US" sz="3600" b="1" dirty="0" err="1">
                <a:solidFill>
                  <a:schemeClr val="tx1"/>
                </a:solidFill>
                <a:latin typeface="Times New Roman" pitchFamily="18" charset="0"/>
                <a:cs typeface="Times New Roman" pitchFamily="18" charset="0"/>
              </a:rPr>
              <a:t>ngày</a:t>
            </a:r>
            <a:r>
              <a:rPr lang="en-US" altLang="en-US" sz="3600" b="1" dirty="0">
                <a:solidFill>
                  <a:schemeClr val="tx1"/>
                </a:solidFill>
                <a:latin typeface="Times New Roman" pitchFamily="18" charset="0"/>
                <a:cs typeface="Times New Roman" pitchFamily="18" charset="0"/>
              </a:rPr>
              <a:t>.</a:t>
            </a:r>
          </a:p>
          <a:p>
            <a:pPr algn="ctr" eaLnBrk="1" hangingPunct="1"/>
            <a:r>
              <a:rPr lang="en-US" altLang="en-US" sz="3600" b="1" dirty="0">
                <a:solidFill>
                  <a:schemeClr val="tx1"/>
                </a:solidFill>
                <a:latin typeface="Times New Roman" pitchFamily="18" charset="0"/>
                <a:cs typeface="Times New Roman" pitchFamily="18" charset="0"/>
              </a:rPr>
              <a:t>1 </a:t>
            </a:r>
            <a:r>
              <a:rPr lang="en-US" altLang="en-US" sz="3600" b="1" dirty="0" err="1">
                <a:solidFill>
                  <a:schemeClr val="tx1"/>
                </a:solidFill>
                <a:latin typeface="Times New Roman" pitchFamily="18" charset="0"/>
                <a:cs typeface="Times New Roman" pitchFamily="18" charset="0"/>
              </a:rPr>
              <a:t>năm</a:t>
            </a:r>
            <a:r>
              <a:rPr lang="en-US" altLang="en-US" sz="3600" b="1" dirty="0">
                <a:solidFill>
                  <a:schemeClr val="tx1"/>
                </a:solidFill>
                <a:latin typeface="Times New Roman" pitchFamily="18" charset="0"/>
                <a:cs typeface="Times New Roman" pitchFamily="18" charset="0"/>
              </a:rPr>
              <a:t> </a:t>
            </a:r>
            <a:r>
              <a:rPr lang="en-US" altLang="en-US" sz="3600" b="1" dirty="0" err="1">
                <a:solidFill>
                  <a:schemeClr val="tx1"/>
                </a:solidFill>
                <a:latin typeface="Times New Roman" pitchFamily="18" charset="0"/>
                <a:cs typeface="Times New Roman" pitchFamily="18" charset="0"/>
              </a:rPr>
              <a:t>nhuận</a:t>
            </a:r>
            <a:r>
              <a:rPr lang="en-US" altLang="en-US" sz="3600" b="1" dirty="0">
                <a:solidFill>
                  <a:schemeClr val="tx1"/>
                </a:solidFill>
                <a:latin typeface="Times New Roman" pitchFamily="18" charset="0"/>
                <a:cs typeface="Times New Roman" pitchFamily="18" charset="0"/>
              </a:rPr>
              <a:t>  =   ....... </a:t>
            </a:r>
            <a:r>
              <a:rPr lang="en-US" altLang="en-US" sz="3600" b="1" dirty="0" err="1">
                <a:solidFill>
                  <a:schemeClr val="tx1"/>
                </a:solidFill>
                <a:latin typeface="Times New Roman" pitchFamily="18" charset="0"/>
                <a:cs typeface="Times New Roman" pitchFamily="18" charset="0"/>
              </a:rPr>
              <a:t>ngày</a:t>
            </a:r>
            <a:r>
              <a:rPr lang="en-US" altLang="en-US" sz="3600" b="1" dirty="0">
                <a:solidFill>
                  <a:schemeClr val="tx1"/>
                </a:solidFill>
                <a:latin typeface="Times New Roman" pitchFamily="18" charset="0"/>
                <a:cs typeface="Times New Roman" pitchFamily="18" charset="0"/>
              </a:rPr>
              <a:t>.</a:t>
            </a:r>
          </a:p>
          <a:p>
            <a:pPr algn="ctr" eaLnBrk="1" hangingPunct="1"/>
            <a:r>
              <a:rPr lang="en-US" altLang="en-US" sz="3600" b="1" dirty="0">
                <a:solidFill>
                  <a:schemeClr val="tx1"/>
                </a:solidFill>
                <a:latin typeface="Times New Roman" pitchFamily="18" charset="0"/>
                <a:cs typeface="Times New Roman" pitchFamily="18" charset="0"/>
              </a:rPr>
              <a:t>(</a:t>
            </a:r>
            <a:r>
              <a:rPr lang="en-US" altLang="en-US" sz="3600" b="1" dirty="0" err="1">
                <a:solidFill>
                  <a:schemeClr val="tx1"/>
                </a:solidFill>
                <a:latin typeface="Times New Roman" pitchFamily="18" charset="0"/>
                <a:cs typeface="Times New Roman" pitchFamily="18" charset="0"/>
              </a:rPr>
              <a:t>Cứ</a:t>
            </a:r>
            <a:r>
              <a:rPr lang="en-US" altLang="en-US" sz="3600" b="1" dirty="0">
                <a:solidFill>
                  <a:schemeClr val="tx1"/>
                </a:solidFill>
                <a:latin typeface="Times New Roman" pitchFamily="18" charset="0"/>
                <a:cs typeface="Times New Roman" pitchFamily="18" charset="0"/>
              </a:rPr>
              <a:t> ..... </a:t>
            </a:r>
            <a:r>
              <a:rPr lang="en-US" altLang="en-US" sz="3600" b="1" dirty="0" err="1">
                <a:solidFill>
                  <a:schemeClr val="tx1"/>
                </a:solidFill>
                <a:latin typeface="Times New Roman" pitchFamily="18" charset="0"/>
                <a:cs typeface="Times New Roman" pitchFamily="18" charset="0"/>
              </a:rPr>
              <a:t>năm</a:t>
            </a:r>
            <a:r>
              <a:rPr lang="en-US" altLang="en-US" sz="3600" b="1" dirty="0">
                <a:solidFill>
                  <a:schemeClr val="tx1"/>
                </a:solidFill>
                <a:latin typeface="Times New Roman" pitchFamily="18" charset="0"/>
                <a:cs typeface="Times New Roman" pitchFamily="18" charset="0"/>
              </a:rPr>
              <a:t> </a:t>
            </a:r>
            <a:r>
              <a:rPr lang="en-US" altLang="en-US" sz="3600" b="1" dirty="0" err="1">
                <a:solidFill>
                  <a:schemeClr val="tx1"/>
                </a:solidFill>
                <a:latin typeface="Times New Roman" pitchFamily="18" charset="0"/>
                <a:cs typeface="Times New Roman" pitchFamily="18" charset="0"/>
              </a:rPr>
              <a:t>lại</a:t>
            </a:r>
            <a:r>
              <a:rPr lang="en-US" altLang="en-US" sz="3600" b="1" dirty="0">
                <a:solidFill>
                  <a:schemeClr val="tx1"/>
                </a:solidFill>
                <a:latin typeface="Times New Roman" pitchFamily="18" charset="0"/>
                <a:cs typeface="Times New Roman" pitchFamily="18" charset="0"/>
              </a:rPr>
              <a:t> </a:t>
            </a:r>
            <a:r>
              <a:rPr lang="en-US" altLang="en-US" sz="3600" b="1" dirty="0" err="1">
                <a:solidFill>
                  <a:schemeClr val="tx1"/>
                </a:solidFill>
                <a:latin typeface="Times New Roman" pitchFamily="18" charset="0"/>
                <a:cs typeface="Times New Roman" pitchFamily="18" charset="0"/>
              </a:rPr>
              <a:t>có</a:t>
            </a:r>
            <a:r>
              <a:rPr lang="en-US" altLang="en-US" sz="3600" b="1" dirty="0">
                <a:solidFill>
                  <a:schemeClr val="tx1"/>
                </a:solidFill>
                <a:latin typeface="Times New Roman" pitchFamily="18" charset="0"/>
                <a:cs typeface="Times New Roman" pitchFamily="18" charset="0"/>
              </a:rPr>
              <a:t> 1 </a:t>
            </a:r>
            <a:r>
              <a:rPr lang="en-US" altLang="en-US" sz="3600" b="1" dirty="0" err="1">
                <a:solidFill>
                  <a:schemeClr val="tx1"/>
                </a:solidFill>
                <a:latin typeface="Times New Roman" pitchFamily="18" charset="0"/>
                <a:cs typeface="Times New Roman" pitchFamily="18" charset="0"/>
              </a:rPr>
              <a:t>năm</a:t>
            </a:r>
            <a:r>
              <a:rPr lang="en-US" altLang="en-US" sz="3600" b="1" dirty="0">
                <a:solidFill>
                  <a:schemeClr val="tx1"/>
                </a:solidFill>
                <a:latin typeface="Times New Roman" pitchFamily="18" charset="0"/>
                <a:cs typeface="Times New Roman" pitchFamily="18" charset="0"/>
              </a:rPr>
              <a:t> </a:t>
            </a:r>
            <a:r>
              <a:rPr lang="en-US" altLang="en-US" sz="3600" b="1" dirty="0" err="1">
                <a:solidFill>
                  <a:schemeClr val="tx1"/>
                </a:solidFill>
                <a:latin typeface="Times New Roman" pitchFamily="18" charset="0"/>
                <a:cs typeface="Times New Roman" pitchFamily="18" charset="0"/>
              </a:rPr>
              <a:t>nhuận</a:t>
            </a:r>
            <a:r>
              <a:rPr lang="en-US" altLang="en-US" sz="3600" b="1" dirty="0">
                <a:solidFill>
                  <a:schemeClr val="tx1"/>
                </a:solidFill>
                <a:latin typeface="Times New Roman" pitchFamily="18" charset="0"/>
                <a:cs typeface="Times New Roman" pitchFamily="18" charset="0"/>
              </a:rPr>
              <a:t>)</a:t>
            </a:r>
          </a:p>
          <a:p>
            <a:pPr algn="ctr" eaLnBrk="1" hangingPunct="1"/>
            <a:r>
              <a:rPr lang="en-US" altLang="en-US" sz="3600" b="1" dirty="0">
                <a:solidFill>
                  <a:schemeClr val="tx1"/>
                </a:solidFill>
                <a:latin typeface="Times New Roman" pitchFamily="18" charset="0"/>
                <a:cs typeface="Times New Roman" pitchFamily="18" charset="0"/>
              </a:rPr>
              <a:t>1 </a:t>
            </a:r>
            <a:r>
              <a:rPr lang="en-US" altLang="en-US" sz="3600" b="1" dirty="0" err="1">
                <a:solidFill>
                  <a:schemeClr val="tx1"/>
                </a:solidFill>
                <a:latin typeface="Times New Roman" pitchFamily="18" charset="0"/>
                <a:cs typeface="Times New Roman" pitchFamily="18" charset="0"/>
              </a:rPr>
              <a:t>tuần</a:t>
            </a:r>
            <a:r>
              <a:rPr lang="en-US" altLang="en-US" sz="3600" b="1" dirty="0">
                <a:solidFill>
                  <a:schemeClr val="tx1"/>
                </a:solidFill>
                <a:latin typeface="Times New Roman" pitchFamily="18" charset="0"/>
                <a:cs typeface="Times New Roman" pitchFamily="18" charset="0"/>
              </a:rPr>
              <a:t> </a:t>
            </a:r>
            <a:r>
              <a:rPr lang="en-US" altLang="en-US" sz="3600" b="1" dirty="0" err="1">
                <a:solidFill>
                  <a:schemeClr val="tx1"/>
                </a:solidFill>
                <a:latin typeface="Times New Roman" pitchFamily="18" charset="0"/>
                <a:cs typeface="Times New Roman" pitchFamily="18" charset="0"/>
              </a:rPr>
              <a:t>lễ</a:t>
            </a:r>
            <a:r>
              <a:rPr lang="en-US" altLang="en-US" sz="3600" b="1" dirty="0">
                <a:solidFill>
                  <a:schemeClr val="tx1"/>
                </a:solidFill>
                <a:latin typeface="Times New Roman" pitchFamily="18" charset="0"/>
                <a:cs typeface="Times New Roman" pitchFamily="18" charset="0"/>
              </a:rPr>
              <a:t>   =  .....  </a:t>
            </a:r>
            <a:r>
              <a:rPr lang="en-US" altLang="en-US" sz="3600" b="1" dirty="0" err="1">
                <a:solidFill>
                  <a:schemeClr val="tx1"/>
                </a:solidFill>
                <a:latin typeface="Times New Roman" pitchFamily="18" charset="0"/>
                <a:cs typeface="Times New Roman" pitchFamily="18" charset="0"/>
              </a:rPr>
              <a:t>ngày</a:t>
            </a:r>
            <a:r>
              <a:rPr lang="en-US" altLang="en-US" sz="3600" b="1" dirty="0">
                <a:solidFill>
                  <a:schemeClr val="tx1"/>
                </a:solidFill>
                <a:latin typeface="Times New Roman" pitchFamily="18" charset="0"/>
                <a:cs typeface="Times New Roman" pitchFamily="18" charset="0"/>
              </a:rPr>
              <a:t>.</a:t>
            </a:r>
          </a:p>
          <a:p>
            <a:pPr algn="ctr" eaLnBrk="1" hangingPunct="1"/>
            <a:r>
              <a:rPr lang="en-US" altLang="en-US" sz="3600" b="1" dirty="0">
                <a:solidFill>
                  <a:schemeClr val="tx1"/>
                </a:solidFill>
                <a:latin typeface="Times New Roman" pitchFamily="18" charset="0"/>
                <a:cs typeface="Times New Roman" pitchFamily="18" charset="0"/>
              </a:rPr>
              <a:t>1 </a:t>
            </a:r>
            <a:r>
              <a:rPr lang="en-US" altLang="en-US" sz="3600" b="1" dirty="0" err="1">
                <a:solidFill>
                  <a:schemeClr val="tx1"/>
                </a:solidFill>
                <a:latin typeface="Times New Roman" pitchFamily="18" charset="0"/>
                <a:cs typeface="Times New Roman" pitchFamily="18" charset="0"/>
              </a:rPr>
              <a:t>ngày</a:t>
            </a:r>
            <a:r>
              <a:rPr lang="en-US" altLang="en-US" sz="3600" b="1" dirty="0">
                <a:solidFill>
                  <a:schemeClr val="tx1"/>
                </a:solidFill>
                <a:latin typeface="Times New Roman" pitchFamily="18" charset="0"/>
                <a:cs typeface="Times New Roman" pitchFamily="18" charset="0"/>
              </a:rPr>
              <a:t>    =  .....  </a:t>
            </a:r>
            <a:r>
              <a:rPr lang="en-US" altLang="en-US" sz="3600" b="1" dirty="0" err="1">
                <a:solidFill>
                  <a:schemeClr val="tx1"/>
                </a:solidFill>
                <a:latin typeface="Times New Roman" pitchFamily="18" charset="0"/>
                <a:cs typeface="Times New Roman" pitchFamily="18" charset="0"/>
              </a:rPr>
              <a:t>giờ</a:t>
            </a:r>
            <a:r>
              <a:rPr lang="en-US" altLang="en-US" sz="3600" b="1" dirty="0">
                <a:solidFill>
                  <a:schemeClr val="tx1"/>
                </a:solidFill>
                <a:latin typeface="Times New Roman" pitchFamily="18" charset="0"/>
                <a:cs typeface="Times New Roman" pitchFamily="18" charset="0"/>
              </a:rPr>
              <a:t>.</a:t>
            </a:r>
          </a:p>
          <a:p>
            <a:pPr algn="ctr" eaLnBrk="1" hangingPunct="1"/>
            <a:r>
              <a:rPr lang="en-US" altLang="en-US" sz="3600" b="1" dirty="0">
                <a:solidFill>
                  <a:schemeClr val="tx1"/>
                </a:solidFill>
                <a:latin typeface="Times New Roman" pitchFamily="18" charset="0"/>
                <a:cs typeface="Times New Roman" pitchFamily="18" charset="0"/>
              </a:rPr>
              <a:t>     1 </a:t>
            </a:r>
            <a:r>
              <a:rPr lang="en-US" altLang="en-US" sz="3600" b="1" dirty="0" err="1">
                <a:solidFill>
                  <a:schemeClr val="tx1"/>
                </a:solidFill>
                <a:latin typeface="Times New Roman" pitchFamily="18" charset="0"/>
                <a:cs typeface="Times New Roman" pitchFamily="18" charset="0"/>
              </a:rPr>
              <a:t>giờ</a:t>
            </a:r>
            <a:r>
              <a:rPr lang="en-US" altLang="en-US" sz="3600" b="1" dirty="0">
                <a:solidFill>
                  <a:schemeClr val="tx1"/>
                </a:solidFill>
                <a:latin typeface="Times New Roman" pitchFamily="18" charset="0"/>
                <a:cs typeface="Times New Roman" pitchFamily="18" charset="0"/>
              </a:rPr>
              <a:t>      =  ......  </a:t>
            </a:r>
            <a:r>
              <a:rPr lang="en-US" altLang="en-US" sz="3600" b="1" dirty="0" err="1">
                <a:solidFill>
                  <a:schemeClr val="tx1"/>
                </a:solidFill>
                <a:latin typeface="Times New Roman" pitchFamily="18" charset="0"/>
                <a:cs typeface="Times New Roman" pitchFamily="18" charset="0"/>
              </a:rPr>
              <a:t>phút</a:t>
            </a:r>
            <a:r>
              <a:rPr lang="en-US" altLang="en-US" sz="3600" b="1" dirty="0">
                <a:solidFill>
                  <a:schemeClr val="tx1"/>
                </a:solidFill>
                <a:latin typeface="Times New Roman" pitchFamily="18" charset="0"/>
                <a:cs typeface="Times New Roman" pitchFamily="18" charset="0"/>
              </a:rPr>
              <a:t>.</a:t>
            </a:r>
          </a:p>
          <a:p>
            <a:pPr algn="ctr" eaLnBrk="1" hangingPunct="1"/>
            <a:r>
              <a:rPr lang="en-US" altLang="en-US" sz="3600" b="1" dirty="0">
                <a:solidFill>
                  <a:schemeClr val="tx1"/>
                </a:solidFill>
                <a:latin typeface="Times New Roman" pitchFamily="18" charset="0"/>
                <a:cs typeface="Times New Roman" pitchFamily="18" charset="0"/>
              </a:rPr>
              <a:t>   1 </a:t>
            </a:r>
            <a:r>
              <a:rPr lang="en-US" altLang="en-US" sz="3600" b="1" dirty="0" err="1">
                <a:solidFill>
                  <a:schemeClr val="tx1"/>
                </a:solidFill>
                <a:latin typeface="Times New Roman" pitchFamily="18" charset="0"/>
                <a:cs typeface="Times New Roman" pitchFamily="18" charset="0"/>
              </a:rPr>
              <a:t>phút</a:t>
            </a:r>
            <a:r>
              <a:rPr lang="en-US" altLang="en-US" sz="3600" b="1" dirty="0">
                <a:solidFill>
                  <a:schemeClr val="tx1"/>
                </a:solidFill>
                <a:latin typeface="Times New Roman" pitchFamily="18" charset="0"/>
                <a:cs typeface="Times New Roman" pitchFamily="18" charset="0"/>
              </a:rPr>
              <a:t>    =  ....... </a:t>
            </a:r>
            <a:r>
              <a:rPr lang="en-US" altLang="en-US" sz="3600" b="1" dirty="0" err="1">
                <a:solidFill>
                  <a:schemeClr val="tx1"/>
                </a:solidFill>
                <a:latin typeface="Times New Roman" pitchFamily="18" charset="0"/>
                <a:cs typeface="Times New Roman" pitchFamily="18" charset="0"/>
              </a:rPr>
              <a:t>giây</a:t>
            </a:r>
            <a:endParaRPr lang="en-US" altLang="en-US" sz="3600" b="1" dirty="0">
              <a:solidFill>
                <a:schemeClr val="tx1"/>
              </a:solidFill>
              <a:latin typeface="Times New Roman" pitchFamily="18" charset="0"/>
              <a:cs typeface="Times New Roman" pitchFamily="18" charset="0"/>
            </a:endParaRPr>
          </a:p>
        </p:txBody>
      </p:sp>
      <p:sp>
        <p:nvSpPr>
          <p:cNvPr id="3" name="TextBox 2"/>
          <p:cNvSpPr txBox="1"/>
          <p:nvPr/>
        </p:nvSpPr>
        <p:spPr>
          <a:xfrm>
            <a:off x="4437289" y="1704231"/>
            <a:ext cx="1316038" cy="523220"/>
          </a:xfrm>
          <a:prstGeom prst="rect">
            <a:avLst/>
          </a:prstGeom>
          <a:noFill/>
        </p:spPr>
        <p:txBody>
          <a:bodyPr wrap="square" rtlCol="0">
            <a:spAutoFit/>
          </a:bodyPr>
          <a:lstStyle/>
          <a:p>
            <a:r>
              <a:rPr lang="en-US" sz="2800" dirty="0">
                <a:solidFill>
                  <a:srgbClr val="FF0000"/>
                </a:solidFill>
              </a:rPr>
              <a:t>100</a:t>
            </a:r>
          </a:p>
        </p:txBody>
      </p:sp>
      <p:sp>
        <p:nvSpPr>
          <p:cNvPr id="18" name="TextBox 17"/>
          <p:cNvSpPr txBox="1"/>
          <p:nvPr/>
        </p:nvSpPr>
        <p:spPr>
          <a:xfrm>
            <a:off x="4693557" y="2233863"/>
            <a:ext cx="1316038" cy="523220"/>
          </a:xfrm>
          <a:prstGeom prst="rect">
            <a:avLst/>
          </a:prstGeom>
          <a:noFill/>
        </p:spPr>
        <p:txBody>
          <a:bodyPr wrap="square" rtlCol="0">
            <a:spAutoFit/>
          </a:bodyPr>
          <a:lstStyle/>
          <a:p>
            <a:r>
              <a:rPr lang="en-US" sz="2800" dirty="0">
                <a:solidFill>
                  <a:srgbClr val="FF0000"/>
                </a:solidFill>
              </a:rPr>
              <a:t>12</a:t>
            </a:r>
          </a:p>
        </p:txBody>
      </p:sp>
      <p:sp>
        <p:nvSpPr>
          <p:cNvPr id="22" name="TextBox 21"/>
          <p:cNvSpPr txBox="1"/>
          <p:nvPr/>
        </p:nvSpPr>
        <p:spPr>
          <a:xfrm>
            <a:off x="4739595" y="2747167"/>
            <a:ext cx="1316038" cy="523220"/>
          </a:xfrm>
          <a:prstGeom prst="rect">
            <a:avLst/>
          </a:prstGeom>
          <a:noFill/>
        </p:spPr>
        <p:txBody>
          <a:bodyPr wrap="square" rtlCol="0">
            <a:spAutoFit/>
          </a:bodyPr>
          <a:lstStyle/>
          <a:p>
            <a:r>
              <a:rPr lang="en-US" sz="2800" dirty="0">
                <a:solidFill>
                  <a:srgbClr val="FF0000"/>
                </a:solidFill>
              </a:rPr>
              <a:t>365</a:t>
            </a:r>
          </a:p>
        </p:txBody>
      </p:sp>
      <p:sp>
        <p:nvSpPr>
          <p:cNvPr id="23" name="TextBox 22"/>
          <p:cNvSpPr txBox="1"/>
          <p:nvPr/>
        </p:nvSpPr>
        <p:spPr>
          <a:xfrm>
            <a:off x="5148263" y="3419475"/>
            <a:ext cx="1316038" cy="523220"/>
          </a:xfrm>
          <a:prstGeom prst="rect">
            <a:avLst/>
          </a:prstGeom>
          <a:noFill/>
        </p:spPr>
        <p:txBody>
          <a:bodyPr wrap="square" rtlCol="0">
            <a:spAutoFit/>
          </a:bodyPr>
          <a:lstStyle/>
          <a:p>
            <a:r>
              <a:rPr lang="en-US" sz="2800" dirty="0">
                <a:solidFill>
                  <a:srgbClr val="FF0000"/>
                </a:solidFill>
              </a:rPr>
              <a:t>366</a:t>
            </a:r>
          </a:p>
        </p:txBody>
      </p:sp>
      <p:sp>
        <p:nvSpPr>
          <p:cNvPr id="24" name="TextBox 23"/>
          <p:cNvSpPr txBox="1"/>
          <p:nvPr/>
        </p:nvSpPr>
        <p:spPr>
          <a:xfrm>
            <a:off x="2278856" y="3942695"/>
            <a:ext cx="1316038" cy="523220"/>
          </a:xfrm>
          <a:prstGeom prst="rect">
            <a:avLst/>
          </a:prstGeom>
          <a:noFill/>
        </p:spPr>
        <p:txBody>
          <a:bodyPr wrap="square" rtlCol="0">
            <a:spAutoFit/>
          </a:bodyPr>
          <a:lstStyle/>
          <a:p>
            <a:r>
              <a:rPr lang="en-US" sz="2800" dirty="0">
                <a:solidFill>
                  <a:srgbClr val="FF0000"/>
                </a:solidFill>
              </a:rPr>
              <a:t>4</a:t>
            </a:r>
          </a:p>
        </p:txBody>
      </p:sp>
      <p:sp>
        <p:nvSpPr>
          <p:cNvPr id="25" name="TextBox 24"/>
          <p:cNvSpPr txBox="1"/>
          <p:nvPr/>
        </p:nvSpPr>
        <p:spPr>
          <a:xfrm>
            <a:off x="5067981" y="4505325"/>
            <a:ext cx="1316038" cy="523220"/>
          </a:xfrm>
          <a:prstGeom prst="rect">
            <a:avLst/>
          </a:prstGeom>
          <a:noFill/>
        </p:spPr>
        <p:txBody>
          <a:bodyPr wrap="square" rtlCol="0">
            <a:spAutoFit/>
          </a:bodyPr>
          <a:lstStyle/>
          <a:p>
            <a:r>
              <a:rPr lang="en-US" sz="2800" dirty="0">
                <a:solidFill>
                  <a:srgbClr val="FF0000"/>
                </a:solidFill>
              </a:rPr>
              <a:t>7</a:t>
            </a:r>
          </a:p>
        </p:txBody>
      </p:sp>
      <p:sp>
        <p:nvSpPr>
          <p:cNvPr id="26" name="TextBox 25"/>
          <p:cNvSpPr txBox="1"/>
          <p:nvPr/>
        </p:nvSpPr>
        <p:spPr>
          <a:xfrm>
            <a:off x="4871244" y="5070058"/>
            <a:ext cx="1316038" cy="523220"/>
          </a:xfrm>
          <a:prstGeom prst="rect">
            <a:avLst/>
          </a:prstGeom>
          <a:noFill/>
        </p:spPr>
        <p:txBody>
          <a:bodyPr wrap="square" rtlCol="0">
            <a:spAutoFit/>
          </a:bodyPr>
          <a:lstStyle/>
          <a:p>
            <a:r>
              <a:rPr lang="en-US" sz="2800" dirty="0">
                <a:solidFill>
                  <a:srgbClr val="FF0000"/>
                </a:solidFill>
              </a:rPr>
              <a:t>24</a:t>
            </a:r>
          </a:p>
        </p:txBody>
      </p:sp>
      <p:sp>
        <p:nvSpPr>
          <p:cNvPr id="27" name="TextBox 26"/>
          <p:cNvSpPr txBox="1"/>
          <p:nvPr/>
        </p:nvSpPr>
        <p:spPr>
          <a:xfrm>
            <a:off x="4860245" y="5570537"/>
            <a:ext cx="1270000" cy="523220"/>
          </a:xfrm>
          <a:prstGeom prst="rect">
            <a:avLst/>
          </a:prstGeom>
          <a:noFill/>
        </p:spPr>
        <p:txBody>
          <a:bodyPr wrap="square" rtlCol="0">
            <a:spAutoFit/>
          </a:bodyPr>
          <a:lstStyle/>
          <a:p>
            <a:r>
              <a:rPr lang="en-US" sz="2800" dirty="0">
                <a:solidFill>
                  <a:srgbClr val="FF0000"/>
                </a:solidFill>
              </a:rPr>
              <a:t>60</a:t>
            </a:r>
          </a:p>
        </p:txBody>
      </p:sp>
      <p:sp>
        <p:nvSpPr>
          <p:cNvPr id="28" name="TextBox 27"/>
          <p:cNvSpPr txBox="1"/>
          <p:nvPr/>
        </p:nvSpPr>
        <p:spPr>
          <a:xfrm>
            <a:off x="4864100" y="6185642"/>
            <a:ext cx="1316038" cy="523220"/>
          </a:xfrm>
          <a:prstGeom prst="rect">
            <a:avLst/>
          </a:prstGeom>
          <a:noFill/>
        </p:spPr>
        <p:txBody>
          <a:bodyPr wrap="square" rtlCol="0">
            <a:spAutoFit/>
          </a:bodyPr>
          <a:lstStyle/>
          <a:p>
            <a:r>
              <a:rPr lang="en-US" sz="2800" dirty="0">
                <a:solidFill>
                  <a:srgbClr val="FF0000"/>
                </a:solidFill>
              </a:rPr>
              <a:t> 60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ppt_x"/>
                                          </p:val>
                                        </p:tav>
                                        <p:tav tm="100000">
                                          <p:val>
                                            <p:strVal val="#ppt_x"/>
                                          </p:val>
                                        </p:tav>
                                      </p:tavLst>
                                    </p:anim>
                                    <p:anim calcmode="lin" valueType="num">
                                      <p:cBhvr additive="base">
                                        <p:cTn id="9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ppt_x"/>
                                          </p:val>
                                        </p:tav>
                                        <p:tav tm="100000">
                                          <p:val>
                                            <p:strVal val="#ppt_x"/>
                                          </p:val>
                                        </p:tav>
                                      </p:tavLst>
                                    </p:anim>
                                    <p:anim calcmode="lin" valueType="num">
                                      <p:cBhvr additive="base">
                                        <p:cTn id="10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ppt_x"/>
                                          </p:val>
                                        </p:tav>
                                        <p:tav tm="100000">
                                          <p:val>
                                            <p:strVal val="#ppt_x"/>
                                          </p:val>
                                        </p:tav>
                                      </p:tavLst>
                                    </p:anim>
                                    <p:anim calcmode="lin" valueType="num">
                                      <p:cBhvr additive="base">
                                        <p:cTn id="11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fill="hold"/>
                                        <p:tgtEl>
                                          <p:spTgt spid="28"/>
                                        </p:tgtEl>
                                        <p:attrNameLst>
                                          <p:attrName>ppt_x</p:attrName>
                                        </p:attrNameLst>
                                      </p:cBhvr>
                                      <p:tavLst>
                                        <p:tav tm="0">
                                          <p:val>
                                            <p:strVal val="#ppt_x"/>
                                          </p:val>
                                        </p:tav>
                                        <p:tav tm="100000">
                                          <p:val>
                                            <p:strVal val="#ppt_x"/>
                                          </p:val>
                                        </p:tav>
                                      </p:tavLst>
                                    </p:anim>
                                    <p:anim calcmode="lin" valueType="num">
                                      <p:cBhvr additive="base">
                                        <p:cTn id="1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9" grpId="0"/>
      <p:bldP spid="10" grpId="0"/>
      <p:bldP spid="11" grpId="0"/>
      <p:bldP spid="12" grpId="0"/>
      <p:bldP spid="13" grpId="0"/>
      <p:bldP spid="15" grpId="0"/>
      <p:bldP spid="19" grpId="0"/>
      <p:bldP spid="20" grpId="0"/>
      <p:bldP spid="21" grpId="0"/>
      <p:bldP spid="2" grpId="0" animBg="1"/>
      <p:bldP spid="3" grpId="0"/>
      <p:bldP spid="18"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hlinkClick r:id="rId2" action="ppaction://hlinksldjump"/>
          </p:cNvPr>
          <p:cNvSpPr txBox="1">
            <a:spLocks noChangeArrowheads="1"/>
          </p:cNvSpPr>
          <p:nvPr/>
        </p:nvSpPr>
        <p:spPr bwMode="auto">
          <a:xfrm>
            <a:off x="107950" y="1588"/>
            <a:ext cx="9036050" cy="646112"/>
          </a:xfrm>
          <a:prstGeom prst="rect">
            <a:avLst/>
          </a:prstGeom>
          <a:solidFill>
            <a:srgbClr val="FFFF00"/>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har char="»"/>
              <a:defRPr sz="2000">
                <a:solidFill>
                  <a:schemeClr val="tx1"/>
                </a:solidFill>
                <a:latin typeface="Arial" pitchFamily="34" charset="0"/>
              </a:defRPr>
            </a:lvl6pPr>
            <a:lvl7pPr eaLnBrk="0" fontAlgn="base" hangingPunct="0">
              <a:spcAft>
                <a:spcPct val="0"/>
              </a:spcAft>
              <a:buChar char="»"/>
              <a:defRPr sz="2000">
                <a:solidFill>
                  <a:schemeClr val="tx1"/>
                </a:solidFill>
                <a:latin typeface="Arial" pitchFamily="34" charset="0"/>
              </a:defRPr>
            </a:lvl7pPr>
            <a:lvl8pPr eaLnBrk="0" fontAlgn="base" hangingPunct="0">
              <a:spcAft>
                <a:spcPct val="0"/>
              </a:spcAft>
              <a:buChar char="»"/>
              <a:defRPr sz="2000">
                <a:solidFill>
                  <a:schemeClr val="tx1"/>
                </a:solidFill>
                <a:latin typeface="Arial" pitchFamily="34" charset="0"/>
              </a:defRPr>
            </a:lvl8pPr>
            <a:lvl9pPr eaLnBrk="0" fontAlgn="base" hangingPunct="0">
              <a:spcAft>
                <a:spcPct val="0"/>
              </a:spcAft>
              <a:buChar char="»"/>
              <a:defRPr sz="2000">
                <a:solidFill>
                  <a:schemeClr val="tx1"/>
                </a:solidFill>
                <a:latin typeface="Arial" pitchFamily="34" charset="0"/>
              </a:defRPr>
            </a:lvl9pPr>
          </a:lstStyle>
          <a:p>
            <a:pPr eaLnBrk="1" hangingPunct="1">
              <a:spcAft>
                <a:spcPct val="25000"/>
              </a:spcAft>
              <a:defRPr/>
            </a:pPr>
            <a:r>
              <a:rPr lang="en-US" altLang="en-US" sz="2400" b="1" i="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Xếp</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tên</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tháng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vào</a:t>
            </a:r>
            <a:r>
              <a:rPr lang="en-US" altLang="en-US" sz="3600" b="1" dirty="0">
                <a:solidFill>
                  <a:srgbClr val="0000FF"/>
                </a:solidFill>
                <a:latin typeface="Times New Roman" pitchFamily="18" charset="0"/>
                <a:cs typeface="Times New Roman" pitchFamily="18" charset="0"/>
              </a:rPr>
              <a:t> ô </a:t>
            </a:r>
            <a:r>
              <a:rPr lang="en-US" altLang="en-US" sz="3600" b="1" dirty="0" err="1">
                <a:solidFill>
                  <a:srgbClr val="0000FF"/>
                </a:solidFill>
                <a:latin typeface="Times New Roman" pitchFamily="18" charset="0"/>
                <a:cs typeface="Times New Roman" pitchFamily="18" charset="0"/>
              </a:rPr>
              <a:t>có</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số</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ngày</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phù</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hợp</a:t>
            </a:r>
            <a:r>
              <a:rPr lang="en-US" altLang="en-US" sz="3600" b="1" dirty="0">
                <a:solidFill>
                  <a:srgbClr val="0000FF"/>
                </a:solidFill>
                <a:latin typeface="Times New Roman" pitchFamily="18" charset="0"/>
                <a:cs typeface="Times New Roman" pitchFamily="18" charset="0"/>
              </a:rPr>
              <a:t>:</a:t>
            </a:r>
          </a:p>
        </p:txBody>
      </p:sp>
      <p:graphicFrame>
        <p:nvGraphicFramePr>
          <p:cNvPr id="7" name="Group 3"/>
          <p:cNvGraphicFramePr>
            <a:graphicFrameLocks noGrp="1"/>
          </p:cNvGraphicFramePr>
          <p:nvPr/>
        </p:nvGraphicFramePr>
        <p:xfrm>
          <a:off x="381000" y="2514600"/>
          <a:ext cx="8305800" cy="4343400"/>
        </p:xfrm>
        <a:graphic>
          <a:graphicData uri="http://schemas.openxmlformats.org/drawingml/2006/table">
            <a:tbl>
              <a:tblPr/>
              <a:tblGrid>
                <a:gridCol w="4113213">
                  <a:extLst>
                    <a:ext uri="{9D8B030D-6E8A-4147-A177-3AD203B41FA5}">
                      <a16:colId xmlns:a16="http://schemas.microsoft.com/office/drawing/2014/main" val="20000"/>
                    </a:ext>
                  </a:extLst>
                </a:gridCol>
                <a:gridCol w="4192587">
                  <a:extLst>
                    <a:ext uri="{9D8B030D-6E8A-4147-A177-3AD203B41FA5}">
                      <a16:colId xmlns:a16="http://schemas.microsoft.com/office/drawing/2014/main" val="20001"/>
                    </a:ext>
                  </a:extLst>
                </a:gridCol>
              </a:tblGrid>
              <a:tr h="6223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none" strike="noStrike" cap="none" normalizeH="0" baseline="0" dirty="0" err="1">
                          <a:ln>
                            <a:noFill/>
                          </a:ln>
                          <a:solidFill>
                            <a:srgbClr val="0000FF"/>
                          </a:solidFill>
                          <a:effectLst/>
                          <a:latin typeface="Arial" charset="0"/>
                        </a:rPr>
                        <a:t>Tháng</a:t>
                      </a:r>
                      <a:r>
                        <a:rPr kumimoji="0" lang="en-US" altLang="en-US" sz="3300" b="1" i="0" u="none" strike="noStrike" cap="none" normalizeH="0" baseline="0" dirty="0">
                          <a:ln>
                            <a:noFill/>
                          </a:ln>
                          <a:solidFill>
                            <a:srgbClr val="0000FF"/>
                          </a:solidFill>
                          <a:effectLst/>
                          <a:latin typeface="Arial" charset="0"/>
                        </a:rPr>
                        <a:t> </a:t>
                      </a:r>
                      <a:r>
                        <a:rPr kumimoji="0" lang="en-US" altLang="en-US" sz="3300" b="1" i="0" u="none" strike="noStrike" cap="none" normalizeH="0" baseline="0" dirty="0" err="1">
                          <a:ln>
                            <a:noFill/>
                          </a:ln>
                          <a:solidFill>
                            <a:srgbClr val="0000FF"/>
                          </a:solidFill>
                          <a:effectLst/>
                          <a:latin typeface="Arial" charset="0"/>
                        </a:rPr>
                        <a:t>có</a:t>
                      </a:r>
                      <a:r>
                        <a:rPr kumimoji="0" lang="en-US" altLang="en-US" sz="3300" b="1" i="0" u="none" strike="noStrike" cap="none" normalizeH="0" baseline="0" dirty="0">
                          <a:ln>
                            <a:noFill/>
                          </a:ln>
                          <a:solidFill>
                            <a:srgbClr val="0000FF"/>
                          </a:solidFill>
                          <a:effectLst/>
                          <a:latin typeface="Arial" charset="0"/>
                        </a:rPr>
                        <a:t> 30 </a:t>
                      </a:r>
                      <a:r>
                        <a:rPr kumimoji="0" lang="en-US" altLang="en-US" sz="3300" b="1" i="0" u="none" strike="noStrike" cap="none" normalizeH="0" baseline="0" dirty="0" err="1">
                          <a:ln>
                            <a:noFill/>
                          </a:ln>
                          <a:solidFill>
                            <a:srgbClr val="0000FF"/>
                          </a:solidFill>
                          <a:effectLst/>
                          <a:latin typeface="Arial" charset="0"/>
                        </a:rPr>
                        <a:t>ngày</a:t>
                      </a:r>
                      <a:endParaRPr kumimoji="0" lang="en-US" altLang="en-US" sz="3300" b="1" i="0" u="none" strike="noStrike" cap="none" normalizeH="0" baseline="0" dirty="0">
                        <a:ln>
                          <a:noFill/>
                        </a:ln>
                        <a:solidFill>
                          <a:srgbClr val="0000FF"/>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accent1"/>
                        </a:gs>
                      </a:gsLst>
                      <a:path path="shape">
                        <a:fillToRect l="50000" t="50000" r="50000" b="50000"/>
                      </a:path>
                    </a:gra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none" strike="noStrike" cap="none" normalizeH="0" baseline="0" dirty="0" err="1">
                          <a:ln>
                            <a:noFill/>
                          </a:ln>
                          <a:solidFill>
                            <a:srgbClr val="0000FF"/>
                          </a:solidFill>
                          <a:effectLst/>
                          <a:latin typeface="Arial" charset="0"/>
                        </a:rPr>
                        <a:t>Tháng</a:t>
                      </a:r>
                      <a:r>
                        <a:rPr kumimoji="0" lang="en-US" altLang="en-US" sz="3300" b="1" i="0" u="none" strike="noStrike" cap="none" normalizeH="0" baseline="0" dirty="0">
                          <a:ln>
                            <a:noFill/>
                          </a:ln>
                          <a:solidFill>
                            <a:srgbClr val="0000FF"/>
                          </a:solidFill>
                          <a:effectLst/>
                          <a:latin typeface="Arial" charset="0"/>
                        </a:rPr>
                        <a:t> </a:t>
                      </a:r>
                      <a:r>
                        <a:rPr kumimoji="0" lang="en-US" altLang="en-US" sz="3300" b="1" i="0" u="none" strike="noStrike" cap="none" normalizeH="0" baseline="0" dirty="0" err="1">
                          <a:ln>
                            <a:noFill/>
                          </a:ln>
                          <a:solidFill>
                            <a:srgbClr val="0000FF"/>
                          </a:solidFill>
                          <a:effectLst/>
                          <a:latin typeface="Arial" charset="0"/>
                        </a:rPr>
                        <a:t>có</a:t>
                      </a:r>
                      <a:r>
                        <a:rPr kumimoji="0" lang="en-US" altLang="en-US" sz="3300" b="1" i="0" u="none" strike="noStrike" cap="none" normalizeH="0" baseline="0" dirty="0">
                          <a:ln>
                            <a:noFill/>
                          </a:ln>
                          <a:solidFill>
                            <a:srgbClr val="0000FF"/>
                          </a:solidFill>
                          <a:effectLst/>
                          <a:latin typeface="Arial" charset="0"/>
                        </a:rPr>
                        <a:t> 31 </a:t>
                      </a:r>
                      <a:r>
                        <a:rPr kumimoji="0" lang="en-US" altLang="en-US" sz="3300" b="1" i="0" u="none" strike="noStrike" cap="none" normalizeH="0" baseline="0" dirty="0" err="1">
                          <a:ln>
                            <a:noFill/>
                          </a:ln>
                          <a:solidFill>
                            <a:srgbClr val="0000FF"/>
                          </a:solidFill>
                          <a:effectLst/>
                          <a:latin typeface="Arial" charset="0"/>
                        </a:rPr>
                        <a:t>ngày</a:t>
                      </a:r>
                      <a:endParaRPr kumimoji="0" lang="en-US" altLang="en-US" sz="3300" b="1" i="0" u="none" strike="noStrike" cap="none" normalizeH="0" baseline="0" dirty="0">
                        <a:ln>
                          <a:noFill/>
                        </a:ln>
                        <a:solidFill>
                          <a:srgbClr val="0000FF"/>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accent1"/>
                        </a:gs>
                      </a:gsLst>
                      <a:path path="shape">
                        <a:fillToRect l="50000" t="50000" r="50000" b="50000"/>
                      </a:path>
                    </a:gradFill>
                  </a:tcPr>
                </a:tc>
                <a:extLst>
                  <a:ext uri="{0D108BD9-81ED-4DB2-BD59-A6C34878D82A}">
                    <a16:rowId xmlns:a16="http://schemas.microsoft.com/office/drawing/2014/main" val="10000"/>
                  </a:ext>
                </a:extLst>
              </a:tr>
              <a:tr h="25273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33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33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extLst>
                  <a:ext uri="{0D108BD9-81ED-4DB2-BD59-A6C34878D82A}">
                    <a16:rowId xmlns:a16="http://schemas.microsoft.com/office/drawing/2014/main" val="10001"/>
                  </a:ext>
                </a:extLst>
              </a:tr>
              <a:tr h="1193800">
                <a:tc gridSpan="2">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none" strike="noStrike" cap="none" normalizeH="0" baseline="0" dirty="0" err="1">
                          <a:ln>
                            <a:noFill/>
                          </a:ln>
                          <a:solidFill>
                            <a:srgbClr val="0000FF"/>
                          </a:solidFill>
                          <a:effectLst/>
                          <a:latin typeface="Arial" charset="0"/>
                        </a:rPr>
                        <a:t>Tháng</a:t>
                      </a:r>
                      <a:r>
                        <a:rPr kumimoji="0" lang="en-US" altLang="en-US" sz="3300" b="1" i="0" u="none" strike="noStrike" cap="none" normalizeH="0" baseline="0" dirty="0">
                          <a:ln>
                            <a:noFill/>
                          </a:ln>
                          <a:solidFill>
                            <a:srgbClr val="0000FF"/>
                          </a:solidFill>
                          <a:effectLst/>
                          <a:latin typeface="Arial" charset="0"/>
                        </a:rPr>
                        <a:t> </a:t>
                      </a:r>
                      <a:r>
                        <a:rPr kumimoji="0" lang="en-US" altLang="en-US" sz="3300" b="1" i="0" u="none" strike="noStrike" cap="none" normalizeH="0" baseline="0" dirty="0" err="1">
                          <a:ln>
                            <a:noFill/>
                          </a:ln>
                          <a:solidFill>
                            <a:srgbClr val="0000FF"/>
                          </a:solidFill>
                          <a:effectLst/>
                          <a:latin typeface="Arial" charset="0"/>
                        </a:rPr>
                        <a:t>có</a:t>
                      </a:r>
                      <a:r>
                        <a:rPr kumimoji="0" lang="en-US" altLang="en-US" sz="3300" b="1" i="0" u="none" strike="noStrike" cap="none" normalizeH="0" baseline="0" dirty="0">
                          <a:ln>
                            <a:noFill/>
                          </a:ln>
                          <a:solidFill>
                            <a:srgbClr val="0000FF"/>
                          </a:solidFill>
                          <a:effectLst/>
                          <a:latin typeface="Arial" charset="0"/>
                        </a:rPr>
                        <a:t> 28 </a:t>
                      </a:r>
                      <a:r>
                        <a:rPr kumimoji="0" lang="en-US" altLang="en-US" sz="3300" b="1" i="0" u="none" strike="noStrike" cap="none" normalizeH="0" baseline="0" dirty="0" err="1">
                          <a:ln>
                            <a:noFill/>
                          </a:ln>
                          <a:solidFill>
                            <a:srgbClr val="0000FF"/>
                          </a:solidFill>
                          <a:effectLst/>
                          <a:latin typeface="Arial" charset="0"/>
                        </a:rPr>
                        <a:t>hoặc</a:t>
                      </a:r>
                      <a:r>
                        <a:rPr kumimoji="0" lang="en-US" altLang="en-US" sz="3300" b="1" i="0" u="none" strike="noStrike" cap="none" normalizeH="0" baseline="0" dirty="0">
                          <a:ln>
                            <a:noFill/>
                          </a:ln>
                          <a:solidFill>
                            <a:srgbClr val="0000FF"/>
                          </a:solidFill>
                          <a:effectLst/>
                          <a:latin typeface="Arial" charset="0"/>
                        </a:rPr>
                        <a:t> 29 </a:t>
                      </a:r>
                      <a:r>
                        <a:rPr kumimoji="0" lang="en-US" altLang="en-US" sz="3300" b="1" i="0" u="none" strike="noStrike" cap="none" normalizeH="0" baseline="0" dirty="0" err="1">
                          <a:ln>
                            <a:noFill/>
                          </a:ln>
                          <a:solidFill>
                            <a:srgbClr val="0000FF"/>
                          </a:solidFill>
                          <a:effectLst/>
                          <a:latin typeface="Arial" charset="0"/>
                        </a:rPr>
                        <a:t>ngày</a:t>
                      </a:r>
                      <a:r>
                        <a:rPr kumimoji="0" lang="en-US" altLang="en-US" sz="3300" b="1" i="0" u="none" strike="noStrike" cap="none" normalizeH="0" baseline="0" dirty="0">
                          <a:ln>
                            <a:noFill/>
                          </a:ln>
                          <a:solidFill>
                            <a:srgbClr val="0000FF"/>
                          </a:solidFill>
                          <a:effectLst/>
                          <a:latin typeface="Arial" charset="0"/>
                        </a:rPr>
                        <a:t>:</a:t>
                      </a:r>
                      <a:endParaRPr kumimoji="0" lang="vi-VN" altLang="en-US" sz="3300" b="1" i="0" u="none" strike="noStrike" cap="none" normalizeH="0" baseline="0" dirty="0">
                        <a:ln>
                          <a:noFill/>
                        </a:ln>
                        <a:solidFill>
                          <a:srgbClr val="0000FF"/>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hMerge="1">
                  <a:txBody>
                    <a:bodyPr/>
                    <a:lstStyle/>
                    <a:p>
                      <a:endParaRPr lang="en-GB"/>
                    </a:p>
                  </a:txBody>
                  <a:tcPr/>
                </a:tc>
                <a:extLst>
                  <a:ext uri="{0D108BD9-81ED-4DB2-BD59-A6C34878D82A}">
                    <a16:rowId xmlns:a16="http://schemas.microsoft.com/office/drawing/2014/main" val="10002"/>
                  </a:ext>
                </a:extLst>
              </a:tr>
            </a:tbl>
          </a:graphicData>
        </a:graphic>
      </p:graphicFrame>
      <p:sp>
        <p:nvSpPr>
          <p:cNvPr id="8" name="Text Box 35"/>
          <p:cNvSpPr txBox="1">
            <a:spLocks noChangeArrowheads="1"/>
          </p:cNvSpPr>
          <p:nvPr/>
        </p:nvSpPr>
        <p:spPr bwMode="auto">
          <a:xfrm>
            <a:off x="762000" y="685800"/>
            <a:ext cx="1600200" cy="461963"/>
          </a:xfrm>
          <a:prstGeom prst="rect">
            <a:avLst/>
          </a:prstGeom>
          <a:solidFill>
            <a:srgbClr val="FFFF99"/>
          </a:solidFill>
          <a:ln w="38100">
            <a:solidFill>
              <a:srgbClr val="0000FF"/>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1</a:t>
            </a:r>
          </a:p>
        </p:txBody>
      </p:sp>
      <p:sp>
        <p:nvSpPr>
          <p:cNvPr id="9" name="Text Box 36"/>
          <p:cNvSpPr txBox="1">
            <a:spLocks noChangeArrowheads="1"/>
          </p:cNvSpPr>
          <p:nvPr/>
        </p:nvSpPr>
        <p:spPr bwMode="auto">
          <a:xfrm>
            <a:off x="2514600" y="685800"/>
            <a:ext cx="1600200" cy="461963"/>
          </a:xfrm>
          <a:prstGeom prst="rect">
            <a:avLst/>
          </a:prstGeom>
          <a:solidFill>
            <a:srgbClr val="FFFF99"/>
          </a:solidFill>
          <a:ln w="38100">
            <a:solidFill>
              <a:srgbClr val="0000FF"/>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2</a:t>
            </a:r>
          </a:p>
        </p:txBody>
      </p:sp>
      <p:sp>
        <p:nvSpPr>
          <p:cNvPr id="10" name="Text Box 37"/>
          <p:cNvSpPr txBox="1">
            <a:spLocks noChangeArrowheads="1"/>
          </p:cNvSpPr>
          <p:nvPr/>
        </p:nvSpPr>
        <p:spPr bwMode="auto">
          <a:xfrm>
            <a:off x="6019800" y="685800"/>
            <a:ext cx="1600200" cy="461963"/>
          </a:xfrm>
          <a:prstGeom prst="rect">
            <a:avLst/>
          </a:prstGeom>
          <a:solidFill>
            <a:srgbClr val="FFFF99"/>
          </a:solidFill>
          <a:ln w="38100">
            <a:solidFill>
              <a:srgbClr val="0000FF"/>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4</a:t>
            </a:r>
          </a:p>
        </p:txBody>
      </p:sp>
      <p:sp>
        <p:nvSpPr>
          <p:cNvPr id="11" name="Text Box 38"/>
          <p:cNvSpPr txBox="1">
            <a:spLocks noChangeArrowheads="1"/>
          </p:cNvSpPr>
          <p:nvPr/>
        </p:nvSpPr>
        <p:spPr bwMode="auto">
          <a:xfrm>
            <a:off x="4267200" y="685800"/>
            <a:ext cx="1600200" cy="461963"/>
          </a:xfrm>
          <a:prstGeom prst="rect">
            <a:avLst/>
          </a:prstGeom>
          <a:solidFill>
            <a:srgbClr val="FFFF99"/>
          </a:solidFill>
          <a:ln w="38100">
            <a:solidFill>
              <a:srgbClr val="0000FF"/>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3</a:t>
            </a:r>
          </a:p>
        </p:txBody>
      </p:sp>
      <p:sp>
        <p:nvSpPr>
          <p:cNvPr id="12" name="Text Box 39"/>
          <p:cNvSpPr txBox="1">
            <a:spLocks noChangeArrowheads="1"/>
          </p:cNvSpPr>
          <p:nvPr/>
        </p:nvSpPr>
        <p:spPr bwMode="auto">
          <a:xfrm>
            <a:off x="762000" y="1295400"/>
            <a:ext cx="1600200" cy="461963"/>
          </a:xfrm>
          <a:prstGeom prst="rect">
            <a:avLst/>
          </a:prstGeom>
          <a:solidFill>
            <a:srgbClr val="FFFF99"/>
          </a:solidFill>
          <a:ln w="38100">
            <a:solidFill>
              <a:srgbClr val="0000FF"/>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5</a:t>
            </a:r>
          </a:p>
        </p:txBody>
      </p:sp>
      <p:sp>
        <p:nvSpPr>
          <p:cNvPr id="13" name="Text Box 40"/>
          <p:cNvSpPr txBox="1">
            <a:spLocks noChangeArrowheads="1"/>
          </p:cNvSpPr>
          <p:nvPr/>
        </p:nvSpPr>
        <p:spPr bwMode="auto">
          <a:xfrm>
            <a:off x="2514600" y="1295400"/>
            <a:ext cx="1600200" cy="461963"/>
          </a:xfrm>
          <a:prstGeom prst="rect">
            <a:avLst/>
          </a:prstGeom>
          <a:solidFill>
            <a:srgbClr val="FFFF99"/>
          </a:solidFill>
          <a:ln w="38100">
            <a:solidFill>
              <a:srgbClr val="0000FF"/>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6</a:t>
            </a:r>
          </a:p>
        </p:txBody>
      </p:sp>
      <p:sp>
        <p:nvSpPr>
          <p:cNvPr id="14" name="Text Box 41"/>
          <p:cNvSpPr txBox="1">
            <a:spLocks noChangeArrowheads="1"/>
          </p:cNvSpPr>
          <p:nvPr/>
        </p:nvSpPr>
        <p:spPr bwMode="auto">
          <a:xfrm>
            <a:off x="6019800" y="1295400"/>
            <a:ext cx="1600200" cy="461963"/>
          </a:xfrm>
          <a:prstGeom prst="rect">
            <a:avLst/>
          </a:prstGeom>
          <a:solidFill>
            <a:srgbClr val="FFFF99"/>
          </a:solidFill>
          <a:ln w="38100">
            <a:solidFill>
              <a:srgbClr val="0000FF"/>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8</a:t>
            </a:r>
          </a:p>
        </p:txBody>
      </p:sp>
      <p:sp>
        <p:nvSpPr>
          <p:cNvPr id="15" name="Text Box 42"/>
          <p:cNvSpPr txBox="1">
            <a:spLocks noChangeArrowheads="1"/>
          </p:cNvSpPr>
          <p:nvPr/>
        </p:nvSpPr>
        <p:spPr bwMode="auto">
          <a:xfrm>
            <a:off x="4267200" y="1295400"/>
            <a:ext cx="1600200" cy="461963"/>
          </a:xfrm>
          <a:prstGeom prst="rect">
            <a:avLst/>
          </a:prstGeom>
          <a:solidFill>
            <a:srgbClr val="FFFF99"/>
          </a:solidFill>
          <a:ln w="38100">
            <a:solidFill>
              <a:srgbClr val="0000FF"/>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7</a:t>
            </a:r>
          </a:p>
        </p:txBody>
      </p:sp>
      <p:sp>
        <p:nvSpPr>
          <p:cNvPr id="16" name="Text Box 43"/>
          <p:cNvSpPr txBox="1">
            <a:spLocks noChangeArrowheads="1"/>
          </p:cNvSpPr>
          <p:nvPr/>
        </p:nvSpPr>
        <p:spPr bwMode="auto">
          <a:xfrm>
            <a:off x="762000" y="1905000"/>
            <a:ext cx="1600200" cy="461963"/>
          </a:xfrm>
          <a:prstGeom prst="rect">
            <a:avLst/>
          </a:prstGeom>
          <a:solidFill>
            <a:srgbClr val="FFFF99"/>
          </a:solidFill>
          <a:ln w="38100">
            <a:solidFill>
              <a:srgbClr val="0000FF"/>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9</a:t>
            </a:r>
          </a:p>
        </p:txBody>
      </p:sp>
      <p:sp>
        <p:nvSpPr>
          <p:cNvPr id="17" name="Text Box 44"/>
          <p:cNvSpPr txBox="1">
            <a:spLocks noChangeArrowheads="1"/>
          </p:cNvSpPr>
          <p:nvPr/>
        </p:nvSpPr>
        <p:spPr bwMode="auto">
          <a:xfrm>
            <a:off x="2514600" y="1905000"/>
            <a:ext cx="1600200" cy="461963"/>
          </a:xfrm>
          <a:prstGeom prst="rect">
            <a:avLst/>
          </a:prstGeom>
          <a:solidFill>
            <a:srgbClr val="FFFF99"/>
          </a:solidFill>
          <a:ln w="38100">
            <a:solidFill>
              <a:srgbClr val="0000FF"/>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10</a:t>
            </a:r>
          </a:p>
        </p:txBody>
      </p:sp>
      <p:sp>
        <p:nvSpPr>
          <p:cNvPr id="18" name="Text Box 45"/>
          <p:cNvSpPr txBox="1">
            <a:spLocks noChangeArrowheads="1"/>
          </p:cNvSpPr>
          <p:nvPr/>
        </p:nvSpPr>
        <p:spPr bwMode="auto">
          <a:xfrm>
            <a:off x="6019800" y="1905000"/>
            <a:ext cx="1600200" cy="461963"/>
          </a:xfrm>
          <a:prstGeom prst="rect">
            <a:avLst/>
          </a:prstGeom>
          <a:solidFill>
            <a:srgbClr val="FFFF99"/>
          </a:solidFill>
          <a:ln w="38100">
            <a:solidFill>
              <a:srgbClr val="0000FF"/>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12</a:t>
            </a:r>
          </a:p>
        </p:txBody>
      </p:sp>
      <p:sp>
        <p:nvSpPr>
          <p:cNvPr id="19" name="Text Box 46"/>
          <p:cNvSpPr txBox="1">
            <a:spLocks noChangeArrowheads="1"/>
          </p:cNvSpPr>
          <p:nvPr/>
        </p:nvSpPr>
        <p:spPr bwMode="auto">
          <a:xfrm>
            <a:off x="4267200" y="1905000"/>
            <a:ext cx="1600200" cy="461963"/>
          </a:xfrm>
          <a:prstGeom prst="rect">
            <a:avLst/>
          </a:prstGeom>
          <a:solidFill>
            <a:srgbClr val="FFFF99"/>
          </a:solidFill>
          <a:ln w="38100">
            <a:solidFill>
              <a:srgbClr val="0000FF"/>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11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grpId="0" nodeType="clickEffect">
                                  <p:stCondLst>
                                    <p:cond delay="0"/>
                                  </p:stCondLst>
                                  <p:childTnLst>
                                    <p:animMotion origin="layout" path="M -3.33333E-6 -4.04624E-7 L 0.42361 0.38705 " pathEditMode="relative" rAng="0" ptsTypes="AA">
                                      <p:cBhvr>
                                        <p:cTn id="16" dur="2000" fill="hold"/>
                                        <p:tgtEl>
                                          <p:spTgt spid="8"/>
                                        </p:tgtEl>
                                        <p:attrNameLst>
                                          <p:attrName>ppt_x</p:attrName>
                                          <p:attrName>ppt_y</p:attrName>
                                        </p:attrNameLst>
                                      </p:cBhvr>
                                      <p:rCtr x="21181" y="19353"/>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grpId="0" nodeType="clickEffect">
                                  <p:stCondLst>
                                    <p:cond delay="0"/>
                                  </p:stCondLst>
                                  <p:childTnLst>
                                    <p:animMotion origin="layout" path="M 5.55112E-17 -4.04624E-7 L 0.12969 0.79607 " pathEditMode="relative" rAng="0" ptsTypes="AA">
                                      <p:cBhvr>
                                        <p:cTn id="20" dur="2000" fill="hold"/>
                                        <p:tgtEl>
                                          <p:spTgt spid="9"/>
                                        </p:tgtEl>
                                        <p:attrNameLst>
                                          <p:attrName>ppt_x</p:attrName>
                                          <p:attrName>ppt_y</p:attrName>
                                        </p:attrNameLst>
                                      </p:cBhvr>
                                      <p:rCtr x="6476" y="39792"/>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path" presetSubtype="0" accel="50000" decel="50000" fill="hold" grpId="0" nodeType="clickEffect">
                                  <p:stCondLst>
                                    <p:cond delay="0"/>
                                  </p:stCondLst>
                                  <p:childTnLst>
                                    <p:animMotion origin="layout" path="M 3.33333E-6 -4.04624E-7 L 0.26076 0.38705 " pathEditMode="relative" rAng="0" ptsTypes="AA">
                                      <p:cBhvr>
                                        <p:cTn id="24" dur="2000" fill="hold"/>
                                        <p:tgtEl>
                                          <p:spTgt spid="11"/>
                                        </p:tgtEl>
                                        <p:attrNameLst>
                                          <p:attrName>ppt_x</p:attrName>
                                          <p:attrName>ppt_y</p:attrName>
                                        </p:attrNameLst>
                                      </p:cBhvr>
                                      <p:rCtr x="13038" y="19353"/>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grpId="0" nodeType="clickEffect">
                                  <p:stCondLst>
                                    <p:cond delay="0"/>
                                  </p:stCondLst>
                                  <p:childTnLst>
                                    <p:animMotion origin="layout" path="M -3.33333E-6 -4.04624E-7 L -0.60017 0.38705 " pathEditMode="relative" rAng="0" ptsTypes="AA">
                                      <p:cBhvr>
                                        <p:cTn id="28" dur="2000" fill="hold"/>
                                        <p:tgtEl>
                                          <p:spTgt spid="10"/>
                                        </p:tgtEl>
                                        <p:attrNameLst>
                                          <p:attrName>ppt_x</p:attrName>
                                          <p:attrName>ppt_y</p:attrName>
                                        </p:attrNameLst>
                                      </p:cBhvr>
                                      <p:rCtr x="-30017" y="19353"/>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path" presetSubtype="0" accel="50000" decel="50000" fill="hold" grpId="0" nodeType="clickEffect">
                                  <p:stCondLst>
                                    <p:cond delay="0"/>
                                  </p:stCondLst>
                                  <p:childTnLst>
                                    <p:animMotion origin="layout" path="M -3.33333E-6 3.46821E-6 L 0.42361 0.3926 " pathEditMode="relative" rAng="0" ptsTypes="AA">
                                      <p:cBhvr>
                                        <p:cTn id="32" dur="2000" fill="hold"/>
                                        <p:tgtEl>
                                          <p:spTgt spid="12"/>
                                        </p:tgtEl>
                                        <p:attrNameLst>
                                          <p:attrName>ppt_x</p:attrName>
                                          <p:attrName>ppt_y</p:attrName>
                                        </p:attrNameLst>
                                      </p:cBhvr>
                                      <p:rCtr x="21181" y="19630"/>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path" presetSubtype="0" accel="50000" decel="50000" fill="hold" grpId="0" nodeType="clickEffect">
                                  <p:stCondLst>
                                    <p:cond delay="0"/>
                                  </p:stCondLst>
                                  <p:childTnLst>
                                    <p:animMotion origin="layout" path="M 4.16667E-6 -8.09249E-7 L -0.00782 0.30405 " pathEditMode="relative" rAng="0" ptsTypes="AA">
                                      <p:cBhvr>
                                        <p:cTn id="36" dur="2000" fill="hold"/>
                                        <p:tgtEl>
                                          <p:spTgt spid="13"/>
                                        </p:tgtEl>
                                        <p:attrNameLst>
                                          <p:attrName>ppt_x</p:attrName>
                                          <p:attrName>ppt_y</p:attrName>
                                        </p:attrNameLst>
                                      </p:cBhvr>
                                      <p:rCtr x="-399" y="15191"/>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path" presetSubtype="0" accel="50000" decel="50000" fill="hold" grpId="0" nodeType="clickEffect">
                                  <p:stCondLst>
                                    <p:cond delay="0"/>
                                  </p:stCondLst>
                                  <p:childTnLst>
                                    <p:animMotion origin="layout" path="M 3.33333E-6 3.46821E-6 L 0.26076 0.3926 " pathEditMode="relative" rAng="0" ptsTypes="AA">
                                      <p:cBhvr>
                                        <p:cTn id="40" dur="2000" fill="hold"/>
                                        <p:tgtEl>
                                          <p:spTgt spid="15"/>
                                        </p:tgtEl>
                                        <p:attrNameLst>
                                          <p:attrName>ppt_x</p:attrName>
                                          <p:attrName>ppt_y</p:attrName>
                                        </p:attrNameLst>
                                      </p:cBhvr>
                                      <p:rCtr x="13038" y="19630"/>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path" presetSubtype="0" accel="50000" decel="50000" fill="hold" grpId="0" nodeType="clickEffect">
                                  <p:stCondLst>
                                    <p:cond delay="0"/>
                                  </p:stCondLst>
                                  <p:childTnLst>
                                    <p:animMotion origin="layout" path="M -3.33333E-6 -8.09249E-7 L -0.1592 0.48231 " pathEditMode="relative" rAng="0" ptsTypes="AA">
                                      <p:cBhvr>
                                        <p:cTn id="44" dur="2000" fill="hold"/>
                                        <p:tgtEl>
                                          <p:spTgt spid="14"/>
                                        </p:tgtEl>
                                        <p:attrNameLst>
                                          <p:attrName>ppt_x</p:attrName>
                                          <p:attrName>ppt_y</p:attrName>
                                        </p:attrNameLst>
                                      </p:cBhvr>
                                      <p:rCtr x="-7969" y="24116"/>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path" presetSubtype="0" accel="50000" decel="50000" fill="hold" grpId="0" nodeType="clickEffect">
                                  <p:stCondLst>
                                    <p:cond delay="0"/>
                                  </p:stCondLst>
                                  <p:childTnLst>
                                    <p:animMotion origin="layout" path="M -4.44444E-6 4.39306E-6 L -0.01597 0.32508 " pathEditMode="relative" rAng="0" ptsTypes="AA">
                                      <p:cBhvr>
                                        <p:cTn id="48" dur="2000" fill="hold"/>
                                        <p:tgtEl>
                                          <p:spTgt spid="16"/>
                                        </p:tgtEl>
                                        <p:attrNameLst>
                                          <p:attrName>ppt_x</p:attrName>
                                          <p:attrName>ppt_y</p:attrName>
                                        </p:attrNameLst>
                                      </p:cBhvr>
                                      <p:rCtr x="-799" y="16254"/>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path" presetSubtype="0" accel="50000" decel="50000" fill="hold" grpId="0" nodeType="clickEffect">
                                  <p:stCondLst>
                                    <p:cond delay="0"/>
                                  </p:stCondLst>
                                  <p:childTnLst>
                                    <p:animMotion origin="layout" path="M 5.55112E-17 -2.65896E-6 L 0.46042 0.39815 " pathEditMode="relative" rAng="0" ptsTypes="AA">
                                      <p:cBhvr>
                                        <p:cTn id="52" dur="2000" fill="hold"/>
                                        <p:tgtEl>
                                          <p:spTgt spid="17"/>
                                        </p:tgtEl>
                                        <p:attrNameLst>
                                          <p:attrName>ppt_x</p:attrName>
                                          <p:attrName>ppt_y</p:attrName>
                                        </p:attrNameLst>
                                      </p:cBhvr>
                                      <p:rCtr x="23021" y="1990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path" presetSubtype="0" accel="50000" decel="50000" fill="hold" grpId="0" nodeType="clickEffect">
                                  <p:stCondLst>
                                    <p:cond delay="0"/>
                                  </p:stCondLst>
                                  <p:childTnLst>
                                    <p:animMotion origin="layout" path="M 3.33333E-6 -2.65896E-6 L -0.20382 0.31422 " pathEditMode="relative" rAng="0" ptsTypes="AA">
                                      <p:cBhvr>
                                        <p:cTn id="56" dur="2000" fill="hold"/>
                                        <p:tgtEl>
                                          <p:spTgt spid="19"/>
                                        </p:tgtEl>
                                        <p:attrNameLst>
                                          <p:attrName>ppt_x</p:attrName>
                                          <p:attrName>ppt_y</p:attrName>
                                        </p:attrNameLst>
                                      </p:cBhvr>
                                      <p:rCtr x="-10191" y="15699"/>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path" presetSubtype="0" accel="50000" decel="50000" fill="hold" grpId="0" nodeType="clickEffect">
                                  <p:stCondLst>
                                    <p:cond delay="0"/>
                                  </p:stCondLst>
                                  <p:childTnLst>
                                    <p:animMotion origin="layout" path="M -3.33333E-6 -2.65896E-6 L -0.03316 0.46104 " pathEditMode="relative" rAng="0" ptsTypes="AA">
                                      <p:cBhvr>
                                        <p:cTn id="60" dur="2000" fill="hold"/>
                                        <p:tgtEl>
                                          <p:spTgt spid="18"/>
                                        </p:tgtEl>
                                        <p:attrNameLst>
                                          <p:attrName>ppt_x</p:attrName>
                                          <p:attrName>ppt_y</p:attrName>
                                        </p:attrNameLst>
                                      </p:cBhvr>
                                      <p:rCtr x="-1667" y="230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50825" y="274638"/>
            <a:ext cx="8642350" cy="1728787"/>
          </a:xfrm>
          <a:prstGeom prst="rect">
            <a:avLst/>
          </a:prstGeom>
          <a:solidFill>
            <a:srgbClr val="FFFF00"/>
          </a:solidFill>
          <a:ln w="57150">
            <a:solidFill>
              <a:srgbClr val="0000FF"/>
            </a:solidFill>
            <a:miter lim="800000"/>
            <a:headEnd/>
            <a:tailEnd/>
          </a:ln>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en-US" altLang="en-US" sz="4800" b="1">
                <a:solidFill>
                  <a:srgbClr val="FF0000"/>
                </a:solidFill>
                <a:latin typeface="Times New Roman" pitchFamily="18" charset="0"/>
                <a:cs typeface="Times New Roman" pitchFamily="18" charset="0"/>
              </a:rPr>
              <a:t>Cách ghi nhớ số ngày trong </a:t>
            </a:r>
          </a:p>
          <a:p>
            <a:pPr algn="ctr" eaLnBrk="1" hangingPunct="1"/>
            <a:r>
              <a:rPr lang="en-US" altLang="en-US" sz="4800" b="1">
                <a:solidFill>
                  <a:srgbClr val="FF0000"/>
                </a:solidFill>
                <a:latin typeface="Times New Roman" pitchFamily="18" charset="0"/>
                <a:cs typeface="Times New Roman" pitchFamily="18" charset="0"/>
              </a:rPr>
              <a:t>các tháng bằng bàn tay.</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32025"/>
            <a:ext cx="81613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46313"/>
            <a:ext cx="8161338"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xit" presetSubtype="0" fill="hold" grpId="1"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xit" presetSubtype="32" fill="hold" nodeType="clickEffect">
                                  <p:stCondLst>
                                    <p:cond delay="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fltVal val="0"/>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txBox="1">
            <a:spLocks/>
          </p:cNvSpPr>
          <p:nvPr/>
        </p:nvSpPr>
        <p:spPr bwMode="auto">
          <a:xfrm>
            <a:off x="0" y="549275"/>
            <a:ext cx="9144000" cy="1400175"/>
          </a:xfrm>
          <a:prstGeom prst="rect">
            <a:avLst/>
          </a:prstGeom>
          <a:solidFill>
            <a:schemeClr val="accent6">
              <a:lumMod val="40000"/>
              <a:lumOff val="60000"/>
            </a:schemeClr>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4000" b="1" dirty="0" err="1">
                <a:solidFill>
                  <a:srgbClr val="0000FF"/>
                </a:solidFill>
                <a:latin typeface="Times New Roman" panose="02020603050405020304" pitchFamily="18" charset="0"/>
                <a:cs typeface="Times New Roman" panose="02020603050405020304" pitchFamily="18" charset="0"/>
              </a:rPr>
              <a:t>Năm</a:t>
            </a:r>
            <a:r>
              <a:rPr lang="en-US" altLang="en-US" sz="4000" b="1" dirty="0">
                <a:solidFill>
                  <a:srgbClr val="0000FF"/>
                </a:solidFill>
                <a:latin typeface="Times New Roman" panose="02020603050405020304" pitchFamily="18" charset="0"/>
                <a:cs typeface="Times New Roman" panose="02020603050405020304" pitchFamily="18" charset="0"/>
              </a:rPr>
              <a:t> 2000 </a:t>
            </a:r>
            <a:r>
              <a:rPr lang="en-US" altLang="en-US" sz="4000" b="1" dirty="0" err="1">
                <a:solidFill>
                  <a:srgbClr val="0000FF"/>
                </a:solidFill>
                <a:latin typeface="Times New Roman" panose="02020603050405020304" pitchFamily="18" charset="0"/>
                <a:cs typeface="Times New Roman" panose="02020603050405020304" pitchFamily="18" charset="0"/>
              </a:rPr>
              <a:t>là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năm</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nhuận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em</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hãy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kể</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tiếp</a:t>
            </a:r>
            <a:r>
              <a:rPr lang="en-US" altLang="en-US" sz="4000" b="1" dirty="0">
                <a:solidFill>
                  <a:srgbClr val="0000FF"/>
                </a:solidFill>
                <a:latin typeface="Times New Roman" panose="02020603050405020304" pitchFamily="18" charset="0"/>
                <a:cs typeface="Times New Roman" panose="02020603050405020304" pitchFamily="18" charset="0"/>
              </a:rPr>
              <a:t> 3 </a:t>
            </a:r>
            <a:r>
              <a:rPr lang="en-US" altLang="en-US" sz="4000" b="1" dirty="0" err="1">
                <a:solidFill>
                  <a:srgbClr val="0000FF"/>
                </a:solidFill>
                <a:latin typeface="Times New Roman" panose="02020603050405020304" pitchFamily="18" charset="0"/>
                <a:cs typeface="Times New Roman" panose="02020603050405020304" pitchFamily="18" charset="0"/>
              </a:rPr>
              <a:t>năm</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nhuận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tiếp</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theo</a:t>
            </a:r>
            <a:r>
              <a:rPr lang="en-US" altLang="en-US" sz="4000" b="1" dirty="0">
                <a:solidFill>
                  <a:srgbClr val="0000FF"/>
                </a:solidFill>
                <a:latin typeface="Times New Roman" panose="02020603050405020304" pitchFamily="18" charset="0"/>
                <a:cs typeface="Times New Roman" panose="02020603050405020304" pitchFamily="18" charset="0"/>
              </a:rPr>
              <a:t>?</a:t>
            </a:r>
          </a:p>
          <a:p>
            <a:pPr algn="ctr" eaLnBrk="1" hangingPunct="1">
              <a:defRPr/>
            </a:pPr>
            <a:r>
              <a:rPr lang="en-US" altLang="en-US" sz="4000" b="1" dirty="0">
                <a:latin typeface="Times New Roman" panose="02020603050405020304" pitchFamily="18" charset="0"/>
                <a:cs typeface="Times New Roman" panose="02020603050405020304" pitchFamily="18" charset="0"/>
              </a:rPr>
              <a:t>  </a:t>
            </a:r>
          </a:p>
        </p:txBody>
      </p:sp>
      <p:sp>
        <p:nvSpPr>
          <p:cNvPr id="4" name="Content Placeholder 2"/>
          <p:cNvSpPr txBox="1">
            <a:spLocks/>
          </p:cNvSpPr>
          <p:nvPr/>
        </p:nvSpPr>
        <p:spPr bwMode="auto">
          <a:xfrm>
            <a:off x="1223963" y="2205038"/>
            <a:ext cx="6696075" cy="863600"/>
          </a:xfrm>
          <a:prstGeom prst="rect">
            <a:avLst/>
          </a:prstGeom>
          <a:solidFill>
            <a:schemeClr val="accent2">
              <a:lumMod val="20000"/>
              <a:lumOff val="80000"/>
            </a:schemeClr>
          </a:solidFill>
          <a:ln>
            <a:noFill/>
          </a:ln>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20000"/>
              </a:spcBef>
              <a:buFont typeface="Arial" charset="0"/>
              <a:buNone/>
              <a:defRPr/>
            </a:pPr>
            <a:r>
              <a:rPr lang="en-US" altLang="en-US" sz="4400" b="1" dirty="0">
                <a:solidFill>
                  <a:srgbClr val="0070C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Năm</a:t>
            </a:r>
            <a:r>
              <a:rPr lang="en-US" altLang="en-US" sz="4400" b="1" dirty="0">
                <a:solidFill>
                  <a:srgbClr val="FF0000"/>
                </a:solidFill>
                <a:latin typeface="Times New Roman" pitchFamily="18" charset="0"/>
                <a:cs typeface="Times New Roman" pitchFamily="18" charset="0"/>
              </a:rPr>
              <a:t> 2004, 2008, 2012, …</a:t>
            </a:r>
          </a:p>
        </p:txBody>
      </p:sp>
      <p:sp>
        <p:nvSpPr>
          <p:cNvPr id="5" name="Rectangle 4"/>
          <p:cNvSpPr/>
          <p:nvPr/>
        </p:nvSpPr>
        <p:spPr>
          <a:xfrm>
            <a:off x="0" y="3217063"/>
            <a:ext cx="9144000" cy="707886"/>
          </a:xfrm>
          <a:prstGeom prst="rect">
            <a:avLst/>
          </a:prstGeom>
          <a:solidFill>
            <a:srgbClr val="0000FF"/>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000" b="1" dirty="0" err="1">
                <a:ln w="11430"/>
                <a:solidFill>
                  <a:srgbClr val="FFFF00"/>
                </a:solidFill>
                <a:effectLst>
                  <a:outerShdw blurRad="50800" dist="39000" dir="5460000" algn="tl">
                    <a:srgbClr val="000000">
                      <a:alpha val="38000"/>
                    </a:srgbClr>
                  </a:outerShdw>
                </a:effectLst>
              </a:rPr>
              <a:t>Em</a:t>
            </a:r>
            <a:r>
              <a:rPr lang="en-US" sz="4000" b="1" dirty="0">
                <a:ln w="11430"/>
                <a:solidFill>
                  <a:srgbClr val="FFFF00"/>
                </a:solidFill>
                <a:effectLst>
                  <a:outerShdw blurRad="50800" dist="39000" dir="5460000" algn="tl">
                    <a:srgbClr val="000000">
                      <a:alpha val="38000"/>
                    </a:srgbClr>
                  </a:outerShdw>
                </a:effectLst>
              </a:rPr>
              <a:t> </a:t>
            </a:r>
            <a:r>
              <a:rPr lang="en-US" sz="4000" b="1" dirty="0" err="1">
                <a:ln w="11430"/>
                <a:solidFill>
                  <a:srgbClr val="FFFF00"/>
                </a:solidFill>
                <a:effectLst>
                  <a:outerShdw blurRad="50800" dist="39000" dir="5460000" algn="tl">
                    <a:srgbClr val="000000">
                      <a:alpha val="38000"/>
                    </a:srgbClr>
                  </a:outerShdw>
                </a:effectLst>
              </a:rPr>
              <a:t>có</a:t>
            </a:r>
            <a:r>
              <a:rPr lang="en-US" sz="4000" b="1" dirty="0">
                <a:ln w="11430"/>
                <a:solidFill>
                  <a:srgbClr val="FFFF00"/>
                </a:solidFill>
                <a:effectLst>
                  <a:outerShdw blurRad="50800" dist="39000" dir="5460000" algn="tl">
                    <a:srgbClr val="000000">
                      <a:alpha val="38000"/>
                    </a:srgbClr>
                  </a:outerShdw>
                </a:effectLst>
              </a:rPr>
              <a:t> </a:t>
            </a:r>
            <a:r>
              <a:rPr lang="en-US" sz="4000" b="1" dirty="0" err="1">
                <a:ln w="11430"/>
                <a:solidFill>
                  <a:srgbClr val="FFFF00"/>
                </a:solidFill>
                <a:effectLst>
                  <a:outerShdw blurRad="50800" dist="39000" dir="5460000" algn="tl">
                    <a:srgbClr val="000000">
                      <a:alpha val="38000"/>
                    </a:srgbClr>
                  </a:outerShdw>
                </a:effectLst>
              </a:rPr>
              <a:t>nhận</a:t>
            </a:r>
            <a:r>
              <a:rPr lang="en-US" sz="4000" b="1" dirty="0">
                <a:ln w="11430"/>
                <a:solidFill>
                  <a:srgbClr val="FFFF00"/>
                </a:solidFill>
                <a:effectLst>
                  <a:outerShdw blurRad="50800" dist="39000" dir="5460000" algn="tl">
                    <a:srgbClr val="000000">
                      <a:alpha val="38000"/>
                    </a:srgbClr>
                  </a:outerShdw>
                </a:effectLst>
              </a:rPr>
              <a:t> </a:t>
            </a:r>
            <a:r>
              <a:rPr lang="en-US" sz="4000" b="1" dirty="0" err="1">
                <a:ln w="11430"/>
                <a:solidFill>
                  <a:srgbClr val="FFFF00"/>
                </a:solidFill>
                <a:effectLst>
                  <a:outerShdw blurRad="50800" dist="39000" dir="5460000" algn="tl">
                    <a:srgbClr val="000000">
                      <a:alpha val="38000"/>
                    </a:srgbClr>
                  </a:outerShdw>
                </a:effectLst>
              </a:rPr>
              <a:t>xét</a:t>
            </a:r>
            <a:r>
              <a:rPr lang="en-US" sz="4000" b="1" dirty="0">
                <a:ln w="11430"/>
                <a:solidFill>
                  <a:srgbClr val="FFFF00"/>
                </a:solidFill>
                <a:effectLst>
                  <a:outerShdw blurRad="50800" dist="39000" dir="5460000" algn="tl">
                    <a:srgbClr val="000000">
                      <a:alpha val="38000"/>
                    </a:srgbClr>
                  </a:outerShdw>
                </a:effectLst>
              </a:rPr>
              <a:t> </a:t>
            </a:r>
            <a:r>
              <a:rPr lang="en-US" sz="4000" b="1" dirty="0" err="1">
                <a:ln w="11430"/>
                <a:solidFill>
                  <a:srgbClr val="FFFF00"/>
                </a:solidFill>
                <a:effectLst>
                  <a:outerShdw blurRad="50800" dist="39000" dir="5460000" algn="tl">
                    <a:srgbClr val="000000">
                      <a:alpha val="38000"/>
                    </a:srgbClr>
                  </a:outerShdw>
                </a:effectLst>
              </a:rPr>
              <a:t>gì</a:t>
            </a:r>
            <a:r>
              <a:rPr lang="en-US" sz="4000" b="1" dirty="0">
                <a:ln w="11430"/>
                <a:solidFill>
                  <a:srgbClr val="FFFF00"/>
                </a:solidFill>
                <a:effectLst>
                  <a:outerShdw blurRad="50800" dist="39000" dir="5460000" algn="tl">
                    <a:srgbClr val="000000">
                      <a:alpha val="38000"/>
                    </a:srgbClr>
                  </a:outerShdw>
                </a:effectLst>
              </a:rPr>
              <a:t> </a:t>
            </a:r>
            <a:r>
              <a:rPr lang="en-US" sz="4000" b="1" dirty="0" err="1">
                <a:ln w="11430"/>
                <a:solidFill>
                  <a:srgbClr val="FFFF00"/>
                </a:solidFill>
                <a:effectLst>
                  <a:outerShdw blurRad="50800" dist="39000" dir="5460000" algn="tl">
                    <a:srgbClr val="000000">
                      <a:alpha val="38000"/>
                    </a:srgbClr>
                  </a:outerShdw>
                </a:effectLst>
              </a:rPr>
              <a:t>về</a:t>
            </a:r>
            <a:r>
              <a:rPr lang="en-US" sz="4000" b="1" dirty="0">
                <a:ln w="11430"/>
                <a:solidFill>
                  <a:srgbClr val="FFFF00"/>
                </a:solidFill>
                <a:effectLst>
                  <a:outerShdw blurRad="50800" dist="39000" dir="5460000" algn="tl">
                    <a:srgbClr val="000000">
                      <a:alpha val="38000"/>
                    </a:srgbClr>
                  </a:outerShdw>
                </a:effectLst>
              </a:rPr>
              <a:t> </a:t>
            </a:r>
            <a:r>
              <a:rPr lang="en-US" sz="4000" b="1" dirty="0" err="1">
                <a:ln w="11430"/>
                <a:solidFill>
                  <a:srgbClr val="FFFF00"/>
                </a:solidFill>
                <a:effectLst>
                  <a:outerShdw blurRad="50800" dist="39000" dir="5460000" algn="tl">
                    <a:srgbClr val="000000">
                      <a:alpha val="38000"/>
                    </a:srgbClr>
                  </a:outerShdw>
                </a:effectLst>
              </a:rPr>
              <a:t>năm</a:t>
            </a:r>
            <a:r>
              <a:rPr lang="en-US" sz="4000" b="1" dirty="0">
                <a:ln w="11430"/>
                <a:solidFill>
                  <a:srgbClr val="FFFF00"/>
                </a:solidFill>
                <a:effectLst>
                  <a:outerShdw blurRad="50800" dist="39000" dir="5460000" algn="tl">
                    <a:srgbClr val="000000">
                      <a:alpha val="38000"/>
                    </a:srgbClr>
                  </a:outerShdw>
                </a:effectLst>
              </a:rPr>
              <a:t> </a:t>
            </a:r>
            <a:r>
              <a:rPr lang="en-US" sz="4000" b="1" dirty="0" err="1">
                <a:ln w="11430"/>
                <a:solidFill>
                  <a:srgbClr val="FFFF00"/>
                </a:solidFill>
                <a:effectLst>
                  <a:outerShdw blurRad="50800" dist="39000" dir="5460000" algn="tl">
                    <a:srgbClr val="000000">
                      <a:alpha val="38000"/>
                    </a:srgbClr>
                  </a:outerShdw>
                </a:effectLst>
              </a:rPr>
              <a:t>nhuận</a:t>
            </a:r>
            <a:r>
              <a:rPr lang="en-US" sz="4000" b="1" dirty="0">
                <a:ln w="11430"/>
                <a:solidFill>
                  <a:srgbClr val="FFFF00"/>
                </a:solidFill>
                <a:effectLst>
                  <a:outerShdw blurRad="50800" dist="39000" dir="5460000" algn="tl">
                    <a:srgbClr val="000000">
                      <a:alpha val="38000"/>
                    </a:srgbClr>
                  </a:outerShdw>
                </a:effectLst>
              </a:rPr>
              <a:t>?</a:t>
            </a:r>
          </a:p>
        </p:txBody>
      </p:sp>
      <p:sp>
        <p:nvSpPr>
          <p:cNvPr id="2" name="Right Arrow 1"/>
          <p:cNvSpPr/>
          <p:nvPr/>
        </p:nvSpPr>
        <p:spPr>
          <a:xfrm>
            <a:off x="79375" y="5245100"/>
            <a:ext cx="865188" cy="288925"/>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ectangle 2"/>
          <p:cNvSpPr/>
          <p:nvPr/>
        </p:nvSpPr>
        <p:spPr>
          <a:xfrm>
            <a:off x="895350" y="4337050"/>
            <a:ext cx="8039100" cy="1811338"/>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just" eaLnBrk="1" hangingPunct="1">
              <a:defRPr/>
            </a:pPr>
            <a:r>
              <a:rPr lang="vi-VN" sz="4000" b="1" dirty="0">
                <a:solidFill>
                  <a:srgbClr val="0000FF"/>
                </a:solidFill>
                <a:latin typeface="Times New Roman" pitchFamily="18" charset="0"/>
                <a:cs typeface="Times New Roman" pitchFamily="18" charset="0"/>
              </a:rPr>
              <a:t>Các năm nhuận là các năm </a:t>
            </a:r>
            <a:r>
              <a:rPr lang="en-US" sz="4000" b="1" dirty="0" err="1">
                <a:solidFill>
                  <a:srgbClr val="0000FF"/>
                </a:solidFill>
                <a:latin typeface="Times New Roman" pitchFamily="18" charset="0"/>
                <a:cs typeface="Times New Roman" pitchFamily="18" charset="0"/>
              </a:rPr>
              <a:t>mà</a:t>
            </a:r>
            <a:r>
              <a:rPr lang="en-US" sz="4000" b="1" dirty="0">
                <a:solidFill>
                  <a:srgbClr val="0000FF"/>
                </a:solidFill>
                <a:latin typeface="Times New Roman" pitchFamily="18" charset="0"/>
                <a:cs typeface="Times New Roman" pitchFamily="18" charset="0"/>
              </a:rPr>
              <a:t> </a:t>
            </a:r>
            <a:r>
              <a:rPr lang="vi-VN" sz="4000" b="1" dirty="0">
                <a:solidFill>
                  <a:srgbClr val="0000FF"/>
                </a:solidFill>
                <a:latin typeface="Times New Roman" pitchFamily="18" charset="0"/>
                <a:cs typeface="Times New Roman" pitchFamily="18" charset="0"/>
              </a:rPr>
              <a:t>có </a:t>
            </a:r>
            <a:r>
              <a:rPr lang="en-US" sz="4000" b="1" dirty="0" err="1">
                <a:solidFill>
                  <a:srgbClr val="0000FF"/>
                </a:solidFill>
                <a:latin typeface="Times New Roman" pitchFamily="18" charset="0"/>
                <a:cs typeface="Times New Roman" pitchFamily="18" charset="0"/>
              </a:rPr>
              <a:t>hai</a:t>
            </a:r>
            <a:r>
              <a:rPr lang="vi-VN" sz="4000" b="1" dirty="0">
                <a:solidFill>
                  <a:srgbClr val="0000FF"/>
                </a:solidFill>
                <a:latin typeface="Times New Roman" pitchFamily="18" charset="0"/>
                <a:cs typeface="Times New Roman" pitchFamily="18" charset="0"/>
              </a:rPr>
              <a:t> chữ số tận cùng </a:t>
            </a:r>
            <a:r>
              <a:rPr lang="en-US" sz="4000" b="1" dirty="0" err="1">
                <a:solidFill>
                  <a:srgbClr val="0000FF"/>
                </a:solidFill>
                <a:latin typeface="Times New Roman" pitchFamily="18" charset="0"/>
                <a:cs typeface="Times New Roman" pitchFamily="18" charset="0"/>
              </a:rPr>
              <a:t>tạo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thành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số</a:t>
            </a:r>
            <a:r>
              <a:rPr lang="en-US" sz="4000" b="1" dirty="0">
                <a:solidFill>
                  <a:srgbClr val="0000FF"/>
                </a:solidFill>
                <a:latin typeface="Times New Roman" pitchFamily="18" charset="0"/>
                <a:cs typeface="Times New Roman" pitchFamily="18" charset="0"/>
              </a:rPr>
              <a:t> </a:t>
            </a:r>
            <a:r>
              <a:rPr lang="vi-VN" sz="4000" b="1" dirty="0">
                <a:solidFill>
                  <a:srgbClr val="0000FF"/>
                </a:solidFill>
                <a:latin typeface="Times New Roman" pitchFamily="18" charset="0"/>
                <a:cs typeface="Times New Roman" pitchFamily="18" charset="0"/>
              </a:rPr>
              <a:t>chia hết cho 4</a:t>
            </a:r>
            <a:r>
              <a:rPr lang="en-US" sz="4000" b="1" dirty="0">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cs typeface="Times New Roman" pitchFamily="18" charset="0"/>
            </a:endParaRPr>
          </a:p>
        </p:txBody>
      </p:sp>
      <p:sp>
        <p:nvSpPr>
          <p:cNvPr id="7" name="Right Arrow 6"/>
          <p:cNvSpPr/>
          <p:nvPr/>
        </p:nvSpPr>
        <p:spPr>
          <a:xfrm>
            <a:off x="79375" y="2420938"/>
            <a:ext cx="828675" cy="3175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4" grpId="0" animBg="1"/>
      <p:bldP spid="2" grpId="0" animBg="1"/>
      <p:bldP spid="3" grpId="0" animBg="1"/>
      <p:bldP spid="7"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1226</TotalTime>
  <Words>872</Words>
  <Application>Microsoft Office PowerPoint</Application>
  <PresentationFormat>On-screen Show (4:3)</PresentationFormat>
  <Paragraphs>189</Paragraphs>
  <Slides>31</Slides>
  <Notes>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45" baseType="lpstr">
      <vt:lpstr>Aaril</vt:lpstr>
      <vt:lpstr>Arial</vt:lpstr>
      <vt:lpstr>Calibri</vt:lpstr>
      <vt:lpstr>Franklin Gothic Book</vt:lpstr>
      <vt:lpstr>Franklin Gothic Medium</vt:lpstr>
      <vt:lpstr>Tahoma</vt:lpstr>
      <vt:lpstr>Times New Roman</vt:lpstr>
      <vt:lpstr>Titan One</vt:lpstr>
      <vt:lpstr>Wingdings</vt:lpstr>
      <vt:lpstr>Wingdings 2</vt:lpstr>
      <vt:lpstr>1_Office Theme</vt:lpstr>
      <vt:lpstr>12_Trek</vt:lpstr>
      <vt:lpstr>Equation</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216 phút    = … giờ … phút.      = … giờ.</vt:lpstr>
      <vt:lpstr>216 phút    =     …   giờ   …    phút  = …...... giờ.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Hà Minh Châu</cp:lastModifiedBy>
  <cp:revision>250</cp:revision>
  <dcterms:created xsi:type="dcterms:W3CDTF">2017-02-26T09:41:53Z</dcterms:created>
  <dcterms:modified xsi:type="dcterms:W3CDTF">2022-05-22T15:00:06Z</dcterms:modified>
</cp:coreProperties>
</file>