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7"/>
  </p:notesMasterIdLst>
  <p:sldIdLst>
    <p:sldId id="1006" r:id="rId2"/>
    <p:sldId id="307" r:id="rId3"/>
    <p:sldId id="291" r:id="rId4"/>
    <p:sldId id="318" r:id="rId5"/>
    <p:sldId id="310" r:id="rId6"/>
    <p:sldId id="312" r:id="rId7"/>
    <p:sldId id="314" r:id="rId8"/>
    <p:sldId id="293" r:id="rId9"/>
    <p:sldId id="295" r:id="rId10"/>
    <p:sldId id="325" r:id="rId11"/>
    <p:sldId id="297" r:id="rId12"/>
    <p:sldId id="299" r:id="rId13"/>
    <p:sldId id="319" r:id="rId14"/>
    <p:sldId id="324" r:id="rId15"/>
    <p:sldId id="303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FF"/>
    <a:srgbClr val="996600"/>
    <a:srgbClr val="5C34F0"/>
    <a:srgbClr val="FF3300"/>
    <a:srgbClr val="D3FBAF"/>
    <a:srgbClr val="EFF9BF"/>
    <a:srgbClr val="D7FDB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65" autoAdjust="0"/>
    <p:restoredTop sz="94728" autoAdjust="0"/>
  </p:normalViewPr>
  <p:slideViewPr>
    <p:cSldViewPr>
      <p:cViewPr varScale="1">
        <p:scale>
          <a:sx n="78" d="100"/>
          <a:sy n="78" d="100"/>
        </p:scale>
        <p:origin x="135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F5A2E0-5A80-4153-9F5B-07923983B327}" type="doc">
      <dgm:prSet loTypeId="urn:microsoft.com/office/officeart/2005/8/layout/chevron2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466331D-955A-42EA-BDDE-9F13FC6EB393}">
      <dgm:prSet phldrT="[Text]"/>
      <dgm:spPr/>
      <dgm:t>
        <a:bodyPr/>
        <a:lstStyle/>
        <a:p>
          <a:r>
            <a:rPr lang="en-US" dirty="0" err="1"/>
            <a:t>Cách</a:t>
          </a:r>
          <a:r>
            <a:rPr lang="en-US" dirty="0"/>
            <a:t> 1</a:t>
          </a:r>
        </a:p>
      </dgm:t>
    </dgm:pt>
    <dgm:pt modelId="{3B865AEF-7590-4FFE-A1D5-A684FB101DF6}" type="parTrans" cxnId="{DA5E13B0-8D6A-43D1-977F-DC9EC1CC2BCD}">
      <dgm:prSet/>
      <dgm:spPr/>
      <dgm:t>
        <a:bodyPr/>
        <a:lstStyle/>
        <a:p>
          <a:endParaRPr lang="en-US"/>
        </a:p>
      </dgm:t>
    </dgm:pt>
    <dgm:pt modelId="{C1CD6B46-23B0-4827-A884-7F025C016D0D}" type="sibTrans" cxnId="{DA5E13B0-8D6A-43D1-977F-DC9EC1CC2BCD}">
      <dgm:prSet/>
      <dgm:spPr/>
      <dgm:t>
        <a:bodyPr/>
        <a:lstStyle/>
        <a:p>
          <a:endParaRPr lang="en-US"/>
        </a:p>
      </dgm:t>
    </dgm:pt>
    <dgm:pt modelId="{736A8539-C788-4792-AAAE-95706F462FB8}">
      <dgm:prSet phldrT="[Text]"/>
      <dgm:spPr/>
      <dgm:t>
        <a:bodyPr/>
        <a:lstStyle/>
        <a:p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Nối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bằng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từ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tác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nối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0BB620-C947-4A9B-801E-2CFF8C4506C1}" type="parTrans" cxnId="{6C9C0F73-D88D-45E7-8516-4E23B67EFA50}">
      <dgm:prSet/>
      <dgm:spPr/>
      <dgm:t>
        <a:bodyPr/>
        <a:lstStyle/>
        <a:p>
          <a:endParaRPr lang="en-US"/>
        </a:p>
      </dgm:t>
    </dgm:pt>
    <dgm:pt modelId="{6369372E-CB80-4EAD-82D4-1CA69DB7F2E6}" type="sibTrans" cxnId="{6C9C0F73-D88D-45E7-8516-4E23B67EFA50}">
      <dgm:prSet/>
      <dgm:spPr/>
      <dgm:t>
        <a:bodyPr/>
        <a:lstStyle/>
        <a:p>
          <a:endParaRPr lang="en-US"/>
        </a:p>
      </dgm:t>
    </dgm:pt>
    <dgm:pt modelId="{048EE60E-34B9-4923-92F5-C70FDC3ED033}">
      <dgm:prSet phldrT="[Text]"/>
      <dgm:spPr/>
      <dgm:t>
        <a:bodyPr/>
        <a:lstStyle/>
        <a:p>
          <a:r>
            <a:rPr lang="en-US" dirty="0" err="1"/>
            <a:t>Cách</a:t>
          </a:r>
          <a:r>
            <a:rPr lang="en-US" dirty="0"/>
            <a:t> 2</a:t>
          </a:r>
        </a:p>
      </dgm:t>
    </dgm:pt>
    <dgm:pt modelId="{1C991D79-224D-405D-8199-50B0E4FFFAD2}" type="parTrans" cxnId="{2A01A022-447D-4DED-8CAC-A17A62CBE8CD}">
      <dgm:prSet/>
      <dgm:spPr/>
      <dgm:t>
        <a:bodyPr/>
        <a:lstStyle/>
        <a:p>
          <a:endParaRPr lang="en-US"/>
        </a:p>
      </dgm:t>
    </dgm:pt>
    <dgm:pt modelId="{1AB7693C-93A3-4F33-8630-AA8A65B543A2}" type="sibTrans" cxnId="{2A01A022-447D-4DED-8CAC-A17A62CBE8CD}">
      <dgm:prSet/>
      <dgm:spPr/>
      <dgm:t>
        <a:bodyPr/>
        <a:lstStyle/>
        <a:p>
          <a:endParaRPr lang="en-US"/>
        </a:p>
      </dgm:t>
    </dgm:pt>
    <dgm:pt modelId="{D1AC7E3A-F71E-499D-9A78-BFC0AF9B384A}">
      <dgm:prSet phldrT="[Text]"/>
      <dgm:spPr/>
      <dgm:t>
        <a:bodyPr/>
        <a:lstStyle/>
        <a:p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Nối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trực</a:t>
          </a:r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552BD5-59F0-4499-8DA3-CA12CFA085AD}" type="parTrans" cxnId="{61FB6059-063F-4C2F-A143-0243EF0144A4}">
      <dgm:prSet/>
      <dgm:spPr/>
      <dgm:t>
        <a:bodyPr/>
        <a:lstStyle/>
        <a:p>
          <a:endParaRPr lang="en-US"/>
        </a:p>
      </dgm:t>
    </dgm:pt>
    <dgm:pt modelId="{61F002A4-9B0D-4EAE-B03C-601962EC0706}" type="sibTrans" cxnId="{61FB6059-063F-4C2F-A143-0243EF0144A4}">
      <dgm:prSet/>
      <dgm:spPr/>
      <dgm:t>
        <a:bodyPr/>
        <a:lstStyle/>
        <a:p>
          <a:endParaRPr lang="en-US"/>
        </a:p>
      </dgm:t>
    </dgm:pt>
    <dgm:pt modelId="{F0D5BF24-0296-49A5-8E11-2EDF48A80CF6}" type="pres">
      <dgm:prSet presAssocID="{D2F5A2E0-5A80-4153-9F5B-07923983B327}" presName="linearFlow" presStyleCnt="0">
        <dgm:presLayoutVars>
          <dgm:dir/>
          <dgm:animLvl val="lvl"/>
          <dgm:resizeHandles val="exact"/>
        </dgm:presLayoutVars>
      </dgm:prSet>
      <dgm:spPr/>
    </dgm:pt>
    <dgm:pt modelId="{B28292E8-276D-46E6-B73C-D4471CC73B63}" type="pres">
      <dgm:prSet presAssocID="{E466331D-955A-42EA-BDDE-9F13FC6EB393}" presName="composite" presStyleCnt="0"/>
      <dgm:spPr/>
    </dgm:pt>
    <dgm:pt modelId="{3360433D-EF51-4C96-94D0-46BABD5A48BF}" type="pres">
      <dgm:prSet presAssocID="{E466331D-955A-42EA-BDDE-9F13FC6EB393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C83A0299-03C3-487D-B76C-07259704A873}" type="pres">
      <dgm:prSet presAssocID="{E466331D-955A-42EA-BDDE-9F13FC6EB393}" presName="descendantText" presStyleLbl="alignAcc1" presStyleIdx="0" presStyleCnt="2" custLinFactNeighborX="13" custLinFactNeighborY="-19560">
        <dgm:presLayoutVars>
          <dgm:bulletEnabled val="1"/>
        </dgm:presLayoutVars>
      </dgm:prSet>
      <dgm:spPr/>
    </dgm:pt>
    <dgm:pt modelId="{9CFD7658-E1AC-48A1-BD4E-FFE3FDAF7848}" type="pres">
      <dgm:prSet presAssocID="{C1CD6B46-23B0-4827-A884-7F025C016D0D}" presName="sp" presStyleCnt="0"/>
      <dgm:spPr/>
    </dgm:pt>
    <dgm:pt modelId="{EB933F22-5012-4DEF-91D0-03B996FE1504}" type="pres">
      <dgm:prSet presAssocID="{048EE60E-34B9-4923-92F5-C70FDC3ED033}" presName="composite" presStyleCnt="0"/>
      <dgm:spPr/>
    </dgm:pt>
    <dgm:pt modelId="{518C16D0-1E59-4DBF-BE92-754F77D39947}" type="pres">
      <dgm:prSet presAssocID="{048EE60E-34B9-4923-92F5-C70FDC3ED033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15F06985-FCFD-4124-948D-5FBB1084D616}" type="pres">
      <dgm:prSet presAssocID="{048EE60E-34B9-4923-92F5-C70FDC3ED033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7507B716-8B32-4679-820C-43C733A5CCB0}" type="presOf" srcId="{736A8539-C788-4792-AAAE-95706F462FB8}" destId="{C83A0299-03C3-487D-B76C-07259704A873}" srcOrd="0" destOrd="0" presId="urn:microsoft.com/office/officeart/2005/8/layout/chevron2"/>
    <dgm:cxn modelId="{2A01A022-447D-4DED-8CAC-A17A62CBE8CD}" srcId="{D2F5A2E0-5A80-4153-9F5B-07923983B327}" destId="{048EE60E-34B9-4923-92F5-C70FDC3ED033}" srcOrd="1" destOrd="0" parTransId="{1C991D79-224D-405D-8199-50B0E4FFFAD2}" sibTransId="{1AB7693C-93A3-4F33-8630-AA8A65B543A2}"/>
    <dgm:cxn modelId="{C79F1D62-3212-4FB7-9707-C74E2E749A77}" type="presOf" srcId="{D1AC7E3A-F71E-499D-9A78-BFC0AF9B384A}" destId="{15F06985-FCFD-4124-948D-5FBB1084D616}" srcOrd="0" destOrd="0" presId="urn:microsoft.com/office/officeart/2005/8/layout/chevron2"/>
    <dgm:cxn modelId="{791E1D67-F2F1-436F-9C3A-6210485F3BA0}" type="presOf" srcId="{D2F5A2E0-5A80-4153-9F5B-07923983B327}" destId="{F0D5BF24-0296-49A5-8E11-2EDF48A80CF6}" srcOrd="0" destOrd="0" presId="urn:microsoft.com/office/officeart/2005/8/layout/chevron2"/>
    <dgm:cxn modelId="{6C9C0F73-D88D-45E7-8516-4E23B67EFA50}" srcId="{E466331D-955A-42EA-BDDE-9F13FC6EB393}" destId="{736A8539-C788-4792-AAAE-95706F462FB8}" srcOrd="0" destOrd="0" parTransId="{440BB620-C947-4A9B-801E-2CFF8C4506C1}" sibTransId="{6369372E-CB80-4EAD-82D4-1CA69DB7F2E6}"/>
    <dgm:cxn modelId="{9F8F2A73-5618-4C64-9706-296DBEC1091E}" type="presOf" srcId="{E466331D-955A-42EA-BDDE-9F13FC6EB393}" destId="{3360433D-EF51-4C96-94D0-46BABD5A48BF}" srcOrd="0" destOrd="0" presId="urn:microsoft.com/office/officeart/2005/8/layout/chevron2"/>
    <dgm:cxn modelId="{61FB6059-063F-4C2F-A143-0243EF0144A4}" srcId="{048EE60E-34B9-4923-92F5-C70FDC3ED033}" destId="{D1AC7E3A-F71E-499D-9A78-BFC0AF9B384A}" srcOrd="0" destOrd="0" parTransId="{35552BD5-59F0-4499-8DA3-CA12CFA085AD}" sibTransId="{61F002A4-9B0D-4EAE-B03C-601962EC0706}"/>
    <dgm:cxn modelId="{DA5E13B0-8D6A-43D1-977F-DC9EC1CC2BCD}" srcId="{D2F5A2E0-5A80-4153-9F5B-07923983B327}" destId="{E466331D-955A-42EA-BDDE-9F13FC6EB393}" srcOrd="0" destOrd="0" parTransId="{3B865AEF-7590-4FFE-A1D5-A684FB101DF6}" sibTransId="{C1CD6B46-23B0-4827-A884-7F025C016D0D}"/>
    <dgm:cxn modelId="{E04EC7C1-ACA3-4DCC-94A8-36816C6737AC}" type="presOf" srcId="{048EE60E-34B9-4923-92F5-C70FDC3ED033}" destId="{518C16D0-1E59-4DBF-BE92-754F77D39947}" srcOrd="0" destOrd="0" presId="urn:microsoft.com/office/officeart/2005/8/layout/chevron2"/>
    <dgm:cxn modelId="{8054F60D-3F27-4322-832C-2A0C5A2EC663}" type="presParOf" srcId="{F0D5BF24-0296-49A5-8E11-2EDF48A80CF6}" destId="{B28292E8-276D-46E6-B73C-D4471CC73B63}" srcOrd="0" destOrd="0" presId="urn:microsoft.com/office/officeart/2005/8/layout/chevron2"/>
    <dgm:cxn modelId="{41D4EA88-D74B-47A7-B612-11C8D78C1389}" type="presParOf" srcId="{B28292E8-276D-46E6-B73C-D4471CC73B63}" destId="{3360433D-EF51-4C96-94D0-46BABD5A48BF}" srcOrd="0" destOrd="0" presId="urn:microsoft.com/office/officeart/2005/8/layout/chevron2"/>
    <dgm:cxn modelId="{C098E2D0-7232-458E-B58C-250AFCB0D04A}" type="presParOf" srcId="{B28292E8-276D-46E6-B73C-D4471CC73B63}" destId="{C83A0299-03C3-487D-B76C-07259704A873}" srcOrd="1" destOrd="0" presId="urn:microsoft.com/office/officeart/2005/8/layout/chevron2"/>
    <dgm:cxn modelId="{60C5052C-A4FC-4704-909B-702E913E0BE7}" type="presParOf" srcId="{F0D5BF24-0296-49A5-8E11-2EDF48A80CF6}" destId="{9CFD7658-E1AC-48A1-BD4E-FFE3FDAF7848}" srcOrd="1" destOrd="0" presId="urn:microsoft.com/office/officeart/2005/8/layout/chevron2"/>
    <dgm:cxn modelId="{E0204BDA-530E-4EF3-BC61-9BD9DBF71D48}" type="presParOf" srcId="{F0D5BF24-0296-49A5-8E11-2EDF48A80CF6}" destId="{EB933F22-5012-4DEF-91D0-03B996FE1504}" srcOrd="2" destOrd="0" presId="urn:microsoft.com/office/officeart/2005/8/layout/chevron2"/>
    <dgm:cxn modelId="{789678A1-52D6-442D-801C-C4DACB2400C3}" type="presParOf" srcId="{EB933F22-5012-4DEF-91D0-03B996FE1504}" destId="{518C16D0-1E59-4DBF-BE92-754F77D39947}" srcOrd="0" destOrd="0" presId="urn:microsoft.com/office/officeart/2005/8/layout/chevron2"/>
    <dgm:cxn modelId="{C8CE08F0-C540-456D-BEEC-3C5AA22F0EB4}" type="presParOf" srcId="{EB933F22-5012-4DEF-91D0-03B996FE1504}" destId="{15F06985-FCFD-4124-948D-5FBB1084D61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60433D-EF51-4C96-94D0-46BABD5A48BF}">
      <dsp:nvSpPr>
        <dsp:cNvPr id="0" name=""/>
        <dsp:cNvSpPr/>
      </dsp:nvSpPr>
      <dsp:spPr>
        <a:xfrm rot="5400000">
          <a:off x="-278386" y="279762"/>
          <a:ext cx="1855909" cy="1299136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 err="1"/>
            <a:t>Cách</a:t>
          </a:r>
          <a:r>
            <a:rPr lang="en-US" sz="3400" kern="1200" dirty="0"/>
            <a:t> 1</a:t>
          </a:r>
        </a:p>
      </dsp:txBody>
      <dsp:txXfrm rot="-5400000">
        <a:off x="1" y="650943"/>
        <a:ext cx="1299136" cy="556773"/>
      </dsp:txXfrm>
    </dsp:sp>
    <dsp:sp modelId="{C83A0299-03C3-487D-B76C-07259704A873}">
      <dsp:nvSpPr>
        <dsp:cNvPr id="0" name=""/>
        <dsp:cNvSpPr/>
      </dsp:nvSpPr>
      <dsp:spPr>
        <a:xfrm rot="5400000">
          <a:off x="3932597" y="-2633460"/>
          <a:ext cx="1206341" cy="64732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91592" tIns="26035" rIns="26035" bIns="26035" numCol="1" spcCol="1270" anchor="ctr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Nối</a:t>
          </a:r>
          <a:r>
            <a:rPr lang="en-US" sz="4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bằng</a:t>
          </a:r>
          <a:r>
            <a:rPr lang="en-US" sz="4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từ</a:t>
          </a:r>
          <a:r>
            <a:rPr lang="en-US" sz="4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4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tác</a:t>
          </a:r>
          <a:r>
            <a:rPr lang="en-US" sz="4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dụng</a:t>
          </a:r>
          <a:r>
            <a:rPr lang="en-US" sz="4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nối</a:t>
          </a:r>
          <a:endParaRPr lang="en-US" sz="4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299137" y="58889"/>
        <a:ext cx="6414374" cy="1088563"/>
      </dsp:txXfrm>
    </dsp:sp>
    <dsp:sp modelId="{518C16D0-1E59-4DBF-BE92-754F77D39947}">
      <dsp:nvSpPr>
        <dsp:cNvPr id="0" name=""/>
        <dsp:cNvSpPr/>
      </dsp:nvSpPr>
      <dsp:spPr>
        <a:xfrm rot="5400000">
          <a:off x="-278386" y="1845337"/>
          <a:ext cx="1855909" cy="1299136"/>
        </a:xfrm>
        <a:prstGeom prst="chevron">
          <a:avLst/>
        </a:prstGeom>
        <a:gradFill rotWithShape="0">
          <a:gsLst>
            <a:gs pos="0">
              <a:schemeClr val="accent2">
                <a:hueOff val="-3343561"/>
                <a:satOff val="-13279"/>
                <a:lumOff val="8432"/>
                <a:alphaOff val="0"/>
                <a:tint val="94000"/>
                <a:satMod val="100000"/>
                <a:lumMod val="108000"/>
              </a:schemeClr>
            </a:gs>
            <a:gs pos="50000">
              <a:schemeClr val="accent2">
                <a:hueOff val="-3343561"/>
                <a:satOff val="-13279"/>
                <a:lumOff val="8432"/>
                <a:alphaOff val="0"/>
                <a:tint val="98000"/>
                <a:shade val="100000"/>
                <a:satMod val="100000"/>
                <a:lumMod val="100000"/>
              </a:schemeClr>
            </a:gs>
            <a:gs pos="100000">
              <a:schemeClr val="accent2">
                <a:hueOff val="-3343561"/>
                <a:satOff val="-13279"/>
                <a:lumOff val="8432"/>
                <a:alphaOff val="0"/>
                <a:shade val="72000"/>
                <a:satMod val="12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 err="1"/>
            <a:t>Cách</a:t>
          </a:r>
          <a:r>
            <a:rPr lang="en-US" sz="3400" kern="1200" dirty="0"/>
            <a:t> 2</a:t>
          </a:r>
        </a:p>
      </dsp:txBody>
      <dsp:txXfrm rot="-5400000">
        <a:off x="1" y="2216518"/>
        <a:ext cx="1299136" cy="556773"/>
      </dsp:txXfrm>
    </dsp:sp>
    <dsp:sp modelId="{15F06985-FCFD-4124-948D-5FBB1084D616}">
      <dsp:nvSpPr>
        <dsp:cNvPr id="0" name=""/>
        <dsp:cNvSpPr/>
      </dsp:nvSpPr>
      <dsp:spPr>
        <a:xfrm rot="5400000">
          <a:off x="3932597" y="-1066509"/>
          <a:ext cx="1206341" cy="64732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-3343561"/>
              <a:satOff val="-13279"/>
              <a:lumOff val="8432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91592" tIns="26035" rIns="26035" bIns="26035" numCol="1" spcCol="1270" anchor="ctr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Nối</a:t>
          </a:r>
          <a:r>
            <a:rPr lang="en-US" sz="4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trực</a:t>
          </a:r>
          <a:r>
            <a:rPr lang="en-US" sz="41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41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tiếp</a:t>
          </a:r>
          <a:endParaRPr lang="en-US" sz="4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299137" y="1625840"/>
        <a:ext cx="6414374" cy="10885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4F81B11-D71E-4720-86E0-317D7C982AEA}" type="datetimeFigureOut">
              <a:rPr lang="en-US"/>
              <a:pPr>
                <a:defRPr/>
              </a:pPr>
              <a:t>5/22/2022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6745D4A-F61B-494D-BF37-2F7EEA3BF6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en-US">
              <a:latin typeface="Calibri" panose="020F0502020204030204" pitchFamily="34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14FFA58-48C3-46B0-B099-7E5F32DF05E4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en-US">
              <a:latin typeface="Calibri" panose="020F0502020204030204" pitchFamily="34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14FFA58-48C3-46B0-B099-7E5F32DF05E4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036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69FF385-52B9-4901-90C4-C962EDF36C67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FB1B-EDFC-4257-8FE5-D0C7D63CBE0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2978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03D94-381D-46D8-883B-92C1B10DB4F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1128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03D94-381D-46D8-883B-92C1B10DB4F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7734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03D94-381D-46D8-883B-92C1B10DB4F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3529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03D94-381D-46D8-883B-92C1B10DB4F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64122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03D94-381D-46D8-883B-92C1B10DB4F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06202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03D94-381D-46D8-883B-92C1B10DB4F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64998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86DAB-A0F0-49BB-98B4-7A602E56878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19325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AAC7A-24D9-4CB6-A785-383CE7EB54F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66312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4E4083-FC06-4292-B2DE-B9E0C30AAA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416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BB179-908E-47AC-9944-55AEED5E1A6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0169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49667-8512-48ED-86B6-30688FD61F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0561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EFA11-B260-4F6E-A20A-7A5B3C2D111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9372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B0F2B-9C24-4EDA-8893-56FBCC62A8F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9626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D9DE8-F862-4505-BEEB-E8899912DA8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5634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BB1E91-B18E-4FE2-B9F3-315E2822E6D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2747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CDBF-1185-4A5E-BA39-5B5EA8307FC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36531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795F4-E117-4D13-91AA-5E87E61C95A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6714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100000">
              <a:schemeClr val="bg2">
                <a:shade val="92000"/>
                <a:satMod val="170000"/>
                <a:lumMod val="96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F203D94-381D-46D8-883B-92C1B10DB4F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5561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47ABC44-D04A-411D-9AA5-AB1FEA5F1D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4" y="857250"/>
            <a:ext cx="9144000" cy="5143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23AB1D3-F011-43DE-8F93-3EC62D44AE53}"/>
              </a:ext>
            </a:extLst>
          </p:cNvPr>
          <p:cNvSpPr txBox="1"/>
          <p:nvPr/>
        </p:nvSpPr>
        <p:spPr>
          <a:xfrm>
            <a:off x="914400" y="1042749"/>
            <a:ext cx="688717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NGỌC LÂM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6413DA-1517-4381-91DE-6FB11D0416B2}"/>
              </a:ext>
            </a:extLst>
          </p:cNvPr>
          <p:cNvSpPr txBox="1"/>
          <p:nvPr/>
        </p:nvSpPr>
        <p:spPr>
          <a:xfrm>
            <a:off x="1190022" y="1694945"/>
            <a:ext cx="6887177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 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89A078-7AAD-4590-AC36-20254C8EF843}"/>
              </a:ext>
            </a:extLst>
          </p:cNvPr>
          <p:cNvSpPr txBox="1"/>
          <p:nvPr/>
        </p:nvSpPr>
        <p:spPr>
          <a:xfrm>
            <a:off x="2285063" y="3287689"/>
            <a:ext cx="4570125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35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42+43: SỬ DỤNG NĂNG L</a:t>
            </a:r>
            <a:r>
              <a:rPr lang="vi-VN" sz="135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135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 CHẤT ĐỐT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0F4747-3836-4B3C-9043-EBFFB0487432}"/>
              </a:ext>
            </a:extLst>
          </p:cNvPr>
          <p:cNvSpPr txBox="1"/>
          <p:nvPr/>
        </p:nvSpPr>
        <p:spPr>
          <a:xfrm>
            <a:off x="533401" y="3124200"/>
            <a:ext cx="7696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5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 CÁC VẾ CÂU GHÉP BẰNG QUAN HỆ TỪ -T20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1E647B-0185-D9CF-DCAC-D0581E2363AE}"/>
              </a:ext>
            </a:extLst>
          </p:cNvPr>
          <p:cNvSpPr txBox="1"/>
          <p:nvPr/>
        </p:nvSpPr>
        <p:spPr>
          <a:xfrm>
            <a:off x="737420" y="5399753"/>
            <a:ext cx="643029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 : NGUYỄN THỊ THÚY HỒNG – LỚP 5A5</a:t>
            </a:r>
          </a:p>
        </p:txBody>
      </p:sp>
    </p:spTree>
    <p:extLst>
      <p:ext uri="{BB962C8B-B14F-4D97-AF65-F5344CB8AC3E}">
        <p14:creationId xmlns:p14="http://schemas.microsoft.com/office/powerpoint/2010/main" val="168439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l 19"/>
          <p:cNvSpPr/>
          <p:nvPr/>
        </p:nvSpPr>
        <p:spPr>
          <a:xfrm>
            <a:off x="4976553" y="4133939"/>
            <a:ext cx="677487" cy="4000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22713" y="3733800"/>
            <a:ext cx="677487" cy="40005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2" name="Rectangle 10"/>
          <p:cNvSpPr>
            <a:spLocks noChangeArrowheads="1"/>
          </p:cNvSpPr>
          <p:nvPr/>
        </p:nvSpPr>
        <p:spPr bwMode="auto">
          <a:xfrm>
            <a:off x="304800" y="2362200"/>
            <a:ext cx="1973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III-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tập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381000" y="2895600"/>
            <a:ext cx="8534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1(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22):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ghép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văn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đây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vế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cặp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381000" y="3706181"/>
            <a:ext cx="8458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Nếu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công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tác</a:t>
            </a:r>
            <a:r>
              <a:rPr lang="en-US" altLang="en-US" sz="2400" b="1" dirty="0"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cô</a:t>
            </a:r>
            <a:r>
              <a:rPr lang="en-US" altLang="en-US" sz="2400" b="1" dirty="0"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chú</a:t>
            </a:r>
            <a:r>
              <a:rPr lang="en-US" altLang="en-US" sz="2400" b="1" dirty="0">
                <a:latin typeface="Times New Roman" panose="02020603050405020304" pitchFamily="18" charset="0"/>
              </a:rPr>
              <a:t> 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dân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ủng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hộ</a:t>
            </a:r>
            <a:r>
              <a:rPr lang="en-US" altLang="en-US" sz="2400" b="1" dirty="0"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dân</a:t>
            </a:r>
            <a:r>
              <a:rPr lang="en-US" altLang="en-US" sz="2400" b="1" dirty="0">
                <a:latin typeface="Times New Roman" panose="02020603050405020304" pitchFamily="18" charset="0"/>
              </a:rPr>
              <a:t> tin,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dân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phục</a:t>
            </a:r>
            <a:r>
              <a:rPr lang="en-US" altLang="en-US" sz="2400" b="1" dirty="0"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dân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yêu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thì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nhất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định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cô</a:t>
            </a:r>
            <a:r>
              <a:rPr lang="en-US" altLang="en-US" sz="2400" b="1" dirty="0"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chú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thành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công</a:t>
            </a:r>
            <a:r>
              <a:rPr lang="en-US" altLang="en-US" sz="2400" b="1" dirty="0">
                <a:latin typeface="Times New Roman" panose="02020603050405020304" pitchFamily="18" charset="0"/>
              </a:rPr>
              <a:t>.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Muốn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như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vậy</a:t>
            </a:r>
            <a:r>
              <a:rPr lang="en-US" altLang="en-US" sz="2400" b="1" dirty="0"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phải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trau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dồi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đạo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đức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cách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mạng</a:t>
            </a:r>
            <a:r>
              <a:rPr lang="en-US" altLang="en-US" sz="2400" b="1" dirty="0">
                <a:latin typeface="Times New Roman" panose="02020603050405020304" pitchFamily="18" charset="0"/>
              </a:rPr>
              <a:t>.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</a:t>
            </a:r>
          </a:p>
          <a:p>
            <a:pPr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                                               </a:t>
            </a:r>
            <a:r>
              <a:rPr lang="en-US" alt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Hồ</a:t>
            </a:r>
            <a:r>
              <a:rPr lang="en-US" altLang="en-US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Chí</a:t>
            </a:r>
            <a:r>
              <a:rPr lang="en-US" altLang="en-US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Minh</a:t>
            </a:r>
            <a:r>
              <a:rPr lang="en-US" altLang="en-US" b="1" i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" name="Line 25"/>
          <p:cNvSpPr>
            <a:spLocks noChangeShapeType="1"/>
          </p:cNvSpPr>
          <p:nvPr/>
        </p:nvSpPr>
        <p:spPr bwMode="auto">
          <a:xfrm>
            <a:off x="3429000" y="3295650"/>
            <a:ext cx="10191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2971800" y="3657600"/>
            <a:ext cx="2362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Text Box 14"/>
          <p:cNvSpPr txBox="1">
            <a:spLocks noChangeArrowheads="1"/>
          </p:cNvSpPr>
          <p:nvPr/>
        </p:nvSpPr>
        <p:spPr bwMode="auto">
          <a:xfrm>
            <a:off x="457200" y="16002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I-Nhận xét</a:t>
            </a:r>
          </a:p>
        </p:txBody>
      </p:sp>
      <p:sp>
        <p:nvSpPr>
          <p:cNvPr id="10248" name="Text Box 16"/>
          <p:cNvSpPr txBox="1">
            <a:spLocks noChangeArrowheads="1"/>
          </p:cNvSpPr>
          <p:nvPr/>
        </p:nvSpPr>
        <p:spPr bwMode="auto">
          <a:xfrm>
            <a:off x="381000" y="20002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II-Ghi nhớ</a:t>
            </a:r>
            <a:endParaRPr lang="vi-VN" altLang="en-US"/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381000" y="3710998"/>
            <a:ext cx="8763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ủng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hộ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tin,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phục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yêu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nhất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endParaRPr lang="vi-VN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482600" y="3295650"/>
            <a:ext cx="7924800" cy="381000"/>
            <a:chOff x="336" y="2064"/>
            <a:chExt cx="4992" cy="240"/>
          </a:xfrm>
        </p:grpSpPr>
        <p:sp>
          <p:nvSpPr>
            <p:cNvPr id="10252" name="Line 25"/>
            <p:cNvSpPr>
              <a:spLocks noChangeShapeType="1"/>
            </p:cNvSpPr>
            <p:nvPr/>
          </p:nvSpPr>
          <p:spPr bwMode="auto">
            <a:xfrm>
              <a:off x="336" y="2304"/>
              <a:ext cx="12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Line 19"/>
            <p:cNvSpPr>
              <a:spLocks noChangeShapeType="1"/>
            </p:cNvSpPr>
            <p:nvPr/>
          </p:nvSpPr>
          <p:spPr bwMode="auto">
            <a:xfrm>
              <a:off x="4992" y="2064"/>
              <a:ext cx="33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1" name="Text Box 7"/>
          <p:cNvSpPr txBox="1">
            <a:spLocks noChangeArrowheads="1"/>
          </p:cNvSpPr>
          <p:nvPr/>
        </p:nvSpPr>
        <p:spPr bwMode="auto">
          <a:xfrm>
            <a:off x="736600" y="63500"/>
            <a:ext cx="7620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endParaRPr lang="en-US" altLang="en-US" sz="2800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40: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Nối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vế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ghép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từ</a:t>
            </a:r>
            <a:endParaRPr lang="vi-VN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5562600" y="3676650"/>
            <a:ext cx="182880" cy="45720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922713" y="4449220"/>
            <a:ext cx="166255" cy="45720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934973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253"/>
    </mc:Choice>
    <mc:Fallback xmlns="">
      <p:transition spd="slow" advTm="6525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6" grpId="0" animBg="1"/>
      <p:bldP spid="71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9"/>
          <p:cNvSpPr txBox="1">
            <a:spLocks noChangeArrowheads="1"/>
          </p:cNvSpPr>
          <p:nvPr/>
        </p:nvSpPr>
        <p:spPr bwMode="auto">
          <a:xfrm>
            <a:off x="0" y="1689100"/>
            <a:ext cx="91440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2(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23):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hai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câu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ghép</a:t>
            </a:r>
            <a:r>
              <a:rPr lang="en-US" altLang="en-US" sz="2400" b="1" dirty="0">
                <a:latin typeface="Times New Roman" panose="02020603050405020304" pitchFamily="18" charset="0"/>
              </a:rPr>
              <a:t> ở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cuối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đoạn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văn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dưới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đây</a:t>
            </a:r>
            <a:r>
              <a:rPr lang="en-US" altLang="en-US" sz="2400" b="1" dirty="0"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giả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đã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lược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bớt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2400" b="1" dirty="0">
                <a:latin typeface="Times New Roman" panose="02020603050405020304" pitchFamily="18" charset="0"/>
              </a:rPr>
              <a:t>.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Hãy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khôi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phục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lại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những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bị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lược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giải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thích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vì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sao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giả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lược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đó</a:t>
            </a:r>
            <a:r>
              <a:rPr lang="en-US" altLang="en-US" sz="2400" b="1" dirty="0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hậu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nhiên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Vũ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Tán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hết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lòng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vì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ông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sao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?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Hiến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tâu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-  (…)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hậu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hầu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hạ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giỏi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thần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xin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Vũ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Tán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Thái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hậu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hỏi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tài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giúp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nước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(…)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thần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xin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Trần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Trung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Tá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                                          </a:t>
            </a:r>
            <a:r>
              <a:rPr lang="en-US" altLang="en-US" sz="2000" b="1" dirty="0">
                <a:latin typeface="Times New Roman" panose="02020603050405020304" pitchFamily="18" charset="0"/>
              </a:rPr>
              <a:t>Theo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Quỳnh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Cư</a:t>
            </a:r>
            <a:r>
              <a:rPr lang="en-US" altLang="en-US" sz="2000" b="1" dirty="0">
                <a:latin typeface="Times New Roman" panose="02020603050405020304" pitchFamily="18" charset="0"/>
              </a:rPr>
              <a:t> -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Đỗ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Đức</a:t>
            </a: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latin typeface="Times New Roman" panose="02020603050405020304" pitchFamily="18" charset="0"/>
              </a:rPr>
              <a:t>Hùng</a:t>
            </a:r>
            <a:endParaRPr lang="en-US" altLang="en-US" sz="2000" b="1" dirty="0">
              <a:latin typeface="Times New Roman" panose="02020603050405020304" pitchFamily="18" charset="0"/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81000" y="4610100"/>
            <a:ext cx="6858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Nếu</a:t>
            </a: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6428510" y="5008563"/>
            <a:ext cx="609600" cy="376237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thì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Line 25"/>
          <p:cNvSpPr>
            <a:spLocks noChangeShapeType="1"/>
          </p:cNvSpPr>
          <p:nvPr/>
        </p:nvSpPr>
        <p:spPr bwMode="auto">
          <a:xfrm>
            <a:off x="4305300" y="2451100"/>
            <a:ext cx="1219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Line 25"/>
          <p:cNvSpPr>
            <a:spLocks noChangeShapeType="1"/>
          </p:cNvSpPr>
          <p:nvPr/>
        </p:nvSpPr>
        <p:spPr bwMode="auto">
          <a:xfrm>
            <a:off x="152400" y="2806700"/>
            <a:ext cx="1905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6096000" y="2451100"/>
            <a:ext cx="2133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72" name="Text Box 12"/>
          <p:cNvSpPr txBox="1">
            <a:spLocks noChangeArrowheads="1"/>
          </p:cNvSpPr>
          <p:nvPr/>
        </p:nvSpPr>
        <p:spPr bwMode="auto">
          <a:xfrm>
            <a:off x="3336925" y="341313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5069610" y="4608945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>
                <a:latin typeface="Times New Roman" panose="02020603050405020304" pitchFamily="18" charset="0"/>
              </a:rPr>
              <a:t>thì</a:t>
            </a:r>
            <a:endParaRPr lang="vi-VN" altLang="en-US" sz="2400" b="1" dirty="0">
              <a:latin typeface="Times New Roman" panose="02020603050405020304" pitchFamily="18" charset="0"/>
            </a:endParaRP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1041400" y="49784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Còn</a:t>
            </a:r>
            <a:endParaRPr lang="vi-VN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1275" name="Text Box 7"/>
          <p:cNvSpPr txBox="1">
            <a:spLocks noChangeArrowheads="1"/>
          </p:cNvSpPr>
          <p:nvPr/>
        </p:nvSpPr>
        <p:spPr bwMode="auto">
          <a:xfrm>
            <a:off x="1333500" y="76200"/>
            <a:ext cx="67437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Luyện từ và câu</a:t>
            </a:r>
          </a:p>
          <a:p>
            <a:pPr eaLnBrk="1" hangingPunct="1"/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Tiết 40:</a:t>
            </a:r>
            <a:r>
              <a:rPr lang="vi-VN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Nối các vế câu ghép bằng quan hệ từ</a:t>
            </a:r>
            <a:endParaRPr lang="vi-VN" altLang="en-US"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352"/>
    </mc:Choice>
    <mc:Fallback xmlns="">
      <p:transition spd="slow" advTm="15935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4" grpId="0" animBg="1"/>
      <p:bldP spid="3086" grpId="0" animBg="1"/>
      <p:bldP spid="8205" grpId="0"/>
      <p:bldP spid="820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7"/>
          <p:cNvSpPr txBox="1">
            <a:spLocks noChangeArrowheads="1"/>
          </p:cNvSpPr>
          <p:nvPr/>
        </p:nvSpPr>
        <p:spPr bwMode="auto">
          <a:xfrm>
            <a:off x="228600" y="4572000"/>
            <a:ext cx="868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3(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23):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Tìm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quan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hệ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từ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thích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hợp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mỗi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chỗ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trống</a:t>
            </a:r>
            <a:r>
              <a:rPr lang="en-US" altLang="en-US" sz="24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2291" name="Text Box 9"/>
          <p:cNvSpPr txBox="1">
            <a:spLocks noChangeArrowheads="1"/>
          </p:cNvSpPr>
          <p:nvPr/>
        </p:nvSpPr>
        <p:spPr bwMode="auto">
          <a:xfrm>
            <a:off x="381000" y="5486400"/>
            <a:ext cx="845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b) Ông đã nhiều lần can gián   …                       vua không nghe.</a:t>
            </a:r>
          </a:p>
        </p:txBody>
      </p:sp>
      <p:sp>
        <p:nvSpPr>
          <p:cNvPr id="12292" name="Text Box 10"/>
          <p:cNvSpPr txBox="1">
            <a:spLocks noChangeArrowheads="1"/>
          </p:cNvSpPr>
          <p:nvPr/>
        </p:nvSpPr>
        <p:spPr bwMode="auto">
          <a:xfrm>
            <a:off x="381000" y="6019800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c) Mình đến nhà bạn  …  bạn đến nhà mình?</a:t>
            </a:r>
          </a:p>
        </p:txBody>
      </p:sp>
      <p:sp>
        <p:nvSpPr>
          <p:cNvPr id="12293" name="Text Box 12"/>
          <p:cNvSpPr txBox="1">
            <a:spLocks noChangeArrowheads="1"/>
          </p:cNvSpPr>
          <p:nvPr/>
        </p:nvSpPr>
        <p:spPr bwMode="auto">
          <a:xfrm>
            <a:off x="381000" y="5029200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Tấm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chăm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chỉ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hiền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… 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lười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biếng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độc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962400" y="50165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còn</a:t>
            </a:r>
            <a:endParaRPr lang="vi-VN" altLang="en-US"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4191000" y="5486400"/>
            <a:ext cx="2500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nhưng </a:t>
            </a:r>
            <a:r>
              <a:rPr lang="en-US" altLang="en-US" sz="2400" b="1">
                <a:latin typeface="Times New Roman" panose="02020603050405020304" pitchFamily="18" charset="0"/>
              </a:rPr>
              <a:t>(hoặc </a:t>
            </a:r>
            <a:r>
              <a:rPr lang="en-US" altLang="en-US" sz="2400" b="1" i="1">
                <a:solidFill>
                  <a:srgbClr val="FF0000"/>
                </a:solidFill>
                <a:latin typeface="Times New Roman" panose="02020603050405020304" pitchFamily="18" charset="0"/>
              </a:rPr>
              <a:t>mà</a:t>
            </a:r>
            <a:r>
              <a:rPr lang="en-US" altLang="en-US" sz="2400" b="1" i="1">
                <a:latin typeface="Times New Roman" panose="02020603050405020304" pitchFamily="18" charset="0"/>
              </a:rPr>
              <a:t>)</a:t>
            </a:r>
            <a:endParaRPr lang="vi-VN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3149600" y="6019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hay</a:t>
            </a:r>
            <a:endParaRPr lang="vi-VN" altLang="en-US"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3200400" y="4991100"/>
            <a:ext cx="2667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292100" y="3149600"/>
            <a:ext cx="1973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III-Luyện tập</a:t>
            </a:r>
            <a:endParaRPr lang="en-US" altLang="en-US" sz="24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41300" y="3657600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Bài 1(Trang 22):</a:t>
            </a: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2300" name="Text Box 17"/>
          <p:cNvSpPr txBox="1">
            <a:spLocks noChangeArrowheads="1"/>
          </p:cNvSpPr>
          <p:nvPr/>
        </p:nvSpPr>
        <p:spPr bwMode="auto">
          <a:xfrm>
            <a:off x="457200" y="219075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I-Nhận xét</a:t>
            </a:r>
          </a:p>
        </p:txBody>
      </p:sp>
      <p:sp>
        <p:nvSpPr>
          <p:cNvPr id="12301" name="Text Box 18"/>
          <p:cNvSpPr txBox="1">
            <a:spLocks noChangeArrowheads="1"/>
          </p:cNvSpPr>
          <p:nvPr/>
        </p:nvSpPr>
        <p:spPr bwMode="auto">
          <a:xfrm>
            <a:off x="381000" y="2692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II-Ghi nhớ</a:t>
            </a:r>
            <a:endParaRPr lang="vi-VN" altLang="en-US"/>
          </a:p>
        </p:txBody>
      </p:sp>
      <p:sp>
        <p:nvSpPr>
          <p:cNvPr id="12302" name="Text Box 11"/>
          <p:cNvSpPr txBox="1">
            <a:spLocks noChangeArrowheads="1"/>
          </p:cNvSpPr>
          <p:nvPr/>
        </p:nvSpPr>
        <p:spPr bwMode="auto">
          <a:xfrm>
            <a:off x="228600" y="4114800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Bài 2(Trang 22):</a:t>
            </a:r>
            <a:endParaRPr lang="en-US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12303" name="Text Box 7"/>
          <p:cNvSpPr txBox="1">
            <a:spLocks noChangeArrowheads="1"/>
          </p:cNvSpPr>
          <p:nvPr/>
        </p:nvSpPr>
        <p:spPr bwMode="auto">
          <a:xfrm>
            <a:off x="736600" y="63500"/>
            <a:ext cx="7620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Luyện từ và câu</a:t>
            </a:r>
          </a:p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Tiết 40:</a:t>
            </a: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Nối các vế câu ghép bằng quan hệ từ</a:t>
            </a:r>
            <a:endParaRPr lang="vi-VN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4392"/>
    </mc:Choice>
    <mc:Fallback xmlns="">
      <p:transition spd="slow" advTm="13439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/>
      <p:bldP spid="12292" grpId="0"/>
      <p:bldP spid="12293" grpId="0"/>
      <p:bldP spid="9226" grpId="0"/>
      <p:bldP spid="9227" grpId="0"/>
      <p:bldP spid="92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9"/>
          <p:cNvSpPr>
            <a:spLocks noChangeArrowheads="1"/>
          </p:cNvSpPr>
          <p:nvPr/>
        </p:nvSpPr>
        <p:spPr bwMode="auto">
          <a:xfrm>
            <a:off x="762000" y="2590800"/>
            <a:ext cx="8001000" cy="3124200"/>
          </a:xfrm>
          <a:prstGeom prst="flowChartAlternateProcess">
            <a:avLst/>
          </a:prstGeom>
          <a:solidFill>
            <a:srgbClr val="FFFF00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13315" name="Text Box 10"/>
          <p:cNvSpPr txBox="1">
            <a:spLocks noChangeArrowheads="1"/>
          </p:cNvSpPr>
          <p:nvPr/>
        </p:nvSpPr>
        <p:spPr bwMode="auto">
          <a:xfrm>
            <a:off x="914400" y="2590800"/>
            <a:ext cx="792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1. Các vế câu trong câu ghép có thể được nối với nhau bằng một quan hệ từ hoặc một cặp quan hệ từ.</a:t>
            </a:r>
          </a:p>
        </p:txBody>
      </p:sp>
      <p:sp>
        <p:nvSpPr>
          <p:cNvPr id="13316" name="Text Box 11"/>
          <p:cNvSpPr txBox="1">
            <a:spLocks noChangeArrowheads="1"/>
          </p:cNvSpPr>
          <p:nvPr/>
        </p:nvSpPr>
        <p:spPr bwMode="auto">
          <a:xfrm>
            <a:off x="914400" y="3260725"/>
            <a:ext cx="8001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2. Những quan hệ từ thường được dùng là : và, rồi, thì, nhưng, hay, hoặc ,…</a:t>
            </a:r>
          </a:p>
        </p:txBody>
      </p:sp>
      <p:sp>
        <p:nvSpPr>
          <p:cNvPr id="13317" name="Text Box 12"/>
          <p:cNvSpPr txBox="1">
            <a:spLocks noChangeArrowheads="1"/>
          </p:cNvSpPr>
          <p:nvPr/>
        </p:nvSpPr>
        <p:spPr bwMode="auto">
          <a:xfrm>
            <a:off x="914400" y="3946525"/>
            <a:ext cx="800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3. Những cặp quan hệ từ thường được dùng là:</a:t>
            </a:r>
          </a:p>
        </p:txBody>
      </p:sp>
      <p:sp>
        <p:nvSpPr>
          <p:cNvPr id="13318" name="Text Box 13"/>
          <p:cNvSpPr txBox="1">
            <a:spLocks noChangeArrowheads="1"/>
          </p:cNvSpPr>
          <p:nvPr/>
        </p:nvSpPr>
        <p:spPr bwMode="auto">
          <a:xfrm>
            <a:off x="1143000" y="42672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vì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…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nên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… ; do…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nên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…;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nhờ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…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mà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…</a:t>
            </a:r>
            <a:r>
              <a:rPr lang="en-US" altLang="en-US" sz="2400" dirty="0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13319" name="Text Box 14"/>
          <p:cNvSpPr txBox="1">
            <a:spLocks noChangeArrowheads="1"/>
          </p:cNvSpPr>
          <p:nvPr/>
        </p:nvSpPr>
        <p:spPr bwMode="auto">
          <a:xfrm>
            <a:off x="1143000" y="4632325"/>
            <a:ext cx="800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…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…;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…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…; 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hễ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…</a:t>
            </a:r>
            <a:r>
              <a:rPr lang="en-US" altLang="en-US" sz="2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13320" name="Text Box 16"/>
          <p:cNvSpPr txBox="1">
            <a:spLocks noChangeArrowheads="1"/>
          </p:cNvSpPr>
          <p:nvPr/>
        </p:nvSpPr>
        <p:spPr bwMode="auto">
          <a:xfrm>
            <a:off x="1143000" y="4937125"/>
            <a:ext cx="800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- tuy…nhưng…;mặc dù…nhưng…</a:t>
            </a:r>
          </a:p>
        </p:txBody>
      </p:sp>
      <p:sp>
        <p:nvSpPr>
          <p:cNvPr id="13321" name="Text Box 17"/>
          <p:cNvSpPr txBox="1">
            <a:spLocks noChangeArrowheads="1"/>
          </p:cNvSpPr>
          <p:nvPr/>
        </p:nvSpPr>
        <p:spPr bwMode="auto">
          <a:xfrm>
            <a:off x="1143000" y="5257800"/>
            <a:ext cx="8001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- chẳng những …mà…; không chỉ…mà…</a:t>
            </a:r>
          </a:p>
        </p:txBody>
      </p:sp>
      <p:sp>
        <p:nvSpPr>
          <p:cNvPr id="13325" name="Text Box 7"/>
          <p:cNvSpPr txBox="1">
            <a:spLocks noChangeArrowheads="1"/>
          </p:cNvSpPr>
          <p:nvPr/>
        </p:nvSpPr>
        <p:spPr bwMode="auto">
          <a:xfrm>
            <a:off x="736600" y="38100"/>
            <a:ext cx="7620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endParaRPr lang="en-US" altLang="en-US" sz="2800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40: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Nối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vế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ghép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từ</a:t>
            </a:r>
            <a:endParaRPr lang="vi-VN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0086">
        <p:fade/>
      </p:transition>
    </mc:Choice>
    <mc:Fallback xmlns="">
      <p:transition spd="med" advTm="30086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nimBg="1"/>
      <p:bldP spid="13315" grpId="0"/>
      <p:bldP spid="13316" grpId="0"/>
      <p:bldP spid="13317" grpId="0"/>
      <p:bldP spid="13318" grpId="0"/>
      <p:bldP spid="13319" grpId="0"/>
      <p:bldP spid="13320" grpId="0"/>
      <p:bldP spid="133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736600" y="38100"/>
            <a:ext cx="7620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endParaRPr lang="en-US" altLang="en-US" sz="2800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40: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Nối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vế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ghép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từ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-304800" y="3947180"/>
            <a:ext cx="3352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dặn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dò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7" name="Right Arrow 6"/>
          <p:cNvSpPr/>
          <p:nvPr/>
        </p:nvSpPr>
        <p:spPr>
          <a:xfrm>
            <a:off x="2514600" y="1219200"/>
            <a:ext cx="6629400" cy="3251200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50000"/>
                  <a:tint val="66000"/>
                  <a:satMod val="160000"/>
                </a:schemeClr>
              </a:gs>
              <a:gs pos="50000">
                <a:schemeClr val="accent1">
                  <a:lumMod val="50000"/>
                  <a:tint val="44500"/>
                  <a:satMod val="160000"/>
                </a:schemeClr>
              </a:gs>
              <a:gs pos="100000">
                <a:schemeClr val="accent1">
                  <a:lumMod val="50000"/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2514600" y="4470400"/>
            <a:ext cx="6096000" cy="2540000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lumMod val="50000"/>
                  <a:tint val="66000"/>
                  <a:satMod val="160000"/>
                </a:schemeClr>
              </a:gs>
              <a:gs pos="50000">
                <a:schemeClr val="accent1">
                  <a:lumMod val="50000"/>
                  <a:tint val="44500"/>
                  <a:satMod val="160000"/>
                </a:schemeClr>
              </a:gs>
              <a:gs pos="100000">
                <a:schemeClr val="accent1">
                  <a:lumMod val="50000"/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vế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32)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3749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542"/>
    </mc:Choice>
    <mc:Fallback xmlns="">
      <p:transition spd="slow" advTm="295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5" descr="8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514"/>
            <a:ext cx="9144001" cy="769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WordArt 5"/>
          <p:cNvSpPr>
            <a:spLocks noChangeArrowheads="1" noChangeShapeType="1" noTextEdit="1"/>
          </p:cNvSpPr>
          <p:nvPr/>
        </p:nvSpPr>
        <p:spPr bwMode="auto">
          <a:xfrm>
            <a:off x="533400" y="3276600"/>
            <a:ext cx="80772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Arial" panose="020B0604020202020204" pitchFamily="34" charset="0"/>
              </a:rPr>
              <a:t>Chúc các em chăm ngoan, học giỏi!</a:t>
            </a:r>
          </a:p>
        </p:txBody>
      </p:sp>
      <p:sp>
        <p:nvSpPr>
          <p:cNvPr id="2" name="AutoShape 9" descr="Beautiful nature and birds template - Download Free Vector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13" descr="Beautiful nature and birds template - Download Free Vector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15" descr="Beautiful nature and birds template - Download Free Vectors ...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17" descr="Beautiful nature and birds template - Download Free Vectors ...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slow" advTm="12565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vi-VN" alt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066800" y="0"/>
            <a:ext cx="7543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360750" y="1037227"/>
            <a:ext cx="3657600" cy="1066800"/>
          </a:xfrm>
          <a:prstGeom prst="horizontalScroll">
            <a:avLst>
              <a:gd name="adj" fmla="val 12866"/>
            </a:avLst>
          </a:prstGeom>
          <a:gradFill rotWithShape="1">
            <a:gsLst>
              <a:gs pos="0">
                <a:schemeClr val="bg1"/>
              </a:gs>
              <a:gs pos="100000">
                <a:srgbClr val="FF00FF"/>
              </a:gs>
            </a:gsLst>
            <a:path path="rect">
              <a:fillToRect l="50000" t="50000" r="50000" b="50000"/>
            </a:path>
          </a:gradFill>
          <a:ln w="9525">
            <a:solidFill>
              <a:srgbClr val="66FF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imes New Roman" panose="02020603050405020304" pitchFamily="18" charset="0"/>
              </a:rPr>
              <a:t>Kiểm tra bài cũ</a:t>
            </a: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76200" y="5056188"/>
            <a:ext cx="1625600" cy="1801812"/>
            <a:chOff x="2794" y="2160"/>
            <a:chExt cx="1154" cy="1279"/>
          </a:xfrm>
        </p:grpSpPr>
        <p:sp>
          <p:nvSpPr>
            <p:cNvPr id="3224" name="AutoShape 8"/>
            <p:cNvSpPr>
              <a:spLocks noChangeAspect="1" noChangeArrowheads="1" noTextEdit="1"/>
            </p:cNvSpPr>
            <p:nvPr/>
          </p:nvSpPr>
          <p:spPr bwMode="auto">
            <a:xfrm>
              <a:off x="2832" y="2160"/>
              <a:ext cx="1116" cy="1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25" name="Freeform 9"/>
            <p:cNvSpPr>
              <a:spLocks/>
            </p:cNvSpPr>
            <p:nvPr/>
          </p:nvSpPr>
          <p:spPr bwMode="auto">
            <a:xfrm>
              <a:off x="2912" y="2780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26" name="Freeform 10"/>
            <p:cNvSpPr>
              <a:spLocks/>
            </p:cNvSpPr>
            <p:nvPr/>
          </p:nvSpPr>
          <p:spPr bwMode="auto">
            <a:xfrm>
              <a:off x="2893" y="2680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27" name="Freeform 11"/>
            <p:cNvSpPr>
              <a:spLocks/>
            </p:cNvSpPr>
            <p:nvPr/>
          </p:nvSpPr>
          <p:spPr bwMode="auto">
            <a:xfrm>
              <a:off x="2893" y="2680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28" name="Freeform 12"/>
            <p:cNvSpPr>
              <a:spLocks/>
            </p:cNvSpPr>
            <p:nvPr/>
          </p:nvSpPr>
          <p:spPr bwMode="auto">
            <a:xfrm>
              <a:off x="2821" y="2718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29" name="Freeform 13"/>
            <p:cNvSpPr>
              <a:spLocks/>
            </p:cNvSpPr>
            <p:nvPr/>
          </p:nvSpPr>
          <p:spPr bwMode="auto">
            <a:xfrm>
              <a:off x="2821" y="2800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30" name="Freeform 14"/>
            <p:cNvSpPr>
              <a:spLocks/>
            </p:cNvSpPr>
            <p:nvPr/>
          </p:nvSpPr>
          <p:spPr bwMode="auto">
            <a:xfrm>
              <a:off x="2894" y="2818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31" name="Freeform 15"/>
            <p:cNvSpPr>
              <a:spLocks/>
            </p:cNvSpPr>
            <p:nvPr/>
          </p:nvSpPr>
          <p:spPr bwMode="auto">
            <a:xfrm>
              <a:off x="2944" y="2799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32" name="Freeform 16"/>
            <p:cNvSpPr>
              <a:spLocks/>
            </p:cNvSpPr>
            <p:nvPr/>
          </p:nvSpPr>
          <p:spPr bwMode="auto">
            <a:xfrm>
              <a:off x="2943" y="2718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33" name="Freeform 17"/>
            <p:cNvSpPr>
              <a:spLocks/>
            </p:cNvSpPr>
            <p:nvPr/>
          </p:nvSpPr>
          <p:spPr bwMode="auto">
            <a:xfrm>
              <a:off x="3116" y="2261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34" name="Freeform 18"/>
            <p:cNvSpPr>
              <a:spLocks/>
            </p:cNvSpPr>
            <p:nvPr/>
          </p:nvSpPr>
          <p:spPr bwMode="auto">
            <a:xfrm>
              <a:off x="3109" y="2221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35" name="Freeform 19"/>
            <p:cNvSpPr>
              <a:spLocks/>
            </p:cNvSpPr>
            <p:nvPr/>
          </p:nvSpPr>
          <p:spPr bwMode="auto">
            <a:xfrm>
              <a:off x="3109" y="2221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36" name="Freeform 20"/>
            <p:cNvSpPr>
              <a:spLocks/>
            </p:cNvSpPr>
            <p:nvPr/>
          </p:nvSpPr>
          <p:spPr bwMode="auto">
            <a:xfrm>
              <a:off x="3080" y="2236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37" name="Freeform 21"/>
            <p:cNvSpPr>
              <a:spLocks/>
            </p:cNvSpPr>
            <p:nvPr/>
          </p:nvSpPr>
          <p:spPr bwMode="auto">
            <a:xfrm>
              <a:off x="3080" y="2269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38" name="Freeform 22"/>
            <p:cNvSpPr>
              <a:spLocks/>
            </p:cNvSpPr>
            <p:nvPr/>
          </p:nvSpPr>
          <p:spPr bwMode="auto">
            <a:xfrm>
              <a:off x="3109" y="2277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39" name="Freeform 23"/>
            <p:cNvSpPr>
              <a:spLocks/>
            </p:cNvSpPr>
            <p:nvPr/>
          </p:nvSpPr>
          <p:spPr bwMode="auto">
            <a:xfrm>
              <a:off x="3129" y="2269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40" name="Freeform 24"/>
            <p:cNvSpPr>
              <a:spLocks/>
            </p:cNvSpPr>
            <p:nvPr/>
          </p:nvSpPr>
          <p:spPr bwMode="auto">
            <a:xfrm>
              <a:off x="3129" y="2236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41" name="Freeform 25"/>
            <p:cNvSpPr>
              <a:spLocks/>
            </p:cNvSpPr>
            <p:nvPr/>
          </p:nvSpPr>
          <p:spPr bwMode="auto">
            <a:xfrm>
              <a:off x="3830" y="3106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42" name="Freeform 26"/>
            <p:cNvSpPr>
              <a:spLocks/>
            </p:cNvSpPr>
            <p:nvPr/>
          </p:nvSpPr>
          <p:spPr bwMode="auto">
            <a:xfrm>
              <a:off x="3823" y="3066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43" name="Freeform 27"/>
            <p:cNvSpPr>
              <a:spLocks/>
            </p:cNvSpPr>
            <p:nvPr/>
          </p:nvSpPr>
          <p:spPr bwMode="auto">
            <a:xfrm>
              <a:off x="3823" y="3066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44" name="Freeform 28"/>
            <p:cNvSpPr>
              <a:spLocks/>
            </p:cNvSpPr>
            <p:nvPr/>
          </p:nvSpPr>
          <p:spPr bwMode="auto">
            <a:xfrm>
              <a:off x="3793" y="3081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45" name="Freeform 29"/>
            <p:cNvSpPr>
              <a:spLocks/>
            </p:cNvSpPr>
            <p:nvPr/>
          </p:nvSpPr>
          <p:spPr bwMode="auto">
            <a:xfrm>
              <a:off x="3793" y="3114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46" name="Freeform 30"/>
            <p:cNvSpPr>
              <a:spLocks/>
            </p:cNvSpPr>
            <p:nvPr/>
          </p:nvSpPr>
          <p:spPr bwMode="auto">
            <a:xfrm>
              <a:off x="3823" y="3121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47" name="Freeform 31"/>
            <p:cNvSpPr>
              <a:spLocks/>
            </p:cNvSpPr>
            <p:nvPr/>
          </p:nvSpPr>
          <p:spPr bwMode="auto">
            <a:xfrm>
              <a:off x="3843" y="3114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48" name="Freeform 32"/>
            <p:cNvSpPr>
              <a:spLocks/>
            </p:cNvSpPr>
            <p:nvPr/>
          </p:nvSpPr>
          <p:spPr bwMode="auto">
            <a:xfrm>
              <a:off x="3842" y="3081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49" name="Freeform 33"/>
            <p:cNvSpPr>
              <a:spLocks/>
            </p:cNvSpPr>
            <p:nvPr/>
          </p:nvSpPr>
          <p:spPr bwMode="auto">
            <a:xfrm>
              <a:off x="3134" y="3087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50" name="Freeform 34"/>
            <p:cNvSpPr>
              <a:spLocks/>
            </p:cNvSpPr>
            <p:nvPr/>
          </p:nvSpPr>
          <p:spPr bwMode="auto">
            <a:xfrm>
              <a:off x="3126" y="3048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51" name="Freeform 35"/>
            <p:cNvSpPr>
              <a:spLocks/>
            </p:cNvSpPr>
            <p:nvPr/>
          </p:nvSpPr>
          <p:spPr bwMode="auto">
            <a:xfrm>
              <a:off x="3126" y="3048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52" name="Freeform 36"/>
            <p:cNvSpPr>
              <a:spLocks/>
            </p:cNvSpPr>
            <p:nvPr/>
          </p:nvSpPr>
          <p:spPr bwMode="auto">
            <a:xfrm>
              <a:off x="3097" y="3063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53" name="Freeform 37"/>
            <p:cNvSpPr>
              <a:spLocks/>
            </p:cNvSpPr>
            <p:nvPr/>
          </p:nvSpPr>
          <p:spPr bwMode="auto">
            <a:xfrm>
              <a:off x="3097" y="3095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54" name="Freeform 38"/>
            <p:cNvSpPr>
              <a:spLocks/>
            </p:cNvSpPr>
            <p:nvPr/>
          </p:nvSpPr>
          <p:spPr bwMode="auto">
            <a:xfrm>
              <a:off x="3126" y="3102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55" name="Freeform 39"/>
            <p:cNvSpPr>
              <a:spLocks/>
            </p:cNvSpPr>
            <p:nvPr/>
          </p:nvSpPr>
          <p:spPr bwMode="auto">
            <a:xfrm>
              <a:off x="3146" y="3095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56" name="Freeform 40"/>
            <p:cNvSpPr>
              <a:spLocks/>
            </p:cNvSpPr>
            <p:nvPr/>
          </p:nvSpPr>
          <p:spPr bwMode="auto">
            <a:xfrm>
              <a:off x="3146" y="3062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57" name="Freeform 41"/>
            <p:cNvSpPr>
              <a:spLocks/>
            </p:cNvSpPr>
            <p:nvPr/>
          </p:nvSpPr>
          <p:spPr bwMode="auto">
            <a:xfrm>
              <a:off x="2933" y="2482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58" name="Freeform 42"/>
            <p:cNvSpPr>
              <a:spLocks/>
            </p:cNvSpPr>
            <p:nvPr/>
          </p:nvSpPr>
          <p:spPr bwMode="auto">
            <a:xfrm>
              <a:off x="2898" y="2478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59" name="Freeform 43"/>
            <p:cNvSpPr>
              <a:spLocks/>
            </p:cNvSpPr>
            <p:nvPr/>
          </p:nvSpPr>
          <p:spPr bwMode="auto">
            <a:xfrm>
              <a:off x="2996" y="2482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60" name="Freeform 44"/>
            <p:cNvSpPr>
              <a:spLocks/>
            </p:cNvSpPr>
            <p:nvPr/>
          </p:nvSpPr>
          <p:spPr bwMode="auto">
            <a:xfrm>
              <a:off x="3013" y="2479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61" name="Freeform 45"/>
            <p:cNvSpPr>
              <a:spLocks/>
            </p:cNvSpPr>
            <p:nvPr/>
          </p:nvSpPr>
          <p:spPr bwMode="auto">
            <a:xfrm>
              <a:off x="3020" y="2460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62" name="Freeform 46"/>
            <p:cNvSpPr>
              <a:spLocks/>
            </p:cNvSpPr>
            <p:nvPr/>
          </p:nvSpPr>
          <p:spPr bwMode="auto">
            <a:xfrm>
              <a:off x="3093" y="3326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63" name="Freeform 47"/>
            <p:cNvSpPr>
              <a:spLocks/>
            </p:cNvSpPr>
            <p:nvPr/>
          </p:nvSpPr>
          <p:spPr bwMode="auto">
            <a:xfrm>
              <a:off x="3043" y="3323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64" name="Freeform 48"/>
            <p:cNvSpPr>
              <a:spLocks/>
            </p:cNvSpPr>
            <p:nvPr/>
          </p:nvSpPr>
          <p:spPr bwMode="auto">
            <a:xfrm>
              <a:off x="3143" y="3325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65" name="Freeform 49"/>
            <p:cNvSpPr>
              <a:spLocks/>
            </p:cNvSpPr>
            <p:nvPr/>
          </p:nvSpPr>
          <p:spPr bwMode="auto">
            <a:xfrm>
              <a:off x="3146" y="3319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66" name="Freeform 50"/>
            <p:cNvSpPr>
              <a:spLocks/>
            </p:cNvSpPr>
            <p:nvPr/>
          </p:nvSpPr>
          <p:spPr bwMode="auto">
            <a:xfrm>
              <a:off x="3150" y="3281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67" name="Freeform 51"/>
            <p:cNvSpPr>
              <a:spLocks/>
            </p:cNvSpPr>
            <p:nvPr/>
          </p:nvSpPr>
          <p:spPr bwMode="auto">
            <a:xfrm>
              <a:off x="2822" y="3075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68" name="Freeform 52"/>
            <p:cNvSpPr>
              <a:spLocks/>
            </p:cNvSpPr>
            <p:nvPr/>
          </p:nvSpPr>
          <p:spPr bwMode="auto">
            <a:xfrm>
              <a:off x="2819" y="3081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69" name="Freeform 53"/>
            <p:cNvSpPr>
              <a:spLocks/>
            </p:cNvSpPr>
            <p:nvPr/>
          </p:nvSpPr>
          <p:spPr bwMode="auto">
            <a:xfrm>
              <a:off x="2821" y="3040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0" name="Freeform 54"/>
            <p:cNvSpPr>
              <a:spLocks/>
            </p:cNvSpPr>
            <p:nvPr/>
          </p:nvSpPr>
          <p:spPr bwMode="auto">
            <a:xfrm>
              <a:off x="2818" y="3005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1" name="Freeform 55"/>
            <p:cNvSpPr>
              <a:spLocks/>
            </p:cNvSpPr>
            <p:nvPr/>
          </p:nvSpPr>
          <p:spPr bwMode="auto">
            <a:xfrm>
              <a:off x="2794" y="2985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2" name="Freeform 56"/>
            <p:cNvSpPr>
              <a:spLocks/>
            </p:cNvSpPr>
            <p:nvPr/>
          </p:nvSpPr>
          <p:spPr bwMode="auto">
            <a:xfrm>
              <a:off x="2838" y="2266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3" name="Freeform 57"/>
            <p:cNvSpPr>
              <a:spLocks/>
            </p:cNvSpPr>
            <p:nvPr/>
          </p:nvSpPr>
          <p:spPr bwMode="auto">
            <a:xfrm>
              <a:off x="2794" y="3106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4" name="Freeform 58"/>
            <p:cNvSpPr>
              <a:spLocks/>
            </p:cNvSpPr>
            <p:nvPr/>
          </p:nvSpPr>
          <p:spPr bwMode="auto">
            <a:xfrm>
              <a:off x="3146" y="3147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5" name="Freeform 59"/>
            <p:cNvSpPr>
              <a:spLocks/>
            </p:cNvSpPr>
            <p:nvPr/>
          </p:nvSpPr>
          <p:spPr bwMode="auto">
            <a:xfrm>
              <a:off x="2926" y="2651"/>
              <a:ext cx="186" cy="670"/>
            </a:xfrm>
            <a:custGeom>
              <a:avLst/>
              <a:gdLst>
                <a:gd name="T0" fmla="*/ 0 w 373"/>
                <a:gd name="T1" fmla="*/ 3 h 1340"/>
                <a:gd name="T2" fmla="*/ 0 w 373"/>
                <a:gd name="T3" fmla="*/ 3 h 1340"/>
                <a:gd name="T4" fmla="*/ 0 w 373"/>
                <a:gd name="T5" fmla="*/ 3 h 1340"/>
                <a:gd name="T6" fmla="*/ 0 w 373"/>
                <a:gd name="T7" fmla="*/ 3 h 1340"/>
                <a:gd name="T8" fmla="*/ 0 w 373"/>
                <a:gd name="T9" fmla="*/ 3 h 1340"/>
                <a:gd name="T10" fmla="*/ 0 w 373"/>
                <a:gd name="T11" fmla="*/ 3 h 1340"/>
                <a:gd name="T12" fmla="*/ 0 w 373"/>
                <a:gd name="T13" fmla="*/ 2 h 1340"/>
                <a:gd name="T14" fmla="*/ 0 w 373"/>
                <a:gd name="T15" fmla="*/ 2 h 1340"/>
                <a:gd name="T16" fmla="*/ 0 w 373"/>
                <a:gd name="T17" fmla="*/ 2 h 1340"/>
                <a:gd name="T18" fmla="*/ 0 w 373"/>
                <a:gd name="T19" fmla="*/ 2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2 h 1340"/>
                <a:gd name="T82" fmla="*/ 0 w 373"/>
                <a:gd name="T83" fmla="*/ 2 h 1340"/>
                <a:gd name="T84" fmla="*/ 0 w 373"/>
                <a:gd name="T85" fmla="*/ 2 h 1340"/>
                <a:gd name="T86" fmla="*/ 0 w 373"/>
                <a:gd name="T87" fmla="*/ 2 h 1340"/>
                <a:gd name="T88" fmla="*/ 0 w 373"/>
                <a:gd name="T89" fmla="*/ 2 h 1340"/>
                <a:gd name="T90" fmla="*/ 0 w 373"/>
                <a:gd name="T91" fmla="*/ 3 h 1340"/>
                <a:gd name="T92" fmla="*/ 0 w 373"/>
                <a:gd name="T93" fmla="*/ 3 h 1340"/>
                <a:gd name="T94" fmla="*/ 0 w 373"/>
                <a:gd name="T95" fmla="*/ 3 h 1340"/>
                <a:gd name="T96" fmla="*/ 0 w 373"/>
                <a:gd name="T97" fmla="*/ 3 h 1340"/>
                <a:gd name="T98" fmla="*/ 0 w 373"/>
                <a:gd name="T99" fmla="*/ 3 h 1340"/>
                <a:gd name="T100" fmla="*/ 0 w 373"/>
                <a:gd name="T101" fmla="*/ 3 h 1340"/>
                <a:gd name="T102" fmla="*/ 0 w 373"/>
                <a:gd name="T103" fmla="*/ 3 h 1340"/>
                <a:gd name="T104" fmla="*/ 0 w 373"/>
                <a:gd name="T105" fmla="*/ 3 h 1340"/>
                <a:gd name="T106" fmla="*/ 0 w 373"/>
                <a:gd name="T107" fmla="*/ 3 h 1340"/>
                <a:gd name="T108" fmla="*/ 0 w 373"/>
                <a:gd name="T109" fmla="*/ 3 h 1340"/>
                <a:gd name="T110" fmla="*/ 0 w 373"/>
                <a:gd name="T111" fmla="*/ 3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6" name="Freeform 60"/>
            <p:cNvSpPr>
              <a:spLocks/>
            </p:cNvSpPr>
            <p:nvPr/>
          </p:nvSpPr>
          <p:spPr bwMode="auto">
            <a:xfrm>
              <a:off x="3348" y="3352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" name="Freeform 61"/>
            <p:cNvSpPr>
              <a:spLocks/>
            </p:cNvSpPr>
            <p:nvPr/>
          </p:nvSpPr>
          <p:spPr bwMode="auto">
            <a:xfrm>
              <a:off x="3367" y="3375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" name="Freeform 62"/>
            <p:cNvSpPr>
              <a:spLocks/>
            </p:cNvSpPr>
            <p:nvPr/>
          </p:nvSpPr>
          <p:spPr bwMode="auto">
            <a:xfrm>
              <a:off x="2828" y="3366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" name="Freeform 63"/>
            <p:cNvSpPr>
              <a:spLocks/>
            </p:cNvSpPr>
            <p:nvPr/>
          </p:nvSpPr>
          <p:spPr bwMode="auto">
            <a:xfrm>
              <a:off x="2847" y="3388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" name="Freeform 64"/>
            <p:cNvSpPr>
              <a:spLocks/>
            </p:cNvSpPr>
            <p:nvPr/>
          </p:nvSpPr>
          <p:spPr bwMode="auto">
            <a:xfrm>
              <a:off x="2862" y="2353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" name="Freeform 65"/>
            <p:cNvSpPr>
              <a:spLocks/>
            </p:cNvSpPr>
            <p:nvPr/>
          </p:nvSpPr>
          <p:spPr bwMode="auto">
            <a:xfrm>
              <a:off x="2885" y="2380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" name="Freeform 66"/>
            <p:cNvSpPr>
              <a:spLocks/>
            </p:cNvSpPr>
            <p:nvPr/>
          </p:nvSpPr>
          <p:spPr bwMode="auto">
            <a:xfrm>
              <a:off x="3744" y="3196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" name="Freeform 67"/>
            <p:cNvSpPr>
              <a:spLocks/>
            </p:cNvSpPr>
            <p:nvPr/>
          </p:nvSpPr>
          <p:spPr bwMode="auto">
            <a:xfrm>
              <a:off x="3713" y="3180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4" name="Freeform 68"/>
            <p:cNvSpPr>
              <a:spLocks/>
            </p:cNvSpPr>
            <p:nvPr/>
          </p:nvSpPr>
          <p:spPr bwMode="auto">
            <a:xfrm>
              <a:off x="3745" y="3250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5" name="Freeform 69"/>
            <p:cNvSpPr>
              <a:spLocks/>
            </p:cNvSpPr>
            <p:nvPr/>
          </p:nvSpPr>
          <p:spPr bwMode="auto">
            <a:xfrm>
              <a:off x="3743" y="3295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6" name="Freeform 70"/>
            <p:cNvSpPr>
              <a:spLocks/>
            </p:cNvSpPr>
            <p:nvPr/>
          </p:nvSpPr>
          <p:spPr bwMode="auto">
            <a:xfrm>
              <a:off x="3735" y="3304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7" name="Freeform 71"/>
            <p:cNvSpPr>
              <a:spLocks/>
            </p:cNvSpPr>
            <p:nvPr/>
          </p:nvSpPr>
          <p:spPr bwMode="auto">
            <a:xfrm>
              <a:off x="3490" y="3260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8" name="Freeform 72"/>
            <p:cNvSpPr>
              <a:spLocks/>
            </p:cNvSpPr>
            <p:nvPr/>
          </p:nvSpPr>
          <p:spPr bwMode="auto">
            <a:xfrm>
              <a:off x="3587" y="3175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9" name="Freeform 73"/>
            <p:cNvSpPr>
              <a:spLocks/>
            </p:cNvSpPr>
            <p:nvPr/>
          </p:nvSpPr>
          <p:spPr bwMode="auto">
            <a:xfrm>
              <a:off x="3611" y="3201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90" name="Freeform 74"/>
            <p:cNvSpPr>
              <a:spLocks/>
            </p:cNvSpPr>
            <p:nvPr/>
          </p:nvSpPr>
          <p:spPr bwMode="auto">
            <a:xfrm>
              <a:off x="3406" y="3166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91" name="Freeform 75"/>
            <p:cNvSpPr>
              <a:spLocks/>
            </p:cNvSpPr>
            <p:nvPr/>
          </p:nvSpPr>
          <p:spPr bwMode="auto">
            <a:xfrm>
              <a:off x="3392" y="3081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92" name="Freeform 76"/>
            <p:cNvSpPr>
              <a:spLocks/>
            </p:cNvSpPr>
            <p:nvPr/>
          </p:nvSpPr>
          <p:spPr bwMode="auto">
            <a:xfrm>
              <a:off x="3392" y="3081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93" name="Freeform 77"/>
            <p:cNvSpPr>
              <a:spLocks/>
            </p:cNvSpPr>
            <p:nvPr/>
          </p:nvSpPr>
          <p:spPr bwMode="auto">
            <a:xfrm>
              <a:off x="3434" y="3114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94" name="Freeform 78"/>
            <p:cNvSpPr>
              <a:spLocks/>
            </p:cNvSpPr>
            <p:nvPr/>
          </p:nvSpPr>
          <p:spPr bwMode="auto">
            <a:xfrm>
              <a:off x="3434" y="3184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95" name="Freeform 79"/>
            <p:cNvSpPr>
              <a:spLocks/>
            </p:cNvSpPr>
            <p:nvPr/>
          </p:nvSpPr>
          <p:spPr bwMode="auto">
            <a:xfrm>
              <a:off x="3392" y="3199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96" name="Freeform 80"/>
            <p:cNvSpPr>
              <a:spLocks/>
            </p:cNvSpPr>
            <p:nvPr/>
          </p:nvSpPr>
          <p:spPr bwMode="auto">
            <a:xfrm>
              <a:off x="3330" y="3182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97" name="Freeform 81"/>
            <p:cNvSpPr>
              <a:spLocks/>
            </p:cNvSpPr>
            <p:nvPr/>
          </p:nvSpPr>
          <p:spPr bwMode="auto">
            <a:xfrm>
              <a:off x="3329" y="3113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98" name="Freeform 82"/>
            <p:cNvSpPr>
              <a:spLocks/>
            </p:cNvSpPr>
            <p:nvPr/>
          </p:nvSpPr>
          <p:spPr bwMode="auto">
            <a:xfrm>
              <a:off x="3017" y="3114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99" name="Freeform 83"/>
            <p:cNvSpPr>
              <a:spLocks/>
            </p:cNvSpPr>
            <p:nvPr/>
          </p:nvSpPr>
          <p:spPr bwMode="auto">
            <a:xfrm>
              <a:off x="3041" y="3140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00" name="Freeform 84"/>
            <p:cNvSpPr>
              <a:spLocks/>
            </p:cNvSpPr>
            <p:nvPr/>
          </p:nvSpPr>
          <p:spPr bwMode="auto">
            <a:xfrm>
              <a:off x="3104" y="2590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01" name="Freeform 85"/>
            <p:cNvSpPr>
              <a:spLocks/>
            </p:cNvSpPr>
            <p:nvPr/>
          </p:nvSpPr>
          <p:spPr bwMode="auto">
            <a:xfrm>
              <a:off x="3129" y="2616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02" name="Freeform 86"/>
            <p:cNvSpPr>
              <a:spLocks/>
            </p:cNvSpPr>
            <p:nvPr/>
          </p:nvSpPr>
          <p:spPr bwMode="auto">
            <a:xfrm>
              <a:off x="3055" y="2362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03" name="Freeform 87"/>
            <p:cNvSpPr>
              <a:spLocks/>
            </p:cNvSpPr>
            <p:nvPr/>
          </p:nvSpPr>
          <p:spPr bwMode="auto">
            <a:xfrm>
              <a:off x="3063" y="2369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04" name="Freeform 88"/>
            <p:cNvSpPr>
              <a:spLocks/>
            </p:cNvSpPr>
            <p:nvPr/>
          </p:nvSpPr>
          <p:spPr bwMode="auto">
            <a:xfrm>
              <a:off x="2814" y="247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05" name="Freeform 89"/>
            <p:cNvSpPr>
              <a:spLocks/>
            </p:cNvSpPr>
            <p:nvPr/>
          </p:nvSpPr>
          <p:spPr bwMode="auto">
            <a:xfrm>
              <a:off x="2821" y="248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06" name="Freeform 90"/>
            <p:cNvSpPr>
              <a:spLocks/>
            </p:cNvSpPr>
            <p:nvPr/>
          </p:nvSpPr>
          <p:spPr bwMode="auto">
            <a:xfrm>
              <a:off x="2798" y="2274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07" name="Freeform 91"/>
            <p:cNvSpPr>
              <a:spLocks/>
            </p:cNvSpPr>
            <p:nvPr/>
          </p:nvSpPr>
          <p:spPr bwMode="auto">
            <a:xfrm>
              <a:off x="2805" y="228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08" name="Freeform 92"/>
            <p:cNvSpPr>
              <a:spLocks/>
            </p:cNvSpPr>
            <p:nvPr/>
          </p:nvSpPr>
          <p:spPr bwMode="auto">
            <a:xfrm>
              <a:off x="2918" y="259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09" name="Freeform 93"/>
            <p:cNvSpPr>
              <a:spLocks/>
            </p:cNvSpPr>
            <p:nvPr/>
          </p:nvSpPr>
          <p:spPr bwMode="auto">
            <a:xfrm>
              <a:off x="2925" y="2604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0" name="Freeform 94"/>
            <p:cNvSpPr>
              <a:spLocks/>
            </p:cNvSpPr>
            <p:nvPr/>
          </p:nvSpPr>
          <p:spPr bwMode="auto">
            <a:xfrm>
              <a:off x="2819" y="265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1" name="Freeform 95"/>
            <p:cNvSpPr>
              <a:spLocks/>
            </p:cNvSpPr>
            <p:nvPr/>
          </p:nvSpPr>
          <p:spPr bwMode="auto">
            <a:xfrm>
              <a:off x="2827" y="2662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2" name="Freeform 96"/>
            <p:cNvSpPr>
              <a:spLocks/>
            </p:cNvSpPr>
            <p:nvPr/>
          </p:nvSpPr>
          <p:spPr bwMode="auto">
            <a:xfrm>
              <a:off x="3120" y="2711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3" name="Freeform 97"/>
            <p:cNvSpPr>
              <a:spLocks/>
            </p:cNvSpPr>
            <p:nvPr/>
          </p:nvSpPr>
          <p:spPr bwMode="auto">
            <a:xfrm>
              <a:off x="3128" y="271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4" name="Freeform 98"/>
            <p:cNvSpPr>
              <a:spLocks/>
            </p:cNvSpPr>
            <p:nvPr/>
          </p:nvSpPr>
          <p:spPr bwMode="auto">
            <a:xfrm>
              <a:off x="3136" y="2454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5" name="Freeform 99"/>
            <p:cNvSpPr>
              <a:spLocks/>
            </p:cNvSpPr>
            <p:nvPr/>
          </p:nvSpPr>
          <p:spPr bwMode="auto">
            <a:xfrm>
              <a:off x="3144" y="246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6" name="Freeform 100"/>
            <p:cNvSpPr>
              <a:spLocks/>
            </p:cNvSpPr>
            <p:nvPr/>
          </p:nvSpPr>
          <p:spPr bwMode="auto">
            <a:xfrm>
              <a:off x="3139" y="2831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7" name="Freeform 101"/>
            <p:cNvSpPr>
              <a:spLocks/>
            </p:cNvSpPr>
            <p:nvPr/>
          </p:nvSpPr>
          <p:spPr bwMode="auto">
            <a:xfrm>
              <a:off x="3147" y="2838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8" name="Freeform 102"/>
            <p:cNvSpPr>
              <a:spLocks/>
            </p:cNvSpPr>
            <p:nvPr/>
          </p:nvSpPr>
          <p:spPr bwMode="auto">
            <a:xfrm>
              <a:off x="3001" y="2926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19" name="Freeform 103"/>
            <p:cNvSpPr>
              <a:spLocks/>
            </p:cNvSpPr>
            <p:nvPr/>
          </p:nvSpPr>
          <p:spPr bwMode="auto">
            <a:xfrm>
              <a:off x="3008" y="2934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20" name="Freeform 104"/>
            <p:cNvSpPr>
              <a:spLocks/>
            </p:cNvSpPr>
            <p:nvPr/>
          </p:nvSpPr>
          <p:spPr bwMode="auto">
            <a:xfrm>
              <a:off x="2878" y="2958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21" name="Freeform 105"/>
            <p:cNvSpPr>
              <a:spLocks/>
            </p:cNvSpPr>
            <p:nvPr/>
          </p:nvSpPr>
          <p:spPr bwMode="auto">
            <a:xfrm>
              <a:off x="2885" y="296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22" name="Freeform 106"/>
            <p:cNvSpPr>
              <a:spLocks/>
            </p:cNvSpPr>
            <p:nvPr/>
          </p:nvSpPr>
          <p:spPr bwMode="auto">
            <a:xfrm>
              <a:off x="2806" y="2879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23" name="Freeform 107"/>
            <p:cNvSpPr>
              <a:spLocks/>
            </p:cNvSpPr>
            <p:nvPr/>
          </p:nvSpPr>
          <p:spPr bwMode="auto">
            <a:xfrm>
              <a:off x="2813" y="2886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24" name="Freeform 108"/>
            <p:cNvSpPr>
              <a:spLocks/>
            </p:cNvSpPr>
            <p:nvPr/>
          </p:nvSpPr>
          <p:spPr bwMode="auto">
            <a:xfrm>
              <a:off x="2920" y="307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25" name="Freeform 109"/>
            <p:cNvSpPr>
              <a:spLocks/>
            </p:cNvSpPr>
            <p:nvPr/>
          </p:nvSpPr>
          <p:spPr bwMode="auto">
            <a:xfrm>
              <a:off x="2928" y="307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26" name="Freeform 110"/>
            <p:cNvSpPr>
              <a:spLocks/>
            </p:cNvSpPr>
            <p:nvPr/>
          </p:nvSpPr>
          <p:spPr bwMode="auto">
            <a:xfrm>
              <a:off x="2865" y="32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27" name="Freeform 111"/>
            <p:cNvSpPr>
              <a:spLocks/>
            </p:cNvSpPr>
            <p:nvPr/>
          </p:nvSpPr>
          <p:spPr bwMode="auto">
            <a:xfrm>
              <a:off x="2872" y="3213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28" name="Freeform 112"/>
            <p:cNvSpPr>
              <a:spLocks/>
            </p:cNvSpPr>
            <p:nvPr/>
          </p:nvSpPr>
          <p:spPr bwMode="auto">
            <a:xfrm>
              <a:off x="2942" y="3332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29" name="Freeform 113"/>
            <p:cNvSpPr>
              <a:spLocks/>
            </p:cNvSpPr>
            <p:nvPr/>
          </p:nvSpPr>
          <p:spPr bwMode="auto">
            <a:xfrm>
              <a:off x="2949" y="3339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30" name="Freeform 114"/>
            <p:cNvSpPr>
              <a:spLocks/>
            </p:cNvSpPr>
            <p:nvPr/>
          </p:nvSpPr>
          <p:spPr bwMode="auto">
            <a:xfrm>
              <a:off x="3086" y="3252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31" name="Freeform 115"/>
            <p:cNvSpPr>
              <a:spLocks/>
            </p:cNvSpPr>
            <p:nvPr/>
          </p:nvSpPr>
          <p:spPr bwMode="auto">
            <a:xfrm>
              <a:off x="3093" y="3259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32" name="Freeform 116"/>
            <p:cNvSpPr>
              <a:spLocks/>
            </p:cNvSpPr>
            <p:nvPr/>
          </p:nvSpPr>
          <p:spPr bwMode="auto">
            <a:xfrm>
              <a:off x="3083" y="300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33" name="Freeform 117"/>
            <p:cNvSpPr>
              <a:spLocks/>
            </p:cNvSpPr>
            <p:nvPr/>
          </p:nvSpPr>
          <p:spPr bwMode="auto">
            <a:xfrm>
              <a:off x="3090" y="300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34" name="Freeform 118"/>
            <p:cNvSpPr>
              <a:spLocks/>
            </p:cNvSpPr>
            <p:nvPr/>
          </p:nvSpPr>
          <p:spPr bwMode="auto">
            <a:xfrm>
              <a:off x="3171" y="319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35" name="Freeform 119"/>
            <p:cNvSpPr>
              <a:spLocks/>
            </p:cNvSpPr>
            <p:nvPr/>
          </p:nvSpPr>
          <p:spPr bwMode="auto">
            <a:xfrm>
              <a:off x="3178" y="320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36" name="Freeform 120"/>
            <p:cNvSpPr>
              <a:spLocks/>
            </p:cNvSpPr>
            <p:nvPr/>
          </p:nvSpPr>
          <p:spPr bwMode="auto">
            <a:xfrm>
              <a:off x="3283" y="3094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37" name="Freeform 121"/>
            <p:cNvSpPr>
              <a:spLocks/>
            </p:cNvSpPr>
            <p:nvPr/>
          </p:nvSpPr>
          <p:spPr bwMode="auto">
            <a:xfrm>
              <a:off x="3291" y="3102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38" name="Freeform 122"/>
            <p:cNvSpPr>
              <a:spLocks/>
            </p:cNvSpPr>
            <p:nvPr/>
          </p:nvSpPr>
          <p:spPr bwMode="auto">
            <a:xfrm>
              <a:off x="3280" y="327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39" name="Freeform 123"/>
            <p:cNvSpPr>
              <a:spLocks/>
            </p:cNvSpPr>
            <p:nvPr/>
          </p:nvSpPr>
          <p:spPr bwMode="auto">
            <a:xfrm>
              <a:off x="3288" y="3280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40" name="Freeform 124"/>
            <p:cNvSpPr>
              <a:spLocks/>
            </p:cNvSpPr>
            <p:nvPr/>
          </p:nvSpPr>
          <p:spPr bwMode="auto">
            <a:xfrm>
              <a:off x="3264" y="3390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41" name="Freeform 125"/>
            <p:cNvSpPr>
              <a:spLocks/>
            </p:cNvSpPr>
            <p:nvPr/>
          </p:nvSpPr>
          <p:spPr bwMode="auto">
            <a:xfrm>
              <a:off x="3272" y="33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42" name="Freeform 126"/>
            <p:cNvSpPr>
              <a:spLocks/>
            </p:cNvSpPr>
            <p:nvPr/>
          </p:nvSpPr>
          <p:spPr bwMode="auto">
            <a:xfrm>
              <a:off x="3480" y="331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43" name="Freeform 127"/>
            <p:cNvSpPr>
              <a:spLocks/>
            </p:cNvSpPr>
            <p:nvPr/>
          </p:nvSpPr>
          <p:spPr bwMode="auto">
            <a:xfrm>
              <a:off x="3487" y="332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44" name="Freeform 128"/>
            <p:cNvSpPr>
              <a:spLocks/>
            </p:cNvSpPr>
            <p:nvPr/>
          </p:nvSpPr>
          <p:spPr bwMode="auto">
            <a:xfrm>
              <a:off x="3586" y="3398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45" name="Freeform 129"/>
            <p:cNvSpPr>
              <a:spLocks/>
            </p:cNvSpPr>
            <p:nvPr/>
          </p:nvSpPr>
          <p:spPr bwMode="auto">
            <a:xfrm>
              <a:off x="3594" y="340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46" name="Freeform 130"/>
            <p:cNvSpPr>
              <a:spLocks/>
            </p:cNvSpPr>
            <p:nvPr/>
          </p:nvSpPr>
          <p:spPr bwMode="auto">
            <a:xfrm>
              <a:off x="3541" y="3129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47" name="Freeform 131"/>
            <p:cNvSpPr>
              <a:spLocks/>
            </p:cNvSpPr>
            <p:nvPr/>
          </p:nvSpPr>
          <p:spPr bwMode="auto">
            <a:xfrm>
              <a:off x="3549" y="3136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48" name="Freeform 132"/>
            <p:cNvSpPr>
              <a:spLocks/>
            </p:cNvSpPr>
            <p:nvPr/>
          </p:nvSpPr>
          <p:spPr bwMode="auto">
            <a:xfrm>
              <a:off x="3696" y="311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49" name="Freeform 133"/>
            <p:cNvSpPr>
              <a:spLocks/>
            </p:cNvSpPr>
            <p:nvPr/>
          </p:nvSpPr>
          <p:spPr bwMode="auto">
            <a:xfrm>
              <a:off x="3703" y="311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50" name="Freeform 134"/>
            <p:cNvSpPr>
              <a:spLocks/>
            </p:cNvSpPr>
            <p:nvPr/>
          </p:nvSpPr>
          <p:spPr bwMode="auto">
            <a:xfrm>
              <a:off x="3669" y="325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51" name="Freeform 135"/>
            <p:cNvSpPr>
              <a:spLocks/>
            </p:cNvSpPr>
            <p:nvPr/>
          </p:nvSpPr>
          <p:spPr bwMode="auto">
            <a:xfrm>
              <a:off x="3677" y="3264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52" name="Freeform 136"/>
            <p:cNvSpPr>
              <a:spLocks/>
            </p:cNvSpPr>
            <p:nvPr/>
          </p:nvSpPr>
          <p:spPr bwMode="auto">
            <a:xfrm>
              <a:off x="3693" y="3382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53" name="Freeform 137"/>
            <p:cNvSpPr>
              <a:spLocks/>
            </p:cNvSpPr>
            <p:nvPr/>
          </p:nvSpPr>
          <p:spPr bwMode="auto">
            <a:xfrm>
              <a:off x="3701" y="3390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54" name="Freeform 138"/>
            <p:cNvSpPr>
              <a:spLocks/>
            </p:cNvSpPr>
            <p:nvPr/>
          </p:nvSpPr>
          <p:spPr bwMode="auto">
            <a:xfrm>
              <a:off x="3842" y="3409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55" name="Freeform 139"/>
            <p:cNvSpPr>
              <a:spLocks/>
            </p:cNvSpPr>
            <p:nvPr/>
          </p:nvSpPr>
          <p:spPr bwMode="auto">
            <a:xfrm>
              <a:off x="3850" y="3417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56" name="Freeform 140"/>
            <p:cNvSpPr>
              <a:spLocks/>
            </p:cNvSpPr>
            <p:nvPr/>
          </p:nvSpPr>
          <p:spPr bwMode="auto">
            <a:xfrm>
              <a:off x="3869" y="3310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57" name="Freeform 141"/>
            <p:cNvSpPr>
              <a:spLocks/>
            </p:cNvSpPr>
            <p:nvPr/>
          </p:nvSpPr>
          <p:spPr bwMode="auto">
            <a:xfrm>
              <a:off x="3876" y="3318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58" name="Freeform 142"/>
            <p:cNvSpPr>
              <a:spLocks/>
            </p:cNvSpPr>
            <p:nvPr/>
          </p:nvSpPr>
          <p:spPr bwMode="auto">
            <a:xfrm>
              <a:off x="3869" y="318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59" name="Freeform 143"/>
            <p:cNvSpPr>
              <a:spLocks/>
            </p:cNvSpPr>
            <p:nvPr/>
          </p:nvSpPr>
          <p:spPr bwMode="auto">
            <a:xfrm>
              <a:off x="3876" y="3189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60" name="Freeform 144"/>
            <p:cNvSpPr>
              <a:spLocks/>
            </p:cNvSpPr>
            <p:nvPr/>
          </p:nvSpPr>
          <p:spPr bwMode="auto">
            <a:xfrm>
              <a:off x="2809" y="3310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61" name="Freeform 145"/>
            <p:cNvSpPr>
              <a:spLocks/>
            </p:cNvSpPr>
            <p:nvPr/>
          </p:nvSpPr>
          <p:spPr bwMode="auto">
            <a:xfrm>
              <a:off x="2816" y="3318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62" name="Freeform 146"/>
            <p:cNvSpPr>
              <a:spLocks/>
            </p:cNvSpPr>
            <p:nvPr/>
          </p:nvSpPr>
          <p:spPr bwMode="auto">
            <a:xfrm>
              <a:off x="2947" y="223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63" name="Freeform 147"/>
            <p:cNvSpPr>
              <a:spLocks/>
            </p:cNvSpPr>
            <p:nvPr/>
          </p:nvSpPr>
          <p:spPr bwMode="auto">
            <a:xfrm>
              <a:off x="2954" y="2244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80" name="Group 148"/>
          <p:cNvGrpSpPr>
            <a:grpSpLocks/>
          </p:cNvGrpSpPr>
          <p:nvPr/>
        </p:nvGrpSpPr>
        <p:grpSpPr bwMode="auto">
          <a:xfrm flipH="1">
            <a:off x="7451725" y="5029200"/>
            <a:ext cx="1616075" cy="1725613"/>
            <a:chOff x="2794" y="2160"/>
            <a:chExt cx="1154" cy="1279"/>
          </a:xfrm>
        </p:grpSpPr>
        <p:sp>
          <p:nvSpPr>
            <p:cNvPr id="3084" name="AutoShape 149"/>
            <p:cNvSpPr>
              <a:spLocks noChangeAspect="1" noChangeArrowheads="1" noTextEdit="1"/>
            </p:cNvSpPr>
            <p:nvPr/>
          </p:nvSpPr>
          <p:spPr bwMode="auto">
            <a:xfrm>
              <a:off x="2832" y="2160"/>
              <a:ext cx="1116" cy="1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Freeform 150"/>
            <p:cNvSpPr>
              <a:spLocks/>
            </p:cNvSpPr>
            <p:nvPr/>
          </p:nvSpPr>
          <p:spPr bwMode="auto">
            <a:xfrm>
              <a:off x="2912" y="2780"/>
              <a:ext cx="30" cy="30"/>
            </a:xfrm>
            <a:custGeom>
              <a:avLst/>
              <a:gdLst>
                <a:gd name="T0" fmla="*/ 0 w 61"/>
                <a:gd name="T1" fmla="*/ 1 h 60"/>
                <a:gd name="T2" fmla="*/ 0 w 61"/>
                <a:gd name="T3" fmla="*/ 1 h 60"/>
                <a:gd name="T4" fmla="*/ 0 w 61"/>
                <a:gd name="T5" fmla="*/ 1 h 60"/>
                <a:gd name="T6" fmla="*/ 0 w 61"/>
                <a:gd name="T7" fmla="*/ 1 h 60"/>
                <a:gd name="T8" fmla="*/ 0 w 61"/>
                <a:gd name="T9" fmla="*/ 1 h 60"/>
                <a:gd name="T10" fmla="*/ 0 w 61"/>
                <a:gd name="T11" fmla="*/ 1 h 60"/>
                <a:gd name="T12" fmla="*/ 0 w 61"/>
                <a:gd name="T13" fmla="*/ 1 h 60"/>
                <a:gd name="T14" fmla="*/ 0 w 61"/>
                <a:gd name="T15" fmla="*/ 1 h 60"/>
                <a:gd name="T16" fmla="*/ 0 w 61"/>
                <a:gd name="T17" fmla="*/ 0 h 60"/>
                <a:gd name="T18" fmla="*/ 0 w 61"/>
                <a:gd name="T19" fmla="*/ 1 h 60"/>
                <a:gd name="T20" fmla="*/ 0 w 61"/>
                <a:gd name="T21" fmla="*/ 1 h 60"/>
                <a:gd name="T22" fmla="*/ 0 w 61"/>
                <a:gd name="T23" fmla="*/ 1 h 60"/>
                <a:gd name="T24" fmla="*/ 0 w 61"/>
                <a:gd name="T25" fmla="*/ 1 h 60"/>
                <a:gd name="T26" fmla="*/ 0 w 61"/>
                <a:gd name="T27" fmla="*/ 1 h 60"/>
                <a:gd name="T28" fmla="*/ 0 w 61"/>
                <a:gd name="T29" fmla="*/ 1 h 60"/>
                <a:gd name="T30" fmla="*/ 0 w 61"/>
                <a:gd name="T31" fmla="*/ 1 h 60"/>
                <a:gd name="T32" fmla="*/ 0 w 61"/>
                <a:gd name="T33" fmla="*/ 1 h 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60"/>
                <a:gd name="T53" fmla="*/ 61 w 61"/>
                <a:gd name="T54" fmla="*/ 60 h 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Freeform 151"/>
            <p:cNvSpPr>
              <a:spLocks/>
            </p:cNvSpPr>
            <p:nvPr/>
          </p:nvSpPr>
          <p:spPr bwMode="auto">
            <a:xfrm>
              <a:off x="2893" y="2680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Freeform 152"/>
            <p:cNvSpPr>
              <a:spLocks/>
            </p:cNvSpPr>
            <p:nvPr/>
          </p:nvSpPr>
          <p:spPr bwMode="auto">
            <a:xfrm>
              <a:off x="2893" y="2680"/>
              <a:ext cx="67" cy="91"/>
            </a:xfrm>
            <a:custGeom>
              <a:avLst/>
              <a:gdLst>
                <a:gd name="T0" fmla="*/ 1 w 132"/>
                <a:gd name="T1" fmla="*/ 1 h 182"/>
                <a:gd name="T2" fmla="*/ 1 w 132"/>
                <a:gd name="T3" fmla="*/ 1 h 182"/>
                <a:gd name="T4" fmla="*/ 1 w 132"/>
                <a:gd name="T5" fmla="*/ 1 h 182"/>
                <a:gd name="T6" fmla="*/ 1 w 132"/>
                <a:gd name="T7" fmla="*/ 1 h 182"/>
                <a:gd name="T8" fmla="*/ 1 w 132"/>
                <a:gd name="T9" fmla="*/ 1 h 182"/>
                <a:gd name="T10" fmla="*/ 1 w 132"/>
                <a:gd name="T11" fmla="*/ 1 h 182"/>
                <a:gd name="T12" fmla="*/ 1 w 132"/>
                <a:gd name="T13" fmla="*/ 1 h 182"/>
                <a:gd name="T14" fmla="*/ 1 w 132"/>
                <a:gd name="T15" fmla="*/ 1 h 182"/>
                <a:gd name="T16" fmla="*/ 1 w 132"/>
                <a:gd name="T17" fmla="*/ 1 h 182"/>
                <a:gd name="T18" fmla="*/ 1 w 132"/>
                <a:gd name="T19" fmla="*/ 0 h 182"/>
                <a:gd name="T20" fmla="*/ 1 w 132"/>
                <a:gd name="T21" fmla="*/ 1 h 182"/>
                <a:gd name="T22" fmla="*/ 1 w 132"/>
                <a:gd name="T23" fmla="*/ 1 h 182"/>
                <a:gd name="T24" fmla="*/ 0 w 132"/>
                <a:gd name="T25" fmla="*/ 1 h 182"/>
                <a:gd name="T26" fmla="*/ 1 w 132"/>
                <a:gd name="T27" fmla="*/ 1 h 182"/>
                <a:gd name="T28" fmla="*/ 1 w 132"/>
                <a:gd name="T29" fmla="*/ 1 h 182"/>
                <a:gd name="T30" fmla="*/ 1 w 132"/>
                <a:gd name="T31" fmla="*/ 1 h 182"/>
                <a:gd name="T32" fmla="*/ 1 w 132"/>
                <a:gd name="T33" fmla="*/ 1 h 182"/>
                <a:gd name="T34" fmla="*/ 1 w 132"/>
                <a:gd name="T35" fmla="*/ 1 h 18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2"/>
                <a:gd name="T56" fmla="*/ 132 w 132"/>
                <a:gd name="T57" fmla="*/ 182 h 18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153"/>
            <p:cNvSpPr>
              <a:spLocks/>
            </p:cNvSpPr>
            <p:nvPr/>
          </p:nvSpPr>
          <p:spPr bwMode="auto">
            <a:xfrm>
              <a:off x="2821" y="2718"/>
              <a:ext cx="89" cy="73"/>
            </a:xfrm>
            <a:custGeom>
              <a:avLst/>
              <a:gdLst>
                <a:gd name="T0" fmla="*/ 1 w 177"/>
                <a:gd name="T1" fmla="*/ 1 h 146"/>
                <a:gd name="T2" fmla="*/ 1 w 177"/>
                <a:gd name="T3" fmla="*/ 1 h 146"/>
                <a:gd name="T4" fmla="*/ 1 w 177"/>
                <a:gd name="T5" fmla="*/ 1 h 146"/>
                <a:gd name="T6" fmla="*/ 1 w 177"/>
                <a:gd name="T7" fmla="*/ 1 h 146"/>
                <a:gd name="T8" fmla="*/ 1 w 177"/>
                <a:gd name="T9" fmla="*/ 1 h 146"/>
                <a:gd name="T10" fmla="*/ 1 w 177"/>
                <a:gd name="T11" fmla="*/ 1 h 146"/>
                <a:gd name="T12" fmla="*/ 1 w 177"/>
                <a:gd name="T13" fmla="*/ 1 h 146"/>
                <a:gd name="T14" fmla="*/ 1 w 177"/>
                <a:gd name="T15" fmla="*/ 0 h 146"/>
                <a:gd name="T16" fmla="*/ 1 w 177"/>
                <a:gd name="T17" fmla="*/ 1 h 146"/>
                <a:gd name="T18" fmla="*/ 1 w 177"/>
                <a:gd name="T19" fmla="*/ 1 h 146"/>
                <a:gd name="T20" fmla="*/ 1 w 177"/>
                <a:gd name="T21" fmla="*/ 1 h 146"/>
                <a:gd name="T22" fmla="*/ 0 w 177"/>
                <a:gd name="T23" fmla="*/ 1 h 146"/>
                <a:gd name="T24" fmla="*/ 1 w 177"/>
                <a:gd name="T25" fmla="*/ 1 h 146"/>
                <a:gd name="T26" fmla="*/ 1 w 177"/>
                <a:gd name="T27" fmla="*/ 1 h 146"/>
                <a:gd name="T28" fmla="*/ 1 w 177"/>
                <a:gd name="T29" fmla="*/ 1 h 146"/>
                <a:gd name="T30" fmla="*/ 1 w 177"/>
                <a:gd name="T31" fmla="*/ 1 h 146"/>
                <a:gd name="T32" fmla="*/ 1 w 177"/>
                <a:gd name="T33" fmla="*/ 1 h 146"/>
                <a:gd name="T34" fmla="*/ 1 w 177"/>
                <a:gd name="T35" fmla="*/ 1 h 146"/>
                <a:gd name="T36" fmla="*/ 1 w 177"/>
                <a:gd name="T37" fmla="*/ 1 h 146"/>
                <a:gd name="T38" fmla="*/ 1 w 177"/>
                <a:gd name="T39" fmla="*/ 1 h 146"/>
                <a:gd name="T40" fmla="*/ 1 w 177"/>
                <a:gd name="T41" fmla="*/ 1 h 146"/>
                <a:gd name="T42" fmla="*/ 1 w 177"/>
                <a:gd name="T43" fmla="*/ 1 h 146"/>
                <a:gd name="T44" fmla="*/ 1 w 177"/>
                <a:gd name="T45" fmla="*/ 1 h 146"/>
                <a:gd name="T46" fmla="*/ 1 w 177"/>
                <a:gd name="T47" fmla="*/ 1 h 146"/>
                <a:gd name="T48" fmla="*/ 1 w 177"/>
                <a:gd name="T49" fmla="*/ 1 h 146"/>
                <a:gd name="T50" fmla="*/ 1 w 177"/>
                <a:gd name="T51" fmla="*/ 1 h 14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6"/>
                <a:gd name="T80" fmla="*/ 177 w 177"/>
                <a:gd name="T81" fmla="*/ 146 h 14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Freeform 154"/>
            <p:cNvSpPr>
              <a:spLocks/>
            </p:cNvSpPr>
            <p:nvPr/>
          </p:nvSpPr>
          <p:spPr bwMode="auto">
            <a:xfrm>
              <a:off x="2821" y="2800"/>
              <a:ext cx="89" cy="71"/>
            </a:xfrm>
            <a:custGeom>
              <a:avLst/>
              <a:gdLst>
                <a:gd name="T0" fmla="*/ 1 w 178"/>
                <a:gd name="T1" fmla="*/ 0 h 143"/>
                <a:gd name="T2" fmla="*/ 1 w 178"/>
                <a:gd name="T3" fmla="*/ 0 h 143"/>
                <a:gd name="T4" fmla="*/ 1 w 178"/>
                <a:gd name="T5" fmla="*/ 0 h 143"/>
                <a:gd name="T6" fmla="*/ 1 w 178"/>
                <a:gd name="T7" fmla="*/ 0 h 143"/>
                <a:gd name="T8" fmla="*/ 1 w 178"/>
                <a:gd name="T9" fmla="*/ 0 h 143"/>
                <a:gd name="T10" fmla="*/ 1 w 178"/>
                <a:gd name="T11" fmla="*/ 0 h 143"/>
                <a:gd name="T12" fmla="*/ 1 w 178"/>
                <a:gd name="T13" fmla="*/ 0 h 143"/>
                <a:gd name="T14" fmla="*/ 1 w 178"/>
                <a:gd name="T15" fmla="*/ 0 h 143"/>
                <a:gd name="T16" fmla="*/ 1 w 178"/>
                <a:gd name="T17" fmla="*/ 0 h 143"/>
                <a:gd name="T18" fmla="*/ 1 w 178"/>
                <a:gd name="T19" fmla="*/ 0 h 143"/>
                <a:gd name="T20" fmla="*/ 1 w 178"/>
                <a:gd name="T21" fmla="*/ 0 h 143"/>
                <a:gd name="T22" fmla="*/ 1 w 178"/>
                <a:gd name="T23" fmla="*/ 0 h 143"/>
                <a:gd name="T24" fmla="*/ 1 w 178"/>
                <a:gd name="T25" fmla="*/ 0 h 143"/>
                <a:gd name="T26" fmla="*/ 1 w 178"/>
                <a:gd name="T27" fmla="*/ 0 h 143"/>
                <a:gd name="T28" fmla="*/ 1 w 178"/>
                <a:gd name="T29" fmla="*/ 0 h 143"/>
                <a:gd name="T30" fmla="*/ 0 w 178"/>
                <a:gd name="T31" fmla="*/ 0 h 143"/>
                <a:gd name="T32" fmla="*/ 1 w 178"/>
                <a:gd name="T33" fmla="*/ 0 h 143"/>
                <a:gd name="T34" fmla="*/ 1 w 178"/>
                <a:gd name="T35" fmla="*/ 0 h 143"/>
                <a:gd name="T36" fmla="*/ 1 w 178"/>
                <a:gd name="T37" fmla="*/ 0 h 143"/>
                <a:gd name="T38" fmla="*/ 1 w 178"/>
                <a:gd name="T39" fmla="*/ 0 h 143"/>
                <a:gd name="T40" fmla="*/ 1 w 178"/>
                <a:gd name="T41" fmla="*/ 0 h 143"/>
                <a:gd name="T42" fmla="*/ 1 w 178"/>
                <a:gd name="T43" fmla="*/ 0 h 143"/>
                <a:gd name="T44" fmla="*/ 1 w 178"/>
                <a:gd name="T45" fmla="*/ 0 h 143"/>
                <a:gd name="T46" fmla="*/ 1 w 178"/>
                <a:gd name="T47" fmla="*/ 0 h 143"/>
                <a:gd name="T48" fmla="*/ 1 w 178"/>
                <a:gd name="T49" fmla="*/ 0 h 143"/>
                <a:gd name="T50" fmla="*/ 1 w 178"/>
                <a:gd name="T51" fmla="*/ 0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8"/>
                <a:gd name="T79" fmla="*/ 0 h 143"/>
                <a:gd name="T80" fmla="*/ 178 w 178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155"/>
            <p:cNvSpPr>
              <a:spLocks/>
            </p:cNvSpPr>
            <p:nvPr/>
          </p:nvSpPr>
          <p:spPr bwMode="auto">
            <a:xfrm>
              <a:off x="2894" y="2818"/>
              <a:ext cx="66" cy="90"/>
            </a:xfrm>
            <a:custGeom>
              <a:avLst/>
              <a:gdLst>
                <a:gd name="T0" fmla="*/ 1 w 132"/>
                <a:gd name="T1" fmla="*/ 0 h 181"/>
                <a:gd name="T2" fmla="*/ 1 w 132"/>
                <a:gd name="T3" fmla="*/ 0 h 181"/>
                <a:gd name="T4" fmla="*/ 1 w 132"/>
                <a:gd name="T5" fmla="*/ 0 h 181"/>
                <a:gd name="T6" fmla="*/ 1 w 132"/>
                <a:gd name="T7" fmla="*/ 0 h 181"/>
                <a:gd name="T8" fmla="*/ 1 w 132"/>
                <a:gd name="T9" fmla="*/ 0 h 181"/>
                <a:gd name="T10" fmla="*/ 1 w 132"/>
                <a:gd name="T11" fmla="*/ 0 h 181"/>
                <a:gd name="T12" fmla="*/ 0 w 132"/>
                <a:gd name="T13" fmla="*/ 0 h 181"/>
                <a:gd name="T14" fmla="*/ 1 w 132"/>
                <a:gd name="T15" fmla="*/ 0 h 181"/>
                <a:gd name="T16" fmla="*/ 1 w 132"/>
                <a:gd name="T17" fmla="*/ 0 h 181"/>
                <a:gd name="T18" fmla="*/ 1 w 132"/>
                <a:gd name="T19" fmla="*/ 0 h 181"/>
                <a:gd name="T20" fmla="*/ 1 w 132"/>
                <a:gd name="T21" fmla="*/ 0 h 181"/>
                <a:gd name="T22" fmla="*/ 1 w 132"/>
                <a:gd name="T23" fmla="*/ 0 h 181"/>
                <a:gd name="T24" fmla="*/ 1 w 132"/>
                <a:gd name="T25" fmla="*/ 0 h 181"/>
                <a:gd name="T26" fmla="*/ 1 w 132"/>
                <a:gd name="T27" fmla="*/ 0 h 181"/>
                <a:gd name="T28" fmla="*/ 1 w 132"/>
                <a:gd name="T29" fmla="*/ 0 h 181"/>
                <a:gd name="T30" fmla="*/ 1 w 132"/>
                <a:gd name="T31" fmla="*/ 0 h 181"/>
                <a:gd name="T32" fmla="*/ 1 w 132"/>
                <a:gd name="T33" fmla="*/ 0 h 181"/>
                <a:gd name="T34" fmla="*/ 1 w 132"/>
                <a:gd name="T35" fmla="*/ 0 h 18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32"/>
                <a:gd name="T55" fmla="*/ 0 h 181"/>
                <a:gd name="T56" fmla="*/ 132 w 132"/>
                <a:gd name="T57" fmla="*/ 181 h 18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156"/>
            <p:cNvSpPr>
              <a:spLocks/>
            </p:cNvSpPr>
            <p:nvPr/>
          </p:nvSpPr>
          <p:spPr bwMode="auto">
            <a:xfrm>
              <a:off x="2944" y="2799"/>
              <a:ext cx="88" cy="72"/>
            </a:xfrm>
            <a:custGeom>
              <a:avLst/>
              <a:gdLst>
                <a:gd name="T0" fmla="*/ 0 w 177"/>
                <a:gd name="T1" fmla="*/ 1 h 144"/>
                <a:gd name="T2" fmla="*/ 0 w 177"/>
                <a:gd name="T3" fmla="*/ 1 h 144"/>
                <a:gd name="T4" fmla="*/ 0 w 177"/>
                <a:gd name="T5" fmla="*/ 1 h 144"/>
                <a:gd name="T6" fmla="*/ 0 w 177"/>
                <a:gd name="T7" fmla="*/ 1 h 144"/>
                <a:gd name="T8" fmla="*/ 0 w 177"/>
                <a:gd name="T9" fmla="*/ 1 h 144"/>
                <a:gd name="T10" fmla="*/ 0 w 177"/>
                <a:gd name="T11" fmla="*/ 1 h 144"/>
                <a:gd name="T12" fmla="*/ 0 w 177"/>
                <a:gd name="T13" fmla="*/ 1 h 144"/>
                <a:gd name="T14" fmla="*/ 0 w 177"/>
                <a:gd name="T15" fmla="*/ 1 h 144"/>
                <a:gd name="T16" fmla="*/ 0 w 177"/>
                <a:gd name="T17" fmla="*/ 1 h 144"/>
                <a:gd name="T18" fmla="*/ 0 w 177"/>
                <a:gd name="T19" fmla="*/ 1 h 144"/>
                <a:gd name="T20" fmla="*/ 0 w 177"/>
                <a:gd name="T21" fmla="*/ 1 h 144"/>
                <a:gd name="T22" fmla="*/ 0 w 177"/>
                <a:gd name="T23" fmla="*/ 1 h 144"/>
                <a:gd name="T24" fmla="*/ 0 w 177"/>
                <a:gd name="T25" fmla="*/ 1 h 144"/>
                <a:gd name="T26" fmla="*/ 0 w 177"/>
                <a:gd name="T27" fmla="*/ 1 h 144"/>
                <a:gd name="T28" fmla="*/ 0 w 177"/>
                <a:gd name="T29" fmla="*/ 1 h 144"/>
                <a:gd name="T30" fmla="*/ 0 w 177"/>
                <a:gd name="T31" fmla="*/ 1 h 144"/>
                <a:gd name="T32" fmla="*/ 0 w 177"/>
                <a:gd name="T33" fmla="*/ 1 h 144"/>
                <a:gd name="T34" fmla="*/ 0 w 177"/>
                <a:gd name="T35" fmla="*/ 1 h 144"/>
                <a:gd name="T36" fmla="*/ 0 w 177"/>
                <a:gd name="T37" fmla="*/ 1 h 144"/>
                <a:gd name="T38" fmla="*/ 0 w 177"/>
                <a:gd name="T39" fmla="*/ 1 h 144"/>
                <a:gd name="T40" fmla="*/ 0 w 177"/>
                <a:gd name="T41" fmla="*/ 1 h 144"/>
                <a:gd name="T42" fmla="*/ 0 w 177"/>
                <a:gd name="T43" fmla="*/ 0 h 144"/>
                <a:gd name="T44" fmla="*/ 0 w 177"/>
                <a:gd name="T45" fmla="*/ 0 h 144"/>
                <a:gd name="T46" fmla="*/ 0 w 177"/>
                <a:gd name="T47" fmla="*/ 1 h 144"/>
                <a:gd name="T48" fmla="*/ 0 w 177"/>
                <a:gd name="T49" fmla="*/ 1 h 144"/>
                <a:gd name="T50" fmla="*/ 0 w 177"/>
                <a:gd name="T51" fmla="*/ 1 h 14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77"/>
                <a:gd name="T79" fmla="*/ 0 h 144"/>
                <a:gd name="T80" fmla="*/ 177 w 177"/>
                <a:gd name="T81" fmla="*/ 144 h 144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Freeform 157"/>
            <p:cNvSpPr>
              <a:spLocks/>
            </p:cNvSpPr>
            <p:nvPr/>
          </p:nvSpPr>
          <p:spPr bwMode="auto">
            <a:xfrm>
              <a:off x="2943" y="2718"/>
              <a:ext cx="90" cy="72"/>
            </a:xfrm>
            <a:custGeom>
              <a:avLst/>
              <a:gdLst>
                <a:gd name="T0" fmla="*/ 0 w 180"/>
                <a:gd name="T1" fmla="*/ 1 h 143"/>
                <a:gd name="T2" fmla="*/ 1 w 180"/>
                <a:gd name="T3" fmla="*/ 1 h 143"/>
                <a:gd name="T4" fmla="*/ 1 w 180"/>
                <a:gd name="T5" fmla="*/ 1 h 143"/>
                <a:gd name="T6" fmla="*/ 1 w 180"/>
                <a:gd name="T7" fmla="*/ 1 h 143"/>
                <a:gd name="T8" fmla="*/ 1 w 180"/>
                <a:gd name="T9" fmla="*/ 1 h 143"/>
                <a:gd name="T10" fmla="*/ 1 w 180"/>
                <a:gd name="T11" fmla="*/ 1 h 143"/>
                <a:gd name="T12" fmla="*/ 1 w 180"/>
                <a:gd name="T13" fmla="*/ 1 h 143"/>
                <a:gd name="T14" fmla="*/ 1 w 180"/>
                <a:gd name="T15" fmla="*/ 1 h 143"/>
                <a:gd name="T16" fmla="*/ 1 w 180"/>
                <a:gd name="T17" fmla="*/ 1 h 143"/>
                <a:gd name="T18" fmla="*/ 1 w 180"/>
                <a:gd name="T19" fmla="*/ 1 h 143"/>
                <a:gd name="T20" fmla="*/ 1 w 180"/>
                <a:gd name="T21" fmla="*/ 1 h 143"/>
                <a:gd name="T22" fmla="*/ 1 w 180"/>
                <a:gd name="T23" fmla="*/ 1 h 143"/>
                <a:gd name="T24" fmla="*/ 1 w 180"/>
                <a:gd name="T25" fmla="*/ 1 h 143"/>
                <a:gd name="T26" fmla="*/ 1 w 180"/>
                <a:gd name="T27" fmla="*/ 1 h 143"/>
                <a:gd name="T28" fmla="*/ 1 w 180"/>
                <a:gd name="T29" fmla="*/ 1 h 143"/>
                <a:gd name="T30" fmla="*/ 1 w 180"/>
                <a:gd name="T31" fmla="*/ 1 h 143"/>
                <a:gd name="T32" fmla="*/ 1 w 180"/>
                <a:gd name="T33" fmla="*/ 1 h 143"/>
                <a:gd name="T34" fmla="*/ 1 w 180"/>
                <a:gd name="T35" fmla="*/ 1 h 143"/>
                <a:gd name="T36" fmla="*/ 1 w 180"/>
                <a:gd name="T37" fmla="*/ 1 h 143"/>
                <a:gd name="T38" fmla="*/ 1 w 180"/>
                <a:gd name="T39" fmla="*/ 0 h 143"/>
                <a:gd name="T40" fmla="*/ 1 w 180"/>
                <a:gd name="T41" fmla="*/ 1 h 143"/>
                <a:gd name="T42" fmla="*/ 1 w 180"/>
                <a:gd name="T43" fmla="*/ 1 h 143"/>
                <a:gd name="T44" fmla="*/ 1 w 180"/>
                <a:gd name="T45" fmla="*/ 1 h 143"/>
                <a:gd name="T46" fmla="*/ 1 w 180"/>
                <a:gd name="T47" fmla="*/ 1 h 143"/>
                <a:gd name="T48" fmla="*/ 1 w 180"/>
                <a:gd name="T49" fmla="*/ 1 h 143"/>
                <a:gd name="T50" fmla="*/ 0 w 180"/>
                <a:gd name="T51" fmla="*/ 1 h 14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80"/>
                <a:gd name="T79" fmla="*/ 0 h 143"/>
                <a:gd name="T80" fmla="*/ 180 w 180"/>
                <a:gd name="T81" fmla="*/ 143 h 14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Freeform 158"/>
            <p:cNvSpPr>
              <a:spLocks/>
            </p:cNvSpPr>
            <p:nvPr/>
          </p:nvSpPr>
          <p:spPr bwMode="auto">
            <a:xfrm>
              <a:off x="3116" y="2261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Freeform 159"/>
            <p:cNvSpPr>
              <a:spLocks/>
            </p:cNvSpPr>
            <p:nvPr/>
          </p:nvSpPr>
          <p:spPr bwMode="auto">
            <a:xfrm>
              <a:off x="3109" y="2221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160"/>
            <p:cNvSpPr>
              <a:spLocks/>
            </p:cNvSpPr>
            <p:nvPr/>
          </p:nvSpPr>
          <p:spPr bwMode="auto">
            <a:xfrm>
              <a:off x="3109" y="2221"/>
              <a:ext cx="26" cy="37"/>
            </a:xfrm>
            <a:custGeom>
              <a:avLst/>
              <a:gdLst>
                <a:gd name="T0" fmla="*/ 1 w 52"/>
                <a:gd name="T1" fmla="*/ 1 h 73"/>
                <a:gd name="T2" fmla="*/ 1 w 52"/>
                <a:gd name="T3" fmla="*/ 1 h 73"/>
                <a:gd name="T4" fmla="*/ 1 w 52"/>
                <a:gd name="T5" fmla="*/ 1 h 73"/>
                <a:gd name="T6" fmla="*/ 1 w 52"/>
                <a:gd name="T7" fmla="*/ 1 h 73"/>
                <a:gd name="T8" fmla="*/ 1 w 52"/>
                <a:gd name="T9" fmla="*/ 1 h 73"/>
                <a:gd name="T10" fmla="*/ 1 w 52"/>
                <a:gd name="T11" fmla="*/ 1 h 73"/>
                <a:gd name="T12" fmla="*/ 1 w 52"/>
                <a:gd name="T13" fmla="*/ 1 h 73"/>
                <a:gd name="T14" fmla="*/ 1 w 52"/>
                <a:gd name="T15" fmla="*/ 1 h 73"/>
                <a:gd name="T16" fmla="*/ 1 w 52"/>
                <a:gd name="T17" fmla="*/ 1 h 73"/>
                <a:gd name="T18" fmla="*/ 1 w 52"/>
                <a:gd name="T19" fmla="*/ 0 h 73"/>
                <a:gd name="T20" fmla="*/ 1 w 52"/>
                <a:gd name="T21" fmla="*/ 1 h 73"/>
                <a:gd name="T22" fmla="*/ 1 w 52"/>
                <a:gd name="T23" fmla="*/ 1 h 73"/>
                <a:gd name="T24" fmla="*/ 0 w 52"/>
                <a:gd name="T25" fmla="*/ 1 h 73"/>
                <a:gd name="T26" fmla="*/ 1 w 52"/>
                <a:gd name="T27" fmla="*/ 1 h 73"/>
                <a:gd name="T28" fmla="*/ 1 w 52"/>
                <a:gd name="T29" fmla="*/ 1 h 73"/>
                <a:gd name="T30" fmla="*/ 1 w 52"/>
                <a:gd name="T31" fmla="*/ 1 h 73"/>
                <a:gd name="T32" fmla="*/ 1 w 52"/>
                <a:gd name="T33" fmla="*/ 1 h 73"/>
                <a:gd name="T34" fmla="*/ 1 w 52"/>
                <a:gd name="T35" fmla="*/ 1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Freeform 161"/>
            <p:cNvSpPr>
              <a:spLocks/>
            </p:cNvSpPr>
            <p:nvPr/>
          </p:nvSpPr>
          <p:spPr bwMode="auto">
            <a:xfrm>
              <a:off x="3080" y="2236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162"/>
            <p:cNvSpPr>
              <a:spLocks/>
            </p:cNvSpPr>
            <p:nvPr/>
          </p:nvSpPr>
          <p:spPr bwMode="auto">
            <a:xfrm>
              <a:off x="3080" y="2269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0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163"/>
            <p:cNvSpPr>
              <a:spLocks/>
            </p:cNvSpPr>
            <p:nvPr/>
          </p:nvSpPr>
          <p:spPr bwMode="auto">
            <a:xfrm>
              <a:off x="3109" y="2277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0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1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Freeform 164"/>
            <p:cNvSpPr>
              <a:spLocks/>
            </p:cNvSpPr>
            <p:nvPr/>
          </p:nvSpPr>
          <p:spPr bwMode="auto">
            <a:xfrm>
              <a:off x="3129" y="2269"/>
              <a:ext cx="36" cy="28"/>
            </a:xfrm>
            <a:custGeom>
              <a:avLst/>
              <a:gdLst>
                <a:gd name="T0" fmla="*/ 1 w 71"/>
                <a:gd name="T1" fmla="*/ 0 h 57"/>
                <a:gd name="T2" fmla="*/ 0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1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165"/>
            <p:cNvSpPr>
              <a:spLocks/>
            </p:cNvSpPr>
            <p:nvPr/>
          </p:nvSpPr>
          <p:spPr bwMode="auto">
            <a:xfrm>
              <a:off x="3129" y="2236"/>
              <a:ext cx="36" cy="28"/>
            </a:xfrm>
            <a:custGeom>
              <a:avLst/>
              <a:gdLst>
                <a:gd name="T0" fmla="*/ 0 w 71"/>
                <a:gd name="T1" fmla="*/ 0 h 57"/>
                <a:gd name="T2" fmla="*/ 1 w 71"/>
                <a:gd name="T3" fmla="*/ 0 h 57"/>
                <a:gd name="T4" fmla="*/ 1 w 71"/>
                <a:gd name="T5" fmla="*/ 0 h 57"/>
                <a:gd name="T6" fmla="*/ 1 w 71"/>
                <a:gd name="T7" fmla="*/ 0 h 57"/>
                <a:gd name="T8" fmla="*/ 1 w 71"/>
                <a:gd name="T9" fmla="*/ 0 h 57"/>
                <a:gd name="T10" fmla="*/ 1 w 71"/>
                <a:gd name="T11" fmla="*/ 0 h 57"/>
                <a:gd name="T12" fmla="*/ 1 w 71"/>
                <a:gd name="T13" fmla="*/ 0 h 57"/>
                <a:gd name="T14" fmla="*/ 1 w 71"/>
                <a:gd name="T15" fmla="*/ 0 h 57"/>
                <a:gd name="T16" fmla="*/ 1 w 71"/>
                <a:gd name="T17" fmla="*/ 0 h 57"/>
                <a:gd name="T18" fmla="*/ 1 w 71"/>
                <a:gd name="T19" fmla="*/ 0 h 57"/>
                <a:gd name="T20" fmla="*/ 1 w 71"/>
                <a:gd name="T21" fmla="*/ 0 h 57"/>
                <a:gd name="T22" fmla="*/ 1 w 71"/>
                <a:gd name="T23" fmla="*/ 0 h 57"/>
                <a:gd name="T24" fmla="*/ 1 w 71"/>
                <a:gd name="T25" fmla="*/ 0 h 57"/>
                <a:gd name="T26" fmla="*/ 1 w 71"/>
                <a:gd name="T27" fmla="*/ 0 h 57"/>
                <a:gd name="T28" fmla="*/ 1 w 71"/>
                <a:gd name="T29" fmla="*/ 0 h 57"/>
                <a:gd name="T30" fmla="*/ 1 w 71"/>
                <a:gd name="T31" fmla="*/ 0 h 57"/>
                <a:gd name="T32" fmla="*/ 1 w 71"/>
                <a:gd name="T33" fmla="*/ 0 h 57"/>
                <a:gd name="T34" fmla="*/ 0 w 71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7"/>
                <a:gd name="T56" fmla="*/ 71 w 71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166"/>
            <p:cNvSpPr>
              <a:spLocks/>
            </p:cNvSpPr>
            <p:nvPr/>
          </p:nvSpPr>
          <p:spPr bwMode="auto">
            <a:xfrm>
              <a:off x="3830" y="3106"/>
              <a:ext cx="12" cy="12"/>
            </a:xfrm>
            <a:custGeom>
              <a:avLst/>
              <a:gdLst>
                <a:gd name="T0" fmla="*/ 1 w 24"/>
                <a:gd name="T1" fmla="*/ 1 h 24"/>
                <a:gd name="T2" fmla="*/ 1 w 24"/>
                <a:gd name="T3" fmla="*/ 1 h 24"/>
                <a:gd name="T4" fmla="*/ 1 w 24"/>
                <a:gd name="T5" fmla="*/ 1 h 24"/>
                <a:gd name="T6" fmla="*/ 1 w 24"/>
                <a:gd name="T7" fmla="*/ 1 h 24"/>
                <a:gd name="T8" fmla="*/ 0 w 24"/>
                <a:gd name="T9" fmla="*/ 1 h 24"/>
                <a:gd name="T10" fmla="*/ 1 w 24"/>
                <a:gd name="T11" fmla="*/ 1 h 24"/>
                <a:gd name="T12" fmla="*/ 1 w 24"/>
                <a:gd name="T13" fmla="*/ 1 h 24"/>
                <a:gd name="T14" fmla="*/ 1 w 24"/>
                <a:gd name="T15" fmla="*/ 1 h 24"/>
                <a:gd name="T16" fmla="*/ 1 w 24"/>
                <a:gd name="T17" fmla="*/ 0 h 24"/>
                <a:gd name="T18" fmla="*/ 1 w 24"/>
                <a:gd name="T19" fmla="*/ 1 h 24"/>
                <a:gd name="T20" fmla="*/ 1 w 24"/>
                <a:gd name="T21" fmla="*/ 1 h 24"/>
                <a:gd name="T22" fmla="*/ 1 w 24"/>
                <a:gd name="T23" fmla="*/ 1 h 24"/>
                <a:gd name="T24" fmla="*/ 1 w 24"/>
                <a:gd name="T25" fmla="*/ 1 h 24"/>
                <a:gd name="T26" fmla="*/ 1 w 24"/>
                <a:gd name="T27" fmla="*/ 1 h 24"/>
                <a:gd name="T28" fmla="*/ 1 w 24"/>
                <a:gd name="T29" fmla="*/ 1 h 24"/>
                <a:gd name="T30" fmla="*/ 1 w 24"/>
                <a:gd name="T31" fmla="*/ 1 h 24"/>
                <a:gd name="T32" fmla="*/ 1 w 24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4"/>
                <a:gd name="T52" fmla="*/ 0 h 24"/>
                <a:gd name="T53" fmla="*/ 24 w 24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167"/>
            <p:cNvSpPr>
              <a:spLocks/>
            </p:cNvSpPr>
            <p:nvPr/>
          </p:nvSpPr>
          <p:spPr bwMode="auto">
            <a:xfrm>
              <a:off x="3823" y="3066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168"/>
            <p:cNvSpPr>
              <a:spLocks/>
            </p:cNvSpPr>
            <p:nvPr/>
          </p:nvSpPr>
          <p:spPr bwMode="auto">
            <a:xfrm>
              <a:off x="3823" y="3066"/>
              <a:ext cx="26" cy="36"/>
            </a:xfrm>
            <a:custGeom>
              <a:avLst/>
              <a:gdLst>
                <a:gd name="T0" fmla="*/ 0 w 53"/>
                <a:gd name="T1" fmla="*/ 0 h 73"/>
                <a:gd name="T2" fmla="*/ 0 w 53"/>
                <a:gd name="T3" fmla="*/ 0 h 73"/>
                <a:gd name="T4" fmla="*/ 0 w 53"/>
                <a:gd name="T5" fmla="*/ 0 h 73"/>
                <a:gd name="T6" fmla="*/ 0 w 53"/>
                <a:gd name="T7" fmla="*/ 0 h 73"/>
                <a:gd name="T8" fmla="*/ 0 w 53"/>
                <a:gd name="T9" fmla="*/ 0 h 73"/>
                <a:gd name="T10" fmla="*/ 0 w 53"/>
                <a:gd name="T11" fmla="*/ 0 h 73"/>
                <a:gd name="T12" fmla="*/ 0 w 53"/>
                <a:gd name="T13" fmla="*/ 0 h 73"/>
                <a:gd name="T14" fmla="*/ 0 w 53"/>
                <a:gd name="T15" fmla="*/ 0 h 73"/>
                <a:gd name="T16" fmla="*/ 0 w 53"/>
                <a:gd name="T17" fmla="*/ 0 h 73"/>
                <a:gd name="T18" fmla="*/ 0 w 53"/>
                <a:gd name="T19" fmla="*/ 0 h 73"/>
                <a:gd name="T20" fmla="*/ 0 w 53"/>
                <a:gd name="T21" fmla="*/ 0 h 73"/>
                <a:gd name="T22" fmla="*/ 0 w 53"/>
                <a:gd name="T23" fmla="*/ 0 h 73"/>
                <a:gd name="T24" fmla="*/ 0 w 53"/>
                <a:gd name="T25" fmla="*/ 0 h 73"/>
                <a:gd name="T26" fmla="*/ 0 w 53"/>
                <a:gd name="T27" fmla="*/ 0 h 73"/>
                <a:gd name="T28" fmla="*/ 0 w 53"/>
                <a:gd name="T29" fmla="*/ 0 h 73"/>
                <a:gd name="T30" fmla="*/ 0 w 53"/>
                <a:gd name="T31" fmla="*/ 0 h 73"/>
                <a:gd name="T32" fmla="*/ 0 w 53"/>
                <a:gd name="T33" fmla="*/ 0 h 73"/>
                <a:gd name="T34" fmla="*/ 0 w 53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3"/>
                <a:gd name="T56" fmla="*/ 53 w 53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169"/>
            <p:cNvSpPr>
              <a:spLocks/>
            </p:cNvSpPr>
            <p:nvPr/>
          </p:nvSpPr>
          <p:spPr bwMode="auto">
            <a:xfrm>
              <a:off x="3793" y="3081"/>
              <a:ext cx="36" cy="29"/>
            </a:xfrm>
            <a:custGeom>
              <a:avLst/>
              <a:gdLst>
                <a:gd name="T0" fmla="*/ 1 w 71"/>
                <a:gd name="T1" fmla="*/ 1 h 58"/>
                <a:gd name="T2" fmla="*/ 1 w 71"/>
                <a:gd name="T3" fmla="*/ 1 h 58"/>
                <a:gd name="T4" fmla="*/ 1 w 71"/>
                <a:gd name="T5" fmla="*/ 1 h 58"/>
                <a:gd name="T6" fmla="*/ 1 w 71"/>
                <a:gd name="T7" fmla="*/ 1 h 58"/>
                <a:gd name="T8" fmla="*/ 1 w 71"/>
                <a:gd name="T9" fmla="*/ 1 h 58"/>
                <a:gd name="T10" fmla="*/ 1 w 71"/>
                <a:gd name="T11" fmla="*/ 1 h 58"/>
                <a:gd name="T12" fmla="*/ 1 w 71"/>
                <a:gd name="T13" fmla="*/ 1 h 58"/>
                <a:gd name="T14" fmla="*/ 1 w 71"/>
                <a:gd name="T15" fmla="*/ 0 h 58"/>
                <a:gd name="T16" fmla="*/ 1 w 71"/>
                <a:gd name="T17" fmla="*/ 1 h 58"/>
                <a:gd name="T18" fmla="*/ 1 w 71"/>
                <a:gd name="T19" fmla="*/ 1 h 58"/>
                <a:gd name="T20" fmla="*/ 0 w 71"/>
                <a:gd name="T21" fmla="*/ 1 h 58"/>
                <a:gd name="T22" fmla="*/ 1 w 71"/>
                <a:gd name="T23" fmla="*/ 1 h 58"/>
                <a:gd name="T24" fmla="*/ 1 w 71"/>
                <a:gd name="T25" fmla="*/ 1 h 58"/>
                <a:gd name="T26" fmla="*/ 1 w 71"/>
                <a:gd name="T27" fmla="*/ 1 h 58"/>
                <a:gd name="T28" fmla="*/ 1 w 71"/>
                <a:gd name="T29" fmla="*/ 1 h 58"/>
                <a:gd name="T30" fmla="*/ 1 w 71"/>
                <a:gd name="T31" fmla="*/ 1 h 58"/>
                <a:gd name="T32" fmla="*/ 1 w 71"/>
                <a:gd name="T33" fmla="*/ 1 h 58"/>
                <a:gd name="T34" fmla="*/ 1 w 71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8"/>
                <a:gd name="T56" fmla="*/ 71 w 71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170"/>
            <p:cNvSpPr>
              <a:spLocks/>
            </p:cNvSpPr>
            <p:nvPr/>
          </p:nvSpPr>
          <p:spPr bwMode="auto">
            <a:xfrm>
              <a:off x="3793" y="3114"/>
              <a:ext cx="37" cy="28"/>
            </a:xfrm>
            <a:custGeom>
              <a:avLst/>
              <a:gdLst>
                <a:gd name="T0" fmla="*/ 1 w 72"/>
                <a:gd name="T1" fmla="*/ 1 h 56"/>
                <a:gd name="T2" fmla="*/ 1 w 72"/>
                <a:gd name="T3" fmla="*/ 0 h 56"/>
                <a:gd name="T4" fmla="*/ 1 w 72"/>
                <a:gd name="T5" fmla="*/ 0 h 56"/>
                <a:gd name="T6" fmla="*/ 1 w 72"/>
                <a:gd name="T7" fmla="*/ 0 h 56"/>
                <a:gd name="T8" fmla="*/ 1 w 72"/>
                <a:gd name="T9" fmla="*/ 0 h 56"/>
                <a:gd name="T10" fmla="*/ 1 w 72"/>
                <a:gd name="T11" fmla="*/ 1 h 56"/>
                <a:gd name="T12" fmla="*/ 1 w 72"/>
                <a:gd name="T13" fmla="*/ 1 h 56"/>
                <a:gd name="T14" fmla="*/ 1 w 72"/>
                <a:gd name="T15" fmla="*/ 1 h 56"/>
                <a:gd name="T16" fmla="*/ 0 w 72"/>
                <a:gd name="T17" fmla="*/ 1 h 56"/>
                <a:gd name="T18" fmla="*/ 1 w 72"/>
                <a:gd name="T19" fmla="*/ 1 h 56"/>
                <a:gd name="T20" fmla="*/ 1 w 72"/>
                <a:gd name="T21" fmla="*/ 1 h 56"/>
                <a:gd name="T22" fmla="*/ 1 w 72"/>
                <a:gd name="T23" fmla="*/ 1 h 56"/>
                <a:gd name="T24" fmla="*/ 1 w 72"/>
                <a:gd name="T25" fmla="*/ 1 h 56"/>
                <a:gd name="T26" fmla="*/ 1 w 72"/>
                <a:gd name="T27" fmla="*/ 1 h 56"/>
                <a:gd name="T28" fmla="*/ 1 w 72"/>
                <a:gd name="T29" fmla="*/ 1 h 56"/>
                <a:gd name="T30" fmla="*/ 1 w 72"/>
                <a:gd name="T31" fmla="*/ 1 h 56"/>
                <a:gd name="T32" fmla="*/ 1 w 72"/>
                <a:gd name="T33" fmla="*/ 1 h 56"/>
                <a:gd name="T34" fmla="*/ 1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171"/>
            <p:cNvSpPr>
              <a:spLocks/>
            </p:cNvSpPr>
            <p:nvPr/>
          </p:nvSpPr>
          <p:spPr bwMode="auto">
            <a:xfrm>
              <a:off x="3823" y="3121"/>
              <a:ext cx="26" cy="37"/>
            </a:xfrm>
            <a:custGeom>
              <a:avLst/>
              <a:gdLst>
                <a:gd name="T0" fmla="*/ 0 w 53"/>
                <a:gd name="T1" fmla="*/ 0 h 72"/>
                <a:gd name="T2" fmla="*/ 0 w 53"/>
                <a:gd name="T3" fmla="*/ 0 h 72"/>
                <a:gd name="T4" fmla="*/ 0 w 53"/>
                <a:gd name="T5" fmla="*/ 1 h 72"/>
                <a:gd name="T6" fmla="*/ 0 w 53"/>
                <a:gd name="T7" fmla="*/ 1 h 72"/>
                <a:gd name="T8" fmla="*/ 0 w 53"/>
                <a:gd name="T9" fmla="*/ 1 h 72"/>
                <a:gd name="T10" fmla="*/ 0 w 53"/>
                <a:gd name="T11" fmla="*/ 1 h 72"/>
                <a:gd name="T12" fmla="*/ 0 w 53"/>
                <a:gd name="T13" fmla="*/ 1 h 72"/>
                <a:gd name="T14" fmla="*/ 0 w 53"/>
                <a:gd name="T15" fmla="*/ 1 h 72"/>
                <a:gd name="T16" fmla="*/ 0 w 53"/>
                <a:gd name="T17" fmla="*/ 1 h 72"/>
                <a:gd name="T18" fmla="*/ 0 w 53"/>
                <a:gd name="T19" fmla="*/ 1 h 72"/>
                <a:gd name="T20" fmla="*/ 0 w 53"/>
                <a:gd name="T21" fmla="*/ 1 h 72"/>
                <a:gd name="T22" fmla="*/ 0 w 53"/>
                <a:gd name="T23" fmla="*/ 1 h 72"/>
                <a:gd name="T24" fmla="*/ 0 w 53"/>
                <a:gd name="T25" fmla="*/ 1 h 72"/>
                <a:gd name="T26" fmla="*/ 0 w 53"/>
                <a:gd name="T27" fmla="*/ 1 h 72"/>
                <a:gd name="T28" fmla="*/ 0 w 53"/>
                <a:gd name="T29" fmla="*/ 1 h 72"/>
                <a:gd name="T30" fmla="*/ 0 w 53"/>
                <a:gd name="T31" fmla="*/ 1 h 72"/>
                <a:gd name="T32" fmla="*/ 0 w 53"/>
                <a:gd name="T33" fmla="*/ 1 h 72"/>
                <a:gd name="T34" fmla="*/ 0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172"/>
            <p:cNvSpPr>
              <a:spLocks/>
            </p:cNvSpPr>
            <p:nvPr/>
          </p:nvSpPr>
          <p:spPr bwMode="auto">
            <a:xfrm>
              <a:off x="3843" y="3114"/>
              <a:ext cx="36" cy="28"/>
            </a:xfrm>
            <a:custGeom>
              <a:avLst/>
              <a:gdLst>
                <a:gd name="T0" fmla="*/ 1 w 71"/>
                <a:gd name="T1" fmla="*/ 0 h 56"/>
                <a:gd name="T2" fmla="*/ 0 w 71"/>
                <a:gd name="T3" fmla="*/ 1 h 56"/>
                <a:gd name="T4" fmla="*/ 1 w 71"/>
                <a:gd name="T5" fmla="*/ 1 h 56"/>
                <a:gd name="T6" fmla="*/ 1 w 71"/>
                <a:gd name="T7" fmla="*/ 1 h 56"/>
                <a:gd name="T8" fmla="*/ 1 w 71"/>
                <a:gd name="T9" fmla="*/ 1 h 56"/>
                <a:gd name="T10" fmla="*/ 1 w 71"/>
                <a:gd name="T11" fmla="*/ 1 h 56"/>
                <a:gd name="T12" fmla="*/ 1 w 71"/>
                <a:gd name="T13" fmla="*/ 1 h 56"/>
                <a:gd name="T14" fmla="*/ 1 w 71"/>
                <a:gd name="T15" fmla="*/ 1 h 56"/>
                <a:gd name="T16" fmla="*/ 1 w 71"/>
                <a:gd name="T17" fmla="*/ 1 h 56"/>
                <a:gd name="T18" fmla="*/ 1 w 71"/>
                <a:gd name="T19" fmla="*/ 1 h 56"/>
                <a:gd name="T20" fmla="*/ 1 w 71"/>
                <a:gd name="T21" fmla="*/ 1 h 56"/>
                <a:gd name="T22" fmla="*/ 1 w 71"/>
                <a:gd name="T23" fmla="*/ 1 h 56"/>
                <a:gd name="T24" fmla="*/ 1 w 71"/>
                <a:gd name="T25" fmla="*/ 1 h 56"/>
                <a:gd name="T26" fmla="*/ 1 w 71"/>
                <a:gd name="T27" fmla="*/ 1 h 56"/>
                <a:gd name="T28" fmla="*/ 1 w 71"/>
                <a:gd name="T29" fmla="*/ 0 h 56"/>
                <a:gd name="T30" fmla="*/ 1 w 71"/>
                <a:gd name="T31" fmla="*/ 0 h 56"/>
                <a:gd name="T32" fmla="*/ 1 w 71"/>
                <a:gd name="T33" fmla="*/ 0 h 56"/>
                <a:gd name="T34" fmla="*/ 1 w 71"/>
                <a:gd name="T35" fmla="*/ 0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1"/>
                <a:gd name="T55" fmla="*/ 0 h 56"/>
                <a:gd name="T56" fmla="*/ 71 w 71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Freeform 173"/>
            <p:cNvSpPr>
              <a:spLocks/>
            </p:cNvSpPr>
            <p:nvPr/>
          </p:nvSpPr>
          <p:spPr bwMode="auto">
            <a:xfrm>
              <a:off x="3842" y="3081"/>
              <a:ext cx="37" cy="28"/>
            </a:xfrm>
            <a:custGeom>
              <a:avLst/>
              <a:gdLst>
                <a:gd name="T0" fmla="*/ 0 w 72"/>
                <a:gd name="T1" fmla="*/ 0 h 57"/>
                <a:gd name="T2" fmla="*/ 1 w 72"/>
                <a:gd name="T3" fmla="*/ 0 h 57"/>
                <a:gd name="T4" fmla="*/ 1 w 72"/>
                <a:gd name="T5" fmla="*/ 0 h 57"/>
                <a:gd name="T6" fmla="*/ 1 w 72"/>
                <a:gd name="T7" fmla="*/ 0 h 57"/>
                <a:gd name="T8" fmla="*/ 1 w 72"/>
                <a:gd name="T9" fmla="*/ 0 h 57"/>
                <a:gd name="T10" fmla="*/ 1 w 72"/>
                <a:gd name="T11" fmla="*/ 0 h 57"/>
                <a:gd name="T12" fmla="*/ 1 w 72"/>
                <a:gd name="T13" fmla="*/ 0 h 57"/>
                <a:gd name="T14" fmla="*/ 1 w 72"/>
                <a:gd name="T15" fmla="*/ 0 h 57"/>
                <a:gd name="T16" fmla="*/ 1 w 72"/>
                <a:gd name="T17" fmla="*/ 0 h 57"/>
                <a:gd name="T18" fmla="*/ 1 w 72"/>
                <a:gd name="T19" fmla="*/ 0 h 57"/>
                <a:gd name="T20" fmla="*/ 1 w 72"/>
                <a:gd name="T21" fmla="*/ 0 h 57"/>
                <a:gd name="T22" fmla="*/ 1 w 72"/>
                <a:gd name="T23" fmla="*/ 0 h 57"/>
                <a:gd name="T24" fmla="*/ 1 w 72"/>
                <a:gd name="T25" fmla="*/ 0 h 57"/>
                <a:gd name="T26" fmla="*/ 1 w 72"/>
                <a:gd name="T27" fmla="*/ 0 h 57"/>
                <a:gd name="T28" fmla="*/ 1 w 72"/>
                <a:gd name="T29" fmla="*/ 0 h 57"/>
                <a:gd name="T30" fmla="*/ 1 w 72"/>
                <a:gd name="T31" fmla="*/ 0 h 57"/>
                <a:gd name="T32" fmla="*/ 1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Freeform 174"/>
            <p:cNvSpPr>
              <a:spLocks/>
            </p:cNvSpPr>
            <p:nvPr/>
          </p:nvSpPr>
          <p:spPr bwMode="auto">
            <a:xfrm>
              <a:off x="3134" y="3087"/>
              <a:ext cx="11" cy="12"/>
            </a:xfrm>
            <a:custGeom>
              <a:avLst/>
              <a:gdLst>
                <a:gd name="T0" fmla="*/ 0 w 23"/>
                <a:gd name="T1" fmla="*/ 1 h 24"/>
                <a:gd name="T2" fmla="*/ 0 w 23"/>
                <a:gd name="T3" fmla="*/ 1 h 24"/>
                <a:gd name="T4" fmla="*/ 0 w 23"/>
                <a:gd name="T5" fmla="*/ 1 h 24"/>
                <a:gd name="T6" fmla="*/ 0 w 23"/>
                <a:gd name="T7" fmla="*/ 1 h 24"/>
                <a:gd name="T8" fmla="*/ 0 w 23"/>
                <a:gd name="T9" fmla="*/ 1 h 24"/>
                <a:gd name="T10" fmla="*/ 0 w 23"/>
                <a:gd name="T11" fmla="*/ 1 h 24"/>
                <a:gd name="T12" fmla="*/ 0 w 23"/>
                <a:gd name="T13" fmla="*/ 1 h 24"/>
                <a:gd name="T14" fmla="*/ 0 w 23"/>
                <a:gd name="T15" fmla="*/ 1 h 24"/>
                <a:gd name="T16" fmla="*/ 0 w 23"/>
                <a:gd name="T17" fmla="*/ 0 h 24"/>
                <a:gd name="T18" fmla="*/ 0 w 23"/>
                <a:gd name="T19" fmla="*/ 1 h 24"/>
                <a:gd name="T20" fmla="*/ 0 w 23"/>
                <a:gd name="T21" fmla="*/ 1 h 24"/>
                <a:gd name="T22" fmla="*/ 0 w 23"/>
                <a:gd name="T23" fmla="*/ 1 h 24"/>
                <a:gd name="T24" fmla="*/ 0 w 23"/>
                <a:gd name="T25" fmla="*/ 1 h 24"/>
                <a:gd name="T26" fmla="*/ 0 w 23"/>
                <a:gd name="T27" fmla="*/ 1 h 24"/>
                <a:gd name="T28" fmla="*/ 0 w 23"/>
                <a:gd name="T29" fmla="*/ 1 h 24"/>
                <a:gd name="T30" fmla="*/ 0 w 23"/>
                <a:gd name="T31" fmla="*/ 1 h 24"/>
                <a:gd name="T32" fmla="*/ 0 w 23"/>
                <a:gd name="T33" fmla="*/ 1 h 2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3"/>
                <a:gd name="T52" fmla="*/ 0 h 24"/>
                <a:gd name="T53" fmla="*/ 23 w 23"/>
                <a:gd name="T54" fmla="*/ 24 h 2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0" name="Freeform 175"/>
            <p:cNvSpPr>
              <a:spLocks/>
            </p:cNvSpPr>
            <p:nvPr/>
          </p:nvSpPr>
          <p:spPr bwMode="auto">
            <a:xfrm>
              <a:off x="3126" y="3048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176"/>
            <p:cNvSpPr>
              <a:spLocks/>
            </p:cNvSpPr>
            <p:nvPr/>
          </p:nvSpPr>
          <p:spPr bwMode="auto">
            <a:xfrm>
              <a:off x="3126" y="3048"/>
              <a:ext cx="26" cy="36"/>
            </a:xfrm>
            <a:custGeom>
              <a:avLst/>
              <a:gdLst>
                <a:gd name="T0" fmla="*/ 1 w 52"/>
                <a:gd name="T1" fmla="*/ 0 h 73"/>
                <a:gd name="T2" fmla="*/ 1 w 52"/>
                <a:gd name="T3" fmla="*/ 0 h 73"/>
                <a:gd name="T4" fmla="*/ 1 w 52"/>
                <a:gd name="T5" fmla="*/ 0 h 73"/>
                <a:gd name="T6" fmla="*/ 1 w 52"/>
                <a:gd name="T7" fmla="*/ 0 h 73"/>
                <a:gd name="T8" fmla="*/ 1 w 52"/>
                <a:gd name="T9" fmla="*/ 0 h 73"/>
                <a:gd name="T10" fmla="*/ 1 w 52"/>
                <a:gd name="T11" fmla="*/ 0 h 73"/>
                <a:gd name="T12" fmla="*/ 1 w 52"/>
                <a:gd name="T13" fmla="*/ 0 h 73"/>
                <a:gd name="T14" fmla="*/ 1 w 52"/>
                <a:gd name="T15" fmla="*/ 0 h 73"/>
                <a:gd name="T16" fmla="*/ 1 w 52"/>
                <a:gd name="T17" fmla="*/ 0 h 73"/>
                <a:gd name="T18" fmla="*/ 1 w 52"/>
                <a:gd name="T19" fmla="*/ 0 h 73"/>
                <a:gd name="T20" fmla="*/ 1 w 52"/>
                <a:gd name="T21" fmla="*/ 0 h 73"/>
                <a:gd name="T22" fmla="*/ 1 w 52"/>
                <a:gd name="T23" fmla="*/ 0 h 73"/>
                <a:gd name="T24" fmla="*/ 0 w 52"/>
                <a:gd name="T25" fmla="*/ 0 h 73"/>
                <a:gd name="T26" fmla="*/ 1 w 52"/>
                <a:gd name="T27" fmla="*/ 0 h 73"/>
                <a:gd name="T28" fmla="*/ 1 w 52"/>
                <a:gd name="T29" fmla="*/ 0 h 73"/>
                <a:gd name="T30" fmla="*/ 1 w 52"/>
                <a:gd name="T31" fmla="*/ 0 h 73"/>
                <a:gd name="T32" fmla="*/ 1 w 52"/>
                <a:gd name="T33" fmla="*/ 0 h 73"/>
                <a:gd name="T34" fmla="*/ 1 w 52"/>
                <a:gd name="T35" fmla="*/ 0 h 7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2"/>
                <a:gd name="T55" fmla="*/ 0 h 73"/>
                <a:gd name="T56" fmla="*/ 52 w 52"/>
                <a:gd name="T57" fmla="*/ 73 h 7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177"/>
            <p:cNvSpPr>
              <a:spLocks/>
            </p:cNvSpPr>
            <p:nvPr/>
          </p:nvSpPr>
          <p:spPr bwMode="auto">
            <a:xfrm>
              <a:off x="3097" y="3063"/>
              <a:ext cx="35" cy="28"/>
            </a:xfrm>
            <a:custGeom>
              <a:avLst/>
              <a:gdLst>
                <a:gd name="T0" fmla="*/ 0 w 72"/>
                <a:gd name="T1" fmla="*/ 0 h 58"/>
                <a:gd name="T2" fmla="*/ 0 w 72"/>
                <a:gd name="T3" fmla="*/ 0 h 58"/>
                <a:gd name="T4" fmla="*/ 0 w 72"/>
                <a:gd name="T5" fmla="*/ 0 h 58"/>
                <a:gd name="T6" fmla="*/ 0 w 72"/>
                <a:gd name="T7" fmla="*/ 0 h 58"/>
                <a:gd name="T8" fmla="*/ 0 w 72"/>
                <a:gd name="T9" fmla="*/ 0 h 58"/>
                <a:gd name="T10" fmla="*/ 0 w 72"/>
                <a:gd name="T11" fmla="*/ 0 h 58"/>
                <a:gd name="T12" fmla="*/ 0 w 72"/>
                <a:gd name="T13" fmla="*/ 0 h 58"/>
                <a:gd name="T14" fmla="*/ 0 w 72"/>
                <a:gd name="T15" fmla="*/ 0 h 58"/>
                <a:gd name="T16" fmla="*/ 0 w 72"/>
                <a:gd name="T17" fmla="*/ 0 h 58"/>
                <a:gd name="T18" fmla="*/ 0 w 72"/>
                <a:gd name="T19" fmla="*/ 0 h 58"/>
                <a:gd name="T20" fmla="*/ 0 w 72"/>
                <a:gd name="T21" fmla="*/ 0 h 58"/>
                <a:gd name="T22" fmla="*/ 0 w 72"/>
                <a:gd name="T23" fmla="*/ 0 h 58"/>
                <a:gd name="T24" fmla="*/ 0 w 72"/>
                <a:gd name="T25" fmla="*/ 0 h 58"/>
                <a:gd name="T26" fmla="*/ 0 w 72"/>
                <a:gd name="T27" fmla="*/ 0 h 58"/>
                <a:gd name="T28" fmla="*/ 0 w 72"/>
                <a:gd name="T29" fmla="*/ 0 h 58"/>
                <a:gd name="T30" fmla="*/ 0 w 72"/>
                <a:gd name="T31" fmla="*/ 0 h 58"/>
                <a:gd name="T32" fmla="*/ 0 w 72"/>
                <a:gd name="T33" fmla="*/ 0 h 58"/>
                <a:gd name="T34" fmla="*/ 0 w 72"/>
                <a:gd name="T35" fmla="*/ 0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178"/>
            <p:cNvSpPr>
              <a:spLocks/>
            </p:cNvSpPr>
            <p:nvPr/>
          </p:nvSpPr>
          <p:spPr bwMode="auto">
            <a:xfrm>
              <a:off x="3097" y="3095"/>
              <a:ext cx="35" cy="29"/>
            </a:xfrm>
            <a:custGeom>
              <a:avLst/>
              <a:gdLst>
                <a:gd name="T0" fmla="*/ 0 w 72"/>
                <a:gd name="T1" fmla="*/ 1 h 56"/>
                <a:gd name="T2" fmla="*/ 0 w 72"/>
                <a:gd name="T3" fmla="*/ 0 h 56"/>
                <a:gd name="T4" fmla="*/ 0 w 72"/>
                <a:gd name="T5" fmla="*/ 0 h 56"/>
                <a:gd name="T6" fmla="*/ 0 w 72"/>
                <a:gd name="T7" fmla="*/ 0 h 56"/>
                <a:gd name="T8" fmla="*/ 0 w 72"/>
                <a:gd name="T9" fmla="*/ 0 h 56"/>
                <a:gd name="T10" fmla="*/ 0 w 72"/>
                <a:gd name="T11" fmla="*/ 1 h 56"/>
                <a:gd name="T12" fmla="*/ 0 w 72"/>
                <a:gd name="T13" fmla="*/ 1 h 56"/>
                <a:gd name="T14" fmla="*/ 0 w 72"/>
                <a:gd name="T15" fmla="*/ 1 h 56"/>
                <a:gd name="T16" fmla="*/ 0 w 72"/>
                <a:gd name="T17" fmla="*/ 1 h 56"/>
                <a:gd name="T18" fmla="*/ 0 w 72"/>
                <a:gd name="T19" fmla="*/ 1 h 56"/>
                <a:gd name="T20" fmla="*/ 0 w 72"/>
                <a:gd name="T21" fmla="*/ 1 h 56"/>
                <a:gd name="T22" fmla="*/ 0 w 72"/>
                <a:gd name="T23" fmla="*/ 1 h 56"/>
                <a:gd name="T24" fmla="*/ 0 w 72"/>
                <a:gd name="T25" fmla="*/ 1 h 56"/>
                <a:gd name="T26" fmla="*/ 0 w 72"/>
                <a:gd name="T27" fmla="*/ 1 h 56"/>
                <a:gd name="T28" fmla="*/ 0 w 72"/>
                <a:gd name="T29" fmla="*/ 1 h 56"/>
                <a:gd name="T30" fmla="*/ 0 w 72"/>
                <a:gd name="T31" fmla="*/ 1 h 56"/>
                <a:gd name="T32" fmla="*/ 0 w 72"/>
                <a:gd name="T33" fmla="*/ 1 h 56"/>
                <a:gd name="T34" fmla="*/ 0 w 72"/>
                <a:gd name="T35" fmla="*/ 1 h 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6"/>
                <a:gd name="T56" fmla="*/ 72 w 72"/>
                <a:gd name="T57" fmla="*/ 56 h 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179"/>
            <p:cNvSpPr>
              <a:spLocks/>
            </p:cNvSpPr>
            <p:nvPr/>
          </p:nvSpPr>
          <p:spPr bwMode="auto">
            <a:xfrm>
              <a:off x="3126" y="3102"/>
              <a:ext cx="27" cy="37"/>
            </a:xfrm>
            <a:custGeom>
              <a:avLst/>
              <a:gdLst>
                <a:gd name="T0" fmla="*/ 1 w 53"/>
                <a:gd name="T1" fmla="*/ 0 h 72"/>
                <a:gd name="T2" fmla="*/ 1 w 53"/>
                <a:gd name="T3" fmla="*/ 0 h 72"/>
                <a:gd name="T4" fmla="*/ 1 w 53"/>
                <a:gd name="T5" fmla="*/ 1 h 72"/>
                <a:gd name="T6" fmla="*/ 1 w 53"/>
                <a:gd name="T7" fmla="*/ 1 h 72"/>
                <a:gd name="T8" fmla="*/ 1 w 53"/>
                <a:gd name="T9" fmla="*/ 1 h 72"/>
                <a:gd name="T10" fmla="*/ 1 w 53"/>
                <a:gd name="T11" fmla="*/ 1 h 72"/>
                <a:gd name="T12" fmla="*/ 0 w 53"/>
                <a:gd name="T13" fmla="*/ 1 h 72"/>
                <a:gd name="T14" fmla="*/ 1 w 53"/>
                <a:gd name="T15" fmla="*/ 1 h 72"/>
                <a:gd name="T16" fmla="*/ 1 w 53"/>
                <a:gd name="T17" fmla="*/ 1 h 72"/>
                <a:gd name="T18" fmla="*/ 1 w 53"/>
                <a:gd name="T19" fmla="*/ 1 h 72"/>
                <a:gd name="T20" fmla="*/ 1 w 53"/>
                <a:gd name="T21" fmla="*/ 1 h 72"/>
                <a:gd name="T22" fmla="*/ 1 w 53"/>
                <a:gd name="T23" fmla="*/ 1 h 72"/>
                <a:gd name="T24" fmla="*/ 1 w 53"/>
                <a:gd name="T25" fmla="*/ 1 h 72"/>
                <a:gd name="T26" fmla="*/ 1 w 53"/>
                <a:gd name="T27" fmla="*/ 1 h 72"/>
                <a:gd name="T28" fmla="*/ 1 w 53"/>
                <a:gd name="T29" fmla="*/ 1 h 72"/>
                <a:gd name="T30" fmla="*/ 1 w 53"/>
                <a:gd name="T31" fmla="*/ 1 h 72"/>
                <a:gd name="T32" fmla="*/ 1 w 53"/>
                <a:gd name="T33" fmla="*/ 1 h 72"/>
                <a:gd name="T34" fmla="*/ 1 w 53"/>
                <a:gd name="T35" fmla="*/ 0 h 7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53"/>
                <a:gd name="T55" fmla="*/ 0 h 72"/>
                <a:gd name="T56" fmla="*/ 53 w 53"/>
                <a:gd name="T57" fmla="*/ 72 h 72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180"/>
            <p:cNvSpPr>
              <a:spLocks/>
            </p:cNvSpPr>
            <p:nvPr/>
          </p:nvSpPr>
          <p:spPr bwMode="auto">
            <a:xfrm>
              <a:off x="3146" y="3095"/>
              <a:ext cx="35" cy="29"/>
            </a:xfrm>
            <a:custGeom>
              <a:avLst/>
              <a:gdLst>
                <a:gd name="T0" fmla="*/ 0 w 72"/>
                <a:gd name="T1" fmla="*/ 0 h 57"/>
                <a:gd name="T2" fmla="*/ 0 w 72"/>
                <a:gd name="T3" fmla="*/ 1 h 57"/>
                <a:gd name="T4" fmla="*/ 0 w 72"/>
                <a:gd name="T5" fmla="*/ 1 h 57"/>
                <a:gd name="T6" fmla="*/ 0 w 72"/>
                <a:gd name="T7" fmla="*/ 1 h 57"/>
                <a:gd name="T8" fmla="*/ 0 w 72"/>
                <a:gd name="T9" fmla="*/ 1 h 57"/>
                <a:gd name="T10" fmla="*/ 0 w 72"/>
                <a:gd name="T11" fmla="*/ 1 h 57"/>
                <a:gd name="T12" fmla="*/ 0 w 72"/>
                <a:gd name="T13" fmla="*/ 1 h 57"/>
                <a:gd name="T14" fmla="*/ 0 w 72"/>
                <a:gd name="T15" fmla="*/ 1 h 57"/>
                <a:gd name="T16" fmla="*/ 0 w 72"/>
                <a:gd name="T17" fmla="*/ 1 h 57"/>
                <a:gd name="T18" fmla="*/ 0 w 72"/>
                <a:gd name="T19" fmla="*/ 1 h 57"/>
                <a:gd name="T20" fmla="*/ 0 w 72"/>
                <a:gd name="T21" fmla="*/ 1 h 57"/>
                <a:gd name="T22" fmla="*/ 0 w 72"/>
                <a:gd name="T23" fmla="*/ 1 h 57"/>
                <a:gd name="T24" fmla="*/ 0 w 72"/>
                <a:gd name="T25" fmla="*/ 1 h 57"/>
                <a:gd name="T26" fmla="*/ 0 w 72"/>
                <a:gd name="T27" fmla="*/ 1 h 57"/>
                <a:gd name="T28" fmla="*/ 0 w 72"/>
                <a:gd name="T29" fmla="*/ 0 h 57"/>
                <a:gd name="T30" fmla="*/ 0 w 72"/>
                <a:gd name="T31" fmla="*/ 0 h 57"/>
                <a:gd name="T32" fmla="*/ 0 w 72"/>
                <a:gd name="T33" fmla="*/ 0 h 57"/>
                <a:gd name="T34" fmla="*/ 0 w 72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7"/>
                <a:gd name="T56" fmla="*/ 72 w 72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181"/>
            <p:cNvSpPr>
              <a:spLocks/>
            </p:cNvSpPr>
            <p:nvPr/>
          </p:nvSpPr>
          <p:spPr bwMode="auto">
            <a:xfrm>
              <a:off x="3146" y="3062"/>
              <a:ext cx="35" cy="29"/>
            </a:xfrm>
            <a:custGeom>
              <a:avLst/>
              <a:gdLst>
                <a:gd name="T0" fmla="*/ 0 w 72"/>
                <a:gd name="T1" fmla="*/ 1 h 58"/>
                <a:gd name="T2" fmla="*/ 0 w 72"/>
                <a:gd name="T3" fmla="*/ 1 h 58"/>
                <a:gd name="T4" fmla="*/ 0 w 72"/>
                <a:gd name="T5" fmla="*/ 1 h 58"/>
                <a:gd name="T6" fmla="*/ 0 w 72"/>
                <a:gd name="T7" fmla="*/ 1 h 58"/>
                <a:gd name="T8" fmla="*/ 0 w 72"/>
                <a:gd name="T9" fmla="*/ 1 h 58"/>
                <a:gd name="T10" fmla="*/ 0 w 72"/>
                <a:gd name="T11" fmla="*/ 1 h 58"/>
                <a:gd name="T12" fmla="*/ 0 w 72"/>
                <a:gd name="T13" fmla="*/ 1 h 58"/>
                <a:gd name="T14" fmla="*/ 0 w 72"/>
                <a:gd name="T15" fmla="*/ 1 h 58"/>
                <a:gd name="T16" fmla="*/ 0 w 72"/>
                <a:gd name="T17" fmla="*/ 1 h 58"/>
                <a:gd name="T18" fmla="*/ 0 w 72"/>
                <a:gd name="T19" fmla="*/ 1 h 58"/>
                <a:gd name="T20" fmla="*/ 0 w 72"/>
                <a:gd name="T21" fmla="*/ 1 h 58"/>
                <a:gd name="T22" fmla="*/ 0 w 72"/>
                <a:gd name="T23" fmla="*/ 0 h 58"/>
                <a:gd name="T24" fmla="*/ 0 w 72"/>
                <a:gd name="T25" fmla="*/ 1 h 58"/>
                <a:gd name="T26" fmla="*/ 0 w 72"/>
                <a:gd name="T27" fmla="*/ 1 h 58"/>
                <a:gd name="T28" fmla="*/ 0 w 72"/>
                <a:gd name="T29" fmla="*/ 1 h 58"/>
                <a:gd name="T30" fmla="*/ 0 w 72"/>
                <a:gd name="T31" fmla="*/ 1 h 58"/>
                <a:gd name="T32" fmla="*/ 0 w 72"/>
                <a:gd name="T33" fmla="*/ 1 h 58"/>
                <a:gd name="T34" fmla="*/ 0 w 72"/>
                <a:gd name="T35" fmla="*/ 1 h 5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72"/>
                <a:gd name="T55" fmla="*/ 0 h 58"/>
                <a:gd name="T56" fmla="*/ 72 w 72"/>
                <a:gd name="T57" fmla="*/ 58 h 5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182"/>
            <p:cNvSpPr>
              <a:spLocks/>
            </p:cNvSpPr>
            <p:nvPr/>
          </p:nvSpPr>
          <p:spPr bwMode="auto">
            <a:xfrm>
              <a:off x="2933" y="2482"/>
              <a:ext cx="72" cy="84"/>
            </a:xfrm>
            <a:custGeom>
              <a:avLst/>
              <a:gdLst>
                <a:gd name="T0" fmla="*/ 1 w 144"/>
                <a:gd name="T1" fmla="*/ 0 h 167"/>
                <a:gd name="T2" fmla="*/ 1 w 144"/>
                <a:gd name="T3" fmla="*/ 1 h 167"/>
                <a:gd name="T4" fmla="*/ 1 w 144"/>
                <a:gd name="T5" fmla="*/ 1 h 167"/>
                <a:gd name="T6" fmla="*/ 1 w 144"/>
                <a:gd name="T7" fmla="*/ 1 h 167"/>
                <a:gd name="T8" fmla="*/ 1 w 144"/>
                <a:gd name="T9" fmla="*/ 1 h 167"/>
                <a:gd name="T10" fmla="*/ 1 w 144"/>
                <a:gd name="T11" fmla="*/ 1 h 167"/>
                <a:gd name="T12" fmla="*/ 1 w 144"/>
                <a:gd name="T13" fmla="*/ 1 h 167"/>
                <a:gd name="T14" fmla="*/ 1 w 144"/>
                <a:gd name="T15" fmla="*/ 1 h 167"/>
                <a:gd name="T16" fmla="*/ 1 w 144"/>
                <a:gd name="T17" fmla="*/ 1 h 167"/>
                <a:gd name="T18" fmla="*/ 1 w 144"/>
                <a:gd name="T19" fmla="*/ 1 h 167"/>
                <a:gd name="T20" fmla="*/ 1 w 144"/>
                <a:gd name="T21" fmla="*/ 1 h 167"/>
                <a:gd name="T22" fmla="*/ 0 w 144"/>
                <a:gd name="T23" fmla="*/ 1 h 167"/>
                <a:gd name="T24" fmla="*/ 1 w 144"/>
                <a:gd name="T25" fmla="*/ 1 h 167"/>
                <a:gd name="T26" fmla="*/ 1 w 144"/>
                <a:gd name="T27" fmla="*/ 1 h 167"/>
                <a:gd name="T28" fmla="*/ 1 w 144"/>
                <a:gd name="T29" fmla="*/ 1 h 167"/>
                <a:gd name="T30" fmla="*/ 1 w 144"/>
                <a:gd name="T31" fmla="*/ 1 h 167"/>
                <a:gd name="T32" fmla="*/ 1 w 144"/>
                <a:gd name="T33" fmla="*/ 1 h 167"/>
                <a:gd name="T34" fmla="*/ 1 w 144"/>
                <a:gd name="T35" fmla="*/ 1 h 167"/>
                <a:gd name="T36" fmla="*/ 1 w 144"/>
                <a:gd name="T37" fmla="*/ 1 h 167"/>
                <a:gd name="T38" fmla="*/ 1 w 144"/>
                <a:gd name="T39" fmla="*/ 1 h 167"/>
                <a:gd name="T40" fmla="*/ 1 w 144"/>
                <a:gd name="T41" fmla="*/ 1 h 167"/>
                <a:gd name="T42" fmla="*/ 1 w 144"/>
                <a:gd name="T43" fmla="*/ 1 h 167"/>
                <a:gd name="T44" fmla="*/ 1 w 144"/>
                <a:gd name="T45" fmla="*/ 1 h 167"/>
                <a:gd name="T46" fmla="*/ 1 w 144"/>
                <a:gd name="T47" fmla="*/ 1 h 167"/>
                <a:gd name="T48" fmla="*/ 1 w 144"/>
                <a:gd name="T49" fmla="*/ 0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67"/>
                <a:gd name="T77" fmla="*/ 144 w 144"/>
                <a:gd name="T78" fmla="*/ 167 h 16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183"/>
            <p:cNvSpPr>
              <a:spLocks/>
            </p:cNvSpPr>
            <p:nvPr/>
          </p:nvSpPr>
          <p:spPr bwMode="auto">
            <a:xfrm>
              <a:off x="2898" y="2478"/>
              <a:ext cx="102" cy="40"/>
            </a:xfrm>
            <a:custGeom>
              <a:avLst/>
              <a:gdLst>
                <a:gd name="T0" fmla="*/ 1 w 204"/>
                <a:gd name="T1" fmla="*/ 0 h 82"/>
                <a:gd name="T2" fmla="*/ 1 w 204"/>
                <a:gd name="T3" fmla="*/ 0 h 82"/>
                <a:gd name="T4" fmla="*/ 1 w 204"/>
                <a:gd name="T5" fmla="*/ 0 h 82"/>
                <a:gd name="T6" fmla="*/ 1 w 204"/>
                <a:gd name="T7" fmla="*/ 0 h 82"/>
                <a:gd name="T8" fmla="*/ 1 w 204"/>
                <a:gd name="T9" fmla="*/ 0 h 82"/>
                <a:gd name="T10" fmla="*/ 1 w 204"/>
                <a:gd name="T11" fmla="*/ 0 h 82"/>
                <a:gd name="T12" fmla="*/ 1 w 204"/>
                <a:gd name="T13" fmla="*/ 0 h 82"/>
                <a:gd name="T14" fmla="*/ 1 w 204"/>
                <a:gd name="T15" fmla="*/ 0 h 82"/>
                <a:gd name="T16" fmla="*/ 1 w 204"/>
                <a:gd name="T17" fmla="*/ 0 h 82"/>
                <a:gd name="T18" fmla="*/ 1 w 204"/>
                <a:gd name="T19" fmla="*/ 0 h 82"/>
                <a:gd name="T20" fmla="*/ 1 w 204"/>
                <a:gd name="T21" fmla="*/ 0 h 82"/>
                <a:gd name="T22" fmla="*/ 1 w 204"/>
                <a:gd name="T23" fmla="*/ 0 h 82"/>
                <a:gd name="T24" fmla="*/ 1 w 204"/>
                <a:gd name="T25" fmla="*/ 0 h 82"/>
                <a:gd name="T26" fmla="*/ 1 w 204"/>
                <a:gd name="T27" fmla="*/ 0 h 82"/>
                <a:gd name="T28" fmla="*/ 1 w 204"/>
                <a:gd name="T29" fmla="*/ 0 h 82"/>
                <a:gd name="T30" fmla="*/ 1 w 204"/>
                <a:gd name="T31" fmla="*/ 0 h 82"/>
                <a:gd name="T32" fmla="*/ 1 w 204"/>
                <a:gd name="T33" fmla="*/ 0 h 82"/>
                <a:gd name="T34" fmla="*/ 1 w 204"/>
                <a:gd name="T35" fmla="*/ 0 h 82"/>
                <a:gd name="T36" fmla="*/ 0 w 204"/>
                <a:gd name="T37" fmla="*/ 0 h 82"/>
                <a:gd name="T38" fmla="*/ 1 w 204"/>
                <a:gd name="T39" fmla="*/ 0 h 82"/>
                <a:gd name="T40" fmla="*/ 1 w 204"/>
                <a:gd name="T41" fmla="*/ 0 h 82"/>
                <a:gd name="T42" fmla="*/ 1 w 204"/>
                <a:gd name="T43" fmla="*/ 0 h 82"/>
                <a:gd name="T44" fmla="*/ 1 w 204"/>
                <a:gd name="T45" fmla="*/ 0 h 82"/>
                <a:gd name="T46" fmla="*/ 1 w 204"/>
                <a:gd name="T47" fmla="*/ 0 h 82"/>
                <a:gd name="T48" fmla="*/ 1 w 204"/>
                <a:gd name="T49" fmla="*/ 0 h 82"/>
                <a:gd name="T50" fmla="*/ 1 w 204"/>
                <a:gd name="T51" fmla="*/ 0 h 82"/>
                <a:gd name="T52" fmla="*/ 1 w 204"/>
                <a:gd name="T53" fmla="*/ 0 h 82"/>
                <a:gd name="T54" fmla="*/ 1 w 204"/>
                <a:gd name="T55" fmla="*/ 0 h 82"/>
                <a:gd name="T56" fmla="*/ 1 w 204"/>
                <a:gd name="T57" fmla="*/ 0 h 82"/>
                <a:gd name="T58" fmla="*/ 1 w 204"/>
                <a:gd name="T59" fmla="*/ 0 h 82"/>
                <a:gd name="T60" fmla="*/ 1 w 204"/>
                <a:gd name="T61" fmla="*/ 0 h 82"/>
                <a:gd name="T62" fmla="*/ 1 w 204"/>
                <a:gd name="T63" fmla="*/ 0 h 82"/>
                <a:gd name="T64" fmla="*/ 1 w 204"/>
                <a:gd name="T65" fmla="*/ 0 h 8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4"/>
                <a:gd name="T100" fmla="*/ 0 h 82"/>
                <a:gd name="T101" fmla="*/ 204 w 204"/>
                <a:gd name="T102" fmla="*/ 82 h 8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184"/>
            <p:cNvSpPr>
              <a:spLocks/>
            </p:cNvSpPr>
            <p:nvPr/>
          </p:nvSpPr>
          <p:spPr bwMode="auto">
            <a:xfrm>
              <a:off x="2996" y="2482"/>
              <a:ext cx="42" cy="104"/>
            </a:xfrm>
            <a:custGeom>
              <a:avLst/>
              <a:gdLst>
                <a:gd name="T0" fmla="*/ 1 w 84"/>
                <a:gd name="T1" fmla="*/ 0 h 208"/>
                <a:gd name="T2" fmla="*/ 1 w 84"/>
                <a:gd name="T3" fmla="*/ 1 h 208"/>
                <a:gd name="T4" fmla="*/ 1 w 84"/>
                <a:gd name="T5" fmla="*/ 1 h 208"/>
                <a:gd name="T6" fmla="*/ 1 w 84"/>
                <a:gd name="T7" fmla="*/ 1 h 208"/>
                <a:gd name="T8" fmla="*/ 1 w 84"/>
                <a:gd name="T9" fmla="*/ 1 h 208"/>
                <a:gd name="T10" fmla="*/ 1 w 84"/>
                <a:gd name="T11" fmla="*/ 1 h 208"/>
                <a:gd name="T12" fmla="*/ 1 w 84"/>
                <a:gd name="T13" fmla="*/ 1 h 208"/>
                <a:gd name="T14" fmla="*/ 1 w 84"/>
                <a:gd name="T15" fmla="*/ 1 h 208"/>
                <a:gd name="T16" fmla="*/ 1 w 84"/>
                <a:gd name="T17" fmla="*/ 1 h 208"/>
                <a:gd name="T18" fmla="*/ 1 w 84"/>
                <a:gd name="T19" fmla="*/ 1 h 208"/>
                <a:gd name="T20" fmla="*/ 1 w 84"/>
                <a:gd name="T21" fmla="*/ 1 h 208"/>
                <a:gd name="T22" fmla="*/ 1 w 84"/>
                <a:gd name="T23" fmla="*/ 1 h 208"/>
                <a:gd name="T24" fmla="*/ 1 w 84"/>
                <a:gd name="T25" fmla="*/ 1 h 208"/>
                <a:gd name="T26" fmla="*/ 0 w 84"/>
                <a:gd name="T27" fmla="*/ 1 h 208"/>
                <a:gd name="T28" fmla="*/ 1 w 84"/>
                <a:gd name="T29" fmla="*/ 1 h 208"/>
                <a:gd name="T30" fmla="*/ 1 w 84"/>
                <a:gd name="T31" fmla="*/ 1 h 208"/>
                <a:gd name="T32" fmla="*/ 1 w 84"/>
                <a:gd name="T33" fmla="*/ 1 h 208"/>
                <a:gd name="T34" fmla="*/ 1 w 84"/>
                <a:gd name="T35" fmla="*/ 1 h 208"/>
                <a:gd name="T36" fmla="*/ 1 w 84"/>
                <a:gd name="T37" fmla="*/ 1 h 208"/>
                <a:gd name="T38" fmla="*/ 1 w 84"/>
                <a:gd name="T39" fmla="*/ 1 h 208"/>
                <a:gd name="T40" fmla="*/ 1 w 84"/>
                <a:gd name="T41" fmla="*/ 0 h 20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84"/>
                <a:gd name="T64" fmla="*/ 0 h 208"/>
                <a:gd name="T65" fmla="*/ 84 w 84"/>
                <a:gd name="T66" fmla="*/ 208 h 20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185"/>
            <p:cNvSpPr>
              <a:spLocks/>
            </p:cNvSpPr>
            <p:nvPr/>
          </p:nvSpPr>
          <p:spPr bwMode="auto">
            <a:xfrm>
              <a:off x="3013" y="2479"/>
              <a:ext cx="72" cy="84"/>
            </a:xfrm>
            <a:custGeom>
              <a:avLst/>
              <a:gdLst>
                <a:gd name="T0" fmla="*/ 0 w 144"/>
                <a:gd name="T1" fmla="*/ 0 h 170"/>
                <a:gd name="T2" fmla="*/ 1 w 144"/>
                <a:gd name="T3" fmla="*/ 0 h 170"/>
                <a:gd name="T4" fmla="*/ 1 w 144"/>
                <a:gd name="T5" fmla="*/ 0 h 170"/>
                <a:gd name="T6" fmla="*/ 1 w 144"/>
                <a:gd name="T7" fmla="*/ 0 h 170"/>
                <a:gd name="T8" fmla="*/ 1 w 144"/>
                <a:gd name="T9" fmla="*/ 0 h 170"/>
                <a:gd name="T10" fmla="*/ 1 w 144"/>
                <a:gd name="T11" fmla="*/ 0 h 170"/>
                <a:gd name="T12" fmla="*/ 1 w 144"/>
                <a:gd name="T13" fmla="*/ 0 h 170"/>
                <a:gd name="T14" fmla="*/ 1 w 144"/>
                <a:gd name="T15" fmla="*/ 0 h 170"/>
                <a:gd name="T16" fmla="*/ 1 w 144"/>
                <a:gd name="T17" fmla="*/ 0 h 170"/>
                <a:gd name="T18" fmla="*/ 1 w 144"/>
                <a:gd name="T19" fmla="*/ 0 h 170"/>
                <a:gd name="T20" fmla="*/ 1 w 144"/>
                <a:gd name="T21" fmla="*/ 0 h 170"/>
                <a:gd name="T22" fmla="*/ 1 w 144"/>
                <a:gd name="T23" fmla="*/ 0 h 170"/>
                <a:gd name="T24" fmla="*/ 1 w 144"/>
                <a:gd name="T25" fmla="*/ 0 h 170"/>
                <a:gd name="T26" fmla="*/ 1 w 144"/>
                <a:gd name="T27" fmla="*/ 0 h 170"/>
                <a:gd name="T28" fmla="*/ 1 w 144"/>
                <a:gd name="T29" fmla="*/ 0 h 170"/>
                <a:gd name="T30" fmla="*/ 1 w 144"/>
                <a:gd name="T31" fmla="*/ 0 h 170"/>
                <a:gd name="T32" fmla="*/ 1 w 144"/>
                <a:gd name="T33" fmla="*/ 0 h 170"/>
                <a:gd name="T34" fmla="*/ 1 w 144"/>
                <a:gd name="T35" fmla="*/ 0 h 170"/>
                <a:gd name="T36" fmla="*/ 1 w 144"/>
                <a:gd name="T37" fmla="*/ 0 h 170"/>
                <a:gd name="T38" fmla="*/ 1 w 144"/>
                <a:gd name="T39" fmla="*/ 0 h 170"/>
                <a:gd name="T40" fmla="*/ 1 w 144"/>
                <a:gd name="T41" fmla="*/ 0 h 170"/>
                <a:gd name="T42" fmla="*/ 1 w 144"/>
                <a:gd name="T43" fmla="*/ 0 h 170"/>
                <a:gd name="T44" fmla="*/ 1 w 144"/>
                <a:gd name="T45" fmla="*/ 0 h 170"/>
                <a:gd name="T46" fmla="*/ 1 w 144"/>
                <a:gd name="T47" fmla="*/ 0 h 170"/>
                <a:gd name="T48" fmla="*/ 0 w 144"/>
                <a:gd name="T49" fmla="*/ 0 h 17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4"/>
                <a:gd name="T76" fmla="*/ 0 h 170"/>
                <a:gd name="T77" fmla="*/ 144 w 144"/>
                <a:gd name="T78" fmla="*/ 170 h 17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1" name="Freeform 186"/>
            <p:cNvSpPr>
              <a:spLocks/>
            </p:cNvSpPr>
            <p:nvPr/>
          </p:nvSpPr>
          <p:spPr bwMode="auto">
            <a:xfrm>
              <a:off x="3020" y="2460"/>
              <a:ext cx="99" cy="51"/>
            </a:xfrm>
            <a:custGeom>
              <a:avLst/>
              <a:gdLst>
                <a:gd name="T0" fmla="*/ 0 w 199"/>
                <a:gd name="T1" fmla="*/ 0 h 103"/>
                <a:gd name="T2" fmla="*/ 0 w 199"/>
                <a:gd name="T3" fmla="*/ 0 h 103"/>
                <a:gd name="T4" fmla="*/ 0 w 199"/>
                <a:gd name="T5" fmla="*/ 0 h 103"/>
                <a:gd name="T6" fmla="*/ 0 w 199"/>
                <a:gd name="T7" fmla="*/ 0 h 103"/>
                <a:gd name="T8" fmla="*/ 0 w 199"/>
                <a:gd name="T9" fmla="*/ 0 h 103"/>
                <a:gd name="T10" fmla="*/ 0 w 199"/>
                <a:gd name="T11" fmla="*/ 0 h 103"/>
                <a:gd name="T12" fmla="*/ 0 w 199"/>
                <a:gd name="T13" fmla="*/ 0 h 103"/>
                <a:gd name="T14" fmla="*/ 0 w 199"/>
                <a:gd name="T15" fmla="*/ 0 h 103"/>
                <a:gd name="T16" fmla="*/ 0 w 199"/>
                <a:gd name="T17" fmla="*/ 0 h 103"/>
                <a:gd name="T18" fmla="*/ 0 w 199"/>
                <a:gd name="T19" fmla="*/ 0 h 103"/>
                <a:gd name="T20" fmla="*/ 0 w 199"/>
                <a:gd name="T21" fmla="*/ 0 h 103"/>
                <a:gd name="T22" fmla="*/ 0 w 199"/>
                <a:gd name="T23" fmla="*/ 0 h 103"/>
                <a:gd name="T24" fmla="*/ 0 w 199"/>
                <a:gd name="T25" fmla="*/ 0 h 103"/>
                <a:gd name="T26" fmla="*/ 0 w 199"/>
                <a:gd name="T27" fmla="*/ 0 h 103"/>
                <a:gd name="T28" fmla="*/ 0 w 199"/>
                <a:gd name="T29" fmla="*/ 0 h 103"/>
                <a:gd name="T30" fmla="*/ 0 w 199"/>
                <a:gd name="T31" fmla="*/ 0 h 103"/>
                <a:gd name="T32" fmla="*/ 0 w 199"/>
                <a:gd name="T33" fmla="*/ 0 h 103"/>
                <a:gd name="T34" fmla="*/ 0 w 199"/>
                <a:gd name="T35" fmla="*/ 0 h 103"/>
                <a:gd name="T36" fmla="*/ 0 w 199"/>
                <a:gd name="T37" fmla="*/ 0 h 103"/>
                <a:gd name="T38" fmla="*/ 0 w 199"/>
                <a:gd name="T39" fmla="*/ 0 h 103"/>
                <a:gd name="T40" fmla="*/ 0 w 199"/>
                <a:gd name="T41" fmla="*/ 0 h 103"/>
                <a:gd name="T42" fmla="*/ 0 w 199"/>
                <a:gd name="T43" fmla="*/ 0 h 103"/>
                <a:gd name="T44" fmla="*/ 0 w 199"/>
                <a:gd name="T45" fmla="*/ 0 h 103"/>
                <a:gd name="T46" fmla="*/ 0 w 199"/>
                <a:gd name="T47" fmla="*/ 0 h 103"/>
                <a:gd name="T48" fmla="*/ 0 w 199"/>
                <a:gd name="T49" fmla="*/ 0 h 103"/>
                <a:gd name="T50" fmla="*/ 0 w 199"/>
                <a:gd name="T51" fmla="*/ 0 h 103"/>
                <a:gd name="T52" fmla="*/ 0 w 199"/>
                <a:gd name="T53" fmla="*/ 0 h 103"/>
                <a:gd name="T54" fmla="*/ 0 w 199"/>
                <a:gd name="T55" fmla="*/ 0 h 103"/>
                <a:gd name="T56" fmla="*/ 0 w 199"/>
                <a:gd name="T57" fmla="*/ 0 h 103"/>
                <a:gd name="T58" fmla="*/ 0 w 199"/>
                <a:gd name="T59" fmla="*/ 0 h 103"/>
                <a:gd name="T60" fmla="*/ 0 w 199"/>
                <a:gd name="T61" fmla="*/ 0 h 103"/>
                <a:gd name="T62" fmla="*/ 0 w 199"/>
                <a:gd name="T63" fmla="*/ 0 h 103"/>
                <a:gd name="T64" fmla="*/ 0 w 199"/>
                <a:gd name="T65" fmla="*/ 0 h 10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99"/>
                <a:gd name="T100" fmla="*/ 0 h 103"/>
                <a:gd name="T101" fmla="*/ 199 w 199"/>
                <a:gd name="T102" fmla="*/ 103 h 10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2" name="Freeform 187"/>
            <p:cNvSpPr>
              <a:spLocks/>
            </p:cNvSpPr>
            <p:nvPr/>
          </p:nvSpPr>
          <p:spPr bwMode="auto">
            <a:xfrm>
              <a:off x="3093" y="3326"/>
              <a:ext cx="53" cy="98"/>
            </a:xfrm>
            <a:custGeom>
              <a:avLst/>
              <a:gdLst>
                <a:gd name="T0" fmla="*/ 0 w 107"/>
                <a:gd name="T1" fmla="*/ 0 h 195"/>
                <a:gd name="T2" fmla="*/ 0 w 107"/>
                <a:gd name="T3" fmla="*/ 1 h 195"/>
                <a:gd name="T4" fmla="*/ 0 w 107"/>
                <a:gd name="T5" fmla="*/ 1 h 195"/>
                <a:gd name="T6" fmla="*/ 0 w 107"/>
                <a:gd name="T7" fmla="*/ 1 h 195"/>
                <a:gd name="T8" fmla="*/ 0 w 107"/>
                <a:gd name="T9" fmla="*/ 1 h 195"/>
                <a:gd name="T10" fmla="*/ 0 w 107"/>
                <a:gd name="T11" fmla="*/ 1 h 195"/>
                <a:gd name="T12" fmla="*/ 0 w 107"/>
                <a:gd name="T13" fmla="*/ 1 h 195"/>
                <a:gd name="T14" fmla="*/ 0 w 107"/>
                <a:gd name="T15" fmla="*/ 1 h 195"/>
                <a:gd name="T16" fmla="*/ 0 w 107"/>
                <a:gd name="T17" fmla="*/ 1 h 195"/>
                <a:gd name="T18" fmla="*/ 0 w 107"/>
                <a:gd name="T19" fmla="*/ 1 h 195"/>
                <a:gd name="T20" fmla="*/ 0 w 107"/>
                <a:gd name="T21" fmla="*/ 1 h 195"/>
                <a:gd name="T22" fmla="*/ 0 w 107"/>
                <a:gd name="T23" fmla="*/ 1 h 195"/>
                <a:gd name="T24" fmla="*/ 0 w 107"/>
                <a:gd name="T25" fmla="*/ 1 h 195"/>
                <a:gd name="T26" fmla="*/ 0 w 107"/>
                <a:gd name="T27" fmla="*/ 1 h 195"/>
                <a:gd name="T28" fmla="*/ 0 w 107"/>
                <a:gd name="T29" fmla="*/ 1 h 195"/>
                <a:gd name="T30" fmla="*/ 0 w 107"/>
                <a:gd name="T31" fmla="*/ 1 h 195"/>
                <a:gd name="T32" fmla="*/ 0 w 107"/>
                <a:gd name="T33" fmla="*/ 1 h 195"/>
                <a:gd name="T34" fmla="*/ 0 w 107"/>
                <a:gd name="T35" fmla="*/ 1 h 195"/>
                <a:gd name="T36" fmla="*/ 0 w 107"/>
                <a:gd name="T37" fmla="*/ 1 h 195"/>
                <a:gd name="T38" fmla="*/ 0 w 107"/>
                <a:gd name="T39" fmla="*/ 1 h 195"/>
                <a:gd name="T40" fmla="*/ 0 w 107"/>
                <a:gd name="T41" fmla="*/ 1 h 195"/>
                <a:gd name="T42" fmla="*/ 0 w 107"/>
                <a:gd name="T43" fmla="*/ 1 h 195"/>
                <a:gd name="T44" fmla="*/ 0 w 107"/>
                <a:gd name="T45" fmla="*/ 1 h 195"/>
                <a:gd name="T46" fmla="*/ 0 w 107"/>
                <a:gd name="T47" fmla="*/ 1 h 195"/>
                <a:gd name="T48" fmla="*/ 0 w 107"/>
                <a:gd name="T49" fmla="*/ 0 h 1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7"/>
                <a:gd name="T76" fmla="*/ 0 h 195"/>
                <a:gd name="T77" fmla="*/ 107 w 107"/>
                <a:gd name="T78" fmla="*/ 195 h 1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3" name="Freeform 188"/>
            <p:cNvSpPr>
              <a:spLocks/>
            </p:cNvSpPr>
            <p:nvPr/>
          </p:nvSpPr>
          <p:spPr bwMode="auto">
            <a:xfrm>
              <a:off x="3043" y="3323"/>
              <a:ext cx="91" cy="63"/>
            </a:xfrm>
            <a:custGeom>
              <a:avLst/>
              <a:gdLst>
                <a:gd name="T0" fmla="*/ 0 w 183"/>
                <a:gd name="T1" fmla="*/ 0 h 126"/>
                <a:gd name="T2" fmla="*/ 0 w 183"/>
                <a:gd name="T3" fmla="*/ 1 h 126"/>
                <a:gd name="T4" fmla="*/ 0 w 183"/>
                <a:gd name="T5" fmla="*/ 1 h 126"/>
                <a:gd name="T6" fmla="*/ 0 w 183"/>
                <a:gd name="T7" fmla="*/ 1 h 126"/>
                <a:gd name="T8" fmla="*/ 0 w 183"/>
                <a:gd name="T9" fmla="*/ 1 h 126"/>
                <a:gd name="T10" fmla="*/ 0 w 183"/>
                <a:gd name="T11" fmla="*/ 1 h 126"/>
                <a:gd name="T12" fmla="*/ 0 w 183"/>
                <a:gd name="T13" fmla="*/ 1 h 126"/>
                <a:gd name="T14" fmla="*/ 0 w 183"/>
                <a:gd name="T15" fmla="*/ 1 h 126"/>
                <a:gd name="T16" fmla="*/ 0 w 183"/>
                <a:gd name="T17" fmla="*/ 1 h 126"/>
                <a:gd name="T18" fmla="*/ 0 w 183"/>
                <a:gd name="T19" fmla="*/ 1 h 126"/>
                <a:gd name="T20" fmla="*/ 0 w 183"/>
                <a:gd name="T21" fmla="*/ 1 h 126"/>
                <a:gd name="T22" fmla="*/ 0 w 183"/>
                <a:gd name="T23" fmla="*/ 1 h 126"/>
                <a:gd name="T24" fmla="*/ 0 w 183"/>
                <a:gd name="T25" fmla="*/ 1 h 126"/>
                <a:gd name="T26" fmla="*/ 0 w 183"/>
                <a:gd name="T27" fmla="*/ 1 h 126"/>
                <a:gd name="T28" fmla="*/ 0 w 183"/>
                <a:gd name="T29" fmla="*/ 1 h 126"/>
                <a:gd name="T30" fmla="*/ 0 w 183"/>
                <a:gd name="T31" fmla="*/ 1 h 126"/>
                <a:gd name="T32" fmla="*/ 0 w 183"/>
                <a:gd name="T33" fmla="*/ 1 h 126"/>
                <a:gd name="T34" fmla="*/ 0 w 183"/>
                <a:gd name="T35" fmla="*/ 1 h 126"/>
                <a:gd name="T36" fmla="*/ 0 w 183"/>
                <a:gd name="T37" fmla="*/ 1 h 126"/>
                <a:gd name="T38" fmla="*/ 0 w 183"/>
                <a:gd name="T39" fmla="*/ 1 h 126"/>
                <a:gd name="T40" fmla="*/ 0 w 183"/>
                <a:gd name="T41" fmla="*/ 1 h 126"/>
                <a:gd name="T42" fmla="*/ 0 w 183"/>
                <a:gd name="T43" fmla="*/ 1 h 126"/>
                <a:gd name="T44" fmla="*/ 0 w 183"/>
                <a:gd name="T45" fmla="*/ 1 h 126"/>
                <a:gd name="T46" fmla="*/ 0 w 183"/>
                <a:gd name="T47" fmla="*/ 1 h 126"/>
                <a:gd name="T48" fmla="*/ 0 w 183"/>
                <a:gd name="T49" fmla="*/ 0 h 12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3"/>
                <a:gd name="T76" fmla="*/ 0 h 126"/>
                <a:gd name="T77" fmla="*/ 183 w 183"/>
                <a:gd name="T78" fmla="*/ 126 h 12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4" name="Freeform 189"/>
            <p:cNvSpPr>
              <a:spLocks/>
            </p:cNvSpPr>
            <p:nvPr/>
          </p:nvSpPr>
          <p:spPr bwMode="auto">
            <a:xfrm>
              <a:off x="3143" y="3325"/>
              <a:ext cx="52" cy="98"/>
            </a:xfrm>
            <a:custGeom>
              <a:avLst/>
              <a:gdLst>
                <a:gd name="T0" fmla="*/ 0 w 102"/>
                <a:gd name="T1" fmla="*/ 0 h 197"/>
                <a:gd name="T2" fmla="*/ 1 w 102"/>
                <a:gd name="T3" fmla="*/ 0 h 197"/>
                <a:gd name="T4" fmla="*/ 1 w 102"/>
                <a:gd name="T5" fmla="*/ 0 h 197"/>
                <a:gd name="T6" fmla="*/ 1 w 102"/>
                <a:gd name="T7" fmla="*/ 0 h 197"/>
                <a:gd name="T8" fmla="*/ 1 w 102"/>
                <a:gd name="T9" fmla="*/ 0 h 197"/>
                <a:gd name="T10" fmla="*/ 1 w 102"/>
                <a:gd name="T11" fmla="*/ 0 h 197"/>
                <a:gd name="T12" fmla="*/ 1 w 102"/>
                <a:gd name="T13" fmla="*/ 0 h 197"/>
                <a:gd name="T14" fmla="*/ 1 w 102"/>
                <a:gd name="T15" fmla="*/ 0 h 197"/>
                <a:gd name="T16" fmla="*/ 1 w 102"/>
                <a:gd name="T17" fmla="*/ 0 h 197"/>
                <a:gd name="T18" fmla="*/ 1 w 102"/>
                <a:gd name="T19" fmla="*/ 0 h 197"/>
                <a:gd name="T20" fmla="*/ 1 w 102"/>
                <a:gd name="T21" fmla="*/ 0 h 197"/>
                <a:gd name="T22" fmla="*/ 1 w 102"/>
                <a:gd name="T23" fmla="*/ 0 h 197"/>
                <a:gd name="T24" fmla="*/ 1 w 102"/>
                <a:gd name="T25" fmla="*/ 0 h 197"/>
                <a:gd name="T26" fmla="*/ 1 w 102"/>
                <a:gd name="T27" fmla="*/ 0 h 197"/>
                <a:gd name="T28" fmla="*/ 1 w 102"/>
                <a:gd name="T29" fmla="*/ 0 h 197"/>
                <a:gd name="T30" fmla="*/ 1 w 102"/>
                <a:gd name="T31" fmla="*/ 0 h 197"/>
                <a:gd name="T32" fmla="*/ 1 w 102"/>
                <a:gd name="T33" fmla="*/ 0 h 197"/>
                <a:gd name="T34" fmla="*/ 1 w 102"/>
                <a:gd name="T35" fmla="*/ 0 h 197"/>
                <a:gd name="T36" fmla="*/ 1 w 102"/>
                <a:gd name="T37" fmla="*/ 0 h 197"/>
                <a:gd name="T38" fmla="*/ 1 w 102"/>
                <a:gd name="T39" fmla="*/ 0 h 197"/>
                <a:gd name="T40" fmla="*/ 1 w 102"/>
                <a:gd name="T41" fmla="*/ 0 h 197"/>
                <a:gd name="T42" fmla="*/ 1 w 102"/>
                <a:gd name="T43" fmla="*/ 0 h 197"/>
                <a:gd name="T44" fmla="*/ 1 w 102"/>
                <a:gd name="T45" fmla="*/ 0 h 197"/>
                <a:gd name="T46" fmla="*/ 1 w 102"/>
                <a:gd name="T47" fmla="*/ 0 h 197"/>
                <a:gd name="T48" fmla="*/ 0 w 102"/>
                <a:gd name="T49" fmla="*/ 0 h 19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02"/>
                <a:gd name="T76" fmla="*/ 0 h 197"/>
                <a:gd name="T77" fmla="*/ 102 w 102"/>
                <a:gd name="T78" fmla="*/ 197 h 19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Freeform 190"/>
            <p:cNvSpPr>
              <a:spLocks/>
            </p:cNvSpPr>
            <p:nvPr/>
          </p:nvSpPr>
          <p:spPr bwMode="auto">
            <a:xfrm>
              <a:off x="3146" y="3319"/>
              <a:ext cx="90" cy="64"/>
            </a:xfrm>
            <a:custGeom>
              <a:avLst/>
              <a:gdLst>
                <a:gd name="T0" fmla="*/ 0 w 180"/>
                <a:gd name="T1" fmla="*/ 0 h 129"/>
                <a:gd name="T2" fmla="*/ 1 w 180"/>
                <a:gd name="T3" fmla="*/ 0 h 129"/>
                <a:gd name="T4" fmla="*/ 1 w 180"/>
                <a:gd name="T5" fmla="*/ 0 h 129"/>
                <a:gd name="T6" fmla="*/ 1 w 180"/>
                <a:gd name="T7" fmla="*/ 0 h 129"/>
                <a:gd name="T8" fmla="*/ 1 w 180"/>
                <a:gd name="T9" fmla="*/ 0 h 129"/>
                <a:gd name="T10" fmla="*/ 1 w 180"/>
                <a:gd name="T11" fmla="*/ 0 h 129"/>
                <a:gd name="T12" fmla="*/ 1 w 180"/>
                <a:gd name="T13" fmla="*/ 0 h 129"/>
                <a:gd name="T14" fmla="*/ 1 w 180"/>
                <a:gd name="T15" fmla="*/ 0 h 129"/>
                <a:gd name="T16" fmla="*/ 1 w 180"/>
                <a:gd name="T17" fmla="*/ 0 h 129"/>
                <a:gd name="T18" fmla="*/ 1 w 180"/>
                <a:gd name="T19" fmla="*/ 0 h 129"/>
                <a:gd name="T20" fmla="*/ 1 w 180"/>
                <a:gd name="T21" fmla="*/ 0 h 129"/>
                <a:gd name="T22" fmla="*/ 1 w 180"/>
                <a:gd name="T23" fmla="*/ 0 h 129"/>
                <a:gd name="T24" fmla="*/ 1 w 180"/>
                <a:gd name="T25" fmla="*/ 0 h 129"/>
                <a:gd name="T26" fmla="*/ 1 w 180"/>
                <a:gd name="T27" fmla="*/ 0 h 129"/>
                <a:gd name="T28" fmla="*/ 1 w 180"/>
                <a:gd name="T29" fmla="*/ 0 h 129"/>
                <a:gd name="T30" fmla="*/ 1 w 180"/>
                <a:gd name="T31" fmla="*/ 0 h 129"/>
                <a:gd name="T32" fmla="*/ 1 w 180"/>
                <a:gd name="T33" fmla="*/ 0 h 129"/>
                <a:gd name="T34" fmla="*/ 1 w 180"/>
                <a:gd name="T35" fmla="*/ 0 h 129"/>
                <a:gd name="T36" fmla="*/ 1 w 180"/>
                <a:gd name="T37" fmla="*/ 0 h 129"/>
                <a:gd name="T38" fmla="*/ 1 w 180"/>
                <a:gd name="T39" fmla="*/ 0 h 129"/>
                <a:gd name="T40" fmla="*/ 1 w 180"/>
                <a:gd name="T41" fmla="*/ 0 h 129"/>
                <a:gd name="T42" fmla="*/ 1 w 180"/>
                <a:gd name="T43" fmla="*/ 0 h 129"/>
                <a:gd name="T44" fmla="*/ 1 w 180"/>
                <a:gd name="T45" fmla="*/ 0 h 129"/>
                <a:gd name="T46" fmla="*/ 1 w 180"/>
                <a:gd name="T47" fmla="*/ 0 h 129"/>
                <a:gd name="T48" fmla="*/ 0 w 180"/>
                <a:gd name="T49" fmla="*/ 0 h 12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80"/>
                <a:gd name="T76" fmla="*/ 0 h 129"/>
                <a:gd name="T77" fmla="*/ 180 w 180"/>
                <a:gd name="T78" fmla="*/ 129 h 12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Freeform 191"/>
            <p:cNvSpPr>
              <a:spLocks/>
            </p:cNvSpPr>
            <p:nvPr/>
          </p:nvSpPr>
          <p:spPr bwMode="auto">
            <a:xfrm>
              <a:off x="3150" y="3281"/>
              <a:ext cx="103" cy="42"/>
            </a:xfrm>
            <a:custGeom>
              <a:avLst/>
              <a:gdLst>
                <a:gd name="T0" fmla="*/ 0 w 206"/>
                <a:gd name="T1" fmla="*/ 0 h 85"/>
                <a:gd name="T2" fmla="*/ 1 w 206"/>
                <a:gd name="T3" fmla="*/ 0 h 85"/>
                <a:gd name="T4" fmla="*/ 1 w 206"/>
                <a:gd name="T5" fmla="*/ 0 h 85"/>
                <a:gd name="T6" fmla="*/ 1 w 206"/>
                <a:gd name="T7" fmla="*/ 0 h 85"/>
                <a:gd name="T8" fmla="*/ 1 w 206"/>
                <a:gd name="T9" fmla="*/ 0 h 85"/>
                <a:gd name="T10" fmla="*/ 1 w 206"/>
                <a:gd name="T11" fmla="*/ 0 h 85"/>
                <a:gd name="T12" fmla="*/ 1 w 206"/>
                <a:gd name="T13" fmla="*/ 0 h 85"/>
                <a:gd name="T14" fmla="*/ 1 w 206"/>
                <a:gd name="T15" fmla="*/ 0 h 85"/>
                <a:gd name="T16" fmla="*/ 1 w 206"/>
                <a:gd name="T17" fmla="*/ 0 h 85"/>
                <a:gd name="T18" fmla="*/ 1 w 206"/>
                <a:gd name="T19" fmla="*/ 0 h 85"/>
                <a:gd name="T20" fmla="*/ 1 w 206"/>
                <a:gd name="T21" fmla="*/ 0 h 85"/>
                <a:gd name="T22" fmla="*/ 1 w 206"/>
                <a:gd name="T23" fmla="*/ 0 h 85"/>
                <a:gd name="T24" fmla="*/ 1 w 206"/>
                <a:gd name="T25" fmla="*/ 0 h 85"/>
                <a:gd name="T26" fmla="*/ 1 w 206"/>
                <a:gd name="T27" fmla="*/ 0 h 85"/>
                <a:gd name="T28" fmla="*/ 1 w 206"/>
                <a:gd name="T29" fmla="*/ 0 h 85"/>
                <a:gd name="T30" fmla="*/ 1 w 206"/>
                <a:gd name="T31" fmla="*/ 0 h 85"/>
                <a:gd name="T32" fmla="*/ 1 w 206"/>
                <a:gd name="T33" fmla="*/ 0 h 85"/>
                <a:gd name="T34" fmla="*/ 1 w 206"/>
                <a:gd name="T35" fmla="*/ 0 h 85"/>
                <a:gd name="T36" fmla="*/ 1 w 206"/>
                <a:gd name="T37" fmla="*/ 0 h 85"/>
                <a:gd name="T38" fmla="*/ 1 w 206"/>
                <a:gd name="T39" fmla="*/ 0 h 85"/>
                <a:gd name="T40" fmla="*/ 1 w 206"/>
                <a:gd name="T41" fmla="*/ 0 h 85"/>
                <a:gd name="T42" fmla="*/ 1 w 206"/>
                <a:gd name="T43" fmla="*/ 0 h 85"/>
                <a:gd name="T44" fmla="*/ 1 w 206"/>
                <a:gd name="T45" fmla="*/ 0 h 85"/>
                <a:gd name="T46" fmla="*/ 1 w 206"/>
                <a:gd name="T47" fmla="*/ 0 h 85"/>
                <a:gd name="T48" fmla="*/ 1 w 206"/>
                <a:gd name="T49" fmla="*/ 0 h 85"/>
                <a:gd name="T50" fmla="*/ 1 w 206"/>
                <a:gd name="T51" fmla="*/ 0 h 85"/>
                <a:gd name="T52" fmla="*/ 1 w 206"/>
                <a:gd name="T53" fmla="*/ 0 h 85"/>
                <a:gd name="T54" fmla="*/ 1 w 206"/>
                <a:gd name="T55" fmla="*/ 0 h 85"/>
                <a:gd name="T56" fmla="*/ 1 w 206"/>
                <a:gd name="T57" fmla="*/ 0 h 85"/>
                <a:gd name="T58" fmla="*/ 1 w 206"/>
                <a:gd name="T59" fmla="*/ 0 h 85"/>
                <a:gd name="T60" fmla="*/ 1 w 206"/>
                <a:gd name="T61" fmla="*/ 0 h 85"/>
                <a:gd name="T62" fmla="*/ 1 w 206"/>
                <a:gd name="T63" fmla="*/ 0 h 85"/>
                <a:gd name="T64" fmla="*/ 0 w 206"/>
                <a:gd name="T65" fmla="*/ 0 h 8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6"/>
                <a:gd name="T100" fmla="*/ 0 h 85"/>
                <a:gd name="T101" fmla="*/ 206 w 206"/>
                <a:gd name="T102" fmla="*/ 85 h 8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Freeform 192"/>
            <p:cNvSpPr>
              <a:spLocks/>
            </p:cNvSpPr>
            <p:nvPr/>
          </p:nvSpPr>
          <p:spPr bwMode="auto">
            <a:xfrm>
              <a:off x="2822" y="3075"/>
              <a:ext cx="74" cy="47"/>
            </a:xfrm>
            <a:custGeom>
              <a:avLst/>
              <a:gdLst>
                <a:gd name="T0" fmla="*/ 0 w 147"/>
                <a:gd name="T1" fmla="*/ 0 h 95"/>
                <a:gd name="T2" fmla="*/ 1 w 147"/>
                <a:gd name="T3" fmla="*/ 0 h 95"/>
                <a:gd name="T4" fmla="*/ 1 w 147"/>
                <a:gd name="T5" fmla="*/ 0 h 95"/>
                <a:gd name="T6" fmla="*/ 1 w 147"/>
                <a:gd name="T7" fmla="*/ 0 h 95"/>
                <a:gd name="T8" fmla="*/ 1 w 147"/>
                <a:gd name="T9" fmla="*/ 0 h 95"/>
                <a:gd name="T10" fmla="*/ 1 w 147"/>
                <a:gd name="T11" fmla="*/ 0 h 95"/>
                <a:gd name="T12" fmla="*/ 1 w 147"/>
                <a:gd name="T13" fmla="*/ 0 h 95"/>
                <a:gd name="T14" fmla="*/ 1 w 147"/>
                <a:gd name="T15" fmla="*/ 0 h 95"/>
                <a:gd name="T16" fmla="*/ 1 w 147"/>
                <a:gd name="T17" fmla="*/ 0 h 95"/>
                <a:gd name="T18" fmla="*/ 1 w 147"/>
                <a:gd name="T19" fmla="*/ 0 h 95"/>
                <a:gd name="T20" fmla="*/ 1 w 147"/>
                <a:gd name="T21" fmla="*/ 0 h 95"/>
                <a:gd name="T22" fmla="*/ 1 w 147"/>
                <a:gd name="T23" fmla="*/ 0 h 95"/>
                <a:gd name="T24" fmla="*/ 1 w 147"/>
                <a:gd name="T25" fmla="*/ 0 h 95"/>
                <a:gd name="T26" fmla="*/ 1 w 147"/>
                <a:gd name="T27" fmla="*/ 0 h 95"/>
                <a:gd name="T28" fmla="*/ 1 w 147"/>
                <a:gd name="T29" fmla="*/ 0 h 95"/>
                <a:gd name="T30" fmla="*/ 1 w 147"/>
                <a:gd name="T31" fmla="*/ 0 h 95"/>
                <a:gd name="T32" fmla="*/ 1 w 147"/>
                <a:gd name="T33" fmla="*/ 0 h 95"/>
                <a:gd name="T34" fmla="*/ 1 w 147"/>
                <a:gd name="T35" fmla="*/ 0 h 95"/>
                <a:gd name="T36" fmla="*/ 1 w 147"/>
                <a:gd name="T37" fmla="*/ 0 h 95"/>
                <a:gd name="T38" fmla="*/ 1 w 147"/>
                <a:gd name="T39" fmla="*/ 0 h 95"/>
                <a:gd name="T40" fmla="*/ 1 w 147"/>
                <a:gd name="T41" fmla="*/ 0 h 95"/>
                <a:gd name="T42" fmla="*/ 1 w 147"/>
                <a:gd name="T43" fmla="*/ 0 h 95"/>
                <a:gd name="T44" fmla="*/ 1 w 147"/>
                <a:gd name="T45" fmla="*/ 0 h 95"/>
                <a:gd name="T46" fmla="*/ 1 w 147"/>
                <a:gd name="T47" fmla="*/ 0 h 95"/>
                <a:gd name="T48" fmla="*/ 0 w 147"/>
                <a:gd name="T49" fmla="*/ 0 h 9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47"/>
                <a:gd name="T76" fmla="*/ 0 h 95"/>
                <a:gd name="T77" fmla="*/ 147 w 147"/>
                <a:gd name="T78" fmla="*/ 95 h 9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Freeform 193"/>
            <p:cNvSpPr>
              <a:spLocks/>
            </p:cNvSpPr>
            <p:nvPr/>
          </p:nvSpPr>
          <p:spPr bwMode="auto">
            <a:xfrm>
              <a:off x="2819" y="3081"/>
              <a:ext cx="43" cy="77"/>
            </a:xfrm>
            <a:custGeom>
              <a:avLst/>
              <a:gdLst>
                <a:gd name="T0" fmla="*/ 0 w 87"/>
                <a:gd name="T1" fmla="*/ 0 h 154"/>
                <a:gd name="T2" fmla="*/ 0 w 87"/>
                <a:gd name="T3" fmla="*/ 1 h 154"/>
                <a:gd name="T4" fmla="*/ 0 w 87"/>
                <a:gd name="T5" fmla="*/ 1 h 154"/>
                <a:gd name="T6" fmla="*/ 0 w 87"/>
                <a:gd name="T7" fmla="*/ 1 h 154"/>
                <a:gd name="T8" fmla="*/ 0 w 87"/>
                <a:gd name="T9" fmla="*/ 1 h 154"/>
                <a:gd name="T10" fmla="*/ 0 w 87"/>
                <a:gd name="T11" fmla="*/ 1 h 154"/>
                <a:gd name="T12" fmla="*/ 0 w 87"/>
                <a:gd name="T13" fmla="*/ 1 h 154"/>
                <a:gd name="T14" fmla="*/ 0 w 87"/>
                <a:gd name="T15" fmla="*/ 1 h 154"/>
                <a:gd name="T16" fmla="*/ 0 w 87"/>
                <a:gd name="T17" fmla="*/ 1 h 154"/>
                <a:gd name="T18" fmla="*/ 0 w 87"/>
                <a:gd name="T19" fmla="*/ 1 h 154"/>
                <a:gd name="T20" fmla="*/ 0 w 87"/>
                <a:gd name="T21" fmla="*/ 1 h 154"/>
                <a:gd name="T22" fmla="*/ 0 w 87"/>
                <a:gd name="T23" fmla="*/ 1 h 154"/>
                <a:gd name="T24" fmla="*/ 0 w 87"/>
                <a:gd name="T25" fmla="*/ 1 h 154"/>
                <a:gd name="T26" fmla="*/ 0 w 87"/>
                <a:gd name="T27" fmla="*/ 1 h 154"/>
                <a:gd name="T28" fmla="*/ 0 w 87"/>
                <a:gd name="T29" fmla="*/ 1 h 154"/>
                <a:gd name="T30" fmla="*/ 0 w 87"/>
                <a:gd name="T31" fmla="*/ 1 h 154"/>
                <a:gd name="T32" fmla="*/ 0 w 87"/>
                <a:gd name="T33" fmla="*/ 1 h 154"/>
                <a:gd name="T34" fmla="*/ 0 w 87"/>
                <a:gd name="T35" fmla="*/ 1 h 154"/>
                <a:gd name="T36" fmla="*/ 0 w 87"/>
                <a:gd name="T37" fmla="*/ 1 h 154"/>
                <a:gd name="T38" fmla="*/ 0 w 87"/>
                <a:gd name="T39" fmla="*/ 1 h 154"/>
                <a:gd name="T40" fmla="*/ 0 w 87"/>
                <a:gd name="T41" fmla="*/ 1 h 154"/>
                <a:gd name="T42" fmla="*/ 0 w 87"/>
                <a:gd name="T43" fmla="*/ 1 h 154"/>
                <a:gd name="T44" fmla="*/ 0 w 87"/>
                <a:gd name="T45" fmla="*/ 1 h 154"/>
                <a:gd name="T46" fmla="*/ 0 w 87"/>
                <a:gd name="T47" fmla="*/ 1 h 154"/>
                <a:gd name="T48" fmla="*/ 0 w 87"/>
                <a:gd name="T49" fmla="*/ 0 h 15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7"/>
                <a:gd name="T76" fmla="*/ 0 h 154"/>
                <a:gd name="T77" fmla="*/ 87 w 87"/>
                <a:gd name="T78" fmla="*/ 154 h 15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Freeform 194"/>
            <p:cNvSpPr>
              <a:spLocks/>
            </p:cNvSpPr>
            <p:nvPr/>
          </p:nvSpPr>
          <p:spPr bwMode="auto">
            <a:xfrm>
              <a:off x="2821" y="3040"/>
              <a:ext cx="81" cy="34"/>
            </a:xfrm>
            <a:custGeom>
              <a:avLst/>
              <a:gdLst>
                <a:gd name="T0" fmla="*/ 0 w 161"/>
                <a:gd name="T1" fmla="*/ 0 h 69"/>
                <a:gd name="T2" fmla="*/ 1 w 161"/>
                <a:gd name="T3" fmla="*/ 0 h 69"/>
                <a:gd name="T4" fmla="*/ 1 w 161"/>
                <a:gd name="T5" fmla="*/ 0 h 69"/>
                <a:gd name="T6" fmla="*/ 1 w 161"/>
                <a:gd name="T7" fmla="*/ 0 h 69"/>
                <a:gd name="T8" fmla="*/ 1 w 161"/>
                <a:gd name="T9" fmla="*/ 0 h 69"/>
                <a:gd name="T10" fmla="*/ 1 w 161"/>
                <a:gd name="T11" fmla="*/ 0 h 69"/>
                <a:gd name="T12" fmla="*/ 1 w 161"/>
                <a:gd name="T13" fmla="*/ 0 h 69"/>
                <a:gd name="T14" fmla="*/ 1 w 161"/>
                <a:gd name="T15" fmla="*/ 0 h 69"/>
                <a:gd name="T16" fmla="*/ 1 w 161"/>
                <a:gd name="T17" fmla="*/ 0 h 69"/>
                <a:gd name="T18" fmla="*/ 1 w 161"/>
                <a:gd name="T19" fmla="*/ 0 h 69"/>
                <a:gd name="T20" fmla="*/ 1 w 161"/>
                <a:gd name="T21" fmla="*/ 0 h 69"/>
                <a:gd name="T22" fmla="*/ 1 w 161"/>
                <a:gd name="T23" fmla="*/ 0 h 69"/>
                <a:gd name="T24" fmla="*/ 1 w 161"/>
                <a:gd name="T25" fmla="*/ 0 h 69"/>
                <a:gd name="T26" fmla="*/ 1 w 161"/>
                <a:gd name="T27" fmla="*/ 0 h 69"/>
                <a:gd name="T28" fmla="*/ 1 w 161"/>
                <a:gd name="T29" fmla="*/ 0 h 69"/>
                <a:gd name="T30" fmla="*/ 1 w 161"/>
                <a:gd name="T31" fmla="*/ 0 h 69"/>
                <a:gd name="T32" fmla="*/ 1 w 161"/>
                <a:gd name="T33" fmla="*/ 0 h 69"/>
                <a:gd name="T34" fmla="*/ 1 w 161"/>
                <a:gd name="T35" fmla="*/ 0 h 69"/>
                <a:gd name="T36" fmla="*/ 1 w 161"/>
                <a:gd name="T37" fmla="*/ 0 h 69"/>
                <a:gd name="T38" fmla="*/ 1 w 161"/>
                <a:gd name="T39" fmla="*/ 0 h 69"/>
                <a:gd name="T40" fmla="*/ 1 w 161"/>
                <a:gd name="T41" fmla="*/ 0 h 69"/>
                <a:gd name="T42" fmla="*/ 1 w 161"/>
                <a:gd name="T43" fmla="*/ 0 h 69"/>
                <a:gd name="T44" fmla="*/ 1 w 161"/>
                <a:gd name="T45" fmla="*/ 0 h 69"/>
                <a:gd name="T46" fmla="*/ 1 w 161"/>
                <a:gd name="T47" fmla="*/ 0 h 69"/>
                <a:gd name="T48" fmla="*/ 0 w 161"/>
                <a:gd name="T49" fmla="*/ 0 h 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61"/>
                <a:gd name="T76" fmla="*/ 0 h 69"/>
                <a:gd name="T77" fmla="*/ 161 w 161"/>
                <a:gd name="T78" fmla="*/ 69 h 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Freeform 195"/>
            <p:cNvSpPr>
              <a:spLocks/>
            </p:cNvSpPr>
            <p:nvPr/>
          </p:nvSpPr>
          <p:spPr bwMode="auto">
            <a:xfrm>
              <a:off x="2818" y="3005"/>
              <a:ext cx="57" cy="66"/>
            </a:xfrm>
            <a:custGeom>
              <a:avLst/>
              <a:gdLst>
                <a:gd name="T0" fmla="*/ 0 w 114"/>
                <a:gd name="T1" fmla="*/ 0 h 133"/>
                <a:gd name="T2" fmla="*/ 1 w 114"/>
                <a:gd name="T3" fmla="*/ 0 h 133"/>
                <a:gd name="T4" fmla="*/ 1 w 114"/>
                <a:gd name="T5" fmla="*/ 0 h 133"/>
                <a:gd name="T6" fmla="*/ 1 w 114"/>
                <a:gd name="T7" fmla="*/ 0 h 133"/>
                <a:gd name="T8" fmla="*/ 1 w 114"/>
                <a:gd name="T9" fmla="*/ 0 h 133"/>
                <a:gd name="T10" fmla="*/ 1 w 114"/>
                <a:gd name="T11" fmla="*/ 0 h 133"/>
                <a:gd name="T12" fmla="*/ 1 w 114"/>
                <a:gd name="T13" fmla="*/ 0 h 133"/>
                <a:gd name="T14" fmla="*/ 1 w 114"/>
                <a:gd name="T15" fmla="*/ 0 h 133"/>
                <a:gd name="T16" fmla="*/ 1 w 114"/>
                <a:gd name="T17" fmla="*/ 0 h 133"/>
                <a:gd name="T18" fmla="*/ 1 w 114"/>
                <a:gd name="T19" fmla="*/ 0 h 133"/>
                <a:gd name="T20" fmla="*/ 1 w 114"/>
                <a:gd name="T21" fmla="*/ 0 h 133"/>
                <a:gd name="T22" fmla="*/ 1 w 114"/>
                <a:gd name="T23" fmla="*/ 0 h 133"/>
                <a:gd name="T24" fmla="*/ 1 w 114"/>
                <a:gd name="T25" fmla="*/ 0 h 133"/>
                <a:gd name="T26" fmla="*/ 1 w 114"/>
                <a:gd name="T27" fmla="*/ 0 h 133"/>
                <a:gd name="T28" fmla="*/ 1 w 114"/>
                <a:gd name="T29" fmla="*/ 0 h 133"/>
                <a:gd name="T30" fmla="*/ 1 w 114"/>
                <a:gd name="T31" fmla="*/ 0 h 133"/>
                <a:gd name="T32" fmla="*/ 1 w 114"/>
                <a:gd name="T33" fmla="*/ 0 h 133"/>
                <a:gd name="T34" fmla="*/ 1 w 114"/>
                <a:gd name="T35" fmla="*/ 0 h 133"/>
                <a:gd name="T36" fmla="*/ 1 w 114"/>
                <a:gd name="T37" fmla="*/ 0 h 133"/>
                <a:gd name="T38" fmla="*/ 1 w 114"/>
                <a:gd name="T39" fmla="*/ 0 h 133"/>
                <a:gd name="T40" fmla="*/ 1 w 114"/>
                <a:gd name="T41" fmla="*/ 0 h 133"/>
                <a:gd name="T42" fmla="*/ 1 w 114"/>
                <a:gd name="T43" fmla="*/ 0 h 133"/>
                <a:gd name="T44" fmla="*/ 1 w 114"/>
                <a:gd name="T45" fmla="*/ 0 h 133"/>
                <a:gd name="T46" fmla="*/ 1 w 114"/>
                <a:gd name="T47" fmla="*/ 0 h 133"/>
                <a:gd name="T48" fmla="*/ 0 w 114"/>
                <a:gd name="T49" fmla="*/ 0 h 13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14"/>
                <a:gd name="T76" fmla="*/ 0 h 133"/>
                <a:gd name="T77" fmla="*/ 114 w 114"/>
                <a:gd name="T78" fmla="*/ 133 h 13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Freeform 196"/>
            <p:cNvSpPr>
              <a:spLocks/>
            </p:cNvSpPr>
            <p:nvPr/>
          </p:nvSpPr>
          <p:spPr bwMode="auto">
            <a:xfrm>
              <a:off x="2794" y="2985"/>
              <a:ext cx="35" cy="82"/>
            </a:xfrm>
            <a:custGeom>
              <a:avLst/>
              <a:gdLst>
                <a:gd name="T0" fmla="*/ 1 w 70"/>
                <a:gd name="T1" fmla="*/ 1 h 163"/>
                <a:gd name="T2" fmla="*/ 1 w 70"/>
                <a:gd name="T3" fmla="*/ 1 h 163"/>
                <a:gd name="T4" fmla="*/ 1 w 70"/>
                <a:gd name="T5" fmla="*/ 1 h 163"/>
                <a:gd name="T6" fmla="*/ 1 w 70"/>
                <a:gd name="T7" fmla="*/ 1 h 163"/>
                <a:gd name="T8" fmla="*/ 0 w 70"/>
                <a:gd name="T9" fmla="*/ 1 h 163"/>
                <a:gd name="T10" fmla="*/ 0 w 70"/>
                <a:gd name="T11" fmla="*/ 1 h 163"/>
                <a:gd name="T12" fmla="*/ 1 w 70"/>
                <a:gd name="T13" fmla="*/ 1 h 163"/>
                <a:gd name="T14" fmla="*/ 1 w 70"/>
                <a:gd name="T15" fmla="*/ 1 h 163"/>
                <a:gd name="T16" fmla="*/ 1 w 70"/>
                <a:gd name="T17" fmla="*/ 1 h 163"/>
                <a:gd name="T18" fmla="*/ 1 w 70"/>
                <a:gd name="T19" fmla="*/ 0 h 163"/>
                <a:gd name="T20" fmla="*/ 1 w 70"/>
                <a:gd name="T21" fmla="*/ 1 h 163"/>
                <a:gd name="T22" fmla="*/ 1 w 70"/>
                <a:gd name="T23" fmla="*/ 1 h 163"/>
                <a:gd name="T24" fmla="*/ 1 w 70"/>
                <a:gd name="T25" fmla="*/ 1 h 163"/>
                <a:gd name="T26" fmla="*/ 1 w 70"/>
                <a:gd name="T27" fmla="*/ 1 h 163"/>
                <a:gd name="T28" fmla="*/ 1 w 70"/>
                <a:gd name="T29" fmla="*/ 1 h 163"/>
                <a:gd name="T30" fmla="*/ 1 w 70"/>
                <a:gd name="T31" fmla="*/ 1 h 163"/>
                <a:gd name="T32" fmla="*/ 1 w 70"/>
                <a:gd name="T33" fmla="*/ 1 h 163"/>
                <a:gd name="T34" fmla="*/ 1 w 70"/>
                <a:gd name="T35" fmla="*/ 1 h 163"/>
                <a:gd name="T36" fmla="*/ 1 w 70"/>
                <a:gd name="T37" fmla="*/ 1 h 163"/>
                <a:gd name="T38" fmla="*/ 1 w 70"/>
                <a:gd name="T39" fmla="*/ 1 h 163"/>
                <a:gd name="T40" fmla="*/ 1 w 70"/>
                <a:gd name="T41" fmla="*/ 1 h 16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70"/>
                <a:gd name="T64" fmla="*/ 0 h 163"/>
                <a:gd name="T65" fmla="*/ 70 w 70"/>
                <a:gd name="T66" fmla="*/ 163 h 16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Freeform 197"/>
            <p:cNvSpPr>
              <a:spLocks/>
            </p:cNvSpPr>
            <p:nvPr/>
          </p:nvSpPr>
          <p:spPr bwMode="auto">
            <a:xfrm>
              <a:off x="2838" y="2266"/>
              <a:ext cx="180" cy="174"/>
            </a:xfrm>
            <a:custGeom>
              <a:avLst/>
              <a:gdLst>
                <a:gd name="T0" fmla="*/ 0 w 361"/>
                <a:gd name="T1" fmla="*/ 1 h 348"/>
                <a:gd name="T2" fmla="*/ 0 w 361"/>
                <a:gd name="T3" fmla="*/ 1 h 348"/>
                <a:gd name="T4" fmla="*/ 0 w 361"/>
                <a:gd name="T5" fmla="*/ 0 h 348"/>
                <a:gd name="T6" fmla="*/ 0 w 361"/>
                <a:gd name="T7" fmla="*/ 0 h 348"/>
                <a:gd name="T8" fmla="*/ 0 w 361"/>
                <a:gd name="T9" fmla="*/ 1 h 348"/>
                <a:gd name="T10" fmla="*/ 0 w 361"/>
                <a:gd name="T11" fmla="*/ 1 h 348"/>
                <a:gd name="T12" fmla="*/ 0 w 361"/>
                <a:gd name="T13" fmla="*/ 1 h 348"/>
                <a:gd name="T14" fmla="*/ 0 w 361"/>
                <a:gd name="T15" fmla="*/ 1 h 348"/>
                <a:gd name="T16" fmla="*/ 0 w 361"/>
                <a:gd name="T17" fmla="*/ 1 h 348"/>
                <a:gd name="T18" fmla="*/ 0 w 361"/>
                <a:gd name="T19" fmla="*/ 1 h 348"/>
                <a:gd name="T20" fmla="*/ 0 w 361"/>
                <a:gd name="T21" fmla="*/ 1 h 348"/>
                <a:gd name="T22" fmla="*/ 0 w 361"/>
                <a:gd name="T23" fmla="*/ 1 h 348"/>
                <a:gd name="T24" fmla="*/ 0 w 361"/>
                <a:gd name="T25" fmla="*/ 1 h 348"/>
                <a:gd name="T26" fmla="*/ 0 w 361"/>
                <a:gd name="T27" fmla="*/ 1 h 348"/>
                <a:gd name="T28" fmla="*/ 0 w 361"/>
                <a:gd name="T29" fmla="*/ 1 h 348"/>
                <a:gd name="T30" fmla="*/ 0 w 361"/>
                <a:gd name="T31" fmla="*/ 1 h 348"/>
                <a:gd name="T32" fmla="*/ 0 w 361"/>
                <a:gd name="T33" fmla="*/ 1 h 348"/>
                <a:gd name="T34" fmla="*/ 0 w 361"/>
                <a:gd name="T35" fmla="*/ 1 h 348"/>
                <a:gd name="T36" fmla="*/ 0 w 361"/>
                <a:gd name="T37" fmla="*/ 1 h 348"/>
                <a:gd name="T38" fmla="*/ 0 w 361"/>
                <a:gd name="T39" fmla="*/ 1 h 348"/>
                <a:gd name="T40" fmla="*/ 0 w 361"/>
                <a:gd name="T41" fmla="*/ 1 h 348"/>
                <a:gd name="T42" fmla="*/ 0 w 361"/>
                <a:gd name="T43" fmla="*/ 1 h 348"/>
                <a:gd name="T44" fmla="*/ 0 w 361"/>
                <a:gd name="T45" fmla="*/ 1 h 348"/>
                <a:gd name="T46" fmla="*/ 0 w 361"/>
                <a:gd name="T47" fmla="*/ 1 h 348"/>
                <a:gd name="T48" fmla="*/ 0 w 361"/>
                <a:gd name="T49" fmla="*/ 1 h 348"/>
                <a:gd name="T50" fmla="*/ 0 w 361"/>
                <a:gd name="T51" fmla="*/ 1 h 348"/>
                <a:gd name="T52" fmla="*/ 0 w 361"/>
                <a:gd name="T53" fmla="*/ 1 h 348"/>
                <a:gd name="T54" fmla="*/ 0 w 361"/>
                <a:gd name="T55" fmla="*/ 1 h 348"/>
                <a:gd name="T56" fmla="*/ 0 w 361"/>
                <a:gd name="T57" fmla="*/ 1 h 348"/>
                <a:gd name="T58" fmla="*/ 0 w 361"/>
                <a:gd name="T59" fmla="*/ 1 h 348"/>
                <a:gd name="T60" fmla="*/ 0 w 361"/>
                <a:gd name="T61" fmla="*/ 1 h 348"/>
                <a:gd name="T62" fmla="*/ 0 w 361"/>
                <a:gd name="T63" fmla="*/ 1 h 348"/>
                <a:gd name="T64" fmla="*/ 0 w 361"/>
                <a:gd name="T65" fmla="*/ 1 h 348"/>
                <a:gd name="T66" fmla="*/ 0 w 361"/>
                <a:gd name="T67" fmla="*/ 1 h 348"/>
                <a:gd name="T68" fmla="*/ 0 w 361"/>
                <a:gd name="T69" fmla="*/ 1 h 348"/>
                <a:gd name="T70" fmla="*/ 0 w 361"/>
                <a:gd name="T71" fmla="*/ 1 h 348"/>
                <a:gd name="T72" fmla="*/ 0 w 361"/>
                <a:gd name="T73" fmla="*/ 1 h 348"/>
                <a:gd name="T74" fmla="*/ 0 w 361"/>
                <a:gd name="T75" fmla="*/ 1 h 348"/>
                <a:gd name="T76" fmla="*/ 0 w 361"/>
                <a:gd name="T77" fmla="*/ 1 h 348"/>
                <a:gd name="T78" fmla="*/ 0 w 361"/>
                <a:gd name="T79" fmla="*/ 1 h 348"/>
                <a:gd name="T80" fmla="*/ 0 w 361"/>
                <a:gd name="T81" fmla="*/ 1 h 348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61"/>
                <a:gd name="T124" fmla="*/ 0 h 348"/>
                <a:gd name="T125" fmla="*/ 361 w 361"/>
                <a:gd name="T126" fmla="*/ 348 h 348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Freeform 198"/>
            <p:cNvSpPr>
              <a:spLocks/>
            </p:cNvSpPr>
            <p:nvPr/>
          </p:nvSpPr>
          <p:spPr bwMode="auto">
            <a:xfrm>
              <a:off x="2794" y="3106"/>
              <a:ext cx="63" cy="171"/>
            </a:xfrm>
            <a:custGeom>
              <a:avLst/>
              <a:gdLst>
                <a:gd name="T0" fmla="*/ 1 w 126"/>
                <a:gd name="T1" fmla="*/ 0 h 343"/>
                <a:gd name="T2" fmla="*/ 1 w 126"/>
                <a:gd name="T3" fmla="*/ 0 h 343"/>
                <a:gd name="T4" fmla="*/ 1 w 126"/>
                <a:gd name="T5" fmla="*/ 0 h 343"/>
                <a:gd name="T6" fmla="*/ 0 w 126"/>
                <a:gd name="T7" fmla="*/ 0 h 343"/>
                <a:gd name="T8" fmla="*/ 1 w 126"/>
                <a:gd name="T9" fmla="*/ 0 h 343"/>
                <a:gd name="T10" fmla="*/ 1 w 126"/>
                <a:gd name="T11" fmla="*/ 0 h 343"/>
                <a:gd name="T12" fmla="*/ 1 w 126"/>
                <a:gd name="T13" fmla="*/ 0 h 343"/>
                <a:gd name="T14" fmla="*/ 1 w 126"/>
                <a:gd name="T15" fmla="*/ 0 h 343"/>
                <a:gd name="T16" fmla="*/ 1 w 126"/>
                <a:gd name="T17" fmla="*/ 0 h 343"/>
                <a:gd name="T18" fmla="*/ 1 w 126"/>
                <a:gd name="T19" fmla="*/ 0 h 343"/>
                <a:gd name="T20" fmla="*/ 1 w 126"/>
                <a:gd name="T21" fmla="*/ 0 h 343"/>
                <a:gd name="T22" fmla="*/ 1 w 126"/>
                <a:gd name="T23" fmla="*/ 0 h 343"/>
                <a:gd name="T24" fmla="*/ 1 w 126"/>
                <a:gd name="T25" fmla="*/ 0 h 343"/>
                <a:gd name="T26" fmla="*/ 1 w 126"/>
                <a:gd name="T27" fmla="*/ 0 h 343"/>
                <a:gd name="T28" fmla="*/ 1 w 126"/>
                <a:gd name="T29" fmla="*/ 0 h 343"/>
                <a:gd name="T30" fmla="*/ 1 w 126"/>
                <a:gd name="T31" fmla="*/ 0 h 343"/>
                <a:gd name="T32" fmla="*/ 1 w 126"/>
                <a:gd name="T33" fmla="*/ 0 h 343"/>
                <a:gd name="T34" fmla="*/ 1 w 126"/>
                <a:gd name="T35" fmla="*/ 0 h 343"/>
                <a:gd name="T36" fmla="*/ 1 w 126"/>
                <a:gd name="T37" fmla="*/ 0 h 343"/>
                <a:gd name="T38" fmla="*/ 1 w 126"/>
                <a:gd name="T39" fmla="*/ 0 h 343"/>
                <a:gd name="T40" fmla="*/ 1 w 126"/>
                <a:gd name="T41" fmla="*/ 0 h 343"/>
                <a:gd name="T42" fmla="*/ 1 w 126"/>
                <a:gd name="T43" fmla="*/ 0 h 343"/>
                <a:gd name="T44" fmla="*/ 1 w 126"/>
                <a:gd name="T45" fmla="*/ 0 h 343"/>
                <a:gd name="T46" fmla="*/ 1 w 126"/>
                <a:gd name="T47" fmla="*/ 0 h 343"/>
                <a:gd name="T48" fmla="*/ 1 w 126"/>
                <a:gd name="T49" fmla="*/ 0 h 34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6"/>
                <a:gd name="T76" fmla="*/ 0 h 343"/>
                <a:gd name="T77" fmla="*/ 126 w 126"/>
                <a:gd name="T78" fmla="*/ 343 h 343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4" name="Freeform 199"/>
            <p:cNvSpPr>
              <a:spLocks/>
            </p:cNvSpPr>
            <p:nvPr/>
          </p:nvSpPr>
          <p:spPr bwMode="auto">
            <a:xfrm>
              <a:off x="3146" y="3147"/>
              <a:ext cx="165" cy="80"/>
            </a:xfrm>
            <a:custGeom>
              <a:avLst/>
              <a:gdLst>
                <a:gd name="T0" fmla="*/ 0 w 332"/>
                <a:gd name="T1" fmla="*/ 1 h 160"/>
                <a:gd name="T2" fmla="*/ 0 w 332"/>
                <a:gd name="T3" fmla="*/ 1 h 160"/>
                <a:gd name="T4" fmla="*/ 0 w 332"/>
                <a:gd name="T5" fmla="*/ 1 h 160"/>
                <a:gd name="T6" fmla="*/ 0 w 332"/>
                <a:gd name="T7" fmla="*/ 1 h 160"/>
                <a:gd name="T8" fmla="*/ 0 w 332"/>
                <a:gd name="T9" fmla="*/ 1 h 160"/>
                <a:gd name="T10" fmla="*/ 0 w 332"/>
                <a:gd name="T11" fmla="*/ 1 h 160"/>
                <a:gd name="T12" fmla="*/ 0 w 332"/>
                <a:gd name="T13" fmla="*/ 1 h 160"/>
                <a:gd name="T14" fmla="*/ 0 w 332"/>
                <a:gd name="T15" fmla="*/ 1 h 160"/>
                <a:gd name="T16" fmla="*/ 0 w 332"/>
                <a:gd name="T17" fmla="*/ 1 h 160"/>
                <a:gd name="T18" fmla="*/ 0 w 332"/>
                <a:gd name="T19" fmla="*/ 1 h 160"/>
                <a:gd name="T20" fmla="*/ 0 w 332"/>
                <a:gd name="T21" fmla="*/ 1 h 160"/>
                <a:gd name="T22" fmla="*/ 0 w 332"/>
                <a:gd name="T23" fmla="*/ 1 h 160"/>
                <a:gd name="T24" fmla="*/ 0 w 332"/>
                <a:gd name="T25" fmla="*/ 0 h 160"/>
                <a:gd name="T26" fmla="*/ 0 w 332"/>
                <a:gd name="T27" fmla="*/ 0 h 160"/>
                <a:gd name="T28" fmla="*/ 0 w 332"/>
                <a:gd name="T29" fmla="*/ 1 h 160"/>
                <a:gd name="T30" fmla="*/ 0 w 332"/>
                <a:gd name="T31" fmla="*/ 1 h 160"/>
                <a:gd name="T32" fmla="*/ 0 w 332"/>
                <a:gd name="T33" fmla="*/ 1 h 160"/>
                <a:gd name="T34" fmla="*/ 0 w 332"/>
                <a:gd name="T35" fmla="*/ 1 h 160"/>
                <a:gd name="T36" fmla="*/ 0 w 332"/>
                <a:gd name="T37" fmla="*/ 1 h 160"/>
                <a:gd name="T38" fmla="*/ 0 w 332"/>
                <a:gd name="T39" fmla="*/ 1 h 160"/>
                <a:gd name="T40" fmla="*/ 0 w 332"/>
                <a:gd name="T41" fmla="*/ 1 h 160"/>
                <a:gd name="T42" fmla="*/ 0 w 332"/>
                <a:gd name="T43" fmla="*/ 1 h 160"/>
                <a:gd name="T44" fmla="*/ 0 w 332"/>
                <a:gd name="T45" fmla="*/ 1 h 160"/>
                <a:gd name="T46" fmla="*/ 0 w 332"/>
                <a:gd name="T47" fmla="*/ 1 h 160"/>
                <a:gd name="T48" fmla="*/ 0 w 332"/>
                <a:gd name="T49" fmla="*/ 1 h 160"/>
                <a:gd name="T50" fmla="*/ 0 w 332"/>
                <a:gd name="T51" fmla="*/ 1 h 160"/>
                <a:gd name="T52" fmla="*/ 0 w 332"/>
                <a:gd name="T53" fmla="*/ 1 h 160"/>
                <a:gd name="T54" fmla="*/ 0 w 332"/>
                <a:gd name="T55" fmla="*/ 1 h 160"/>
                <a:gd name="T56" fmla="*/ 0 w 332"/>
                <a:gd name="T57" fmla="*/ 1 h 160"/>
                <a:gd name="T58" fmla="*/ 0 w 332"/>
                <a:gd name="T59" fmla="*/ 1 h 160"/>
                <a:gd name="T60" fmla="*/ 0 w 332"/>
                <a:gd name="T61" fmla="*/ 1 h 160"/>
                <a:gd name="T62" fmla="*/ 0 w 332"/>
                <a:gd name="T63" fmla="*/ 1 h 160"/>
                <a:gd name="T64" fmla="*/ 0 w 332"/>
                <a:gd name="T65" fmla="*/ 1 h 1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32"/>
                <a:gd name="T100" fmla="*/ 0 h 160"/>
                <a:gd name="T101" fmla="*/ 332 w 332"/>
                <a:gd name="T102" fmla="*/ 160 h 1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Freeform 200"/>
            <p:cNvSpPr>
              <a:spLocks/>
            </p:cNvSpPr>
            <p:nvPr/>
          </p:nvSpPr>
          <p:spPr bwMode="auto">
            <a:xfrm>
              <a:off x="2926" y="2651"/>
              <a:ext cx="186" cy="670"/>
            </a:xfrm>
            <a:custGeom>
              <a:avLst/>
              <a:gdLst>
                <a:gd name="T0" fmla="*/ 0 w 373"/>
                <a:gd name="T1" fmla="*/ 3 h 1340"/>
                <a:gd name="T2" fmla="*/ 0 w 373"/>
                <a:gd name="T3" fmla="*/ 3 h 1340"/>
                <a:gd name="T4" fmla="*/ 0 w 373"/>
                <a:gd name="T5" fmla="*/ 3 h 1340"/>
                <a:gd name="T6" fmla="*/ 0 w 373"/>
                <a:gd name="T7" fmla="*/ 3 h 1340"/>
                <a:gd name="T8" fmla="*/ 0 w 373"/>
                <a:gd name="T9" fmla="*/ 3 h 1340"/>
                <a:gd name="T10" fmla="*/ 0 w 373"/>
                <a:gd name="T11" fmla="*/ 3 h 1340"/>
                <a:gd name="T12" fmla="*/ 0 w 373"/>
                <a:gd name="T13" fmla="*/ 2 h 1340"/>
                <a:gd name="T14" fmla="*/ 0 w 373"/>
                <a:gd name="T15" fmla="*/ 2 h 1340"/>
                <a:gd name="T16" fmla="*/ 0 w 373"/>
                <a:gd name="T17" fmla="*/ 2 h 1340"/>
                <a:gd name="T18" fmla="*/ 0 w 373"/>
                <a:gd name="T19" fmla="*/ 2 h 1340"/>
                <a:gd name="T20" fmla="*/ 0 w 373"/>
                <a:gd name="T21" fmla="*/ 1 h 1340"/>
                <a:gd name="T22" fmla="*/ 0 w 373"/>
                <a:gd name="T23" fmla="*/ 1 h 1340"/>
                <a:gd name="T24" fmla="*/ 0 w 373"/>
                <a:gd name="T25" fmla="*/ 1 h 1340"/>
                <a:gd name="T26" fmla="*/ 0 w 373"/>
                <a:gd name="T27" fmla="*/ 1 h 1340"/>
                <a:gd name="T28" fmla="*/ 0 w 373"/>
                <a:gd name="T29" fmla="*/ 1 h 1340"/>
                <a:gd name="T30" fmla="*/ 0 w 373"/>
                <a:gd name="T31" fmla="*/ 1 h 1340"/>
                <a:gd name="T32" fmla="*/ 0 w 373"/>
                <a:gd name="T33" fmla="*/ 1 h 1340"/>
                <a:gd name="T34" fmla="*/ 0 w 373"/>
                <a:gd name="T35" fmla="*/ 1 h 1340"/>
                <a:gd name="T36" fmla="*/ 0 w 373"/>
                <a:gd name="T37" fmla="*/ 1 h 1340"/>
                <a:gd name="T38" fmla="*/ 0 w 373"/>
                <a:gd name="T39" fmla="*/ 1 h 1340"/>
                <a:gd name="T40" fmla="*/ 0 w 373"/>
                <a:gd name="T41" fmla="*/ 1 h 1340"/>
                <a:gd name="T42" fmla="*/ 0 w 373"/>
                <a:gd name="T43" fmla="*/ 1 h 1340"/>
                <a:gd name="T44" fmla="*/ 0 w 373"/>
                <a:gd name="T45" fmla="*/ 1 h 1340"/>
                <a:gd name="T46" fmla="*/ 0 w 373"/>
                <a:gd name="T47" fmla="*/ 1 h 1340"/>
                <a:gd name="T48" fmla="*/ 0 w 373"/>
                <a:gd name="T49" fmla="*/ 1 h 1340"/>
                <a:gd name="T50" fmla="*/ 0 w 373"/>
                <a:gd name="T51" fmla="*/ 1 h 1340"/>
                <a:gd name="T52" fmla="*/ 0 w 373"/>
                <a:gd name="T53" fmla="*/ 1 h 1340"/>
                <a:gd name="T54" fmla="*/ 0 w 373"/>
                <a:gd name="T55" fmla="*/ 1 h 1340"/>
                <a:gd name="T56" fmla="*/ 0 w 373"/>
                <a:gd name="T57" fmla="*/ 1 h 1340"/>
                <a:gd name="T58" fmla="*/ 0 w 373"/>
                <a:gd name="T59" fmla="*/ 1 h 1340"/>
                <a:gd name="T60" fmla="*/ 0 w 373"/>
                <a:gd name="T61" fmla="*/ 1 h 1340"/>
                <a:gd name="T62" fmla="*/ 0 w 373"/>
                <a:gd name="T63" fmla="*/ 1 h 1340"/>
                <a:gd name="T64" fmla="*/ 0 w 373"/>
                <a:gd name="T65" fmla="*/ 1 h 1340"/>
                <a:gd name="T66" fmla="*/ 0 w 373"/>
                <a:gd name="T67" fmla="*/ 1 h 1340"/>
                <a:gd name="T68" fmla="*/ 0 w 373"/>
                <a:gd name="T69" fmla="*/ 1 h 1340"/>
                <a:gd name="T70" fmla="*/ 0 w 373"/>
                <a:gd name="T71" fmla="*/ 1 h 1340"/>
                <a:gd name="T72" fmla="*/ 0 w 373"/>
                <a:gd name="T73" fmla="*/ 1 h 1340"/>
                <a:gd name="T74" fmla="*/ 0 w 373"/>
                <a:gd name="T75" fmla="*/ 1 h 1340"/>
                <a:gd name="T76" fmla="*/ 0 w 373"/>
                <a:gd name="T77" fmla="*/ 1 h 1340"/>
                <a:gd name="T78" fmla="*/ 0 w 373"/>
                <a:gd name="T79" fmla="*/ 1 h 1340"/>
                <a:gd name="T80" fmla="*/ 0 w 373"/>
                <a:gd name="T81" fmla="*/ 2 h 1340"/>
                <a:gd name="T82" fmla="*/ 0 w 373"/>
                <a:gd name="T83" fmla="*/ 2 h 1340"/>
                <a:gd name="T84" fmla="*/ 0 w 373"/>
                <a:gd name="T85" fmla="*/ 2 h 1340"/>
                <a:gd name="T86" fmla="*/ 0 w 373"/>
                <a:gd name="T87" fmla="*/ 2 h 1340"/>
                <a:gd name="T88" fmla="*/ 0 w 373"/>
                <a:gd name="T89" fmla="*/ 2 h 1340"/>
                <a:gd name="T90" fmla="*/ 0 w 373"/>
                <a:gd name="T91" fmla="*/ 3 h 1340"/>
                <a:gd name="T92" fmla="*/ 0 w 373"/>
                <a:gd name="T93" fmla="*/ 3 h 1340"/>
                <a:gd name="T94" fmla="*/ 0 w 373"/>
                <a:gd name="T95" fmla="*/ 3 h 1340"/>
                <a:gd name="T96" fmla="*/ 0 w 373"/>
                <a:gd name="T97" fmla="*/ 3 h 1340"/>
                <a:gd name="T98" fmla="*/ 0 w 373"/>
                <a:gd name="T99" fmla="*/ 3 h 1340"/>
                <a:gd name="T100" fmla="*/ 0 w 373"/>
                <a:gd name="T101" fmla="*/ 3 h 1340"/>
                <a:gd name="T102" fmla="*/ 0 w 373"/>
                <a:gd name="T103" fmla="*/ 3 h 1340"/>
                <a:gd name="T104" fmla="*/ 0 w 373"/>
                <a:gd name="T105" fmla="*/ 3 h 1340"/>
                <a:gd name="T106" fmla="*/ 0 w 373"/>
                <a:gd name="T107" fmla="*/ 3 h 1340"/>
                <a:gd name="T108" fmla="*/ 0 w 373"/>
                <a:gd name="T109" fmla="*/ 3 h 1340"/>
                <a:gd name="T110" fmla="*/ 0 w 373"/>
                <a:gd name="T111" fmla="*/ 3 h 134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73"/>
                <a:gd name="T169" fmla="*/ 0 h 1340"/>
                <a:gd name="T170" fmla="*/ 373 w 373"/>
                <a:gd name="T171" fmla="*/ 1340 h 134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6" name="Freeform 201"/>
            <p:cNvSpPr>
              <a:spLocks/>
            </p:cNvSpPr>
            <p:nvPr/>
          </p:nvSpPr>
          <p:spPr bwMode="auto">
            <a:xfrm>
              <a:off x="3348" y="3352"/>
              <a:ext cx="55" cy="62"/>
            </a:xfrm>
            <a:custGeom>
              <a:avLst/>
              <a:gdLst>
                <a:gd name="T0" fmla="*/ 1 w 110"/>
                <a:gd name="T1" fmla="*/ 1 h 123"/>
                <a:gd name="T2" fmla="*/ 1 w 110"/>
                <a:gd name="T3" fmla="*/ 1 h 123"/>
                <a:gd name="T4" fmla="*/ 1 w 110"/>
                <a:gd name="T5" fmla="*/ 1 h 123"/>
                <a:gd name="T6" fmla="*/ 1 w 110"/>
                <a:gd name="T7" fmla="*/ 1 h 123"/>
                <a:gd name="T8" fmla="*/ 1 w 110"/>
                <a:gd name="T9" fmla="*/ 1 h 123"/>
                <a:gd name="T10" fmla="*/ 1 w 110"/>
                <a:gd name="T11" fmla="*/ 1 h 123"/>
                <a:gd name="T12" fmla="*/ 1 w 110"/>
                <a:gd name="T13" fmla="*/ 1 h 123"/>
                <a:gd name="T14" fmla="*/ 1 w 110"/>
                <a:gd name="T15" fmla="*/ 1 h 123"/>
                <a:gd name="T16" fmla="*/ 1 w 110"/>
                <a:gd name="T17" fmla="*/ 1 h 123"/>
                <a:gd name="T18" fmla="*/ 1 w 110"/>
                <a:gd name="T19" fmla="*/ 1 h 123"/>
                <a:gd name="T20" fmla="*/ 1 w 110"/>
                <a:gd name="T21" fmla="*/ 1 h 123"/>
                <a:gd name="T22" fmla="*/ 1 w 110"/>
                <a:gd name="T23" fmla="*/ 1 h 123"/>
                <a:gd name="T24" fmla="*/ 1 w 110"/>
                <a:gd name="T25" fmla="*/ 0 h 123"/>
                <a:gd name="T26" fmla="*/ 1 w 110"/>
                <a:gd name="T27" fmla="*/ 1 h 123"/>
                <a:gd name="T28" fmla="*/ 1 w 110"/>
                <a:gd name="T29" fmla="*/ 1 h 123"/>
                <a:gd name="T30" fmla="*/ 1 w 110"/>
                <a:gd name="T31" fmla="*/ 1 h 123"/>
                <a:gd name="T32" fmla="*/ 1 w 110"/>
                <a:gd name="T33" fmla="*/ 1 h 123"/>
                <a:gd name="T34" fmla="*/ 1 w 110"/>
                <a:gd name="T35" fmla="*/ 1 h 123"/>
                <a:gd name="T36" fmla="*/ 1 w 110"/>
                <a:gd name="T37" fmla="*/ 1 h 123"/>
                <a:gd name="T38" fmla="*/ 1 w 110"/>
                <a:gd name="T39" fmla="*/ 1 h 123"/>
                <a:gd name="T40" fmla="*/ 1 w 110"/>
                <a:gd name="T41" fmla="*/ 1 h 123"/>
                <a:gd name="T42" fmla="*/ 1 w 110"/>
                <a:gd name="T43" fmla="*/ 1 h 123"/>
                <a:gd name="T44" fmla="*/ 1 w 110"/>
                <a:gd name="T45" fmla="*/ 1 h 123"/>
                <a:gd name="T46" fmla="*/ 1 w 110"/>
                <a:gd name="T47" fmla="*/ 1 h 123"/>
                <a:gd name="T48" fmla="*/ 1 w 110"/>
                <a:gd name="T49" fmla="*/ 1 h 123"/>
                <a:gd name="T50" fmla="*/ 1 w 110"/>
                <a:gd name="T51" fmla="*/ 1 h 123"/>
                <a:gd name="T52" fmla="*/ 0 w 110"/>
                <a:gd name="T53" fmla="*/ 1 h 123"/>
                <a:gd name="T54" fmla="*/ 0 w 110"/>
                <a:gd name="T55" fmla="*/ 1 h 123"/>
                <a:gd name="T56" fmla="*/ 1 w 110"/>
                <a:gd name="T57" fmla="*/ 1 h 123"/>
                <a:gd name="T58" fmla="*/ 1 w 110"/>
                <a:gd name="T59" fmla="*/ 1 h 123"/>
                <a:gd name="T60" fmla="*/ 1 w 110"/>
                <a:gd name="T61" fmla="*/ 1 h 123"/>
                <a:gd name="T62" fmla="*/ 1 w 110"/>
                <a:gd name="T63" fmla="*/ 1 h 123"/>
                <a:gd name="T64" fmla="*/ 1 w 110"/>
                <a:gd name="T65" fmla="*/ 1 h 123"/>
                <a:gd name="T66" fmla="*/ 1 w 110"/>
                <a:gd name="T67" fmla="*/ 1 h 123"/>
                <a:gd name="T68" fmla="*/ 1 w 110"/>
                <a:gd name="T69" fmla="*/ 1 h 123"/>
                <a:gd name="T70" fmla="*/ 1 w 110"/>
                <a:gd name="T71" fmla="*/ 1 h 123"/>
                <a:gd name="T72" fmla="*/ 1 w 110"/>
                <a:gd name="T73" fmla="*/ 1 h 123"/>
                <a:gd name="T74" fmla="*/ 1 w 110"/>
                <a:gd name="T75" fmla="*/ 1 h 123"/>
                <a:gd name="T76" fmla="*/ 1 w 110"/>
                <a:gd name="T77" fmla="*/ 1 h 123"/>
                <a:gd name="T78" fmla="*/ 1 w 110"/>
                <a:gd name="T79" fmla="*/ 1 h 123"/>
                <a:gd name="T80" fmla="*/ 1 w 110"/>
                <a:gd name="T81" fmla="*/ 1 h 123"/>
                <a:gd name="T82" fmla="*/ 1 w 110"/>
                <a:gd name="T83" fmla="*/ 1 h 123"/>
                <a:gd name="T84" fmla="*/ 1 w 110"/>
                <a:gd name="T85" fmla="*/ 1 h 123"/>
                <a:gd name="T86" fmla="*/ 1 w 110"/>
                <a:gd name="T87" fmla="*/ 1 h 123"/>
                <a:gd name="T88" fmla="*/ 1 w 110"/>
                <a:gd name="T89" fmla="*/ 1 h 123"/>
                <a:gd name="T90" fmla="*/ 1 w 110"/>
                <a:gd name="T91" fmla="*/ 1 h 123"/>
                <a:gd name="T92" fmla="*/ 1 w 110"/>
                <a:gd name="T93" fmla="*/ 1 h 123"/>
                <a:gd name="T94" fmla="*/ 1 w 110"/>
                <a:gd name="T95" fmla="*/ 1 h 123"/>
                <a:gd name="T96" fmla="*/ 1 w 110"/>
                <a:gd name="T97" fmla="*/ 1 h 123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0"/>
                <a:gd name="T148" fmla="*/ 0 h 123"/>
                <a:gd name="T149" fmla="*/ 110 w 110"/>
                <a:gd name="T150" fmla="*/ 123 h 123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7" name="Freeform 202"/>
            <p:cNvSpPr>
              <a:spLocks/>
            </p:cNvSpPr>
            <p:nvPr/>
          </p:nvSpPr>
          <p:spPr bwMode="auto">
            <a:xfrm>
              <a:off x="3367" y="3375"/>
              <a:ext cx="16" cy="16"/>
            </a:xfrm>
            <a:custGeom>
              <a:avLst/>
              <a:gdLst>
                <a:gd name="T0" fmla="*/ 1 w 31"/>
                <a:gd name="T1" fmla="*/ 0 h 33"/>
                <a:gd name="T2" fmla="*/ 1 w 31"/>
                <a:gd name="T3" fmla="*/ 0 h 33"/>
                <a:gd name="T4" fmla="*/ 1 w 31"/>
                <a:gd name="T5" fmla="*/ 0 h 33"/>
                <a:gd name="T6" fmla="*/ 1 w 31"/>
                <a:gd name="T7" fmla="*/ 0 h 33"/>
                <a:gd name="T8" fmla="*/ 0 w 31"/>
                <a:gd name="T9" fmla="*/ 0 h 33"/>
                <a:gd name="T10" fmla="*/ 1 w 31"/>
                <a:gd name="T11" fmla="*/ 0 h 33"/>
                <a:gd name="T12" fmla="*/ 1 w 31"/>
                <a:gd name="T13" fmla="*/ 0 h 33"/>
                <a:gd name="T14" fmla="*/ 1 w 31"/>
                <a:gd name="T15" fmla="*/ 0 h 33"/>
                <a:gd name="T16" fmla="*/ 1 w 31"/>
                <a:gd name="T17" fmla="*/ 0 h 33"/>
                <a:gd name="T18" fmla="*/ 1 w 31"/>
                <a:gd name="T19" fmla="*/ 0 h 33"/>
                <a:gd name="T20" fmla="*/ 1 w 31"/>
                <a:gd name="T21" fmla="*/ 0 h 33"/>
                <a:gd name="T22" fmla="*/ 1 w 31"/>
                <a:gd name="T23" fmla="*/ 0 h 33"/>
                <a:gd name="T24" fmla="*/ 1 w 31"/>
                <a:gd name="T25" fmla="*/ 0 h 33"/>
                <a:gd name="T26" fmla="*/ 1 w 31"/>
                <a:gd name="T27" fmla="*/ 0 h 33"/>
                <a:gd name="T28" fmla="*/ 1 w 31"/>
                <a:gd name="T29" fmla="*/ 0 h 33"/>
                <a:gd name="T30" fmla="*/ 1 w 31"/>
                <a:gd name="T31" fmla="*/ 0 h 33"/>
                <a:gd name="T32" fmla="*/ 1 w 31"/>
                <a:gd name="T33" fmla="*/ 0 h 33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1"/>
                <a:gd name="T52" fmla="*/ 0 h 33"/>
                <a:gd name="T53" fmla="*/ 31 w 31"/>
                <a:gd name="T54" fmla="*/ 33 h 33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8" name="Freeform 203"/>
            <p:cNvSpPr>
              <a:spLocks/>
            </p:cNvSpPr>
            <p:nvPr/>
          </p:nvSpPr>
          <p:spPr bwMode="auto">
            <a:xfrm>
              <a:off x="2828" y="3366"/>
              <a:ext cx="56" cy="61"/>
            </a:xfrm>
            <a:custGeom>
              <a:avLst/>
              <a:gdLst>
                <a:gd name="T0" fmla="*/ 1 w 111"/>
                <a:gd name="T1" fmla="*/ 1 h 122"/>
                <a:gd name="T2" fmla="*/ 1 w 111"/>
                <a:gd name="T3" fmla="*/ 1 h 122"/>
                <a:gd name="T4" fmla="*/ 1 w 111"/>
                <a:gd name="T5" fmla="*/ 1 h 122"/>
                <a:gd name="T6" fmla="*/ 1 w 111"/>
                <a:gd name="T7" fmla="*/ 1 h 122"/>
                <a:gd name="T8" fmla="*/ 1 w 111"/>
                <a:gd name="T9" fmla="*/ 1 h 122"/>
                <a:gd name="T10" fmla="*/ 1 w 111"/>
                <a:gd name="T11" fmla="*/ 1 h 122"/>
                <a:gd name="T12" fmla="*/ 1 w 111"/>
                <a:gd name="T13" fmla="*/ 1 h 122"/>
                <a:gd name="T14" fmla="*/ 1 w 111"/>
                <a:gd name="T15" fmla="*/ 1 h 122"/>
                <a:gd name="T16" fmla="*/ 1 w 111"/>
                <a:gd name="T17" fmla="*/ 1 h 122"/>
                <a:gd name="T18" fmla="*/ 1 w 111"/>
                <a:gd name="T19" fmla="*/ 1 h 122"/>
                <a:gd name="T20" fmla="*/ 1 w 111"/>
                <a:gd name="T21" fmla="*/ 1 h 122"/>
                <a:gd name="T22" fmla="*/ 1 w 111"/>
                <a:gd name="T23" fmla="*/ 1 h 122"/>
                <a:gd name="T24" fmla="*/ 1 w 111"/>
                <a:gd name="T25" fmla="*/ 0 h 122"/>
                <a:gd name="T26" fmla="*/ 1 w 111"/>
                <a:gd name="T27" fmla="*/ 1 h 122"/>
                <a:gd name="T28" fmla="*/ 1 w 111"/>
                <a:gd name="T29" fmla="*/ 1 h 122"/>
                <a:gd name="T30" fmla="*/ 1 w 111"/>
                <a:gd name="T31" fmla="*/ 1 h 122"/>
                <a:gd name="T32" fmla="*/ 1 w 111"/>
                <a:gd name="T33" fmla="*/ 1 h 122"/>
                <a:gd name="T34" fmla="*/ 1 w 111"/>
                <a:gd name="T35" fmla="*/ 1 h 122"/>
                <a:gd name="T36" fmla="*/ 1 w 111"/>
                <a:gd name="T37" fmla="*/ 1 h 122"/>
                <a:gd name="T38" fmla="*/ 1 w 111"/>
                <a:gd name="T39" fmla="*/ 1 h 122"/>
                <a:gd name="T40" fmla="*/ 1 w 111"/>
                <a:gd name="T41" fmla="*/ 1 h 122"/>
                <a:gd name="T42" fmla="*/ 1 w 111"/>
                <a:gd name="T43" fmla="*/ 1 h 122"/>
                <a:gd name="T44" fmla="*/ 1 w 111"/>
                <a:gd name="T45" fmla="*/ 1 h 122"/>
                <a:gd name="T46" fmla="*/ 1 w 111"/>
                <a:gd name="T47" fmla="*/ 1 h 122"/>
                <a:gd name="T48" fmla="*/ 1 w 111"/>
                <a:gd name="T49" fmla="*/ 1 h 122"/>
                <a:gd name="T50" fmla="*/ 1 w 111"/>
                <a:gd name="T51" fmla="*/ 1 h 122"/>
                <a:gd name="T52" fmla="*/ 1 w 111"/>
                <a:gd name="T53" fmla="*/ 1 h 122"/>
                <a:gd name="T54" fmla="*/ 0 w 111"/>
                <a:gd name="T55" fmla="*/ 1 h 122"/>
                <a:gd name="T56" fmla="*/ 1 w 111"/>
                <a:gd name="T57" fmla="*/ 1 h 122"/>
                <a:gd name="T58" fmla="*/ 1 w 111"/>
                <a:gd name="T59" fmla="*/ 1 h 122"/>
                <a:gd name="T60" fmla="*/ 1 w 111"/>
                <a:gd name="T61" fmla="*/ 1 h 122"/>
                <a:gd name="T62" fmla="*/ 1 w 111"/>
                <a:gd name="T63" fmla="*/ 1 h 122"/>
                <a:gd name="T64" fmla="*/ 1 w 111"/>
                <a:gd name="T65" fmla="*/ 1 h 122"/>
                <a:gd name="T66" fmla="*/ 1 w 111"/>
                <a:gd name="T67" fmla="*/ 1 h 122"/>
                <a:gd name="T68" fmla="*/ 1 w 111"/>
                <a:gd name="T69" fmla="*/ 1 h 122"/>
                <a:gd name="T70" fmla="*/ 1 w 111"/>
                <a:gd name="T71" fmla="*/ 1 h 122"/>
                <a:gd name="T72" fmla="*/ 1 w 111"/>
                <a:gd name="T73" fmla="*/ 1 h 122"/>
                <a:gd name="T74" fmla="*/ 1 w 111"/>
                <a:gd name="T75" fmla="*/ 1 h 122"/>
                <a:gd name="T76" fmla="*/ 1 w 111"/>
                <a:gd name="T77" fmla="*/ 1 h 122"/>
                <a:gd name="T78" fmla="*/ 1 w 111"/>
                <a:gd name="T79" fmla="*/ 1 h 122"/>
                <a:gd name="T80" fmla="*/ 1 w 111"/>
                <a:gd name="T81" fmla="*/ 1 h 122"/>
                <a:gd name="T82" fmla="*/ 1 w 111"/>
                <a:gd name="T83" fmla="*/ 1 h 122"/>
                <a:gd name="T84" fmla="*/ 1 w 111"/>
                <a:gd name="T85" fmla="*/ 1 h 122"/>
                <a:gd name="T86" fmla="*/ 1 w 111"/>
                <a:gd name="T87" fmla="*/ 1 h 122"/>
                <a:gd name="T88" fmla="*/ 1 w 111"/>
                <a:gd name="T89" fmla="*/ 1 h 122"/>
                <a:gd name="T90" fmla="*/ 1 w 111"/>
                <a:gd name="T91" fmla="*/ 1 h 122"/>
                <a:gd name="T92" fmla="*/ 1 w 111"/>
                <a:gd name="T93" fmla="*/ 1 h 122"/>
                <a:gd name="T94" fmla="*/ 1 w 111"/>
                <a:gd name="T95" fmla="*/ 1 h 122"/>
                <a:gd name="T96" fmla="*/ 1 w 111"/>
                <a:gd name="T97" fmla="*/ 1 h 12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11"/>
                <a:gd name="T148" fmla="*/ 0 h 122"/>
                <a:gd name="T149" fmla="*/ 111 w 111"/>
                <a:gd name="T150" fmla="*/ 122 h 12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Freeform 204"/>
            <p:cNvSpPr>
              <a:spLocks/>
            </p:cNvSpPr>
            <p:nvPr/>
          </p:nvSpPr>
          <p:spPr bwMode="auto">
            <a:xfrm>
              <a:off x="2847" y="3388"/>
              <a:ext cx="16" cy="16"/>
            </a:xfrm>
            <a:custGeom>
              <a:avLst/>
              <a:gdLst>
                <a:gd name="T0" fmla="*/ 1 w 32"/>
                <a:gd name="T1" fmla="*/ 1 h 32"/>
                <a:gd name="T2" fmla="*/ 1 w 32"/>
                <a:gd name="T3" fmla="*/ 1 h 32"/>
                <a:gd name="T4" fmla="*/ 1 w 32"/>
                <a:gd name="T5" fmla="*/ 1 h 32"/>
                <a:gd name="T6" fmla="*/ 1 w 32"/>
                <a:gd name="T7" fmla="*/ 1 h 32"/>
                <a:gd name="T8" fmla="*/ 0 w 32"/>
                <a:gd name="T9" fmla="*/ 1 h 32"/>
                <a:gd name="T10" fmla="*/ 1 w 32"/>
                <a:gd name="T11" fmla="*/ 1 h 32"/>
                <a:gd name="T12" fmla="*/ 1 w 32"/>
                <a:gd name="T13" fmla="*/ 1 h 32"/>
                <a:gd name="T14" fmla="*/ 1 w 32"/>
                <a:gd name="T15" fmla="*/ 1 h 32"/>
                <a:gd name="T16" fmla="*/ 1 w 32"/>
                <a:gd name="T17" fmla="*/ 0 h 32"/>
                <a:gd name="T18" fmla="*/ 1 w 32"/>
                <a:gd name="T19" fmla="*/ 1 h 32"/>
                <a:gd name="T20" fmla="*/ 1 w 32"/>
                <a:gd name="T21" fmla="*/ 1 h 32"/>
                <a:gd name="T22" fmla="*/ 1 w 32"/>
                <a:gd name="T23" fmla="*/ 1 h 32"/>
                <a:gd name="T24" fmla="*/ 1 w 32"/>
                <a:gd name="T25" fmla="*/ 1 h 32"/>
                <a:gd name="T26" fmla="*/ 1 w 32"/>
                <a:gd name="T27" fmla="*/ 1 h 32"/>
                <a:gd name="T28" fmla="*/ 1 w 32"/>
                <a:gd name="T29" fmla="*/ 1 h 32"/>
                <a:gd name="T30" fmla="*/ 1 w 32"/>
                <a:gd name="T31" fmla="*/ 1 h 32"/>
                <a:gd name="T32" fmla="*/ 1 w 32"/>
                <a:gd name="T33" fmla="*/ 1 h 3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2"/>
                <a:gd name="T52" fmla="*/ 0 h 32"/>
                <a:gd name="T53" fmla="*/ 32 w 32"/>
                <a:gd name="T54" fmla="*/ 32 h 3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0" name="Freeform 205"/>
            <p:cNvSpPr>
              <a:spLocks/>
            </p:cNvSpPr>
            <p:nvPr/>
          </p:nvSpPr>
          <p:spPr bwMode="auto">
            <a:xfrm>
              <a:off x="2862" y="2353"/>
              <a:ext cx="68" cy="74"/>
            </a:xfrm>
            <a:custGeom>
              <a:avLst/>
              <a:gdLst>
                <a:gd name="T0" fmla="*/ 1 w 136"/>
                <a:gd name="T1" fmla="*/ 0 h 149"/>
                <a:gd name="T2" fmla="*/ 1 w 136"/>
                <a:gd name="T3" fmla="*/ 0 h 149"/>
                <a:gd name="T4" fmla="*/ 1 w 136"/>
                <a:gd name="T5" fmla="*/ 0 h 149"/>
                <a:gd name="T6" fmla="*/ 1 w 136"/>
                <a:gd name="T7" fmla="*/ 0 h 149"/>
                <a:gd name="T8" fmla="*/ 1 w 136"/>
                <a:gd name="T9" fmla="*/ 0 h 149"/>
                <a:gd name="T10" fmla="*/ 1 w 136"/>
                <a:gd name="T11" fmla="*/ 0 h 149"/>
                <a:gd name="T12" fmla="*/ 1 w 136"/>
                <a:gd name="T13" fmla="*/ 0 h 149"/>
                <a:gd name="T14" fmla="*/ 1 w 136"/>
                <a:gd name="T15" fmla="*/ 0 h 149"/>
                <a:gd name="T16" fmla="*/ 1 w 136"/>
                <a:gd name="T17" fmla="*/ 0 h 149"/>
                <a:gd name="T18" fmla="*/ 1 w 136"/>
                <a:gd name="T19" fmla="*/ 0 h 149"/>
                <a:gd name="T20" fmla="*/ 1 w 136"/>
                <a:gd name="T21" fmla="*/ 0 h 149"/>
                <a:gd name="T22" fmla="*/ 1 w 136"/>
                <a:gd name="T23" fmla="*/ 0 h 149"/>
                <a:gd name="T24" fmla="*/ 1 w 136"/>
                <a:gd name="T25" fmla="*/ 0 h 149"/>
                <a:gd name="T26" fmla="*/ 1 w 136"/>
                <a:gd name="T27" fmla="*/ 0 h 149"/>
                <a:gd name="T28" fmla="*/ 0 w 136"/>
                <a:gd name="T29" fmla="*/ 0 h 149"/>
                <a:gd name="T30" fmla="*/ 1 w 136"/>
                <a:gd name="T31" fmla="*/ 0 h 149"/>
                <a:gd name="T32" fmla="*/ 1 w 136"/>
                <a:gd name="T33" fmla="*/ 0 h 149"/>
                <a:gd name="T34" fmla="*/ 0 w 136"/>
                <a:gd name="T35" fmla="*/ 0 h 149"/>
                <a:gd name="T36" fmla="*/ 1 w 136"/>
                <a:gd name="T37" fmla="*/ 0 h 149"/>
                <a:gd name="T38" fmla="*/ 1 w 136"/>
                <a:gd name="T39" fmla="*/ 0 h 149"/>
                <a:gd name="T40" fmla="*/ 1 w 136"/>
                <a:gd name="T41" fmla="*/ 0 h 149"/>
                <a:gd name="T42" fmla="*/ 1 w 136"/>
                <a:gd name="T43" fmla="*/ 0 h 149"/>
                <a:gd name="T44" fmla="*/ 1 w 136"/>
                <a:gd name="T45" fmla="*/ 0 h 149"/>
                <a:gd name="T46" fmla="*/ 1 w 136"/>
                <a:gd name="T47" fmla="*/ 0 h 149"/>
                <a:gd name="T48" fmla="*/ 1 w 136"/>
                <a:gd name="T49" fmla="*/ 0 h 149"/>
                <a:gd name="T50" fmla="*/ 1 w 136"/>
                <a:gd name="T51" fmla="*/ 0 h 149"/>
                <a:gd name="T52" fmla="*/ 1 w 136"/>
                <a:gd name="T53" fmla="*/ 0 h 149"/>
                <a:gd name="T54" fmla="*/ 1 w 136"/>
                <a:gd name="T55" fmla="*/ 0 h 149"/>
                <a:gd name="T56" fmla="*/ 1 w 136"/>
                <a:gd name="T57" fmla="*/ 0 h 149"/>
                <a:gd name="T58" fmla="*/ 1 w 136"/>
                <a:gd name="T59" fmla="*/ 0 h 149"/>
                <a:gd name="T60" fmla="*/ 1 w 136"/>
                <a:gd name="T61" fmla="*/ 0 h 149"/>
                <a:gd name="T62" fmla="*/ 1 w 136"/>
                <a:gd name="T63" fmla="*/ 0 h 14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9"/>
                <a:gd name="T98" fmla="*/ 136 w 136"/>
                <a:gd name="T99" fmla="*/ 149 h 14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1" name="Freeform 206"/>
            <p:cNvSpPr>
              <a:spLocks/>
            </p:cNvSpPr>
            <p:nvPr/>
          </p:nvSpPr>
          <p:spPr bwMode="auto">
            <a:xfrm>
              <a:off x="2885" y="2380"/>
              <a:ext cx="20" cy="20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0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1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2" name="Freeform 207"/>
            <p:cNvSpPr>
              <a:spLocks/>
            </p:cNvSpPr>
            <p:nvPr/>
          </p:nvSpPr>
          <p:spPr bwMode="auto">
            <a:xfrm>
              <a:off x="3744" y="3196"/>
              <a:ext cx="64" cy="90"/>
            </a:xfrm>
            <a:custGeom>
              <a:avLst/>
              <a:gdLst>
                <a:gd name="T0" fmla="*/ 0 w 129"/>
                <a:gd name="T1" fmla="*/ 0 h 181"/>
                <a:gd name="T2" fmla="*/ 0 w 129"/>
                <a:gd name="T3" fmla="*/ 0 h 181"/>
                <a:gd name="T4" fmla="*/ 0 w 129"/>
                <a:gd name="T5" fmla="*/ 0 h 181"/>
                <a:gd name="T6" fmla="*/ 0 w 129"/>
                <a:gd name="T7" fmla="*/ 0 h 181"/>
                <a:gd name="T8" fmla="*/ 0 w 129"/>
                <a:gd name="T9" fmla="*/ 0 h 181"/>
                <a:gd name="T10" fmla="*/ 0 w 129"/>
                <a:gd name="T11" fmla="*/ 0 h 181"/>
                <a:gd name="T12" fmla="*/ 0 w 129"/>
                <a:gd name="T13" fmla="*/ 0 h 181"/>
                <a:gd name="T14" fmla="*/ 0 w 129"/>
                <a:gd name="T15" fmla="*/ 0 h 181"/>
                <a:gd name="T16" fmla="*/ 0 w 129"/>
                <a:gd name="T17" fmla="*/ 0 h 181"/>
                <a:gd name="T18" fmla="*/ 0 w 129"/>
                <a:gd name="T19" fmla="*/ 0 h 181"/>
                <a:gd name="T20" fmla="*/ 0 w 129"/>
                <a:gd name="T21" fmla="*/ 0 h 181"/>
                <a:gd name="T22" fmla="*/ 0 w 129"/>
                <a:gd name="T23" fmla="*/ 0 h 181"/>
                <a:gd name="T24" fmla="*/ 0 w 129"/>
                <a:gd name="T25" fmla="*/ 0 h 181"/>
                <a:gd name="T26" fmla="*/ 0 w 129"/>
                <a:gd name="T27" fmla="*/ 0 h 181"/>
                <a:gd name="T28" fmla="*/ 0 w 129"/>
                <a:gd name="T29" fmla="*/ 0 h 181"/>
                <a:gd name="T30" fmla="*/ 0 w 129"/>
                <a:gd name="T31" fmla="*/ 0 h 181"/>
                <a:gd name="T32" fmla="*/ 0 w 129"/>
                <a:gd name="T33" fmla="*/ 0 h 181"/>
                <a:gd name="T34" fmla="*/ 0 w 129"/>
                <a:gd name="T35" fmla="*/ 0 h 181"/>
                <a:gd name="T36" fmla="*/ 0 w 129"/>
                <a:gd name="T37" fmla="*/ 0 h 181"/>
                <a:gd name="T38" fmla="*/ 0 w 129"/>
                <a:gd name="T39" fmla="*/ 0 h 181"/>
                <a:gd name="T40" fmla="*/ 0 w 129"/>
                <a:gd name="T41" fmla="*/ 0 h 181"/>
                <a:gd name="T42" fmla="*/ 0 w 129"/>
                <a:gd name="T43" fmla="*/ 0 h 181"/>
                <a:gd name="T44" fmla="*/ 0 w 129"/>
                <a:gd name="T45" fmla="*/ 0 h 181"/>
                <a:gd name="T46" fmla="*/ 0 w 129"/>
                <a:gd name="T47" fmla="*/ 0 h 181"/>
                <a:gd name="T48" fmla="*/ 0 w 129"/>
                <a:gd name="T49" fmla="*/ 0 h 18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29"/>
                <a:gd name="T76" fmla="*/ 0 h 181"/>
                <a:gd name="T77" fmla="*/ 129 w 129"/>
                <a:gd name="T78" fmla="*/ 181 h 18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3" name="Freeform 208"/>
            <p:cNvSpPr>
              <a:spLocks/>
            </p:cNvSpPr>
            <p:nvPr/>
          </p:nvSpPr>
          <p:spPr bwMode="auto">
            <a:xfrm>
              <a:off x="3713" y="3180"/>
              <a:ext cx="45" cy="103"/>
            </a:xfrm>
            <a:custGeom>
              <a:avLst/>
              <a:gdLst>
                <a:gd name="T0" fmla="*/ 1 w 90"/>
                <a:gd name="T1" fmla="*/ 1 h 206"/>
                <a:gd name="T2" fmla="*/ 1 w 90"/>
                <a:gd name="T3" fmla="*/ 1 h 206"/>
                <a:gd name="T4" fmla="*/ 1 w 90"/>
                <a:gd name="T5" fmla="*/ 1 h 206"/>
                <a:gd name="T6" fmla="*/ 1 w 90"/>
                <a:gd name="T7" fmla="*/ 1 h 206"/>
                <a:gd name="T8" fmla="*/ 1 w 90"/>
                <a:gd name="T9" fmla="*/ 1 h 206"/>
                <a:gd name="T10" fmla="*/ 1 w 90"/>
                <a:gd name="T11" fmla="*/ 1 h 206"/>
                <a:gd name="T12" fmla="*/ 1 w 90"/>
                <a:gd name="T13" fmla="*/ 1 h 206"/>
                <a:gd name="T14" fmla="*/ 1 w 90"/>
                <a:gd name="T15" fmla="*/ 1 h 206"/>
                <a:gd name="T16" fmla="*/ 1 w 90"/>
                <a:gd name="T17" fmla="*/ 1 h 206"/>
                <a:gd name="T18" fmla="*/ 1 w 90"/>
                <a:gd name="T19" fmla="*/ 0 h 206"/>
                <a:gd name="T20" fmla="*/ 1 w 90"/>
                <a:gd name="T21" fmla="*/ 1 h 206"/>
                <a:gd name="T22" fmla="*/ 1 w 90"/>
                <a:gd name="T23" fmla="*/ 1 h 206"/>
                <a:gd name="T24" fmla="*/ 1 w 90"/>
                <a:gd name="T25" fmla="*/ 1 h 206"/>
                <a:gd name="T26" fmla="*/ 0 w 90"/>
                <a:gd name="T27" fmla="*/ 1 h 206"/>
                <a:gd name="T28" fmla="*/ 1 w 90"/>
                <a:gd name="T29" fmla="*/ 1 h 206"/>
                <a:gd name="T30" fmla="*/ 1 w 90"/>
                <a:gd name="T31" fmla="*/ 1 h 206"/>
                <a:gd name="T32" fmla="*/ 1 w 90"/>
                <a:gd name="T33" fmla="*/ 1 h 206"/>
                <a:gd name="T34" fmla="*/ 1 w 90"/>
                <a:gd name="T35" fmla="*/ 1 h 206"/>
                <a:gd name="T36" fmla="*/ 1 w 90"/>
                <a:gd name="T37" fmla="*/ 1 h 206"/>
                <a:gd name="T38" fmla="*/ 1 w 90"/>
                <a:gd name="T39" fmla="*/ 1 h 206"/>
                <a:gd name="T40" fmla="*/ 1 w 90"/>
                <a:gd name="T41" fmla="*/ 1 h 206"/>
                <a:gd name="T42" fmla="*/ 1 w 90"/>
                <a:gd name="T43" fmla="*/ 1 h 206"/>
                <a:gd name="T44" fmla="*/ 1 w 90"/>
                <a:gd name="T45" fmla="*/ 1 h 206"/>
                <a:gd name="T46" fmla="*/ 1 w 90"/>
                <a:gd name="T47" fmla="*/ 1 h 206"/>
                <a:gd name="T48" fmla="*/ 1 w 90"/>
                <a:gd name="T49" fmla="*/ 1 h 20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0"/>
                <a:gd name="T76" fmla="*/ 0 h 206"/>
                <a:gd name="T77" fmla="*/ 90 w 90"/>
                <a:gd name="T78" fmla="*/ 206 h 20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4" name="Freeform 209"/>
            <p:cNvSpPr>
              <a:spLocks/>
            </p:cNvSpPr>
            <p:nvPr/>
          </p:nvSpPr>
          <p:spPr bwMode="auto">
            <a:xfrm>
              <a:off x="3745" y="3250"/>
              <a:ext cx="100" cy="50"/>
            </a:xfrm>
            <a:custGeom>
              <a:avLst/>
              <a:gdLst>
                <a:gd name="T0" fmla="*/ 0 w 201"/>
                <a:gd name="T1" fmla="*/ 1 h 99"/>
                <a:gd name="T2" fmla="*/ 0 w 201"/>
                <a:gd name="T3" fmla="*/ 1 h 99"/>
                <a:gd name="T4" fmla="*/ 0 w 201"/>
                <a:gd name="T5" fmla="*/ 1 h 99"/>
                <a:gd name="T6" fmla="*/ 0 w 201"/>
                <a:gd name="T7" fmla="*/ 1 h 99"/>
                <a:gd name="T8" fmla="*/ 0 w 201"/>
                <a:gd name="T9" fmla="*/ 1 h 99"/>
                <a:gd name="T10" fmla="*/ 0 w 201"/>
                <a:gd name="T11" fmla="*/ 1 h 99"/>
                <a:gd name="T12" fmla="*/ 0 w 201"/>
                <a:gd name="T13" fmla="*/ 1 h 99"/>
                <a:gd name="T14" fmla="*/ 0 w 201"/>
                <a:gd name="T15" fmla="*/ 1 h 99"/>
                <a:gd name="T16" fmla="*/ 0 w 201"/>
                <a:gd name="T17" fmla="*/ 1 h 99"/>
                <a:gd name="T18" fmla="*/ 0 w 201"/>
                <a:gd name="T19" fmla="*/ 1 h 99"/>
                <a:gd name="T20" fmla="*/ 0 w 201"/>
                <a:gd name="T21" fmla="*/ 1 h 99"/>
                <a:gd name="T22" fmla="*/ 0 w 201"/>
                <a:gd name="T23" fmla="*/ 1 h 99"/>
                <a:gd name="T24" fmla="*/ 0 w 201"/>
                <a:gd name="T25" fmla="*/ 1 h 99"/>
                <a:gd name="T26" fmla="*/ 0 w 201"/>
                <a:gd name="T27" fmla="*/ 1 h 99"/>
                <a:gd name="T28" fmla="*/ 0 w 201"/>
                <a:gd name="T29" fmla="*/ 1 h 99"/>
                <a:gd name="T30" fmla="*/ 0 w 201"/>
                <a:gd name="T31" fmla="*/ 1 h 99"/>
                <a:gd name="T32" fmla="*/ 0 w 201"/>
                <a:gd name="T33" fmla="*/ 1 h 99"/>
                <a:gd name="T34" fmla="*/ 0 w 201"/>
                <a:gd name="T35" fmla="*/ 1 h 99"/>
                <a:gd name="T36" fmla="*/ 0 w 201"/>
                <a:gd name="T37" fmla="*/ 1 h 99"/>
                <a:gd name="T38" fmla="*/ 0 w 201"/>
                <a:gd name="T39" fmla="*/ 1 h 99"/>
                <a:gd name="T40" fmla="*/ 0 w 201"/>
                <a:gd name="T41" fmla="*/ 0 h 99"/>
                <a:gd name="T42" fmla="*/ 0 w 201"/>
                <a:gd name="T43" fmla="*/ 1 h 99"/>
                <a:gd name="T44" fmla="*/ 0 w 201"/>
                <a:gd name="T45" fmla="*/ 1 h 99"/>
                <a:gd name="T46" fmla="*/ 0 w 201"/>
                <a:gd name="T47" fmla="*/ 1 h 99"/>
                <a:gd name="T48" fmla="*/ 0 w 201"/>
                <a:gd name="T49" fmla="*/ 1 h 99"/>
                <a:gd name="T50" fmla="*/ 0 w 201"/>
                <a:gd name="T51" fmla="*/ 1 h 99"/>
                <a:gd name="T52" fmla="*/ 0 w 201"/>
                <a:gd name="T53" fmla="*/ 1 h 99"/>
                <a:gd name="T54" fmla="*/ 0 w 201"/>
                <a:gd name="T55" fmla="*/ 1 h 99"/>
                <a:gd name="T56" fmla="*/ 0 w 201"/>
                <a:gd name="T57" fmla="*/ 1 h 99"/>
                <a:gd name="T58" fmla="*/ 0 w 201"/>
                <a:gd name="T59" fmla="*/ 1 h 99"/>
                <a:gd name="T60" fmla="*/ 0 w 201"/>
                <a:gd name="T61" fmla="*/ 1 h 99"/>
                <a:gd name="T62" fmla="*/ 0 w 201"/>
                <a:gd name="T63" fmla="*/ 1 h 99"/>
                <a:gd name="T64" fmla="*/ 0 w 201"/>
                <a:gd name="T65" fmla="*/ 1 h 99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01"/>
                <a:gd name="T100" fmla="*/ 0 h 99"/>
                <a:gd name="T101" fmla="*/ 201 w 201"/>
                <a:gd name="T102" fmla="*/ 99 h 99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5" name="Freeform 210"/>
            <p:cNvSpPr>
              <a:spLocks/>
            </p:cNvSpPr>
            <p:nvPr/>
          </p:nvSpPr>
          <p:spPr bwMode="auto">
            <a:xfrm>
              <a:off x="3743" y="3295"/>
              <a:ext cx="99" cy="50"/>
            </a:xfrm>
            <a:custGeom>
              <a:avLst/>
              <a:gdLst>
                <a:gd name="T0" fmla="*/ 0 w 198"/>
                <a:gd name="T1" fmla="*/ 0 h 100"/>
                <a:gd name="T2" fmla="*/ 1 w 198"/>
                <a:gd name="T3" fmla="*/ 1 h 100"/>
                <a:gd name="T4" fmla="*/ 1 w 198"/>
                <a:gd name="T5" fmla="*/ 1 h 100"/>
                <a:gd name="T6" fmla="*/ 1 w 198"/>
                <a:gd name="T7" fmla="*/ 1 h 100"/>
                <a:gd name="T8" fmla="*/ 1 w 198"/>
                <a:gd name="T9" fmla="*/ 1 h 100"/>
                <a:gd name="T10" fmla="*/ 1 w 198"/>
                <a:gd name="T11" fmla="*/ 1 h 100"/>
                <a:gd name="T12" fmla="*/ 1 w 198"/>
                <a:gd name="T13" fmla="*/ 1 h 100"/>
                <a:gd name="T14" fmla="*/ 1 w 198"/>
                <a:gd name="T15" fmla="*/ 1 h 100"/>
                <a:gd name="T16" fmla="*/ 1 w 198"/>
                <a:gd name="T17" fmla="*/ 1 h 100"/>
                <a:gd name="T18" fmla="*/ 1 w 198"/>
                <a:gd name="T19" fmla="*/ 1 h 100"/>
                <a:gd name="T20" fmla="*/ 1 w 198"/>
                <a:gd name="T21" fmla="*/ 1 h 100"/>
                <a:gd name="T22" fmla="*/ 1 w 198"/>
                <a:gd name="T23" fmla="*/ 1 h 100"/>
                <a:gd name="T24" fmla="*/ 1 w 198"/>
                <a:gd name="T25" fmla="*/ 1 h 100"/>
                <a:gd name="T26" fmla="*/ 1 w 198"/>
                <a:gd name="T27" fmla="*/ 1 h 100"/>
                <a:gd name="T28" fmla="*/ 1 w 198"/>
                <a:gd name="T29" fmla="*/ 1 h 100"/>
                <a:gd name="T30" fmla="*/ 1 w 198"/>
                <a:gd name="T31" fmla="*/ 1 h 100"/>
                <a:gd name="T32" fmla="*/ 1 w 198"/>
                <a:gd name="T33" fmla="*/ 1 h 100"/>
                <a:gd name="T34" fmla="*/ 1 w 198"/>
                <a:gd name="T35" fmla="*/ 1 h 100"/>
                <a:gd name="T36" fmla="*/ 1 w 198"/>
                <a:gd name="T37" fmla="*/ 1 h 100"/>
                <a:gd name="T38" fmla="*/ 1 w 198"/>
                <a:gd name="T39" fmla="*/ 1 h 100"/>
                <a:gd name="T40" fmla="*/ 1 w 198"/>
                <a:gd name="T41" fmla="*/ 1 h 100"/>
                <a:gd name="T42" fmla="*/ 1 w 198"/>
                <a:gd name="T43" fmla="*/ 1 h 100"/>
                <a:gd name="T44" fmla="*/ 1 w 198"/>
                <a:gd name="T45" fmla="*/ 1 h 100"/>
                <a:gd name="T46" fmla="*/ 1 w 198"/>
                <a:gd name="T47" fmla="*/ 1 h 100"/>
                <a:gd name="T48" fmla="*/ 0 w 198"/>
                <a:gd name="T49" fmla="*/ 0 h 10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98"/>
                <a:gd name="T76" fmla="*/ 0 h 100"/>
                <a:gd name="T77" fmla="*/ 198 w 198"/>
                <a:gd name="T78" fmla="*/ 100 h 10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6" name="Freeform 211"/>
            <p:cNvSpPr>
              <a:spLocks/>
            </p:cNvSpPr>
            <p:nvPr/>
          </p:nvSpPr>
          <p:spPr bwMode="auto">
            <a:xfrm>
              <a:off x="3735" y="3304"/>
              <a:ext cx="68" cy="87"/>
            </a:xfrm>
            <a:custGeom>
              <a:avLst/>
              <a:gdLst>
                <a:gd name="T0" fmla="*/ 0 w 136"/>
                <a:gd name="T1" fmla="*/ 0 h 174"/>
                <a:gd name="T2" fmla="*/ 0 w 136"/>
                <a:gd name="T3" fmla="*/ 1 h 174"/>
                <a:gd name="T4" fmla="*/ 1 w 136"/>
                <a:gd name="T5" fmla="*/ 1 h 174"/>
                <a:gd name="T6" fmla="*/ 1 w 136"/>
                <a:gd name="T7" fmla="*/ 1 h 174"/>
                <a:gd name="T8" fmla="*/ 1 w 136"/>
                <a:gd name="T9" fmla="*/ 1 h 174"/>
                <a:gd name="T10" fmla="*/ 1 w 136"/>
                <a:gd name="T11" fmla="*/ 1 h 174"/>
                <a:gd name="T12" fmla="*/ 1 w 136"/>
                <a:gd name="T13" fmla="*/ 1 h 174"/>
                <a:gd name="T14" fmla="*/ 1 w 136"/>
                <a:gd name="T15" fmla="*/ 1 h 174"/>
                <a:gd name="T16" fmla="*/ 1 w 136"/>
                <a:gd name="T17" fmla="*/ 1 h 174"/>
                <a:gd name="T18" fmla="*/ 1 w 136"/>
                <a:gd name="T19" fmla="*/ 1 h 174"/>
                <a:gd name="T20" fmla="*/ 1 w 136"/>
                <a:gd name="T21" fmla="*/ 1 h 174"/>
                <a:gd name="T22" fmla="*/ 1 w 136"/>
                <a:gd name="T23" fmla="*/ 1 h 174"/>
                <a:gd name="T24" fmla="*/ 1 w 136"/>
                <a:gd name="T25" fmla="*/ 1 h 174"/>
                <a:gd name="T26" fmla="*/ 1 w 136"/>
                <a:gd name="T27" fmla="*/ 1 h 174"/>
                <a:gd name="T28" fmla="*/ 1 w 136"/>
                <a:gd name="T29" fmla="*/ 1 h 174"/>
                <a:gd name="T30" fmla="*/ 1 w 136"/>
                <a:gd name="T31" fmla="*/ 1 h 174"/>
                <a:gd name="T32" fmla="*/ 1 w 136"/>
                <a:gd name="T33" fmla="*/ 1 h 174"/>
                <a:gd name="T34" fmla="*/ 1 w 136"/>
                <a:gd name="T35" fmla="*/ 1 h 174"/>
                <a:gd name="T36" fmla="*/ 1 w 136"/>
                <a:gd name="T37" fmla="*/ 1 h 174"/>
                <a:gd name="T38" fmla="*/ 1 w 136"/>
                <a:gd name="T39" fmla="*/ 1 h 174"/>
                <a:gd name="T40" fmla="*/ 1 w 136"/>
                <a:gd name="T41" fmla="*/ 1 h 174"/>
                <a:gd name="T42" fmla="*/ 1 w 136"/>
                <a:gd name="T43" fmla="*/ 1 h 174"/>
                <a:gd name="T44" fmla="*/ 1 w 136"/>
                <a:gd name="T45" fmla="*/ 1 h 174"/>
                <a:gd name="T46" fmla="*/ 1 w 136"/>
                <a:gd name="T47" fmla="*/ 1 h 174"/>
                <a:gd name="T48" fmla="*/ 0 w 136"/>
                <a:gd name="T49" fmla="*/ 0 h 17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136"/>
                <a:gd name="T76" fmla="*/ 0 h 174"/>
                <a:gd name="T77" fmla="*/ 136 w 136"/>
                <a:gd name="T78" fmla="*/ 174 h 17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7" name="Freeform 212"/>
            <p:cNvSpPr>
              <a:spLocks/>
            </p:cNvSpPr>
            <p:nvPr/>
          </p:nvSpPr>
          <p:spPr bwMode="auto">
            <a:xfrm>
              <a:off x="3490" y="3260"/>
              <a:ext cx="234" cy="81"/>
            </a:xfrm>
            <a:custGeom>
              <a:avLst/>
              <a:gdLst>
                <a:gd name="T0" fmla="*/ 0 w 469"/>
                <a:gd name="T1" fmla="*/ 0 h 163"/>
                <a:gd name="T2" fmla="*/ 0 w 469"/>
                <a:gd name="T3" fmla="*/ 0 h 163"/>
                <a:gd name="T4" fmla="*/ 0 w 469"/>
                <a:gd name="T5" fmla="*/ 0 h 163"/>
                <a:gd name="T6" fmla="*/ 0 w 469"/>
                <a:gd name="T7" fmla="*/ 0 h 163"/>
                <a:gd name="T8" fmla="*/ 0 w 469"/>
                <a:gd name="T9" fmla="*/ 0 h 163"/>
                <a:gd name="T10" fmla="*/ 0 w 469"/>
                <a:gd name="T11" fmla="*/ 0 h 163"/>
                <a:gd name="T12" fmla="*/ 0 w 469"/>
                <a:gd name="T13" fmla="*/ 0 h 163"/>
                <a:gd name="T14" fmla="*/ 0 w 469"/>
                <a:gd name="T15" fmla="*/ 0 h 163"/>
                <a:gd name="T16" fmla="*/ 0 w 469"/>
                <a:gd name="T17" fmla="*/ 0 h 163"/>
                <a:gd name="T18" fmla="*/ 0 w 469"/>
                <a:gd name="T19" fmla="*/ 0 h 163"/>
                <a:gd name="T20" fmla="*/ 0 w 469"/>
                <a:gd name="T21" fmla="*/ 0 h 163"/>
                <a:gd name="T22" fmla="*/ 0 w 469"/>
                <a:gd name="T23" fmla="*/ 0 h 163"/>
                <a:gd name="T24" fmla="*/ 0 w 469"/>
                <a:gd name="T25" fmla="*/ 0 h 163"/>
                <a:gd name="T26" fmla="*/ 0 w 469"/>
                <a:gd name="T27" fmla="*/ 0 h 163"/>
                <a:gd name="T28" fmla="*/ 0 w 469"/>
                <a:gd name="T29" fmla="*/ 0 h 163"/>
                <a:gd name="T30" fmla="*/ 0 w 469"/>
                <a:gd name="T31" fmla="*/ 0 h 163"/>
                <a:gd name="T32" fmla="*/ 0 w 469"/>
                <a:gd name="T33" fmla="*/ 0 h 163"/>
                <a:gd name="T34" fmla="*/ 0 w 469"/>
                <a:gd name="T35" fmla="*/ 0 h 163"/>
                <a:gd name="T36" fmla="*/ 0 w 469"/>
                <a:gd name="T37" fmla="*/ 0 h 163"/>
                <a:gd name="T38" fmla="*/ 0 w 469"/>
                <a:gd name="T39" fmla="*/ 0 h 163"/>
                <a:gd name="T40" fmla="*/ 0 w 469"/>
                <a:gd name="T41" fmla="*/ 0 h 163"/>
                <a:gd name="T42" fmla="*/ 0 w 469"/>
                <a:gd name="T43" fmla="*/ 0 h 163"/>
                <a:gd name="T44" fmla="*/ 0 w 469"/>
                <a:gd name="T45" fmla="*/ 0 h 163"/>
                <a:gd name="T46" fmla="*/ 0 w 469"/>
                <a:gd name="T47" fmla="*/ 0 h 163"/>
                <a:gd name="T48" fmla="*/ 0 w 469"/>
                <a:gd name="T49" fmla="*/ 0 h 163"/>
                <a:gd name="T50" fmla="*/ 0 w 469"/>
                <a:gd name="T51" fmla="*/ 0 h 163"/>
                <a:gd name="T52" fmla="*/ 0 w 469"/>
                <a:gd name="T53" fmla="*/ 0 h 163"/>
                <a:gd name="T54" fmla="*/ 0 w 469"/>
                <a:gd name="T55" fmla="*/ 0 h 163"/>
                <a:gd name="T56" fmla="*/ 0 w 469"/>
                <a:gd name="T57" fmla="*/ 0 h 163"/>
                <a:gd name="T58" fmla="*/ 0 w 469"/>
                <a:gd name="T59" fmla="*/ 0 h 163"/>
                <a:gd name="T60" fmla="*/ 0 w 469"/>
                <a:gd name="T61" fmla="*/ 0 h 163"/>
                <a:gd name="T62" fmla="*/ 0 w 469"/>
                <a:gd name="T63" fmla="*/ 0 h 163"/>
                <a:gd name="T64" fmla="*/ 0 w 469"/>
                <a:gd name="T65" fmla="*/ 0 h 163"/>
                <a:gd name="T66" fmla="*/ 0 w 469"/>
                <a:gd name="T67" fmla="*/ 0 h 163"/>
                <a:gd name="T68" fmla="*/ 0 w 469"/>
                <a:gd name="T69" fmla="*/ 0 h 163"/>
                <a:gd name="T70" fmla="*/ 0 w 469"/>
                <a:gd name="T71" fmla="*/ 0 h 163"/>
                <a:gd name="T72" fmla="*/ 0 w 469"/>
                <a:gd name="T73" fmla="*/ 0 h 163"/>
                <a:gd name="T74" fmla="*/ 0 w 469"/>
                <a:gd name="T75" fmla="*/ 0 h 163"/>
                <a:gd name="T76" fmla="*/ 0 w 469"/>
                <a:gd name="T77" fmla="*/ 0 h 163"/>
                <a:gd name="T78" fmla="*/ 0 w 469"/>
                <a:gd name="T79" fmla="*/ 0 h 163"/>
                <a:gd name="T80" fmla="*/ 0 w 469"/>
                <a:gd name="T81" fmla="*/ 0 h 16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469"/>
                <a:gd name="T124" fmla="*/ 0 h 163"/>
                <a:gd name="T125" fmla="*/ 469 w 469"/>
                <a:gd name="T126" fmla="*/ 163 h 16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8" name="Freeform 213"/>
            <p:cNvSpPr>
              <a:spLocks/>
            </p:cNvSpPr>
            <p:nvPr/>
          </p:nvSpPr>
          <p:spPr bwMode="auto">
            <a:xfrm>
              <a:off x="3587" y="3175"/>
              <a:ext cx="71" cy="73"/>
            </a:xfrm>
            <a:custGeom>
              <a:avLst/>
              <a:gdLst>
                <a:gd name="T0" fmla="*/ 1 w 142"/>
                <a:gd name="T1" fmla="*/ 1 h 145"/>
                <a:gd name="T2" fmla="*/ 1 w 142"/>
                <a:gd name="T3" fmla="*/ 1 h 145"/>
                <a:gd name="T4" fmla="*/ 1 w 142"/>
                <a:gd name="T5" fmla="*/ 1 h 145"/>
                <a:gd name="T6" fmla="*/ 1 w 142"/>
                <a:gd name="T7" fmla="*/ 1 h 145"/>
                <a:gd name="T8" fmla="*/ 1 w 142"/>
                <a:gd name="T9" fmla="*/ 1 h 145"/>
                <a:gd name="T10" fmla="*/ 1 w 142"/>
                <a:gd name="T11" fmla="*/ 1 h 145"/>
                <a:gd name="T12" fmla="*/ 1 w 142"/>
                <a:gd name="T13" fmla="*/ 1 h 145"/>
                <a:gd name="T14" fmla="*/ 1 w 142"/>
                <a:gd name="T15" fmla="*/ 1 h 145"/>
                <a:gd name="T16" fmla="*/ 0 w 142"/>
                <a:gd name="T17" fmla="*/ 1 h 145"/>
                <a:gd name="T18" fmla="*/ 1 w 142"/>
                <a:gd name="T19" fmla="*/ 1 h 145"/>
                <a:gd name="T20" fmla="*/ 1 w 142"/>
                <a:gd name="T21" fmla="*/ 1 h 145"/>
                <a:gd name="T22" fmla="*/ 1 w 142"/>
                <a:gd name="T23" fmla="*/ 1 h 145"/>
                <a:gd name="T24" fmla="*/ 1 w 142"/>
                <a:gd name="T25" fmla="*/ 1 h 145"/>
                <a:gd name="T26" fmla="*/ 1 w 142"/>
                <a:gd name="T27" fmla="*/ 1 h 145"/>
                <a:gd name="T28" fmla="*/ 1 w 142"/>
                <a:gd name="T29" fmla="*/ 1 h 145"/>
                <a:gd name="T30" fmla="*/ 1 w 142"/>
                <a:gd name="T31" fmla="*/ 1 h 145"/>
                <a:gd name="T32" fmla="*/ 1 w 142"/>
                <a:gd name="T33" fmla="*/ 1 h 145"/>
                <a:gd name="T34" fmla="*/ 1 w 142"/>
                <a:gd name="T35" fmla="*/ 0 h 145"/>
                <a:gd name="T36" fmla="*/ 1 w 142"/>
                <a:gd name="T37" fmla="*/ 1 h 145"/>
                <a:gd name="T38" fmla="*/ 1 w 142"/>
                <a:gd name="T39" fmla="*/ 1 h 145"/>
                <a:gd name="T40" fmla="*/ 1 w 142"/>
                <a:gd name="T41" fmla="*/ 1 h 145"/>
                <a:gd name="T42" fmla="*/ 1 w 142"/>
                <a:gd name="T43" fmla="*/ 1 h 145"/>
                <a:gd name="T44" fmla="*/ 1 w 142"/>
                <a:gd name="T45" fmla="*/ 1 h 145"/>
                <a:gd name="T46" fmla="*/ 1 w 142"/>
                <a:gd name="T47" fmla="*/ 1 h 145"/>
                <a:gd name="T48" fmla="*/ 1 w 142"/>
                <a:gd name="T49" fmla="*/ 1 h 145"/>
                <a:gd name="T50" fmla="*/ 1 w 142"/>
                <a:gd name="T51" fmla="*/ 1 h 145"/>
                <a:gd name="T52" fmla="*/ 1 w 142"/>
                <a:gd name="T53" fmla="*/ 1 h 145"/>
                <a:gd name="T54" fmla="*/ 1 w 142"/>
                <a:gd name="T55" fmla="*/ 1 h 145"/>
                <a:gd name="T56" fmla="*/ 1 w 142"/>
                <a:gd name="T57" fmla="*/ 1 h 145"/>
                <a:gd name="T58" fmla="*/ 1 w 142"/>
                <a:gd name="T59" fmla="*/ 1 h 145"/>
                <a:gd name="T60" fmla="*/ 1 w 142"/>
                <a:gd name="T61" fmla="*/ 1 h 145"/>
                <a:gd name="T62" fmla="*/ 1 w 142"/>
                <a:gd name="T63" fmla="*/ 1 h 14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42"/>
                <a:gd name="T97" fmla="*/ 0 h 145"/>
                <a:gd name="T98" fmla="*/ 142 w 142"/>
                <a:gd name="T99" fmla="*/ 145 h 14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49" name="Freeform 214"/>
            <p:cNvSpPr>
              <a:spLocks/>
            </p:cNvSpPr>
            <p:nvPr/>
          </p:nvSpPr>
          <p:spPr bwMode="auto">
            <a:xfrm>
              <a:off x="3611" y="3201"/>
              <a:ext cx="21" cy="20"/>
            </a:xfrm>
            <a:custGeom>
              <a:avLst/>
              <a:gdLst>
                <a:gd name="T0" fmla="*/ 1 w 40"/>
                <a:gd name="T1" fmla="*/ 1 h 39"/>
                <a:gd name="T2" fmla="*/ 1 w 40"/>
                <a:gd name="T3" fmla="*/ 1 h 39"/>
                <a:gd name="T4" fmla="*/ 1 w 40"/>
                <a:gd name="T5" fmla="*/ 1 h 39"/>
                <a:gd name="T6" fmla="*/ 1 w 40"/>
                <a:gd name="T7" fmla="*/ 0 h 39"/>
                <a:gd name="T8" fmla="*/ 1 w 40"/>
                <a:gd name="T9" fmla="*/ 1 h 39"/>
                <a:gd name="T10" fmla="*/ 1 w 40"/>
                <a:gd name="T11" fmla="*/ 1 h 39"/>
                <a:gd name="T12" fmla="*/ 1 w 40"/>
                <a:gd name="T13" fmla="*/ 1 h 39"/>
                <a:gd name="T14" fmla="*/ 0 w 40"/>
                <a:gd name="T15" fmla="*/ 1 h 39"/>
                <a:gd name="T16" fmla="*/ 1 w 40"/>
                <a:gd name="T17" fmla="*/ 1 h 39"/>
                <a:gd name="T18" fmla="*/ 1 w 40"/>
                <a:gd name="T19" fmla="*/ 1 h 39"/>
                <a:gd name="T20" fmla="*/ 1 w 40"/>
                <a:gd name="T21" fmla="*/ 1 h 39"/>
                <a:gd name="T22" fmla="*/ 1 w 40"/>
                <a:gd name="T23" fmla="*/ 1 h 39"/>
                <a:gd name="T24" fmla="*/ 1 w 40"/>
                <a:gd name="T25" fmla="*/ 1 h 39"/>
                <a:gd name="T26" fmla="*/ 1 w 40"/>
                <a:gd name="T27" fmla="*/ 1 h 39"/>
                <a:gd name="T28" fmla="*/ 1 w 40"/>
                <a:gd name="T29" fmla="*/ 1 h 39"/>
                <a:gd name="T30" fmla="*/ 1 w 40"/>
                <a:gd name="T31" fmla="*/ 1 h 39"/>
                <a:gd name="T32" fmla="*/ 1 w 40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"/>
                <a:gd name="T52" fmla="*/ 0 h 39"/>
                <a:gd name="T53" fmla="*/ 40 w 40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0" name="Freeform 215"/>
            <p:cNvSpPr>
              <a:spLocks/>
            </p:cNvSpPr>
            <p:nvPr/>
          </p:nvSpPr>
          <p:spPr bwMode="auto">
            <a:xfrm>
              <a:off x="3406" y="3166"/>
              <a:ext cx="26" cy="26"/>
            </a:xfrm>
            <a:custGeom>
              <a:avLst/>
              <a:gdLst>
                <a:gd name="T0" fmla="*/ 1 w 52"/>
                <a:gd name="T1" fmla="*/ 1 h 50"/>
                <a:gd name="T2" fmla="*/ 1 w 52"/>
                <a:gd name="T3" fmla="*/ 1 h 50"/>
                <a:gd name="T4" fmla="*/ 1 w 52"/>
                <a:gd name="T5" fmla="*/ 1 h 50"/>
                <a:gd name="T6" fmla="*/ 1 w 52"/>
                <a:gd name="T7" fmla="*/ 1 h 50"/>
                <a:gd name="T8" fmla="*/ 1 w 52"/>
                <a:gd name="T9" fmla="*/ 1 h 50"/>
                <a:gd name="T10" fmla="*/ 1 w 52"/>
                <a:gd name="T11" fmla="*/ 1 h 50"/>
                <a:gd name="T12" fmla="*/ 1 w 52"/>
                <a:gd name="T13" fmla="*/ 1 h 50"/>
                <a:gd name="T14" fmla="*/ 1 w 52"/>
                <a:gd name="T15" fmla="*/ 1 h 50"/>
                <a:gd name="T16" fmla="*/ 1 w 52"/>
                <a:gd name="T17" fmla="*/ 0 h 50"/>
                <a:gd name="T18" fmla="*/ 1 w 52"/>
                <a:gd name="T19" fmla="*/ 1 h 50"/>
                <a:gd name="T20" fmla="*/ 1 w 52"/>
                <a:gd name="T21" fmla="*/ 1 h 50"/>
                <a:gd name="T22" fmla="*/ 1 w 52"/>
                <a:gd name="T23" fmla="*/ 1 h 50"/>
                <a:gd name="T24" fmla="*/ 0 w 52"/>
                <a:gd name="T25" fmla="*/ 1 h 50"/>
                <a:gd name="T26" fmla="*/ 1 w 52"/>
                <a:gd name="T27" fmla="*/ 1 h 50"/>
                <a:gd name="T28" fmla="*/ 1 w 52"/>
                <a:gd name="T29" fmla="*/ 1 h 50"/>
                <a:gd name="T30" fmla="*/ 1 w 52"/>
                <a:gd name="T31" fmla="*/ 1 h 50"/>
                <a:gd name="T32" fmla="*/ 1 w 52"/>
                <a:gd name="T33" fmla="*/ 1 h 5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50"/>
                <a:gd name="T53" fmla="*/ 52 w 52"/>
                <a:gd name="T54" fmla="*/ 50 h 5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1" name="Freeform 216"/>
            <p:cNvSpPr>
              <a:spLocks/>
            </p:cNvSpPr>
            <p:nvPr/>
          </p:nvSpPr>
          <p:spPr bwMode="auto">
            <a:xfrm>
              <a:off x="3392" y="3081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2" name="Freeform 217"/>
            <p:cNvSpPr>
              <a:spLocks/>
            </p:cNvSpPr>
            <p:nvPr/>
          </p:nvSpPr>
          <p:spPr bwMode="auto">
            <a:xfrm>
              <a:off x="3392" y="3081"/>
              <a:ext cx="56" cy="78"/>
            </a:xfrm>
            <a:custGeom>
              <a:avLst/>
              <a:gdLst>
                <a:gd name="T0" fmla="*/ 0 w 113"/>
                <a:gd name="T1" fmla="*/ 1 h 156"/>
                <a:gd name="T2" fmla="*/ 0 w 113"/>
                <a:gd name="T3" fmla="*/ 1 h 156"/>
                <a:gd name="T4" fmla="*/ 0 w 113"/>
                <a:gd name="T5" fmla="*/ 1 h 156"/>
                <a:gd name="T6" fmla="*/ 0 w 113"/>
                <a:gd name="T7" fmla="*/ 1 h 156"/>
                <a:gd name="T8" fmla="*/ 0 w 113"/>
                <a:gd name="T9" fmla="*/ 1 h 156"/>
                <a:gd name="T10" fmla="*/ 0 w 113"/>
                <a:gd name="T11" fmla="*/ 1 h 156"/>
                <a:gd name="T12" fmla="*/ 0 w 113"/>
                <a:gd name="T13" fmla="*/ 1 h 156"/>
                <a:gd name="T14" fmla="*/ 0 w 113"/>
                <a:gd name="T15" fmla="*/ 1 h 156"/>
                <a:gd name="T16" fmla="*/ 0 w 113"/>
                <a:gd name="T17" fmla="*/ 1 h 156"/>
                <a:gd name="T18" fmla="*/ 0 w 113"/>
                <a:gd name="T19" fmla="*/ 0 h 156"/>
                <a:gd name="T20" fmla="*/ 0 w 113"/>
                <a:gd name="T21" fmla="*/ 1 h 156"/>
                <a:gd name="T22" fmla="*/ 0 w 113"/>
                <a:gd name="T23" fmla="*/ 1 h 156"/>
                <a:gd name="T24" fmla="*/ 0 w 113"/>
                <a:gd name="T25" fmla="*/ 1 h 156"/>
                <a:gd name="T26" fmla="*/ 0 w 113"/>
                <a:gd name="T27" fmla="*/ 1 h 156"/>
                <a:gd name="T28" fmla="*/ 0 w 113"/>
                <a:gd name="T29" fmla="*/ 1 h 156"/>
                <a:gd name="T30" fmla="*/ 0 w 113"/>
                <a:gd name="T31" fmla="*/ 1 h 156"/>
                <a:gd name="T32" fmla="*/ 0 w 113"/>
                <a:gd name="T33" fmla="*/ 1 h 156"/>
                <a:gd name="T34" fmla="*/ 0 w 113"/>
                <a:gd name="T35" fmla="*/ 1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3"/>
                <a:gd name="T55" fmla="*/ 0 h 156"/>
                <a:gd name="T56" fmla="*/ 113 w 113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3" name="Freeform 218"/>
            <p:cNvSpPr>
              <a:spLocks/>
            </p:cNvSpPr>
            <p:nvPr/>
          </p:nvSpPr>
          <p:spPr bwMode="auto">
            <a:xfrm>
              <a:off x="3434" y="3114"/>
              <a:ext cx="76" cy="61"/>
            </a:xfrm>
            <a:custGeom>
              <a:avLst/>
              <a:gdLst>
                <a:gd name="T0" fmla="*/ 1 w 152"/>
                <a:gd name="T1" fmla="*/ 0 h 123"/>
                <a:gd name="T2" fmla="*/ 0 w 152"/>
                <a:gd name="T3" fmla="*/ 0 h 123"/>
                <a:gd name="T4" fmla="*/ 1 w 152"/>
                <a:gd name="T5" fmla="*/ 0 h 123"/>
                <a:gd name="T6" fmla="*/ 1 w 152"/>
                <a:gd name="T7" fmla="*/ 0 h 123"/>
                <a:gd name="T8" fmla="*/ 1 w 152"/>
                <a:gd name="T9" fmla="*/ 0 h 123"/>
                <a:gd name="T10" fmla="*/ 1 w 152"/>
                <a:gd name="T11" fmla="*/ 0 h 123"/>
                <a:gd name="T12" fmla="*/ 1 w 152"/>
                <a:gd name="T13" fmla="*/ 0 h 123"/>
                <a:gd name="T14" fmla="*/ 1 w 152"/>
                <a:gd name="T15" fmla="*/ 0 h 123"/>
                <a:gd name="T16" fmla="*/ 1 w 152"/>
                <a:gd name="T17" fmla="*/ 0 h 123"/>
                <a:gd name="T18" fmla="*/ 1 w 152"/>
                <a:gd name="T19" fmla="*/ 0 h 123"/>
                <a:gd name="T20" fmla="*/ 1 w 152"/>
                <a:gd name="T21" fmla="*/ 0 h 123"/>
                <a:gd name="T22" fmla="*/ 1 w 152"/>
                <a:gd name="T23" fmla="*/ 0 h 123"/>
                <a:gd name="T24" fmla="*/ 1 w 152"/>
                <a:gd name="T25" fmla="*/ 0 h 123"/>
                <a:gd name="T26" fmla="*/ 1 w 152"/>
                <a:gd name="T27" fmla="*/ 0 h 123"/>
                <a:gd name="T28" fmla="*/ 1 w 152"/>
                <a:gd name="T29" fmla="*/ 0 h 123"/>
                <a:gd name="T30" fmla="*/ 1 w 152"/>
                <a:gd name="T31" fmla="*/ 0 h 123"/>
                <a:gd name="T32" fmla="*/ 1 w 152"/>
                <a:gd name="T33" fmla="*/ 0 h 123"/>
                <a:gd name="T34" fmla="*/ 1 w 152"/>
                <a:gd name="T35" fmla="*/ 0 h 123"/>
                <a:gd name="T36" fmla="*/ 1 w 152"/>
                <a:gd name="T37" fmla="*/ 0 h 123"/>
                <a:gd name="T38" fmla="*/ 1 w 152"/>
                <a:gd name="T39" fmla="*/ 0 h 123"/>
                <a:gd name="T40" fmla="*/ 1 w 152"/>
                <a:gd name="T41" fmla="*/ 0 h 123"/>
                <a:gd name="T42" fmla="*/ 1 w 152"/>
                <a:gd name="T43" fmla="*/ 0 h 123"/>
                <a:gd name="T44" fmla="*/ 1 w 152"/>
                <a:gd name="T45" fmla="*/ 0 h 123"/>
                <a:gd name="T46" fmla="*/ 1 w 152"/>
                <a:gd name="T47" fmla="*/ 0 h 123"/>
                <a:gd name="T48" fmla="*/ 1 w 152"/>
                <a:gd name="T49" fmla="*/ 0 h 123"/>
                <a:gd name="T50" fmla="*/ 1 w 152"/>
                <a:gd name="T51" fmla="*/ 0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4" name="Freeform 219"/>
            <p:cNvSpPr>
              <a:spLocks/>
            </p:cNvSpPr>
            <p:nvPr/>
          </p:nvSpPr>
          <p:spPr bwMode="auto">
            <a:xfrm>
              <a:off x="3434" y="3184"/>
              <a:ext cx="76" cy="61"/>
            </a:xfrm>
            <a:custGeom>
              <a:avLst/>
              <a:gdLst>
                <a:gd name="T0" fmla="*/ 0 w 153"/>
                <a:gd name="T1" fmla="*/ 1 h 122"/>
                <a:gd name="T2" fmla="*/ 0 w 153"/>
                <a:gd name="T3" fmla="*/ 1 h 122"/>
                <a:gd name="T4" fmla="*/ 0 w 153"/>
                <a:gd name="T5" fmla="*/ 1 h 122"/>
                <a:gd name="T6" fmla="*/ 0 w 153"/>
                <a:gd name="T7" fmla="*/ 1 h 122"/>
                <a:gd name="T8" fmla="*/ 0 w 153"/>
                <a:gd name="T9" fmla="*/ 0 h 122"/>
                <a:gd name="T10" fmla="*/ 0 w 153"/>
                <a:gd name="T11" fmla="*/ 0 h 122"/>
                <a:gd name="T12" fmla="*/ 0 w 153"/>
                <a:gd name="T13" fmla="*/ 1 h 122"/>
                <a:gd name="T14" fmla="*/ 0 w 153"/>
                <a:gd name="T15" fmla="*/ 1 h 122"/>
                <a:gd name="T16" fmla="*/ 0 w 153"/>
                <a:gd name="T17" fmla="*/ 1 h 122"/>
                <a:gd name="T18" fmla="*/ 0 w 153"/>
                <a:gd name="T19" fmla="*/ 1 h 122"/>
                <a:gd name="T20" fmla="*/ 0 w 153"/>
                <a:gd name="T21" fmla="*/ 1 h 122"/>
                <a:gd name="T22" fmla="*/ 0 w 153"/>
                <a:gd name="T23" fmla="*/ 1 h 122"/>
                <a:gd name="T24" fmla="*/ 0 w 153"/>
                <a:gd name="T25" fmla="*/ 1 h 122"/>
                <a:gd name="T26" fmla="*/ 0 w 153"/>
                <a:gd name="T27" fmla="*/ 1 h 122"/>
                <a:gd name="T28" fmla="*/ 0 w 153"/>
                <a:gd name="T29" fmla="*/ 1 h 122"/>
                <a:gd name="T30" fmla="*/ 0 w 153"/>
                <a:gd name="T31" fmla="*/ 1 h 122"/>
                <a:gd name="T32" fmla="*/ 0 w 153"/>
                <a:gd name="T33" fmla="*/ 1 h 122"/>
                <a:gd name="T34" fmla="*/ 0 w 153"/>
                <a:gd name="T35" fmla="*/ 1 h 122"/>
                <a:gd name="T36" fmla="*/ 0 w 153"/>
                <a:gd name="T37" fmla="*/ 1 h 122"/>
                <a:gd name="T38" fmla="*/ 0 w 153"/>
                <a:gd name="T39" fmla="*/ 1 h 122"/>
                <a:gd name="T40" fmla="*/ 0 w 153"/>
                <a:gd name="T41" fmla="*/ 1 h 122"/>
                <a:gd name="T42" fmla="*/ 0 w 153"/>
                <a:gd name="T43" fmla="*/ 1 h 122"/>
                <a:gd name="T44" fmla="*/ 0 w 153"/>
                <a:gd name="T45" fmla="*/ 1 h 122"/>
                <a:gd name="T46" fmla="*/ 0 w 153"/>
                <a:gd name="T47" fmla="*/ 1 h 122"/>
                <a:gd name="T48" fmla="*/ 0 w 153"/>
                <a:gd name="T49" fmla="*/ 1 h 122"/>
                <a:gd name="T50" fmla="*/ 0 w 153"/>
                <a:gd name="T51" fmla="*/ 1 h 122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3"/>
                <a:gd name="T79" fmla="*/ 0 h 122"/>
                <a:gd name="T80" fmla="*/ 153 w 153"/>
                <a:gd name="T81" fmla="*/ 122 h 122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5" name="Freeform 220"/>
            <p:cNvSpPr>
              <a:spLocks/>
            </p:cNvSpPr>
            <p:nvPr/>
          </p:nvSpPr>
          <p:spPr bwMode="auto">
            <a:xfrm>
              <a:off x="3392" y="3199"/>
              <a:ext cx="55" cy="78"/>
            </a:xfrm>
            <a:custGeom>
              <a:avLst/>
              <a:gdLst>
                <a:gd name="T0" fmla="*/ 0 w 112"/>
                <a:gd name="T1" fmla="*/ 0 h 156"/>
                <a:gd name="T2" fmla="*/ 0 w 112"/>
                <a:gd name="T3" fmla="*/ 0 h 156"/>
                <a:gd name="T4" fmla="*/ 0 w 112"/>
                <a:gd name="T5" fmla="*/ 1 h 156"/>
                <a:gd name="T6" fmla="*/ 0 w 112"/>
                <a:gd name="T7" fmla="*/ 1 h 156"/>
                <a:gd name="T8" fmla="*/ 0 w 112"/>
                <a:gd name="T9" fmla="*/ 1 h 156"/>
                <a:gd name="T10" fmla="*/ 0 w 112"/>
                <a:gd name="T11" fmla="*/ 1 h 156"/>
                <a:gd name="T12" fmla="*/ 0 w 112"/>
                <a:gd name="T13" fmla="*/ 1 h 156"/>
                <a:gd name="T14" fmla="*/ 0 w 112"/>
                <a:gd name="T15" fmla="*/ 1 h 156"/>
                <a:gd name="T16" fmla="*/ 0 w 112"/>
                <a:gd name="T17" fmla="*/ 1 h 156"/>
                <a:gd name="T18" fmla="*/ 0 w 112"/>
                <a:gd name="T19" fmla="*/ 1 h 156"/>
                <a:gd name="T20" fmla="*/ 0 w 112"/>
                <a:gd name="T21" fmla="*/ 1 h 156"/>
                <a:gd name="T22" fmla="*/ 0 w 112"/>
                <a:gd name="T23" fmla="*/ 1 h 156"/>
                <a:gd name="T24" fmla="*/ 0 w 112"/>
                <a:gd name="T25" fmla="*/ 1 h 156"/>
                <a:gd name="T26" fmla="*/ 0 w 112"/>
                <a:gd name="T27" fmla="*/ 1 h 156"/>
                <a:gd name="T28" fmla="*/ 0 w 112"/>
                <a:gd name="T29" fmla="*/ 1 h 156"/>
                <a:gd name="T30" fmla="*/ 0 w 112"/>
                <a:gd name="T31" fmla="*/ 1 h 156"/>
                <a:gd name="T32" fmla="*/ 0 w 112"/>
                <a:gd name="T33" fmla="*/ 1 h 156"/>
                <a:gd name="T34" fmla="*/ 0 w 112"/>
                <a:gd name="T35" fmla="*/ 0 h 15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12"/>
                <a:gd name="T55" fmla="*/ 0 h 156"/>
                <a:gd name="T56" fmla="*/ 112 w 112"/>
                <a:gd name="T57" fmla="*/ 156 h 15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6" name="Freeform 221"/>
            <p:cNvSpPr>
              <a:spLocks/>
            </p:cNvSpPr>
            <p:nvPr/>
          </p:nvSpPr>
          <p:spPr bwMode="auto">
            <a:xfrm>
              <a:off x="3330" y="3182"/>
              <a:ext cx="75" cy="62"/>
            </a:xfrm>
            <a:custGeom>
              <a:avLst/>
              <a:gdLst>
                <a:gd name="T0" fmla="*/ 0 w 151"/>
                <a:gd name="T1" fmla="*/ 1 h 123"/>
                <a:gd name="T2" fmla="*/ 0 w 151"/>
                <a:gd name="T3" fmla="*/ 1 h 123"/>
                <a:gd name="T4" fmla="*/ 0 w 151"/>
                <a:gd name="T5" fmla="*/ 1 h 123"/>
                <a:gd name="T6" fmla="*/ 0 w 151"/>
                <a:gd name="T7" fmla="*/ 1 h 123"/>
                <a:gd name="T8" fmla="*/ 0 w 151"/>
                <a:gd name="T9" fmla="*/ 1 h 123"/>
                <a:gd name="T10" fmla="*/ 0 w 151"/>
                <a:gd name="T11" fmla="*/ 1 h 123"/>
                <a:gd name="T12" fmla="*/ 0 w 151"/>
                <a:gd name="T13" fmla="*/ 1 h 123"/>
                <a:gd name="T14" fmla="*/ 0 w 151"/>
                <a:gd name="T15" fmla="*/ 1 h 123"/>
                <a:gd name="T16" fmla="*/ 0 w 151"/>
                <a:gd name="T17" fmla="*/ 1 h 123"/>
                <a:gd name="T18" fmla="*/ 0 w 151"/>
                <a:gd name="T19" fmla="*/ 1 h 123"/>
                <a:gd name="T20" fmla="*/ 0 w 151"/>
                <a:gd name="T21" fmla="*/ 1 h 123"/>
                <a:gd name="T22" fmla="*/ 0 w 151"/>
                <a:gd name="T23" fmla="*/ 1 h 123"/>
                <a:gd name="T24" fmla="*/ 0 w 151"/>
                <a:gd name="T25" fmla="*/ 1 h 123"/>
                <a:gd name="T26" fmla="*/ 0 w 151"/>
                <a:gd name="T27" fmla="*/ 1 h 123"/>
                <a:gd name="T28" fmla="*/ 0 w 151"/>
                <a:gd name="T29" fmla="*/ 1 h 123"/>
                <a:gd name="T30" fmla="*/ 0 w 151"/>
                <a:gd name="T31" fmla="*/ 1 h 123"/>
                <a:gd name="T32" fmla="*/ 0 w 151"/>
                <a:gd name="T33" fmla="*/ 1 h 123"/>
                <a:gd name="T34" fmla="*/ 0 w 151"/>
                <a:gd name="T35" fmla="*/ 1 h 123"/>
                <a:gd name="T36" fmla="*/ 0 w 151"/>
                <a:gd name="T37" fmla="*/ 1 h 123"/>
                <a:gd name="T38" fmla="*/ 0 w 151"/>
                <a:gd name="T39" fmla="*/ 1 h 123"/>
                <a:gd name="T40" fmla="*/ 0 w 151"/>
                <a:gd name="T41" fmla="*/ 1 h 123"/>
                <a:gd name="T42" fmla="*/ 0 w 151"/>
                <a:gd name="T43" fmla="*/ 0 h 123"/>
                <a:gd name="T44" fmla="*/ 0 w 151"/>
                <a:gd name="T45" fmla="*/ 0 h 123"/>
                <a:gd name="T46" fmla="*/ 0 w 151"/>
                <a:gd name="T47" fmla="*/ 1 h 123"/>
                <a:gd name="T48" fmla="*/ 0 w 151"/>
                <a:gd name="T49" fmla="*/ 1 h 123"/>
                <a:gd name="T50" fmla="*/ 0 w 151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1"/>
                <a:gd name="T79" fmla="*/ 0 h 123"/>
                <a:gd name="T80" fmla="*/ 151 w 151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7" name="Freeform 222"/>
            <p:cNvSpPr>
              <a:spLocks/>
            </p:cNvSpPr>
            <p:nvPr/>
          </p:nvSpPr>
          <p:spPr bwMode="auto">
            <a:xfrm>
              <a:off x="3329" y="3113"/>
              <a:ext cx="76" cy="62"/>
            </a:xfrm>
            <a:custGeom>
              <a:avLst/>
              <a:gdLst>
                <a:gd name="T0" fmla="*/ 1 w 152"/>
                <a:gd name="T1" fmla="*/ 1 h 123"/>
                <a:gd name="T2" fmla="*/ 1 w 152"/>
                <a:gd name="T3" fmla="*/ 1 h 123"/>
                <a:gd name="T4" fmla="*/ 1 w 152"/>
                <a:gd name="T5" fmla="*/ 1 h 123"/>
                <a:gd name="T6" fmla="*/ 1 w 152"/>
                <a:gd name="T7" fmla="*/ 1 h 123"/>
                <a:gd name="T8" fmla="*/ 1 w 152"/>
                <a:gd name="T9" fmla="*/ 1 h 123"/>
                <a:gd name="T10" fmla="*/ 1 w 152"/>
                <a:gd name="T11" fmla="*/ 1 h 123"/>
                <a:gd name="T12" fmla="*/ 1 w 152"/>
                <a:gd name="T13" fmla="*/ 1 h 123"/>
                <a:gd name="T14" fmla="*/ 1 w 152"/>
                <a:gd name="T15" fmla="*/ 1 h 123"/>
                <a:gd name="T16" fmla="*/ 1 w 152"/>
                <a:gd name="T17" fmla="*/ 1 h 123"/>
                <a:gd name="T18" fmla="*/ 1 w 152"/>
                <a:gd name="T19" fmla="*/ 1 h 123"/>
                <a:gd name="T20" fmla="*/ 1 w 152"/>
                <a:gd name="T21" fmla="*/ 1 h 123"/>
                <a:gd name="T22" fmla="*/ 1 w 152"/>
                <a:gd name="T23" fmla="*/ 1 h 123"/>
                <a:gd name="T24" fmla="*/ 1 w 152"/>
                <a:gd name="T25" fmla="*/ 1 h 123"/>
                <a:gd name="T26" fmla="*/ 1 w 152"/>
                <a:gd name="T27" fmla="*/ 1 h 123"/>
                <a:gd name="T28" fmla="*/ 1 w 152"/>
                <a:gd name="T29" fmla="*/ 1 h 123"/>
                <a:gd name="T30" fmla="*/ 0 w 152"/>
                <a:gd name="T31" fmla="*/ 1 h 123"/>
                <a:gd name="T32" fmla="*/ 1 w 152"/>
                <a:gd name="T33" fmla="*/ 1 h 123"/>
                <a:gd name="T34" fmla="*/ 1 w 152"/>
                <a:gd name="T35" fmla="*/ 1 h 123"/>
                <a:gd name="T36" fmla="*/ 1 w 152"/>
                <a:gd name="T37" fmla="*/ 1 h 123"/>
                <a:gd name="T38" fmla="*/ 1 w 152"/>
                <a:gd name="T39" fmla="*/ 0 h 123"/>
                <a:gd name="T40" fmla="*/ 1 w 152"/>
                <a:gd name="T41" fmla="*/ 1 h 123"/>
                <a:gd name="T42" fmla="*/ 1 w 152"/>
                <a:gd name="T43" fmla="*/ 1 h 123"/>
                <a:gd name="T44" fmla="*/ 1 w 152"/>
                <a:gd name="T45" fmla="*/ 1 h 123"/>
                <a:gd name="T46" fmla="*/ 1 w 152"/>
                <a:gd name="T47" fmla="*/ 1 h 123"/>
                <a:gd name="T48" fmla="*/ 1 w 152"/>
                <a:gd name="T49" fmla="*/ 1 h 123"/>
                <a:gd name="T50" fmla="*/ 1 w 152"/>
                <a:gd name="T51" fmla="*/ 1 h 123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52"/>
                <a:gd name="T79" fmla="*/ 0 h 123"/>
                <a:gd name="T80" fmla="*/ 152 w 152"/>
                <a:gd name="T81" fmla="*/ 123 h 123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8" name="Freeform 223"/>
            <p:cNvSpPr>
              <a:spLocks/>
            </p:cNvSpPr>
            <p:nvPr/>
          </p:nvSpPr>
          <p:spPr bwMode="auto">
            <a:xfrm>
              <a:off x="3017" y="3114"/>
              <a:ext cx="68" cy="74"/>
            </a:xfrm>
            <a:custGeom>
              <a:avLst/>
              <a:gdLst>
                <a:gd name="T0" fmla="*/ 1 w 136"/>
                <a:gd name="T1" fmla="*/ 1 h 148"/>
                <a:gd name="T2" fmla="*/ 0 w 136"/>
                <a:gd name="T3" fmla="*/ 1 h 148"/>
                <a:gd name="T4" fmla="*/ 1 w 136"/>
                <a:gd name="T5" fmla="*/ 1 h 148"/>
                <a:gd name="T6" fmla="*/ 1 w 136"/>
                <a:gd name="T7" fmla="*/ 1 h 148"/>
                <a:gd name="T8" fmla="*/ 1 w 136"/>
                <a:gd name="T9" fmla="*/ 1 h 148"/>
                <a:gd name="T10" fmla="*/ 1 w 136"/>
                <a:gd name="T11" fmla="*/ 1 h 148"/>
                <a:gd name="T12" fmla="*/ 1 w 136"/>
                <a:gd name="T13" fmla="*/ 1 h 148"/>
                <a:gd name="T14" fmla="*/ 1 w 136"/>
                <a:gd name="T15" fmla="*/ 1 h 148"/>
                <a:gd name="T16" fmla="*/ 1 w 136"/>
                <a:gd name="T17" fmla="*/ 1 h 148"/>
                <a:gd name="T18" fmla="*/ 1 w 136"/>
                <a:gd name="T19" fmla="*/ 1 h 148"/>
                <a:gd name="T20" fmla="*/ 1 w 136"/>
                <a:gd name="T21" fmla="*/ 1 h 148"/>
                <a:gd name="T22" fmla="*/ 1 w 136"/>
                <a:gd name="T23" fmla="*/ 1 h 148"/>
                <a:gd name="T24" fmla="*/ 1 w 136"/>
                <a:gd name="T25" fmla="*/ 1 h 148"/>
                <a:gd name="T26" fmla="*/ 1 w 136"/>
                <a:gd name="T27" fmla="*/ 1 h 148"/>
                <a:gd name="T28" fmla="*/ 1 w 136"/>
                <a:gd name="T29" fmla="*/ 1 h 148"/>
                <a:gd name="T30" fmla="*/ 1 w 136"/>
                <a:gd name="T31" fmla="*/ 1 h 148"/>
                <a:gd name="T32" fmla="*/ 1 w 136"/>
                <a:gd name="T33" fmla="*/ 1 h 148"/>
                <a:gd name="T34" fmla="*/ 1 w 136"/>
                <a:gd name="T35" fmla="*/ 1 h 148"/>
                <a:gd name="T36" fmla="*/ 1 w 136"/>
                <a:gd name="T37" fmla="*/ 1 h 148"/>
                <a:gd name="T38" fmla="*/ 1 w 136"/>
                <a:gd name="T39" fmla="*/ 1 h 148"/>
                <a:gd name="T40" fmla="*/ 1 w 136"/>
                <a:gd name="T41" fmla="*/ 1 h 148"/>
                <a:gd name="T42" fmla="*/ 1 w 136"/>
                <a:gd name="T43" fmla="*/ 1 h 148"/>
                <a:gd name="T44" fmla="*/ 1 w 136"/>
                <a:gd name="T45" fmla="*/ 1 h 148"/>
                <a:gd name="T46" fmla="*/ 1 w 136"/>
                <a:gd name="T47" fmla="*/ 1 h 148"/>
                <a:gd name="T48" fmla="*/ 1 w 136"/>
                <a:gd name="T49" fmla="*/ 1 h 148"/>
                <a:gd name="T50" fmla="*/ 1 w 136"/>
                <a:gd name="T51" fmla="*/ 1 h 148"/>
                <a:gd name="T52" fmla="*/ 1 w 136"/>
                <a:gd name="T53" fmla="*/ 1 h 148"/>
                <a:gd name="T54" fmla="*/ 1 w 136"/>
                <a:gd name="T55" fmla="*/ 1 h 148"/>
                <a:gd name="T56" fmla="*/ 1 w 136"/>
                <a:gd name="T57" fmla="*/ 1 h 148"/>
                <a:gd name="T58" fmla="*/ 1 w 136"/>
                <a:gd name="T59" fmla="*/ 1 h 148"/>
                <a:gd name="T60" fmla="*/ 1 w 136"/>
                <a:gd name="T61" fmla="*/ 1 h 148"/>
                <a:gd name="T62" fmla="*/ 1 w 136"/>
                <a:gd name="T63" fmla="*/ 1 h 148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8"/>
                <a:gd name="T98" fmla="*/ 136 w 136"/>
                <a:gd name="T99" fmla="*/ 148 h 148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59" name="Freeform 224"/>
            <p:cNvSpPr>
              <a:spLocks/>
            </p:cNvSpPr>
            <p:nvPr/>
          </p:nvSpPr>
          <p:spPr bwMode="auto">
            <a:xfrm>
              <a:off x="3041" y="3140"/>
              <a:ext cx="20" cy="21"/>
            </a:xfrm>
            <a:custGeom>
              <a:avLst/>
              <a:gdLst>
                <a:gd name="T0" fmla="*/ 1 w 39"/>
                <a:gd name="T1" fmla="*/ 1 h 40"/>
                <a:gd name="T2" fmla="*/ 1 w 39"/>
                <a:gd name="T3" fmla="*/ 1 h 40"/>
                <a:gd name="T4" fmla="*/ 1 w 39"/>
                <a:gd name="T5" fmla="*/ 1 h 40"/>
                <a:gd name="T6" fmla="*/ 1 w 39"/>
                <a:gd name="T7" fmla="*/ 1 h 40"/>
                <a:gd name="T8" fmla="*/ 1 w 39"/>
                <a:gd name="T9" fmla="*/ 1 h 40"/>
                <a:gd name="T10" fmla="*/ 1 w 39"/>
                <a:gd name="T11" fmla="*/ 1 h 40"/>
                <a:gd name="T12" fmla="*/ 1 w 39"/>
                <a:gd name="T13" fmla="*/ 1 h 40"/>
                <a:gd name="T14" fmla="*/ 1 w 39"/>
                <a:gd name="T15" fmla="*/ 1 h 40"/>
                <a:gd name="T16" fmla="*/ 1 w 39"/>
                <a:gd name="T17" fmla="*/ 0 h 40"/>
                <a:gd name="T18" fmla="*/ 1 w 39"/>
                <a:gd name="T19" fmla="*/ 1 h 40"/>
                <a:gd name="T20" fmla="*/ 1 w 39"/>
                <a:gd name="T21" fmla="*/ 1 h 40"/>
                <a:gd name="T22" fmla="*/ 1 w 39"/>
                <a:gd name="T23" fmla="*/ 1 h 40"/>
                <a:gd name="T24" fmla="*/ 0 w 39"/>
                <a:gd name="T25" fmla="*/ 1 h 40"/>
                <a:gd name="T26" fmla="*/ 1 w 39"/>
                <a:gd name="T27" fmla="*/ 1 h 40"/>
                <a:gd name="T28" fmla="*/ 1 w 39"/>
                <a:gd name="T29" fmla="*/ 1 h 40"/>
                <a:gd name="T30" fmla="*/ 1 w 39"/>
                <a:gd name="T31" fmla="*/ 1 h 40"/>
                <a:gd name="T32" fmla="*/ 1 w 39"/>
                <a:gd name="T33" fmla="*/ 1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40"/>
                <a:gd name="T53" fmla="*/ 39 w 39"/>
                <a:gd name="T54" fmla="*/ 40 h 4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0" name="Freeform 225"/>
            <p:cNvSpPr>
              <a:spLocks/>
            </p:cNvSpPr>
            <p:nvPr/>
          </p:nvSpPr>
          <p:spPr bwMode="auto">
            <a:xfrm>
              <a:off x="3104" y="2590"/>
              <a:ext cx="68" cy="74"/>
            </a:xfrm>
            <a:custGeom>
              <a:avLst/>
              <a:gdLst>
                <a:gd name="T0" fmla="*/ 1 w 136"/>
                <a:gd name="T1" fmla="*/ 1 h 147"/>
                <a:gd name="T2" fmla="*/ 0 w 136"/>
                <a:gd name="T3" fmla="*/ 1 h 147"/>
                <a:gd name="T4" fmla="*/ 1 w 136"/>
                <a:gd name="T5" fmla="*/ 1 h 147"/>
                <a:gd name="T6" fmla="*/ 1 w 136"/>
                <a:gd name="T7" fmla="*/ 1 h 147"/>
                <a:gd name="T8" fmla="*/ 1 w 136"/>
                <a:gd name="T9" fmla="*/ 1 h 147"/>
                <a:gd name="T10" fmla="*/ 1 w 136"/>
                <a:gd name="T11" fmla="*/ 1 h 147"/>
                <a:gd name="T12" fmla="*/ 1 w 136"/>
                <a:gd name="T13" fmla="*/ 1 h 147"/>
                <a:gd name="T14" fmla="*/ 1 w 136"/>
                <a:gd name="T15" fmla="*/ 1 h 147"/>
                <a:gd name="T16" fmla="*/ 1 w 136"/>
                <a:gd name="T17" fmla="*/ 1 h 147"/>
                <a:gd name="T18" fmla="*/ 1 w 136"/>
                <a:gd name="T19" fmla="*/ 1 h 147"/>
                <a:gd name="T20" fmla="*/ 1 w 136"/>
                <a:gd name="T21" fmla="*/ 1 h 147"/>
                <a:gd name="T22" fmla="*/ 1 w 136"/>
                <a:gd name="T23" fmla="*/ 1 h 147"/>
                <a:gd name="T24" fmla="*/ 1 w 136"/>
                <a:gd name="T25" fmla="*/ 1 h 147"/>
                <a:gd name="T26" fmla="*/ 1 w 136"/>
                <a:gd name="T27" fmla="*/ 1 h 147"/>
                <a:gd name="T28" fmla="*/ 1 w 136"/>
                <a:gd name="T29" fmla="*/ 1 h 147"/>
                <a:gd name="T30" fmla="*/ 1 w 136"/>
                <a:gd name="T31" fmla="*/ 1 h 147"/>
                <a:gd name="T32" fmla="*/ 1 w 136"/>
                <a:gd name="T33" fmla="*/ 1 h 147"/>
                <a:gd name="T34" fmla="*/ 1 w 136"/>
                <a:gd name="T35" fmla="*/ 1 h 147"/>
                <a:gd name="T36" fmla="*/ 1 w 136"/>
                <a:gd name="T37" fmla="*/ 1 h 147"/>
                <a:gd name="T38" fmla="*/ 1 w 136"/>
                <a:gd name="T39" fmla="*/ 1 h 147"/>
                <a:gd name="T40" fmla="*/ 1 w 136"/>
                <a:gd name="T41" fmla="*/ 1 h 147"/>
                <a:gd name="T42" fmla="*/ 1 w 136"/>
                <a:gd name="T43" fmla="*/ 1 h 147"/>
                <a:gd name="T44" fmla="*/ 1 w 136"/>
                <a:gd name="T45" fmla="*/ 1 h 147"/>
                <a:gd name="T46" fmla="*/ 1 w 136"/>
                <a:gd name="T47" fmla="*/ 1 h 147"/>
                <a:gd name="T48" fmla="*/ 1 w 136"/>
                <a:gd name="T49" fmla="*/ 1 h 147"/>
                <a:gd name="T50" fmla="*/ 1 w 136"/>
                <a:gd name="T51" fmla="*/ 1 h 147"/>
                <a:gd name="T52" fmla="*/ 1 w 136"/>
                <a:gd name="T53" fmla="*/ 1 h 147"/>
                <a:gd name="T54" fmla="*/ 1 w 136"/>
                <a:gd name="T55" fmla="*/ 1 h 147"/>
                <a:gd name="T56" fmla="*/ 1 w 136"/>
                <a:gd name="T57" fmla="*/ 1 h 147"/>
                <a:gd name="T58" fmla="*/ 1 w 136"/>
                <a:gd name="T59" fmla="*/ 1 h 147"/>
                <a:gd name="T60" fmla="*/ 1 w 136"/>
                <a:gd name="T61" fmla="*/ 1 h 147"/>
                <a:gd name="T62" fmla="*/ 1 w 136"/>
                <a:gd name="T63" fmla="*/ 1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36"/>
                <a:gd name="T97" fmla="*/ 0 h 147"/>
                <a:gd name="T98" fmla="*/ 136 w 136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1" name="Freeform 226"/>
            <p:cNvSpPr>
              <a:spLocks/>
            </p:cNvSpPr>
            <p:nvPr/>
          </p:nvSpPr>
          <p:spPr bwMode="auto">
            <a:xfrm>
              <a:off x="3129" y="2616"/>
              <a:ext cx="20" cy="20"/>
            </a:xfrm>
            <a:custGeom>
              <a:avLst/>
              <a:gdLst>
                <a:gd name="T0" fmla="*/ 1 w 39"/>
                <a:gd name="T1" fmla="*/ 1 h 39"/>
                <a:gd name="T2" fmla="*/ 1 w 39"/>
                <a:gd name="T3" fmla="*/ 1 h 39"/>
                <a:gd name="T4" fmla="*/ 1 w 39"/>
                <a:gd name="T5" fmla="*/ 1 h 39"/>
                <a:gd name="T6" fmla="*/ 1 w 39"/>
                <a:gd name="T7" fmla="*/ 1 h 39"/>
                <a:gd name="T8" fmla="*/ 1 w 39"/>
                <a:gd name="T9" fmla="*/ 1 h 39"/>
                <a:gd name="T10" fmla="*/ 1 w 39"/>
                <a:gd name="T11" fmla="*/ 1 h 39"/>
                <a:gd name="T12" fmla="*/ 1 w 39"/>
                <a:gd name="T13" fmla="*/ 1 h 39"/>
                <a:gd name="T14" fmla="*/ 1 w 39"/>
                <a:gd name="T15" fmla="*/ 1 h 39"/>
                <a:gd name="T16" fmla="*/ 1 w 39"/>
                <a:gd name="T17" fmla="*/ 0 h 39"/>
                <a:gd name="T18" fmla="*/ 1 w 39"/>
                <a:gd name="T19" fmla="*/ 1 h 39"/>
                <a:gd name="T20" fmla="*/ 1 w 39"/>
                <a:gd name="T21" fmla="*/ 1 h 39"/>
                <a:gd name="T22" fmla="*/ 1 w 39"/>
                <a:gd name="T23" fmla="*/ 1 h 39"/>
                <a:gd name="T24" fmla="*/ 0 w 39"/>
                <a:gd name="T25" fmla="*/ 1 h 39"/>
                <a:gd name="T26" fmla="*/ 1 w 39"/>
                <a:gd name="T27" fmla="*/ 1 h 39"/>
                <a:gd name="T28" fmla="*/ 1 w 39"/>
                <a:gd name="T29" fmla="*/ 1 h 39"/>
                <a:gd name="T30" fmla="*/ 1 w 39"/>
                <a:gd name="T31" fmla="*/ 1 h 39"/>
                <a:gd name="T32" fmla="*/ 1 w 39"/>
                <a:gd name="T33" fmla="*/ 1 h 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9"/>
                <a:gd name="T52" fmla="*/ 0 h 39"/>
                <a:gd name="T53" fmla="*/ 39 w 39"/>
                <a:gd name="T54" fmla="*/ 39 h 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2" name="Freeform 227"/>
            <p:cNvSpPr>
              <a:spLocks/>
            </p:cNvSpPr>
            <p:nvPr/>
          </p:nvSpPr>
          <p:spPr bwMode="auto">
            <a:xfrm>
              <a:off x="3055" y="2362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3" name="Freeform 228"/>
            <p:cNvSpPr>
              <a:spLocks/>
            </p:cNvSpPr>
            <p:nvPr/>
          </p:nvSpPr>
          <p:spPr bwMode="auto">
            <a:xfrm>
              <a:off x="3063" y="2369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4" name="Freeform 229"/>
            <p:cNvSpPr>
              <a:spLocks/>
            </p:cNvSpPr>
            <p:nvPr/>
          </p:nvSpPr>
          <p:spPr bwMode="auto">
            <a:xfrm>
              <a:off x="2814" y="247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5" name="Freeform 230"/>
            <p:cNvSpPr>
              <a:spLocks/>
            </p:cNvSpPr>
            <p:nvPr/>
          </p:nvSpPr>
          <p:spPr bwMode="auto">
            <a:xfrm>
              <a:off x="2821" y="2486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6" name="Freeform 231"/>
            <p:cNvSpPr>
              <a:spLocks/>
            </p:cNvSpPr>
            <p:nvPr/>
          </p:nvSpPr>
          <p:spPr bwMode="auto">
            <a:xfrm>
              <a:off x="2798" y="2274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7" name="Freeform 232"/>
            <p:cNvSpPr>
              <a:spLocks/>
            </p:cNvSpPr>
            <p:nvPr/>
          </p:nvSpPr>
          <p:spPr bwMode="auto">
            <a:xfrm>
              <a:off x="2805" y="2281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8" name="Freeform 233"/>
            <p:cNvSpPr>
              <a:spLocks/>
            </p:cNvSpPr>
            <p:nvPr/>
          </p:nvSpPr>
          <p:spPr bwMode="auto">
            <a:xfrm>
              <a:off x="2918" y="259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69" name="Freeform 234"/>
            <p:cNvSpPr>
              <a:spLocks/>
            </p:cNvSpPr>
            <p:nvPr/>
          </p:nvSpPr>
          <p:spPr bwMode="auto">
            <a:xfrm>
              <a:off x="2925" y="2604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0" name="Freeform 235"/>
            <p:cNvSpPr>
              <a:spLocks/>
            </p:cNvSpPr>
            <p:nvPr/>
          </p:nvSpPr>
          <p:spPr bwMode="auto">
            <a:xfrm>
              <a:off x="2819" y="2655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1" name="Freeform 236"/>
            <p:cNvSpPr>
              <a:spLocks/>
            </p:cNvSpPr>
            <p:nvPr/>
          </p:nvSpPr>
          <p:spPr bwMode="auto">
            <a:xfrm>
              <a:off x="2827" y="2662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2" name="Freeform 237"/>
            <p:cNvSpPr>
              <a:spLocks/>
            </p:cNvSpPr>
            <p:nvPr/>
          </p:nvSpPr>
          <p:spPr bwMode="auto">
            <a:xfrm>
              <a:off x="3120" y="2711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3" name="Freeform 238"/>
            <p:cNvSpPr>
              <a:spLocks/>
            </p:cNvSpPr>
            <p:nvPr/>
          </p:nvSpPr>
          <p:spPr bwMode="auto">
            <a:xfrm>
              <a:off x="3128" y="271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4" name="Freeform 239"/>
            <p:cNvSpPr>
              <a:spLocks/>
            </p:cNvSpPr>
            <p:nvPr/>
          </p:nvSpPr>
          <p:spPr bwMode="auto">
            <a:xfrm>
              <a:off x="3136" y="2454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" name="Freeform 240"/>
            <p:cNvSpPr>
              <a:spLocks/>
            </p:cNvSpPr>
            <p:nvPr/>
          </p:nvSpPr>
          <p:spPr bwMode="auto">
            <a:xfrm>
              <a:off x="3144" y="2462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" name="Freeform 241"/>
            <p:cNvSpPr>
              <a:spLocks/>
            </p:cNvSpPr>
            <p:nvPr/>
          </p:nvSpPr>
          <p:spPr bwMode="auto">
            <a:xfrm>
              <a:off x="3139" y="2831"/>
              <a:ext cx="30" cy="29"/>
            </a:xfrm>
            <a:custGeom>
              <a:avLst/>
              <a:gdLst>
                <a:gd name="T0" fmla="*/ 1 w 58"/>
                <a:gd name="T1" fmla="*/ 0 h 60"/>
                <a:gd name="T2" fmla="*/ 1 w 58"/>
                <a:gd name="T3" fmla="*/ 0 h 60"/>
                <a:gd name="T4" fmla="*/ 1 w 58"/>
                <a:gd name="T5" fmla="*/ 0 h 60"/>
                <a:gd name="T6" fmla="*/ 1 w 58"/>
                <a:gd name="T7" fmla="*/ 0 h 60"/>
                <a:gd name="T8" fmla="*/ 1 w 58"/>
                <a:gd name="T9" fmla="*/ 0 h 60"/>
                <a:gd name="T10" fmla="*/ 1 w 58"/>
                <a:gd name="T11" fmla="*/ 0 h 60"/>
                <a:gd name="T12" fmla="*/ 1 w 58"/>
                <a:gd name="T13" fmla="*/ 0 h 60"/>
                <a:gd name="T14" fmla="*/ 1 w 58"/>
                <a:gd name="T15" fmla="*/ 0 h 60"/>
                <a:gd name="T16" fmla="*/ 1 w 58"/>
                <a:gd name="T17" fmla="*/ 0 h 60"/>
                <a:gd name="T18" fmla="*/ 1 w 58"/>
                <a:gd name="T19" fmla="*/ 0 h 60"/>
                <a:gd name="T20" fmla="*/ 1 w 58"/>
                <a:gd name="T21" fmla="*/ 0 h 60"/>
                <a:gd name="T22" fmla="*/ 1 w 58"/>
                <a:gd name="T23" fmla="*/ 0 h 60"/>
                <a:gd name="T24" fmla="*/ 0 w 58"/>
                <a:gd name="T25" fmla="*/ 0 h 60"/>
                <a:gd name="T26" fmla="*/ 0 w 58"/>
                <a:gd name="T27" fmla="*/ 0 h 60"/>
                <a:gd name="T28" fmla="*/ 1 w 58"/>
                <a:gd name="T29" fmla="*/ 0 h 60"/>
                <a:gd name="T30" fmla="*/ 1 w 58"/>
                <a:gd name="T31" fmla="*/ 0 h 60"/>
                <a:gd name="T32" fmla="*/ 1 w 58"/>
                <a:gd name="T33" fmla="*/ 0 h 60"/>
                <a:gd name="T34" fmla="*/ 1 w 58"/>
                <a:gd name="T35" fmla="*/ 0 h 60"/>
                <a:gd name="T36" fmla="*/ 1 w 58"/>
                <a:gd name="T37" fmla="*/ 0 h 60"/>
                <a:gd name="T38" fmla="*/ 1 w 58"/>
                <a:gd name="T39" fmla="*/ 0 h 60"/>
                <a:gd name="T40" fmla="*/ 1 w 58"/>
                <a:gd name="T41" fmla="*/ 0 h 60"/>
                <a:gd name="T42" fmla="*/ 1 w 58"/>
                <a:gd name="T43" fmla="*/ 0 h 60"/>
                <a:gd name="T44" fmla="*/ 1 w 58"/>
                <a:gd name="T45" fmla="*/ 0 h 60"/>
                <a:gd name="T46" fmla="*/ 1 w 58"/>
                <a:gd name="T47" fmla="*/ 0 h 60"/>
                <a:gd name="T48" fmla="*/ 1 w 58"/>
                <a:gd name="T49" fmla="*/ 0 h 60"/>
                <a:gd name="T50" fmla="*/ 1 w 58"/>
                <a:gd name="T51" fmla="*/ 0 h 60"/>
                <a:gd name="T52" fmla="*/ 1 w 58"/>
                <a:gd name="T53" fmla="*/ 0 h 60"/>
                <a:gd name="T54" fmla="*/ 1 w 58"/>
                <a:gd name="T55" fmla="*/ 0 h 60"/>
                <a:gd name="T56" fmla="*/ 1 w 58"/>
                <a:gd name="T57" fmla="*/ 0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60"/>
                <a:gd name="T89" fmla="*/ 58 w 58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" name="Freeform 242"/>
            <p:cNvSpPr>
              <a:spLocks/>
            </p:cNvSpPr>
            <p:nvPr/>
          </p:nvSpPr>
          <p:spPr bwMode="auto">
            <a:xfrm>
              <a:off x="3147" y="2838"/>
              <a:ext cx="14" cy="15"/>
            </a:xfrm>
            <a:custGeom>
              <a:avLst/>
              <a:gdLst>
                <a:gd name="T0" fmla="*/ 1 w 28"/>
                <a:gd name="T1" fmla="*/ 1 h 30"/>
                <a:gd name="T2" fmla="*/ 1 w 28"/>
                <a:gd name="T3" fmla="*/ 1 h 30"/>
                <a:gd name="T4" fmla="*/ 1 w 28"/>
                <a:gd name="T5" fmla="*/ 1 h 30"/>
                <a:gd name="T6" fmla="*/ 1 w 28"/>
                <a:gd name="T7" fmla="*/ 1 h 30"/>
                <a:gd name="T8" fmla="*/ 1 w 28"/>
                <a:gd name="T9" fmla="*/ 1 h 30"/>
                <a:gd name="T10" fmla="*/ 1 w 28"/>
                <a:gd name="T11" fmla="*/ 1 h 30"/>
                <a:gd name="T12" fmla="*/ 1 w 28"/>
                <a:gd name="T13" fmla="*/ 1 h 30"/>
                <a:gd name="T14" fmla="*/ 0 w 28"/>
                <a:gd name="T15" fmla="*/ 1 h 30"/>
                <a:gd name="T16" fmla="*/ 0 w 28"/>
                <a:gd name="T17" fmla="*/ 1 h 30"/>
                <a:gd name="T18" fmla="*/ 0 w 28"/>
                <a:gd name="T19" fmla="*/ 1 h 30"/>
                <a:gd name="T20" fmla="*/ 1 w 28"/>
                <a:gd name="T21" fmla="*/ 1 h 30"/>
                <a:gd name="T22" fmla="*/ 1 w 28"/>
                <a:gd name="T23" fmla="*/ 1 h 30"/>
                <a:gd name="T24" fmla="*/ 1 w 28"/>
                <a:gd name="T25" fmla="*/ 1 h 30"/>
                <a:gd name="T26" fmla="*/ 1 w 28"/>
                <a:gd name="T27" fmla="*/ 1 h 30"/>
                <a:gd name="T28" fmla="*/ 1 w 28"/>
                <a:gd name="T29" fmla="*/ 1 h 30"/>
                <a:gd name="T30" fmla="*/ 1 w 28"/>
                <a:gd name="T31" fmla="*/ 0 h 30"/>
                <a:gd name="T32" fmla="*/ 1 w 28"/>
                <a:gd name="T33" fmla="*/ 0 h 30"/>
                <a:gd name="T34" fmla="*/ 1 w 28"/>
                <a:gd name="T35" fmla="*/ 0 h 30"/>
                <a:gd name="T36" fmla="*/ 1 w 28"/>
                <a:gd name="T37" fmla="*/ 1 h 30"/>
                <a:gd name="T38" fmla="*/ 1 w 28"/>
                <a:gd name="T39" fmla="*/ 1 h 30"/>
                <a:gd name="T40" fmla="*/ 1 w 28"/>
                <a:gd name="T41" fmla="*/ 1 h 30"/>
                <a:gd name="T42" fmla="*/ 1 w 28"/>
                <a:gd name="T43" fmla="*/ 1 h 30"/>
                <a:gd name="T44" fmla="*/ 1 w 28"/>
                <a:gd name="T45" fmla="*/ 1 h 30"/>
                <a:gd name="T46" fmla="*/ 1 w 28"/>
                <a:gd name="T47" fmla="*/ 1 h 30"/>
                <a:gd name="T48" fmla="*/ 1 w 28"/>
                <a:gd name="T49" fmla="*/ 1 h 30"/>
                <a:gd name="T50" fmla="*/ 1 w 28"/>
                <a:gd name="T51" fmla="*/ 1 h 30"/>
                <a:gd name="T52" fmla="*/ 1 w 28"/>
                <a:gd name="T53" fmla="*/ 1 h 30"/>
                <a:gd name="T54" fmla="*/ 1 w 28"/>
                <a:gd name="T55" fmla="*/ 1 h 30"/>
                <a:gd name="T56" fmla="*/ 1 w 28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30"/>
                <a:gd name="T89" fmla="*/ 28 w 28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" name="Freeform 243"/>
            <p:cNvSpPr>
              <a:spLocks/>
            </p:cNvSpPr>
            <p:nvPr/>
          </p:nvSpPr>
          <p:spPr bwMode="auto">
            <a:xfrm>
              <a:off x="3001" y="2926"/>
              <a:ext cx="29" cy="30"/>
            </a:xfrm>
            <a:custGeom>
              <a:avLst/>
              <a:gdLst>
                <a:gd name="T0" fmla="*/ 0 w 60"/>
                <a:gd name="T1" fmla="*/ 1 h 60"/>
                <a:gd name="T2" fmla="*/ 0 w 60"/>
                <a:gd name="T3" fmla="*/ 1 h 60"/>
                <a:gd name="T4" fmla="*/ 0 w 60"/>
                <a:gd name="T5" fmla="*/ 1 h 60"/>
                <a:gd name="T6" fmla="*/ 0 w 60"/>
                <a:gd name="T7" fmla="*/ 1 h 60"/>
                <a:gd name="T8" fmla="*/ 0 w 60"/>
                <a:gd name="T9" fmla="*/ 1 h 60"/>
                <a:gd name="T10" fmla="*/ 0 w 60"/>
                <a:gd name="T11" fmla="*/ 1 h 60"/>
                <a:gd name="T12" fmla="*/ 0 w 60"/>
                <a:gd name="T13" fmla="*/ 1 h 60"/>
                <a:gd name="T14" fmla="*/ 0 w 60"/>
                <a:gd name="T15" fmla="*/ 1 h 60"/>
                <a:gd name="T16" fmla="*/ 0 w 60"/>
                <a:gd name="T17" fmla="*/ 0 h 60"/>
                <a:gd name="T18" fmla="*/ 0 w 60"/>
                <a:gd name="T19" fmla="*/ 1 h 60"/>
                <a:gd name="T20" fmla="*/ 0 w 60"/>
                <a:gd name="T21" fmla="*/ 1 h 60"/>
                <a:gd name="T22" fmla="*/ 0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0 w 60"/>
                <a:gd name="T29" fmla="*/ 1 h 60"/>
                <a:gd name="T30" fmla="*/ 0 w 60"/>
                <a:gd name="T31" fmla="*/ 1 h 60"/>
                <a:gd name="T32" fmla="*/ 0 w 60"/>
                <a:gd name="T33" fmla="*/ 1 h 60"/>
                <a:gd name="T34" fmla="*/ 0 w 60"/>
                <a:gd name="T35" fmla="*/ 1 h 60"/>
                <a:gd name="T36" fmla="*/ 0 w 60"/>
                <a:gd name="T37" fmla="*/ 1 h 60"/>
                <a:gd name="T38" fmla="*/ 0 w 60"/>
                <a:gd name="T39" fmla="*/ 1 h 60"/>
                <a:gd name="T40" fmla="*/ 0 w 60"/>
                <a:gd name="T41" fmla="*/ 1 h 60"/>
                <a:gd name="T42" fmla="*/ 0 w 60"/>
                <a:gd name="T43" fmla="*/ 1 h 60"/>
                <a:gd name="T44" fmla="*/ 0 w 60"/>
                <a:gd name="T45" fmla="*/ 1 h 60"/>
                <a:gd name="T46" fmla="*/ 0 w 60"/>
                <a:gd name="T47" fmla="*/ 1 h 60"/>
                <a:gd name="T48" fmla="*/ 0 w 60"/>
                <a:gd name="T49" fmla="*/ 1 h 60"/>
                <a:gd name="T50" fmla="*/ 0 w 60"/>
                <a:gd name="T51" fmla="*/ 1 h 60"/>
                <a:gd name="T52" fmla="*/ 0 w 60"/>
                <a:gd name="T53" fmla="*/ 1 h 60"/>
                <a:gd name="T54" fmla="*/ 0 w 60"/>
                <a:gd name="T55" fmla="*/ 1 h 60"/>
                <a:gd name="T56" fmla="*/ 0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" name="Freeform 244"/>
            <p:cNvSpPr>
              <a:spLocks/>
            </p:cNvSpPr>
            <p:nvPr/>
          </p:nvSpPr>
          <p:spPr bwMode="auto">
            <a:xfrm>
              <a:off x="3008" y="2934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" name="Freeform 245"/>
            <p:cNvSpPr>
              <a:spLocks/>
            </p:cNvSpPr>
            <p:nvPr/>
          </p:nvSpPr>
          <p:spPr bwMode="auto">
            <a:xfrm>
              <a:off x="2878" y="2958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" name="Freeform 246"/>
            <p:cNvSpPr>
              <a:spLocks/>
            </p:cNvSpPr>
            <p:nvPr/>
          </p:nvSpPr>
          <p:spPr bwMode="auto">
            <a:xfrm>
              <a:off x="2885" y="2965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2" name="Freeform 247"/>
            <p:cNvSpPr>
              <a:spLocks/>
            </p:cNvSpPr>
            <p:nvPr/>
          </p:nvSpPr>
          <p:spPr bwMode="auto">
            <a:xfrm>
              <a:off x="2806" y="2879"/>
              <a:ext cx="30" cy="29"/>
            </a:xfrm>
            <a:custGeom>
              <a:avLst/>
              <a:gdLst>
                <a:gd name="T0" fmla="*/ 1 w 60"/>
                <a:gd name="T1" fmla="*/ 1 h 57"/>
                <a:gd name="T2" fmla="*/ 1 w 60"/>
                <a:gd name="T3" fmla="*/ 1 h 57"/>
                <a:gd name="T4" fmla="*/ 1 w 60"/>
                <a:gd name="T5" fmla="*/ 1 h 57"/>
                <a:gd name="T6" fmla="*/ 1 w 60"/>
                <a:gd name="T7" fmla="*/ 1 h 57"/>
                <a:gd name="T8" fmla="*/ 1 w 60"/>
                <a:gd name="T9" fmla="*/ 1 h 57"/>
                <a:gd name="T10" fmla="*/ 1 w 60"/>
                <a:gd name="T11" fmla="*/ 1 h 57"/>
                <a:gd name="T12" fmla="*/ 1 w 60"/>
                <a:gd name="T13" fmla="*/ 1 h 57"/>
                <a:gd name="T14" fmla="*/ 1 w 60"/>
                <a:gd name="T15" fmla="*/ 0 h 57"/>
                <a:gd name="T16" fmla="*/ 1 w 60"/>
                <a:gd name="T17" fmla="*/ 0 h 57"/>
                <a:gd name="T18" fmla="*/ 1 w 60"/>
                <a:gd name="T19" fmla="*/ 1 h 57"/>
                <a:gd name="T20" fmla="*/ 1 w 60"/>
                <a:gd name="T21" fmla="*/ 1 h 57"/>
                <a:gd name="T22" fmla="*/ 1 w 60"/>
                <a:gd name="T23" fmla="*/ 1 h 57"/>
                <a:gd name="T24" fmla="*/ 0 w 60"/>
                <a:gd name="T25" fmla="*/ 1 h 57"/>
                <a:gd name="T26" fmla="*/ 1 w 60"/>
                <a:gd name="T27" fmla="*/ 1 h 57"/>
                <a:gd name="T28" fmla="*/ 1 w 60"/>
                <a:gd name="T29" fmla="*/ 1 h 57"/>
                <a:gd name="T30" fmla="*/ 1 w 60"/>
                <a:gd name="T31" fmla="*/ 1 h 57"/>
                <a:gd name="T32" fmla="*/ 1 w 60"/>
                <a:gd name="T33" fmla="*/ 1 h 57"/>
                <a:gd name="T34" fmla="*/ 1 w 60"/>
                <a:gd name="T35" fmla="*/ 1 h 57"/>
                <a:gd name="T36" fmla="*/ 1 w 60"/>
                <a:gd name="T37" fmla="*/ 1 h 57"/>
                <a:gd name="T38" fmla="*/ 1 w 60"/>
                <a:gd name="T39" fmla="*/ 1 h 57"/>
                <a:gd name="T40" fmla="*/ 1 w 60"/>
                <a:gd name="T41" fmla="*/ 1 h 57"/>
                <a:gd name="T42" fmla="*/ 1 w 60"/>
                <a:gd name="T43" fmla="*/ 1 h 57"/>
                <a:gd name="T44" fmla="*/ 1 w 60"/>
                <a:gd name="T45" fmla="*/ 1 h 57"/>
                <a:gd name="T46" fmla="*/ 1 w 60"/>
                <a:gd name="T47" fmla="*/ 1 h 57"/>
                <a:gd name="T48" fmla="*/ 1 w 60"/>
                <a:gd name="T49" fmla="*/ 1 h 57"/>
                <a:gd name="T50" fmla="*/ 1 w 60"/>
                <a:gd name="T51" fmla="*/ 1 h 57"/>
                <a:gd name="T52" fmla="*/ 1 w 60"/>
                <a:gd name="T53" fmla="*/ 1 h 57"/>
                <a:gd name="T54" fmla="*/ 1 w 60"/>
                <a:gd name="T55" fmla="*/ 1 h 57"/>
                <a:gd name="T56" fmla="*/ 1 w 60"/>
                <a:gd name="T57" fmla="*/ 1 h 5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7"/>
                <a:gd name="T89" fmla="*/ 60 w 60"/>
                <a:gd name="T90" fmla="*/ 57 h 5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3" name="Freeform 248"/>
            <p:cNvSpPr>
              <a:spLocks/>
            </p:cNvSpPr>
            <p:nvPr/>
          </p:nvSpPr>
          <p:spPr bwMode="auto">
            <a:xfrm>
              <a:off x="2813" y="2886"/>
              <a:ext cx="15" cy="14"/>
            </a:xfrm>
            <a:custGeom>
              <a:avLst/>
              <a:gdLst>
                <a:gd name="T0" fmla="*/ 1 w 30"/>
                <a:gd name="T1" fmla="*/ 1 h 27"/>
                <a:gd name="T2" fmla="*/ 1 w 30"/>
                <a:gd name="T3" fmla="*/ 1 h 27"/>
                <a:gd name="T4" fmla="*/ 1 w 30"/>
                <a:gd name="T5" fmla="*/ 1 h 27"/>
                <a:gd name="T6" fmla="*/ 1 w 30"/>
                <a:gd name="T7" fmla="*/ 1 h 27"/>
                <a:gd name="T8" fmla="*/ 1 w 30"/>
                <a:gd name="T9" fmla="*/ 1 h 27"/>
                <a:gd name="T10" fmla="*/ 1 w 30"/>
                <a:gd name="T11" fmla="*/ 1 h 27"/>
                <a:gd name="T12" fmla="*/ 1 w 30"/>
                <a:gd name="T13" fmla="*/ 1 h 27"/>
                <a:gd name="T14" fmla="*/ 0 w 30"/>
                <a:gd name="T15" fmla="*/ 1 h 27"/>
                <a:gd name="T16" fmla="*/ 0 w 30"/>
                <a:gd name="T17" fmla="*/ 1 h 27"/>
                <a:gd name="T18" fmla="*/ 0 w 30"/>
                <a:gd name="T19" fmla="*/ 1 h 27"/>
                <a:gd name="T20" fmla="*/ 1 w 30"/>
                <a:gd name="T21" fmla="*/ 1 h 27"/>
                <a:gd name="T22" fmla="*/ 1 w 30"/>
                <a:gd name="T23" fmla="*/ 1 h 27"/>
                <a:gd name="T24" fmla="*/ 1 w 30"/>
                <a:gd name="T25" fmla="*/ 1 h 27"/>
                <a:gd name="T26" fmla="*/ 1 w 30"/>
                <a:gd name="T27" fmla="*/ 1 h 27"/>
                <a:gd name="T28" fmla="*/ 1 w 30"/>
                <a:gd name="T29" fmla="*/ 0 h 27"/>
                <a:gd name="T30" fmla="*/ 1 w 30"/>
                <a:gd name="T31" fmla="*/ 0 h 27"/>
                <a:gd name="T32" fmla="*/ 1 w 30"/>
                <a:gd name="T33" fmla="*/ 0 h 27"/>
                <a:gd name="T34" fmla="*/ 1 w 30"/>
                <a:gd name="T35" fmla="*/ 0 h 27"/>
                <a:gd name="T36" fmla="*/ 1 w 30"/>
                <a:gd name="T37" fmla="*/ 0 h 27"/>
                <a:gd name="T38" fmla="*/ 1 w 30"/>
                <a:gd name="T39" fmla="*/ 1 h 27"/>
                <a:gd name="T40" fmla="*/ 1 w 30"/>
                <a:gd name="T41" fmla="*/ 1 h 27"/>
                <a:gd name="T42" fmla="*/ 1 w 30"/>
                <a:gd name="T43" fmla="*/ 1 h 27"/>
                <a:gd name="T44" fmla="*/ 1 w 30"/>
                <a:gd name="T45" fmla="*/ 1 h 27"/>
                <a:gd name="T46" fmla="*/ 1 w 30"/>
                <a:gd name="T47" fmla="*/ 1 h 27"/>
                <a:gd name="T48" fmla="*/ 1 w 30"/>
                <a:gd name="T49" fmla="*/ 1 h 27"/>
                <a:gd name="T50" fmla="*/ 1 w 30"/>
                <a:gd name="T51" fmla="*/ 1 h 27"/>
                <a:gd name="T52" fmla="*/ 1 w 30"/>
                <a:gd name="T53" fmla="*/ 1 h 27"/>
                <a:gd name="T54" fmla="*/ 1 w 30"/>
                <a:gd name="T55" fmla="*/ 1 h 27"/>
                <a:gd name="T56" fmla="*/ 1 w 30"/>
                <a:gd name="T57" fmla="*/ 1 h 2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7"/>
                <a:gd name="T89" fmla="*/ 30 w 30"/>
                <a:gd name="T90" fmla="*/ 27 h 2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4" name="Freeform 249"/>
            <p:cNvSpPr>
              <a:spLocks/>
            </p:cNvSpPr>
            <p:nvPr/>
          </p:nvSpPr>
          <p:spPr bwMode="auto">
            <a:xfrm>
              <a:off x="2920" y="307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5" name="Freeform 250"/>
            <p:cNvSpPr>
              <a:spLocks/>
            </p:cNvSpPr>
            <p:nvPr/>
          </p:nvSpPr>
          <p:spPr bwMode="auto">
            <a:xfrm>
              <a:off x="2928" y="3078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6" name="Freeform 251"/>
            <p:cNvSpPr>
              <a:spLocks/>
            </p:cNvSpPr>
            <p:nvPr/>
          </p:nvSpPr>
          <p:spPr bwMode="auto">
            <a:xfrm>
              <a:off x="2865" y="320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0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7" name="Freeform 252"/>
            <p:cNvSpPr>
              <a:spLocks/>
            </p:cNvSpPr>
            <p:nvPr/>
          </p:nvSpPr>
          <p:spPr bwMode="auto">
            <a:xfrm>
              <a:off x="2872" y="3213"/>
              <a:ext cx="15" cy="15"/>
            </a:xfrm>
            <a:custGeom>
              <a:avLst/>
              <a:gdLst>
                <a:gd name="T0" fmla="*/ 1 w 29"/>
                <a:gd name="T1" fmla="*/ 1 h 30"/>
                <a:gd name="T2" fmla="*/ 1 w 29"/>
                <a:gd name="T3" fmla="*/ 1 h 30"/>
                <a:gd name="T4" fmla="*/ 1 w 29"/>
                <a:gd name="T5" fmla="*/ 1 h 30"/>
                <a:gd name="T6" fmla="*/ 1 w 29"/>
                <a:gd name="T7" fmla="*/ 1 h 30"/>
                <a:gd name="T8" fmla="*/ 1 w 29"/>
                <a:gd name="T9" fmla="*/ 1 h 30"/>
                <a:gd name="T10" fmla="*/ 1 w 29"/>
                <a:gd name="T11" fmla="*/ 1 h 30"/>
                <a:gd name="T12" fmla="*/ 1 w 29"/>
                <a:gd name="T13" fmla="*/ 1 h 30"/>
                <a:gd name="T14" fmla="*/ 0 w 29"/>
                <a:gd name="T15" fmla="*/ 1 h 30"/>
                <a:gd name="T16" fmla="*/ 0 w 29"/>
                <a:gd name="T17" fmla="*/ 1 h 30"/>
                <a:gd name="T18" fmla="*/ 0 w 29"/>
                <a:gd name="T19" fmla="*/ 1 h 30"/>
                <a:gd name="T20" fmla="*/ 1 w 29"/>
                <a:gd name="T21" fmla="*/ 1 h 30"/>
                <a:gd name="T22" fmla="*/ 1 w 29"/>
                <a:gd name="T23" fmla="*/ 1 h 30"/>
                <a:gd name="T24" fmla="*/ 1 w 29"/>
                <a:gd name="T25" fmla="*/ 1 h 30"/>
                <a:gd name="T26" fmla="*/ 1 w 29"/>
                <a:gd name="T27" fmla="*/ 1 h 30"/>
                <a:gd name="T28" fmla="*/ 1 w 29"/>
                <a:gd name="T29" fmla="*/ 1 h 30"/>
                <a:gd name="T30" fmla="*/ 1 w 29"/>
                <a:gd name="T31" fmla="*/ 0 h 30"/>
                <a:gd name="T32" fmla="*/ 1 w 29"/>
                <a:gd name="T33" fmla="*/ 0 h 30"/>
                <a:gd name="T34" fmla="*/ 1 w 29"/>
                <a:gd name="T35" fmla="*/ 0 h 30"/>
                <a:gd name="T36" fmla="*/ 1 w 29"/>
                <a:gd name="T37" fmla="*/ 1 h 30"/>
                <a:gd name="T38" fmla="*/ 1 w 29"/>
                <a:gd name="T39" fmla="*/ 1 h 30"/>
                <a:gd name="T40" fmla="*/ 1 w 29"/>
                <a:gd name="T41" fmla="*/ 1 h 30"/>
                <a:gd name="T42" fmla="*/ 1 w 29"/>
                <a:gd name="T43" fmla="*/ 1 h 30"/>
                <a:gd name="T44" fmla="*/ 1 w 29"/>
                <a:gd name="T45" fmla="*/ 1 h 30"/>
                <a:gd name="T46" fmla="*/ 1 w 29"/>
                <a:gd name="T47" fmla="*/ 1 h 30"/>
                <a:gd name="T48" fmla="*/ 1 w 29"/>
                <a:gd name="T49" fmla="*/ 1 h 30"/>
                <a:gd name="T50" fmla="*/ 1 w 29"/>
                <a:gd name="T51" fmla="*/ 1 h 30"/>
                <a:gd name="T52" fmla="*/ 1 w 29"/>
                <a:gd name="T53" fmla="*/ 1 h 30"/>
                <a:gd name="T54" fmla="*/ 1 w 29"/>
                <a:gd name="T55" fmla="*/ 1 h 30"/>
                <a:gd name="T56" fmla="*/ 1 w 29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30"/>
                <a:gd name="T89" fmla="*/ 29 w 29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8" name="Freeform 253"/>
            <p:cNvSpPr>
              <a:spLocks/>
            </p:cNvSpPr>
            <p:nvPr/>
          </p:nvSpPr>
          <p:spPr bwMode="auto">
            <a:xfrm>
              <a:off x="2942" y="3332"/>
              <a:ext cx="30" cy="29"/>
            </a:xfrm>
            <a:custGeom>
              <a:avLst/>
              <a:gdLst>
                <a:gd name="T0" fmla="*/ 1 w 59"/>
                <a:gd name="T1" fmla="*/ 0 h 59"/>
                <a:gd name="T2" fmla="*/ 1 w 59"/>
                <a:gd name="T3" fmla="*/ 0 h 59"/>
                <a:gd name="T4" fmla="*/ 1 w 59"/>
                <a:gd name="T5" fmla="*/ 0 h 59"/>
                <a:gd name="T6" fmla="*/ 1 w 59"/>
                <a:gd name="T7" fmla="*/ 0 h 59"/>
                <a:gd name="T8" fmla="*/ 1 w 59"/>
                <a:gd name="T9" fmla="*/ 0 h 59"/>
                <a:gd name="T10" fmla="*/ 1 w 59"/>
                <a:gd name="T11" fmla="*/ 0 h 59"/>
                <a:gd name="T12" fmla="*/ 1 w 59"/>
                <a:gd name="T13" fmla="*/ 0 h 59"/>
                <a:gd name="T14" fmla="*/ 1 w 59"/>
                <a:gd name="T15" fmla="*/ 0 h 59"/>
                <a:gd name="T16" fmla="*/ 1 w 59"/>
                <a:gd name="T17" fmla="*/ 0 h 59"/>
                <a:gd name="T18" fmla="*/ 1 w 59"/>
                <a:gd name="T19" fmla="*/ 0 h 59"/>
                <a:gd name="T20" fmla="*/ 1 w 59"/>
                <a:gd name="T21" fmla="*/ 0 h 59"/>
                <a:gd name="T22" fmla="*/ 1 w 59"/>
                <a:gd name="T23" fmla="*/ 0 h 59"/>
                <a:gd name="T24" fmla="*/ 0 w 59"/>
                <a:gd name="T25" fmla="*/ 0 h 59"/>
                <a:gd name="T26" fmla="*/ 1 w 59"/>
                <a:gd name="T27" fmla="*/ 0 h 59"/>
                <a:gd name="T28" fmla="*/ 1 w 59"/>
                <a:gd name="T29" fmla="*/ 0 h 59"/>
                <a:gd name="T30" fmla="*/ 1 w 59"/>
                <a:gd name="T31" fmla="*/ 0 h 59"/>
                <a:gd name="T32" fmla="*/ 1 w 59"/>
                <a:gd name="T33" fmla="*/ 0 h 59"/>
                <a:gd name="T34" fmla="*/ 1 w 59"/>
                <a:gd name="T35" fmla="*/ 0 h 59"/>
                <a:gd name="T36" fmla="*/ 1 w 59"/>
                <a:gd name="T37" fmla="*/ 0 h 59"/>
                <a:gd name="T38" fmla="*/ 1 w 59"/>
                <a:gd name="T39" fmla="*/ 0 h 59"/>
                <a:gd name="T40" fmla="*/ 1 w 59"/>
                <a:gd name="T41" fmla="*/ 0 h 59"/>
                <a:gd name="T42" fmla="*/ 1 w 59"/>
                <a:gd name="T43" fmla="*/ 0 h 59"/>
                <a:gd name="T44" fmla="*/ 1 w 59"/>
                <a:gd name="T45" fmla="*/ 0 h 59"/>
                <a:gd name="T46" fmla="*/ 1 w 59"/>
                <a:gd name="T47" fmla="*/ 0 h 59"/>
                <a:gd name="T48" fmla="*/ 1 w 59"/>
                <a:gd name="T49" fmla="*/ 0 h 59"/>
                <a:gd name="T50" fmla="*/ 1 w 59"/>
                <a:gd name="T51" fmla="*/ 0 h 59"/>
                <a:gd name="T52" fmla="*/ 1 w 59"/>
                <a:gd name="T53" fmla="*/ 0 h 59"/>
                <a:gd name="T54" fmla="*/ 1 w 59"/>
                <a:gd name="T55" fmla="*/ 0 h 59"/>
                <a:gd name="T56" fmla="*/ 1 w 59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59"/>
                <a:gd name="T89" fmla="*/ 59 w 59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9" name="Freeform 254"/>
            <p:cNvSpPr>
              <a:spLocks/>
            </p:cNvSpPr>
            <p:nvPr/>
          </p:nvSpPr>
          <p:spPr bwMode="auto">
            <a:xfrm>
              <a:off x="2949" y="3339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0" name="Freeform 255"/>
            <p:cNvSpPr>
              <a:spLocks/>
            </p:cNvSpPr>
            <p:nvPr/>
          </p:nvSpPr>
          <p:spPr bwMode="auto">
            <a:xfrm>
              <a:off x="3086" y="3252"/>
              <a:ext cx="30" cy="29"/>
            </a:xfrm>
            <a:custGeom>
              <a:avLst/>
              <a:gdLst>
                <a:gd name="T0" fmla="*/ 1 w 60"/>
                <a:gd name="T1" fmla="*/ 0 h 59"/>
                <a:gd name="T2" fmla="*/ 1 w 60"/>
                <a:gd name="T3" fmla="*/ 0 h 59"/>
                <a:gd name="T4" fmla="*/ 1 w 60"/>
                <a:gd name="T5" fmla="*/ 0 h 59"/>
                <a:gd name="T6" fmla="*/ 1 w 60"/>
                <a:gd name="T7" fmla="*/ 0 h 59"/>
                <a:gd name="T8" fmla="*/ 1 w 60"/>
                <a:gd name="T9" fmla="*/ 0 h 59"/>
                <a:gd name="T10" fmla="*/ 1 w 60"/>
                <a:gd name="T11" fmla="*/ 0 h 59"/>
                <a:gd name="T12" fmla="*/ 1 w 60"/>
                <a:gd name="T13" fmla="*/ 0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0 h 59"/>
                <a:gd name="T20" fmla="*/ 1 w 60"/>
                <a:gd name="T21" fmla="*/ 0 h 59"/>
                <a:gd name="T22" fmla="*/ 1 w 60"/>
                <a:gd name="T23" fmla="*/ 0 h 59"/>
                <a:gd name="T24" fmla="*/ 0 w 60"/>
                <a:gd name="T25" fmla="*/ 0 h 59"/>
                <a:gd name="T26" fmla="*/ 1 w 60"/>
                <a:gd name="T27" fmla="*/ 0 h 59"/>
                <a:gd name="T28" fmla="*/ 1 w 60"/>
                <a:gd name="T29" fmla="*/ 0 h 59"/>
                <a:gd name="T30" fmla="*/ 1 w 60"/>
                <a:gd name="T31" fmla="*/ 0 h 59"/>
                <a:gd name="T32" fmla="*/ 1 w 60"/>
                <a:gd name="T33" fmla="*/ 0 h 59"/>
                <a:gd name="T34" fmla="*/ 1 w 60"/>
                <a:gd name="T35" fmla="*/ 0 h 59"/>
                <a:gd name="T36" fmla="*/ 1 w 60"/>
                <a:gd name="T37" fmla="*/ 0 h 59"/>
                <a:gd name="T38" fmla="*/ 1 w 60"/>
                <a:gd name="T39" fmla="*/ 0 h 59"/>
                <a:gd name="T40" fmla="*/ 1 w 60"/>
                <a:gd name="T41" fmla="*/ 0 h 59"/>
                <a:gd name="T42" fmla="*/ 1 w 60"/>
                <a:gd name="T43" fmla="*/ 0 h 59"/>
                <a:gd name="T44" fmla="*/ 1 w 60"/>
                <a:gd name="T45" fmla="*/ 0 h 59"/>
                <a:gd name="T46" fmla="*/ 1 w 60"/>
                <a:gd name="T47" fmla="*/ 0 h 59"/>
                <a:gd name="T48" fmla="*/ 1 w 60"/>
                <a:gd name="T49" fmla="*/ 0 h 59"/>
                <a:gd name="T50" fmla="*/ 1 w 60"/>
                <a:gd name="T51" fmla="*/ 0 h 59"/>
                <a:gd name="T52" fmla="*/ 1 w 60"/>
                <a:gd name="T53" fmla="*/ 0 h 59"/>
                <a:gd name="T54" fmla="*/ 1 w 60"/>
                <a:gd name="T55" fmla="*/ 0 h 59"/>
                <a:gd name="T56" fmla="*/ 1 w 60"/>
                <a:gd name="T57" fmla="*/ 0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1" name="Freeform 256"/>
            <p:cNvSpPr>
              <a:spLocks/>
            </p:cNvSpPr>
            <p:nvPr/>
          </p:nvSpPr>
          <p:spPr bwMode="auto">
            <a:xfrm>
              <a:off x="3093" y="3259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2" name="Freeform 257"/>
            <p:cNvSpPr>
              <a:spLocks/>
            </p:cNvSpPr>
            <p:nvPr/>
          </p:nvSpPr>
          <p:spPr bwMode="auto">
            <a:xfrm>
              <a:off x="3083" y="300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3" name="Freeform 258"/>
            <p:cNvSpPr>
              <a:spLocks/>
            </p:cNvSpPr>
            <p:nvPr/>
          </p:nvSpPr>
          <p:spPr bwMode="auto">
            <a:xfrm>
              <a:off x="3090" y="3008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4" name="Freeform 259"/>
            <p:cNvSpPr>
              <a:spLocks/>
            </p:cNvSpPr>
            <p:nvPr/>
          </p:nvSpPr>
          <p:spPr bwMode="auto">
            <a:xfrm>
              <a:off x="3171" y="3193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5" name="Freeform 260"/>
            <p:cNvSpPr>
              <a:spLocks/>
            </p:cNvSpPr>
            <p:nvPr/>
          </p:nvSpPr>
          <p:spPr bwMode="auto">
            <a:xfrm>
              <a:off x="3178" y="3200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6" name="Freeform 261"/>
            <p:cNvSpPr>
              <a:spLocks/>
            </p:cNvSpPr>
            <p:nvPr/>
          </p:nvSpPr>
          <p:spPr bwMode="auto">
            <a:xfrm>
              <a:off x="3283" y="3094"/>
              <a:ext cx="30" cy="30"/>
            </a:xfrm>
            <a:custGeom>
              <a:avLst/>
              <a:gdLst>
                <a:gd name="T0" fmla="*/ 1 w 58"/>
                <a:gd name="T1" fmla="*/ 1 h 58"/>
                <a:gd name="T2" fmla="*/ 1 w 58"/>
                <a:gd name="T3" fmla="*/ 1 h 58"/>
                <a:gd name="T4" fmla="*/ 1 w 58"/>
                <a:gd name="T5" fmla="*/ 1 h 58"/>
                <a:gd name="T6" fmla="*/ 1 w 58"/>
                <a:gd name="T7" fmla="*/ 1 h 58"/>
                <a:gd name="T8" fmla="*/ 1 w 58"/>
                <a:gd name="T9" fmla="*/ 1 h 58"/>
                <a:gd name="T10" fmla="*/ 1 w 58"/>
                <a:gd name="T11" fmla="*/ 1 h 58"/>
                <a:gd name="T12" fmla="*/ 1 w 58"/>
                <a:gd name="T13" fmla="*/ 1 h 58"/>
                <a:gd name="T14" fmla="*/ 1 w 58"/>
                <a:gd name="T15" fmla="*/ 0 h 58"/>
                <a:gd name="T16" fmla="*/ 1 w 58"/>
                <a:gd name="T17" fmla="*/ 0 h 58"/>
                <a:gd name="T18" fmla="*/ 1 w 58"/>
                <a:gd name="T19" fmla="*/ 1 h 58"/>
                <a:gd name="T20" fmla="*/ 1 w 58"/>
                <a:gd name="T21" fmla="*/ 1 h 58"/>
                <a:gd name="T22" fmla="*/ 1 w 58"/>
                <a:gd name="T23" fmla="*/ 1 h 58"/>
                <a:gd name="T24" fmla="*/ 0 w 58"/>
                <a:gd name="T25" fmla="*/ 1 h 58"/>
                <a:gd name="T26" fmla="*/ 0 w 58"/>
                <a:gd name="T27" fmla="*/ 1 h 58"/>
                <a:gd name="T28" fmla="*/ 1 w 58"/>
                <a:gd name="T29" fmla="*/ 1 h 58"/>
                <a:gd name="T30" fmla="*/ 1 w 58"/>
                <a:gd name="T31" fmla="*/ 1 h 58"/>
                <a:gd name="T32" fmla="*/ 1 w 58"/>
                <a:gd name="T33" fmla="*/ 1 h 58"/>
                <a:gd name="T34" fmla="*/ 1 w 58"/>
                <a:gd name="T35" fmla="*/ 1 h 58"/>
                <a:gd name="T36" fmla="*/ 1 w 58"/>
                <a:gd name="T37" fmla="*/ 1 h 58"/>
                <a:gd name="T38" fmla="*/ 1 w 58"/>
                <a:gd name="T39" fmla="*/ 1 h 58"/>
                <a:gd name="T40" fmla="*/ 1 w 58"/>
                <a:gd name="T41" fmla="*/ 1 h 58"/>
                <a:gd name="T42" fmla="*/ 1 w 58"/>
                <a:gd name="T43" fmla="*/ 1 h 58"/>
                <a:gd name="T44" fmla="*/ 1 w 58"/>
                <a:gd name="T45" fmla="*/ 1 h 58"/>
                <a:gd name="T46" fmla="*/ 1 w 58"/>
                <a:gd name="T47" fmla="*/ 1 h 58"/>
                <a:gd name="T48" fmla="*/ 1 w 58"/>
                <a:gd name="T49" fmla="*/ 1 h 58"/>
                <a:gd name="T50" fmla="*/ 1 w 58"/>
                <a:gd name="T51" fmla="*/ 1 h 58"/>
                <a:gd name="T52" fmla="*/ 1 w 58"/>
                <a:gd name="T53" fmla="*/ 1 h 58"/>
                <a:gd name="T54" fmla="*/ 1 w 58"/>
                <a:gd name="T55" fmla="*/ 1 h 58"/>
                <a:gd name="T56" fmla="*/ 1 w 58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8"/>
                <a:gd name="T89" fmla="*/ 58 w 58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7" name="Freeform 262"/>
            <p:cNvSpPr>
              <a:spLocks/>
            </p:cNvSpPr>
            <p:nvPr/>
          </p:nvSpPr>
          <p:spPr bwMode="auto">
            <a:xfrm>
              <a:off x="3291" y="3102"/>
              <a:ext cx="14" cy="14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8" name="Freeform 263"/>
            <p:cNvSpPr>
              <a:spLocks/>
            </p:cNvSpPr>
            <p:nvPr/>
          </p:nvSpPr>
          <p:spPr bwMode="auto">
            <a:xfrm>
              <a:off x="3280" y="3273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99" name="Freeform 264"/>
            <p:cNvSpPr>
              <a:spLocks/>
            </p:cNvSpPr>
            <p:nvPr/>
          </p:nvSpPr>
          <p:spPr bwMode="auto">
            <a:xfrm>
              <a:off x="3288" y="3280"/>
              <a:ext cx="15" cy="15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0" name="Freeform 265"/>
            <p:cNvSpPr>
              <a:spLocks/>
            </p:cNvSpPr>
            <p:nvPr/>
          </p:nvSpPr>
          <p:spPr bwMode="auto">
            <a:xfrm>
              <a:off x="3264" y="3390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1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1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1" name="Freeform 266"/>
            <p:cNvSpPr>
              <a:spLocks/>
            </p:cNvSpPr>
            <p:nvPr/>
          </p:nvSpPr>
          <p:spPr bwMode="auto">
            <a:xfrm>
              <a:off x="3272" y="339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2" name="Freeform 267"/>
            <p:cNvSpPr>
              <a:spLocks/>
            </p:cNvSpPr>
            <p:nvPr/>
          </p:nvSpPr>
          <p:spPr bwMode="auto">
            <a:xfrm>
              <a:off x="3480" y="3319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3" name="Freeform 268"/>
            <p:cNvSpPr>
              <a:spLocks/>
            </p:cNvSpPr>
            <p:nvPr/>
          </p:nvSpPr>
          <p:spPr bwMode="auto">
            <a:xfrm>
              <a:off x="3487" y="332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4" name="Freeform 269"/>
            <p:cNvSpPr>
              <a:spLocks/>
            </p:cNvSpPr>
            <p:nvPr/>
          </p:nvSpPr>
          <p:spPr bwMode="auto">
            <a:xfrm>
              <a:off x="3586" y="3398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1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5" name="Freeform 270"/>
            <p:cNvSpPr>
              <a:spLocks/>
            </p:cNvSpPr>
            <p:nvPr/>
          </p:nvSpPr>
          <p:spPr bwMode="auto">
            <a:xfrm>
              <a:off x="3594" y="3405"/>
              <a:ext cx="15" cy="15"/>
            </a:xfrm>
            <a:custGeom>
              <a:avLst/>
              <a:gdLst>
                <a:gd name="T0" fmla="*/ 1 w 30"/>
                <a:gd name="T1" fmla="*/ 1 h 29"/>
                <a:gd name="T2" fmla="*/ 1 w 30"/>
                <a:gd name="T3" fmla="*/ 1 h 29"/>
                <a:gd name="T4" fmla="*/ 1 w 30"/>
                <a:gd name="T5" fmla="*/ 1 h 29"/>
                <a:gd name="T6" fmla="*/ 1 w 30"/>
                <a:gd name="T7" fmla="*/ 1 h 29"/>
                <a:gd name="T8" fmla="*/ 1 w 30"/>
                <a:gd name="T9" fmla="*/ 1 h 29"/>
                <a:gd name="T10" fmla="*/ 1 w 30"/>
                <a:gd name="T11" fmla="*/ 1 h 29"/>
                <a:gd name="T12" fmla="*/ 1 w 30"/>
                <a:gd name="T13" fmla="*/ 1 h 29"/>
                <a:gd name="T14" fmla="*/ 0 w 30"/>
                <a:gd name="T15" fmla="*/ 1 h 29"/>
                <a:gd name="T16" fmla="*/ 0 w 30"/>
                <a:gd name="T17" fmla="*/ 1 h 29"/>
                <a:gd name="T18" fmla="*/ 0 w 30"/>
                <a:gd name="T19" fmla="*/ 1 h 29"/>
                <a:gd name="T20" fmla="*/ 1 w 30"/>
                <a:gd name="T21" fmla="*/ 1 h 29"/>
                <a:gd name="T22" fmla="*/ 1 w 30"/>
                <a:gd name="T23" fmla="*/ 1 h 29"/>
                <a:gd name="T24" fmla="*/ 1 w 30"/>
                <a:gd name="T25" fmla="*/ 1 h 29"/>
                <a:gd name="T26" fmla="*/ 1 w 30"/>
                <a:gd name="T27" fmla="*/ 1 h 29"/>
                <a:gd name="T28" fmla="*/ 1 w 30"/>
                <a:gd name="T29" fmla="*/ 1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1 h 29"/>
                <a:gd name="T38" fmla="*/ 1 w 30"/>
                <a:gd name="T39" fmla="*/ 1 h 29"/>
                <a:gd name="T40" fmla="*/ 1 w 30"/>
                <a:gd name="T41" fmla="*/ 1 h 29"/>
                <a:gd name="T42" fmla="*/ 1 w 30"/>
                <a:gd name="T43" fmla="*/ 1 h 29"/>
                <a:gd name="T44" fmla="*/ 1 w 30"/>
                <a:gd name="T45" fmla="*/ 1 h 29"/>
                <a:gd name="T46" fmla="*/ 1 w 30"/>
                <a:gd name="T47" fmla="*/ 1 h 29"/>
                <a:gd name="T48" fmla="*/ 1 w 30"/>
                <a:gd name="T49" fmla="*/ 1 h 29"/>
                <a:gd name="T50" fmla="*/ 1 w 30"/>
                <a:gd name="T51" fmla="*/ 1 h 29"/>
                <a:gd name="T52" fmla="*/ 1 w 30"/>
                <a:gd name="T53" fmla="*/ 1 h 29"/>
                <a:gd name="T54" fmla="*/ 1 w 30"/>
                <a:gd name="T55" fmla="*/ 1 h 29"/>
                <a:gd name="T56" fmla="*/ 1 w 30"/>
                <a:gd name="T57" fmla="*/ 1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6" name="Freeform 271"/>
            <p:cNvSpPr>
              <a:spLocks/>
            </p:cNvSpPr>
            <p:nvPr/>
          </p:nvSpPr>
          <p:spPr bwMode="auto">
            <a:xfrm>
              <a:off x="3541" y="3129"/>
              <a:ext cx="30" cy="30"/>
            </a:xfrm>
            <a:custGeom>
              <a:avLst/>
              <a:gdLst>
                <a:gd name="T0" fmla="*/ 1 w 59"/>
                <a:gd name="T1" fmla="*/ 1 h 60"/>
                <a:gd name="T2" fmla="*/ 1 w 59"/>
                <a:gd name="T3" fmla="*/ 1 h 60"/>
                <a:gd name="T4" fmla="*/ 1 w 59"/>
                <a:gd name="T5" fmla="*/ 1 h 60"/>
                <a:gd name="T6" fmla="*/ 1 w 59"/>
                <a:gd name="T7" fmla="*/ 1 h 60"/>
                <a:gd name="T8" fmla="*/ 1 w 59"/>
                <a:gd name="T9" fmla="*/ 1 h 60"/>
                <a:gd name="T10" fmla="*/ 1 w 59"/>
                <a:gd name="T11" fmla="*/ 1 h 60"/>
                <a:gd name="T12" fmla="*/ 1 w 59"/>
                <a:gd name="T13" fmla="*/ 1 h 60"/>
                <a:gd name="T14" fmla="*/ 1 w 59"/>
                <a:gd name="T15" fmla="*/ 0 h 60"/>
                <a:gd name="T16" fmla="*/ 1 w 59"/>
                <a:gd name="T17" fmla="*/ 0 h 60"/>
                <a:gd name="T18" fmla="*/ 1 w 59"/>
                <a:gd name="T19" fmla="*/ 1 h 60"/>
                <a:gd name="T20" fmla="*/ 1 w 59"/>
                <a:gd name="T21" fmla="*/ 1 h 60"/>
                <a:gd name="T22" fmla="*/ 1 w 59"/>
                <a:gd name="T23" fmla="*/ 1 h 60"/>
                <a:gd name="T24" fmla="*/ 0 w 59"/>
                <a:gd name="T25" fmla="*/ 1 h 60"/>
                <a:gd name="T26" fmla="*/ 0 w 59"/>
                <a:gd name="T27" fmla="*/ 1 h 60"/>
                <a:gd name="T28" fmla="*/ 1 w 59"/>
                <a:gd name="T29" fmla="*/ 1 h 60"/>
                <a:gd name="T30" fmla="*/ 1 w 59"/>
                <a:gd name="T31" fmla="*/ 1 h 60"/>
                <a:gd name="T32" fmla="*/ 1 w 59"/>
                <a:gd name="T33" fmla="*/ 1 h 60"/>
                <a:gd name="T34" fmla="*/ 1 w 59"/>
                <a:gd name="T35" fmla="*/ 1 h 60"/>
                <a:gd name="T36" fmla="*/ 1 w 59"/>
                <a:gd name="T37" fmla="*/ 1 h 60"/>
                <a:gd name="T38" fmla="*/ 1 w 59"/>
                <a:gd name="T39" fmla="*/ 1 h 60"/>
                <a:gd name="T40" fmla="*/ 1 w 59"/>
                <a:gd name="T41" fmla="*/ 1 h 60"/>
                <a:gd name="T42" fmla="*/ 1 w 59"/>
                <a:gd name="T43" fmla="*/ 1 h 60"/>
                <a:gd name="T44" fmla="*/ 1 w 59"/>
                <a:gd name="T45" fmla="*/ 1 h 60"/>
                <a:gd name="T46" fmla="*/ 1 w 59"/>
                <a:gd name="T47" fmla="*/ 1 h 60"/>
                <a:gd name="T48" fmla="*/ 1 w 59"/>
                <a:gd name="T49" fmla="*/ 1 h 60"/>
                <a:gd name="T50" fmla="*/ 1 w 59"/>
                <a:gd name="T51" fmla="*/ 1 h 60"/>
                <a:gd name="T52" fmla="*/ 1 w 59"/>
                <a:gd name="T53" fmla="*/ 1 h 60"/>
                <a:gd name="T54" fmla="*/ 1 w 59"/>
                <a:gd name="T55" fmla="*/ 1 h 60"/>
                <a:gd name="T56" fmla="*/ 1 w 59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9"/>
                <a:gd name="T88" fmla="*/ 0 h 60"/>
                <a:gd name="T89" fmla="*/ 59 w 59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7" name="Freeform 272"/>
            <p:cNvSpPr>
              <a:spLocks/>
            </p:cNvSpPr>
            <p:nvPr/>
          </p:nvSpPr>
          <p:spPr bwMode="auto">
            <a:xfrm>
              <a:off x="3549" y="3136"/>
              <a:ext cx="14" cy="15"/>
            </a:xfrm>
            <a:custGeom>
              <a:avLst/>
              <a:gdLst>
                <a:gd name="T0" fmla="*/ 0 w 29"/>
                <a:gd name="T1" fmla="*/ 1 h 28"/>
                <a:gd name="T2" fmla="*/ 0 w 29"/>
                <a:gd name="T3" fmla="*/ 1 h 28"/>
                <a:gd name="T4" fmla="*/ 0 w 29"/>
                <a:gd name="T5" fmla="*/ 1 h 28"/>
                <a:gd name="T6" fmla="*/ 0 w 29"/>
                <a:gd name="T7" fmla="*/ 1 h 28"/>
                <a:gd name="T8" fmla="*/ 0 w 29"/>
                <a:gd name="T9" fmla="*/ 1 h 28"/>
                <a:gd name="T10" fmla="*/ 0 w 29"/>
                <a:gd name="T11" fmla="*/ 1 h 28"/>
                <a:gd name="T12" fmla="*/ 0 w 29"/>
                <a:gd name="T13" fmla="*/ 1 h 28"/>
                <a:gd name="T14" fmla="*/ 0 w 29"/>
                <a:gd name="T15" fmla="*/ 1 h 28"/>
                <a:gd name="T16" fmla="*/ 0 w 29"/>
                <a:gd name="T17" fmla="*/ 1 h 28"/>
                <a:gd name="T18" fmla="*/ 0 w 29"/>
                <a:gd name="T19" fmla="*/ 1 h 28"/>
                <a:gd name="T20" fmla="*/ 0 w 29"/>
                <a:gd name="T21" fmla="*/ 1 h 28"/>
                <a:gd name="T22" fmla="*/ 0 w 29"/>
                <a:gd name="T23" fmla="*/ 1 h 28"/>
                <a:gd name="T24" fmla="*/ 0 w 29"/>
                <a:gd name="T25" fmla="*/ 1 h 28"/>
                <a:gd name="T26" fmla="*/ 0 w 29"/>
                <a:gd name="T27" fmla="*/ 1 h 28"/>
                <a:gd name="T28" fmla="*/ 0 w 29"/>
                <a:gd name="T29" fmla="*/ 1 h 28"/>
                <a:gd name="T30" fmla="*/ 0 w 29"/>
                <a:gd name="T31" fmla="*/ 0 h 28"/>
                <a:gd name="T32" fmla="*/ 0 w 29"/>
                <a:gd name="T33" fmla="*/ 0 h 28"/>
                <a:gd name="T34" fmla="*/ 0 w 29"/>
                <a:gd name="T35" fmla="*/ 0 h 28"/>
                <a:gd name="T36" fmla="*/ 0 w 29"/>
                <a:gd name="T37" fmla="*/ 1 h 28"/>
                <a:gd name="T38" fmla="*/ 0 w 29"/>
                <a:gd name="T39" fmla="*/ 1 h 28"/>
                <a:gd name="T40" fmla="*/ 0 w 29"/>
                <a:gd name="T41" fmla="*/ 1 h 28"/>
                <a:gd name="T42" fmla="*/ 0 w 29"/>
                <a:gd name="T43" fmla="*/ 1 h 28"/>
                <a:gd name="T44" fmla="*/ 0 w 29"/>
                <a:gd name="T45" fmla="*/ 1 h 28"/>
                <a:gd name="T46" fmla="*/ 0 w 29"/>
                <a:gd name="T47" fmla="*/ 1 h 28"/>
                <a:gd name="T48" fmla="*/ 0 w 29"/>
                <a:gd name="T49" fmla="*/ 1 h 28"/>
                <a:gd name="T50" fmla="*/ 0 w 29"/>
                <a:gd name="T51" fmla="*/ 1 h 28"/>
                <a:gd name="T52" fmla="*/ 0 w 29"/>
                <a:gd name="T53" fmla="*/ 1 h 28"/>
                <a:gd name="T54" fmla="*/ 0 w 29"/>
                <a:gd name="T55" fmla="*/ 1 h 28"/>
                <a:gd name="T56" fmla="*/ 0 w 29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8"/>
                <a:gd name="T89" fmla="*/ 29 w 29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8" name="Freeform 273"/>
            <p:cNvSpPr>
              <a:spLocks/>
            </p:cNvSpPr>
            <p:nvPr/>
          </p:nvSpPr>
          <p:spPr bwMode="auto">
            <a:xfrm>
              <a:off x="3696" y="3110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09" name="Freeform 274"/>
            <p:cNvSpPr>
              <a:spLocks/>
            </p:cNvSpPr>
            <p:nvPr/>
          </p:nvSpPr>
          <p:spPr bwMode="auto">
            <a:xfrm>
              <a:off x="3703" y="3117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10" name="Freeform 275"/>
            <p:cNvSpPr>
              <a:spLocks/>
            </p:cNvSpPr>
            <p:nvPr/>
          </p:nvSpPr>
          <p:spPr bwMode="auto">
            <a:xfrm>
              <a:off x="3669" y="3257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11" name="Freeform 276"/>
            <p:cNvSpPr>
              <a:spLocks/>
            </p:cNvSpPr>
            <p:nvPr/>
          </p:nvSpPr>
          <p:spPr bwMode="auto">
            <a:xfrm>
              <a:off x="3677" y="3264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12" name="Freeform 277"/>
            <p:cNvSpPr>
              <a:spLocks/>
            </p:cNvSpPr>
            <p:nvPr/>
          </p:nvSpPr>
          <p:spPr bwMode="auto">
            <a:xfrm>
              <a:off x="3693" y="3382"/>
              <a:ext cx="30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13" name="Freeform 278"/>
            <p:cNvSpPr>
              <a:spLocks/>
            </p:cNvSpPr>
            <p:nvPr/>
          </p:nvSpPr>
          <p:spPr bwMode="auto">
            <a:xfrm>
              <a:off x="3701" y="3390"/>
              <a:ext cx="14" cy="14"/>
            </a:xfrm>
            <a:custGeom>
              <a:avLst/>
              <a:gdLst>
                <a:gd name="T0" fmla="*/ 1 w 28"/>
                <a:gd name="T1" fmla="*/ 0 h 29"/>
                <a:gd name="T2" fmla="*/ 1 w 28"/>
                <a:gd name="T3" fmla="*/ 0 h 29"/>
                <a:gd name="T4" fmla="*/ 1 w 28"/>
                <a:gd name="T5" fmla="*/ 0 h 29"/>
                <a:gd name="T6" fmla="*/ 1 w 28"/>
                <a:gd name="T7" fmla="*/ 0 h 29"/>
                <a:gd name="T8" fmla="*/ 1 w 28"/>
                <a:gd name="T9" fmla="*/ 0 h 29"/>
                <a:gd name="T10" fmla="*/ 1 w 28"/>
                <a:gd name="T11" fmla="*/ 0 h 29"/>
                <a:gd name="T12" fmla="*/ 1 w 28"/>
                <a:gd name="T13" fmla="*/ 0 h 29"/>
                <a:gd name="T14" fmla="*/ 0 w 28"/>
                <a:gd name="T15" fmla="*/ 0 h 29"/>
                <a:gd name="T16" fmla="*/ 0 w 28"/>
                <a:gd name="T17" fmla="*/ 0 h 29"/>
                <a:gd name="T18" fmla="*/ 0 w 28"/>
                <a:gd name="T19" fmla="*/ 0 h 29"/>
                <a:gd name="T20" fmla="*/ 1 w 28"/>
                <a:gd name="T21" fmla="*/ 0 h 29"/>
                <a:gd name="T22" fmla="*/ 1 w 28"/>
                <a:gd name="T23" fmla="*/ 0 h 29"/>
                <a:gd name="T24" fmla="*/ 1 w 28"/>
                <a:gd name="T25" fmla="*/ 0 h 29"/>
                <a:gd name="T26" fmla="*/ 1 w 28"/>
                <a:gd name="T27" fmla="*/ 0 h 29"/>
                <a:gd name="T28" fmla="*/ 1 w 28"/>
                <a:gd name="T29" fmla="*/ 0 h 29"/>
                <a:gd name="T30" fmla="*/ 1 w 28"/>
                <a:gd name="T31" fmla="*/ 0 h 29"/>
                <a:gd name="T32" fmla="*/ 1 w 28"/>
                <a:gd name="T33" fmla="*/ 0 h 29"/>
                <a:gd name="T34" fmla="*/ 1 w 28"/>
                <a:gd name="T35" fmla="*/ 0 h 29"/>
                <a:gd name="T36" fmla="*/ 1 w 28"/>
                <a:gd name="T37" fmla="*/ 0 h 29"/>
                <a:gd name="T38" fmla="*/ 1 w 28"/>
                <a:gd name="T39" fmla="*/ 0 h 29"/>
                <a:gd name="T40" fmla="*/ 1 w 28"/>
                <a:gd name="T41" fmla="*/ 0 h 29"/>
                <a:gd name="T42" fmla="*/ 1 w 28"/>
                <a:gd name="T43" fmla="*/ 0 h 29"/>
                <a:gd name="T44" fmla="*/ 1 w 28"/>
                <a:gd name="T45" fmla="*/ 0 h 29"/>
                <a:gd name="T46" fmla="*/ 1 w 28"/>
                <a:gd name="T47" fmla="*/ 0 h 29"/>
                <a:gd name="T48" fmla="*/ 1 w 28"/>
                <a:gd name="T49" fmla="*/ 0 h 29"/>
                <a:gd name="T50" fmla="*/ 1 w 28"/>
                <a:gd name="T51" fmla="*/ 0 h 29"/>
                <a:gd name="T52" fmla="*/ 1 w 28"/>
                <a:gd name="T53" fmla="*/ 0 h 29"/>
                <a:gd name="T54" fmla="*/ 1 w 28"/>
                <a:gd name="T55" fmla="*/ 0 h 29"/>
                <a:gd name="T56" fmla="*/ 1 w 28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8"/>
                <a:gd name="T88" fmla="*/ 0 h 29"/>
                <a:gd name="T89" fmla="*/ 28 w 28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14" name="Freeform 279"/>
            <p:cNvSpPr>
              <a:spLocks/>
            </p:cNvSpPr>
            <p:nvPr/>
          </p:nvSpPr>
          <p:spPr bwMode="auto">
            <a:xfrm>
              <a:off x="3842" y="3409"/>
              <a:ext cx="30" cy="30"/>
            </a:xfrm>
            <a:custGeom>
              <a:avLst/>
              <a:gdLst>
                <a:gd name="T0" fmla="*/ 1 w 60"/>
                <a:gd name="T1" fmla="*/ 1 h 58"/>
                <a:gd name="T2" fmla="*/ 1 w 60"/>
                <a:gd name="T3" fmla="*/ 1 h 58"/>
                <a:gd name="T4" fmla="*/ 1 w 60"/>
                <a:gd name="T5" fmla="*/ 1 h 58"/>
                <a:gd name="T6" fmla="*/ 1 w 60"/>
                <a:gd name="T7" fmla="*/ 1 h 58"/>
                <a:gd name="T8" fmla="*/ 1 w 60"/>
                <a:gd name="T9" fmla="*/ 1 h 58"/>
                <a:gd name="T10" fmla="*/ 1 w 60"/>
                <a:gd name="T11" fmla="*/ 1 h 58"/>
                <a:gd name="T12" fmla="*/ 1 w 60"/>
                <a:gd name="T13" fmla="*/ 1 h 58"/>
                <a:gd name="T14" fmla="*/ 1 w 60"/>
                <a:gd name="T15" fmla="*/ 0 h 58"/>
                <a:gd name="T16" fmla="*/ 1 w 60"/>
                <a:gd name="T17" fmla="*/ 0 h 58"/>
                <a:gd name="T18" fmla="*/ 1 w 60"/>
                <a:gd name="T19" fmla="*/ 1 h 58"/>
                <a:gd name="T20" fmla="*/ 1 w 60"/>
                <a:gd name="T21" fmla="*/ 1 h 58"/>
                <a:gd name="T22" fmla="*/ 1 w 60"/>
                <a:gd name="T23" fmla="*/ 1 h 58"/>
                <a:gd name="T24" fmla="*/ 0 w 60"/>
                <a:gd name="T25" fmla="*/ 1 h 58"/>
                <a:gd name="T26" fmla="*/ 1 w 60"/>
                <a:gd name="T27" fmla="*/ 1 h 58"/>
                <a:gd name="T28" fmla="*/ 1 w 60"/>
                <a:gd name="T29" fmla="*/ 1 h 58"/>
                <a:gd name="T30" fmla="*/ 1 w 60"/>
                <a:gd name="T31" fmla="*/ 1 h 58"/>
                <a:gd name="T32" fmla="*/ 1 w 60"/>
                <a:gd name="T33" fmla="*/ 1 h 58"/>
                <a:gd name="T34" fmla="*/ 1 w 60"/>
                <a:gd name="T35" fmla="*/ 1 h 58"/>
                <a:gd name="T36" fmla="*/ 1 w 60"/>
                <a:gd name="T37" fmla="*/ 1 h 58"/>
                <a:gd name="T38" fmla="*/ 1 w 60"/>
                <a:gd name="T39" fmla="*/ 1 h 58"/>
                <a:gd name="T40" fmla="*/ 1 w 60"/>
                <a:gd name="T41" fmla="*/ 1 h 58"/>
                <a:gd name="T42" fmla="*/ 1 w 60"/>
                <a:gd name="T43" fmla="*/ 1 h 58"/>
                <a:gd name="T44" fmla="*/ 1 w 60"/>
                <a:gd name="T45" fmla="*/ 1 h 58"/>
                <a:gd name="T46" fmla="*/ 1 w 60"/>
                <a:gd name="T47" fmla="*/ 1 h 58"/>
                <a:gd name="T48" fmla="*/ 1 w 60"/>
                <a:gd name="T49" fmla="*/ 1 h 58"/>
                <a:gd name="T50" fmla="*/ 1 w 60"/>
                <a:gd name="T51" fmla="*/ 1 h 58"/>
                <a:gd name="T52" fmla="*/ 1 w 60"/>
                <a:gd name="T53" fmla="*/ 1 h 58"/>
                <a:gd name="T54" fmla="*/ 1 w 60"/>
                <a:gd name="T55" fmla="*/ 1 h 58"/>
                <a:gd name="T56" fmla="*/ 1 w 60"/>
                <a:gd name="T57" fmla="*/ 1 h 5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8"/>
                <a:gd name="T89" fmla="*/ 60 w 60"/>
                <a:gd name="T90" fmla="*/ 58 h 5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6800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15" name="Freeform 280"/>
            <p:cNvSpPr>
              <a:spLocks/>
            </p:cNvSpPr>
            <p:nvPr/>
          </p:nvSpPr>
          <p:spPr bwMode="auto">
            <a:xfrm>
              <a:off x="3850" y="3417"/>
              <a:ext cx="15" cy="14"/>
            </a:xfrm>
            <a:custGeom>
              <a:avLst/>
              <a:gdLst>
                <a:gd name="T0" fmla="*/ 1 w 30"/>
                <a:gd name="T1" fmla="*/ 1 h 28"/>
                <a:gd name="T2" fmla="*/ 1 w 30"/>
                <a:gd name="T3" fmla="*/ 1 h 28"/>
                <a:gd name="T4" fmla="*/ 1 w 30"/>
                <a:gd name="T5" fmla="*/ 1 h 28"/>
                <a:gd name="T6" fmla="*/ 1 w 30"/>
                <a:gd name="T7" fmla="*/ 1 h 28"/>
                <a:gd name="T8" fmla="*/ 1 w 30"/>
                <a:gd name="T9" fmla="*/ 1 h 28"/>
                <a:gd name="T10" fmla="*/ 1 w 30"/>
                <a:gd name="T11" fmla="*/ 1 h 28"/>
                <a:gd name="T12" fmla="*/ 1 w 30"/>
                <a:gd name="T13" fmla="*/ 1 h 28"/>
                <a:gd name="T14" fmla="*/ 0 w 30"/>
                <a:gd name="T15" fmla="*/ 1 h 28"/>
                <a:gd name="T16" fmla="*/ 0 w 30"/>
                <a:gd name="T17" fmla="*/ 1 h 28"/>
                <a:gd name="T18" fmla="*/ 0 w 30"/>
                <a:gd name="T19" fmla="*/ 1 h 28"/>
                <a:gd name="T20" fmla="*/ 1 w 30"/>
                <a:gd name="T21" fmla="*/ 1 h 28"/>
                <a:gd name="T22" fmla="*/ 1 w 30"/>
                <a:gd name="T23" fmla="*/ 1 h 28"/>
                <a:gd name="T24" fmla="*/ 1 w 30"/>
                <a:gd name="T25" fmla="*/ 1 h 28"/>
                <a:gd name="T26" fmla="*/ 1 w 30"/>
                <a:gd name="T27" fmla="*/ 1 h 28"/>
                <a:gd name="T28" fmla="*/ 1 w 30"/>
                <a:gd name="T29" fmla="*/ 1 h 28"/>
                <a:gd name="T30" fmla="*/ 1 w 30"/>
                <a:gd name="T31" fmla="*/ 0 h 28"/>
                <a:gd name="T32" fmla="*/ 1 w 30"/>
                <a:gd name="T33" fmla="*/ 0 h 28"/>
                <a:gd name="T34" fmla="*/ 1 w 30"/>
                <a:gd name="T35" fmla="*/ 0 h 28"/>
                <a:gd name="T36" fmla="*/ 1 w 30"/>
                <a:gd name="T37" fmla="*/ 1 h 28"/>
                <a:gd name="T38" fmla="*/ 1 w 30"/>
                <a:gd name="T39" fmla="*/ 1 h 28"/>
                <a:gd name="T40" fmla="*/ 1 w 30"/>
                <a:gd name="T41" fmla="*/ 1 h 28"/>
                <a:gd name="T42" fmla="*/ 1 w 30"/>
                <a:gd name="T43" fmla="*/ 1 h 28"/>
                <a:gd name="T44" fmla="*/ 1 w 30"/>
                <a:gd name="T45" fmla="*/ 1 h 28"/>
                <a:gd name="T46" fmla="*/ 1 w 30"/>
                <a:gd name="T47" fmla="*/ 1 h 28"/>
                <a:gd name="T48" fmla="*/ 1 w 30"/>
                <a:gd name="T49" fmla="*/ 1 h 28"/>
                <a:gd name="T50" fmla="*/ 1 w 30"/>
                <a:gd name="T51" fmla="*/ 1 h 28"/>
                <a:gd name="T52" fmla="*/ 1 w 30"/>
                <a:gd name="T53" fmla="*/ 1 h 28"/>
                <a:gd name="T54" fmla="*/ 1 w 30"/>
                <a:gd name="T55" fmla="*/ 1 h 28"/>
                <a:gd name="T56" fmla="*/ 1 w 30"/>
                <a:gd name="T57" fmla="*/ 1 h 2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8"/>
                <a:gd name="T89" fmla="*/ 30 w 30"/>
                <a:gd name="T90" fmla="*/ 28 h 2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16" name="Freeform 281"/>
            <p:cNvSpPr>
              <a:spLocks/>
            </p:cNvSpPr>
            <p:nvPr/>
          </p:nvSpPr>
          <p:spPr bwMode="auto">
            <a:xfrm>
              <a:off x="3869" y="3310"/>
              <a:ext cx="30" cy="30"/>
            </a:xfrm>
            <a:custGeom>
              <a:avLst/>
              <a:gdLst>
                <a:gd name="T0" fmla="*/ 1 w 60"/>
                <a:gd name="T1" fmla="*/ 1 h 59"/>
                <a:gd name="T2" fmla="*/ 1 w 60"/>
                <a:gd name="T3" fmla="*/ 1 h 59"/>
                <a:gd name="T4" fmla="*/ 1 w 60"/>
                <a:gd name="T5" fmla="*/ 1 h 59"/>
                <a:gd name="T6" fmla="*/ 1 w 60"/>
                <a:gd name="T7" fmla="*/ 1 h 59"/>
                <a:gd name="T8" fmla="*/ 1 w 60"/>
                <a:gd name="T9" fmla="*/ 1 h 59"/>
                <a:gd name="T10" fmla="*/ 1 w 60"/>
                <a:gd name="T11" fmla="*/ 1 h 59"/>
                <a:gd name="T12" fmla="*/ 1 w 60"/>
                <a:gd name="T13" fmla="*/ 1 h 59"/>
                <a:gd name="T14" fmla="*/ 1 w 60"/>
                <a:gd name="T15" fmla="*/ 0 h 59"/>
                <a:gd name="T16" fmla="*/ 1 w 60"/>
                <a:gd name="T17" fmla="*/ 0 h 59"/>
                <a:gd name="T18" fmla="*/ 1 w 60"/>
                <a:gd name="T19" fmla="*/ 1 h 59"/>
                <a:gd name="T20" fmla="*/ 1 w 60"/>
                <a:gd name="T21" fmla="*/ 1 h 59"/>
                <a:gd name="T22" fmla="*/ 1 w 60"/>
                <a:gd name="T23" fmla="*/ 1 h 59"/>
                <a:gd name="T24" fmla="*/ 0 w 60"/>
                <a:gd name="T25" fmla="*/ 1 h 59"/>
                <a:gd name="T26" fmla="*/ 1 w 60"/>
                <a:gd name="T27" fmla="*/ 1 h 59"/>
                <a:gd name="T28" fmla="*/ 1 w 60"/>
                <a:gd name="T29" fmla="*/ 1 h 59"/>
                <a:gd name="T30" fmla="*/ 1 w 60"/>
                <a:gd name="T31" fmla="*/ 1 h 59"/>
                <a:gd name="T32" fmla="*/ 1 w 60"/>
                <a:gd name="T33" fmla="*/ 1 h 59"/>
                <a:gd name="T34" fmla="*/ 1 w 60"/>
                <a:gd name="T35" fmla="*/ 1 h 59"/>
                <a:gd name="T36" fmla="*/ 1 w 60"/>
                <a:gd name="T37" fmla="*/ 1 h 59"/>
                <a:gd name="T38" fmla="*/ 1 w 60"/>
                <a:gd name="T39" fmla="*/ 1 h 59"/>
                <a:gd name="T40" fmla="*/ 1 w 60"/>
                <a:gd name="T41" fmla="*/ 1 h 59"/>
                <a:gd name="T42" fmla="*/ 1 w 60"/>
                <a:gd name="T43" fmla="*/ 1 h 59"/>
                <a:gd name="T44" fmla="*/ 1 w 60"/>
                <a:gd name="T45" fmla="*/ 1 h 59"/>
                <a:gd name="T46" fmla="*/ 1 w 60"/>
                <a:gd name="T47" fmla="*/ 1 h 59"/>
                <a:gd name="T48" fmla="*/ 1 w 60"/>
                <a:gd name="T49" fmla="*/ 1 h 59"/>
                <a:gd name="T50" fmla="*/ 1 w 60"/>
                <a:gd name="T51" fmla="*/ 1 h 59"/>
                <a:gd name="T52" fmla="*/ 1 w 60"/>
                <a:gd name="T53" fmla="*/ 1 h 59"/>
                <a:gd name="T54" fmla="*/ 1 w 60"/>
                <a:gd name="T55" fmla="*/ 1 h 59"/>
                <a:gd name="T56" fmla="*/ 1 w 60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59"/>
                <a:gd name="T89" fmla="*/ 60 w 60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17" name="Freeform 282"/>
            <p:cNvSpPr>
              <a:spLocks/>
            </p:cNvSpPr>
            <p:nvPr/>
          </p:nvSpPr>
          <p:spPr bwMode="auto">
            <a:xfrm>
              <a:off x="3876" y="3318"/>
              <a:ext cx="15" cy="14"/>
            </a:xfrm>
            <a:custGeom>
              <a:avLst/>
              <a:gdLst>
                <a:gd name="T0" fmla="*/ 1 w 30"/>
                <a:gd name="T1" fmla="*/ 0 h 29"/>
                <a:gd name="T2" fmla="*/ 1 w 30"/>
                <a:gd name="T3" fmla="*/ 0 h 29"/>
                <a:gd name="T4" fmla="*/ 1 w 30"/>
                <a:gd name="T5" fmla="*/ 0 h 29"/>
                <a:gd name="T6" fmla="*/ 1 w 30"/>
                <a:gd name="T7" fmla="*/ 0 h 29"/>
                <a:gd name="T8" fmla="*/ 1 w 30"/>
                <a:gd name="T9" fmla="*/ 0 h 29"/>
                <a:gd name="T10" fmla="*/ 1 w 30"/>
                <a:gd name="T11" fmla="*/ 0 h 29"/>
                <a:gd name="T12" fmla="*/ 1 w 30"/>
                <a:gd name="T13" fmla="*/ 0 h 29"/>
                <a:gd name="T14" fmla="*/ 0 w 30"/>
                <a:gd name="T15" fmla="*/ 0 h 29"/>
                <a:gd name="T16" fmla="*/ 0 w 30"/>
                <a:gd name="T17" fmla="*/ 0 h 29"/>
                <a:gd name="T18" fmla="*/ 0 w 30"/>
                <a:gd name="T19" fmla="*/ 0 h 29"/>
                <a:gd name="T20" fmla="*/ 1 w 30"/>
                <a:gd name="T21" fmla="*/ 0 h 29"/>
                <a:gd name="T22" fmla="*/ 1 w 30"/>
                <a:gd name="T23" fmla="*/ 0 h 29"/>
                <a:gd name="T24" fmla="*/ 1 w 30"/>
                <a:gd name="T25" fmla="*/ 0 h 29"/>
                <a:gd name="T26" fmla="*/ 1 w 30"/>
                <a:gd name="T27" fmla="*/ 0 h 29"/>
                <a:gd name="T28" fmla="*/ 1 w 30"/>
                <a:gd name="T29" fmla="*/ 0 h 29"/>
                <a:gd name="T30" fmla="*/ 1 w 30"/>
                <a:gd name="T31" fmla="*/ 0 h 29"/>
                <a:gd name="T32" fmla="*/ 1 w 30"/>
                <a:gd name="T33" fmla="*/ 0 h 29"/>
                <a:gd name="T34" fmla="*/ 1 w 30"/>
                <a:gd name="T35" fmla="*/ 0 h 29"/>
                <a:gd name="T36" fmla="*/ 1 w 30"/>
                <a:gd name="T37" fmla="*/ 0 h 29"/>
                <a:gd name="T38" fmla="*/ 1 w 30"/>
                <a:gd name="T39" fmla="*/ 0 h 29"/>
                <a:gd name="T40" fmla="*/ 1 w 30"/>
                <a:gd name="T41" fmla="*/ 0 h 29"/>
                <a:gd name="T42" fmla="*/ 1 w 30"/>
                <a:gd name="T43" fmla="*/ 0 h 29"/>
                <a:gd name="T44" fmla="*/ 1 w 30"/>
                <a:gd name="T45" fmla="*/ 0 h 29"/>
                <a:gd name="T46" fmla="*/ 1 w 30"/>
                <a:gd name="T47" fmla="*/ 0 h 29"/>
                <a:gd name="T48" fmla="*/ 1 w 30"/>
                <a:gd name="T49" fmla="*/ 0 h 29"/>
                <a:gd name="T50" fmla="*/ 1 w 30"/>
                <a:gd name="T51" fmla="*/ 0 h 29"/>
                <a:gd name="T52" fmla="*/ 1 w 30"/>
                <a:gd name="T53" fmla="*/ 0 h 29"/>
                <a:gd name="T54" fmla="*/ 1 w 30"/>
                <a:gd name="T55" fmla="*/ 0 h 29"/>
                <a:gd name="T56" fmla="*/ 1 w 30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29"/>
                <a:gd name="T89" fmla="*/ 30 w 30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18" name="Freeform 283"/>
            <p:cNvSpPr>
              <a:spLocks/>
            </p:cNvSpPr>
            <p:nvPr/>
          </p:nvSpPr>
          <p:spPr bwMode="auto">
            <a:xfrm>
              <a:off x="3869" y="3182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1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19" name="Freeform 284"/>
            <p:cNvSpPr>
              <a:spLocks/>
            </p:cNvSpPr>
            <p:nvPr/>
          </p:nvSpPr>
          <p:spPr bwMode="auto">
            <a:xfrm>
              <a:off x="3876" y="3189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20" name="Freeform 285"/>
            <p:cNvSpPr>
              <a:spLocks/>
            </p:cNvSpPr>
            <p:nvPr/>
          </p:nvSpPr>
          <p:spPr bwMode="auto">
            <a:xfrm>
              <a:off x="2809" y="3310"/>
              <a:ext cx="29" cy="30"/>
            </a:xfrm>
            <a:custGeom>
              <a:avLst/>
              <a:gdLst>
                <a:gd name="T0" fmla="*/ 1 w 58"/>
                <a:gd name="T1" fmla="*/ 1 h 59"/>
                <a:gd name="T2" fmla="*/ 1 w 58"/>
                <a:gd name="T3" fmla="*/ 1 h 59"/>
                <a:gd name="T4" fmla="*/ 1 w 58"/>
                <a:gd name="T5" fmla="*/ 1 h 59"/>
                <a:gd name="T6" fmla="*/ 1 w 58"/>
                <a:gd name="T7" fmla="*/ 1 h 59"/>
                <a:gd name="T8" fmla="*/ 1 w 58"/>
                <a:gd name="T9" fmla="*/ 1 h 59"/>
                <a:gd name="T10" fmla="*/ 1 w 58"/>
                <a:gd name="T11" fmla="*/ 1 h 59"/>
                <a:gd name="T12" fmla="*/ 1 w 58"/>
                <a:gd name="T13" fmla="*/ 1 h 59"/>
                <a:gd name="T14" fmla="*/ 1 w 58"/>
                <a:gd name="T15" fmla="*/ 0 h 59"/>
                <a:gd name="T16" fmla="*/ 1 w 58"/>
                <a:gd name="T17" fmla="*/ 0 h 59"/>
                <a:gd name="T18" fmla="*/ 1 w 58"/>
                <a:gd name="T19" fmla="*/ 1 h 59"/>
                <a:gd name="T20" fmla="*/ 1 w 58"/>
                <a:gd name="T21" fmla="*/ 1 h 59"/>
                <a:gd name="T22" fmla="*/ 1 w 58"/>
                <a:gd name="T23" fmla="*/ 1 h 59"/>
                <a:gd name="T24" fmla="*/ 0 w 58"/>
                <a:gd name="T25" fmla="*/ 1 h 59"/>
                <a:gd name="T26" fmla="*/ 0 w 58"/>
                <a:gd name="T27" fmla="*/ 1 h 59"/>
                <a:gd name="T28" fmla="*/ 1 w 58"/>
                <a:gd name="T29" fmla="*/ 1 h 59"/>
                <a:gd name="T30" fmla="*/ 1 w 58"/>
                <a:gd name="T31" fmla="*/ 1 h 59"/>
                <a:gd name="T32" fmla="*/ 1 w 58"/>
                <a:gd name="T33" fmla="*/ 1 h 59"/>
                <a:gd name="T34" fmla="*/ 1 w 58"/>
                <a:gd name="T35" fmla="*/ 1 h 59"/>
                <a:gd name="T36" fmla="*/ 1 w 58"/>
                <a:gd name="T37" fmla="*/ 1 h 59"/>
                <a:gd name="T38" fmla="*/ 1 w 58"/>
                <a:gd name="T39" fmla="*/ 1 h 59"/>
                <a:gd name="T40" fmla="*/ 1 w 58"/>
                <a:gd name="T41" fmla="*/ 1 h 59"/>
                <a:gd name="T42" fmla="*/ 1 w 58"/>
                <a:gd name="T43" fmla="*/ 1 h 59"/>
                <a:gd name="T44" fmla="*/ 1 w 58"/>
                <a:gd name="T45" fmla="*/ 1 h 59"/>
                <a:gd name="T46" fmla="*/ 1 w 58"/>
                <a:gd name="T47" fmla="*/ 1 h 59"/>
                <a:gd name="T48" fmla="*/ 1 w 58"/>
                <a:gd name="T49" fmla="*/ 1 h 59"/>
                <a:gd name="T50" fmla="*/ 1 w 58"/>
                <a:gd name="T51" fmla="*/ 1 h 59"/>
                <a:gd name="T52" fmla="*/ 1 w 58"/>
                <a:gd name="T53" fmla="*/ 1 h 59"/>
                <a:gd name="T54" fmla="*/ 1 w 58"/>
                <a:gd name="T55" fmla="*/ 1 h 59"/>
                <a:gd name="T56" fmla="*/ 1 w 58"/>
                <a:gd name="T57" fmla="*/ 1 h 5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8"/>
                <a:gd name="T88" fmla="*/ 0 h 59"/>
                <a:gd name="T89" fmla="*/ 58 w 58"/>
                <a:gd name="T90" fmla="*/ 59 h 5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21" name="Freeform 286"/>
            <p:cNvSpPr>
              <a:spLocks/>
            </p:cNvSpPr>
            <p:nvPr/>
          </p:nvSpPr>
          <p:spPr bwMode="auto">
            <a:xfrm>
              <a:off x="2816" y="3318"/>
              <a:ext cx="15" cy="14"/>
            </a:xfrm>
            <a:custGeom>
              <a:avLst/>
              <a:gdLst>
                <a:gd name="T0" fmla="*/ 1 w 29"/>
                <a:gd name="T1" fmla="*/ 0 h 29"/>
                <a:gd name="T2" fmla="*/ 1 w 29"/>
                <a:gd name="T3" fmla="*/ 0 h 29"/>
                <a:gd name="T4" fmla="*/ 1 w 29"/>
                <a:gd name="T5" fmla="*/ 0 h 29"/>
                <a:gd name="T6" fmla="*/ 1 w 29"/>
                <a:gd name="T7" fmla="*/ 0 h 29"/>
                <a:gd name="T8" fmla="*/ 1 w 29"/>
                <a:gd name="T9" fmla="*/ 0 h 29"/>
                <a:gd name="T10" fmla="*/ 1 w 29"/>
                <a:gd name="T11" fmla="*/ 0 h 29"/>
                <a:gd name="T12" fmla="*/ 1 w 29"/>
                <a:gd name="T13" fmla="*/ 0 h 29"/>
                <a:gd name="T14" fmla="*/ 0 w 29"/>
                <a:gd name="T15" fmla="*/ 0 h 29"/>
                <a:gd name="T16" fmla="*/ 0 w 29"/>
                <a:gd name="T17" fmla="*/ 0 h 29"/>
                <a:gd name="T18" fmla="*/ 0 w 29"/>
                <a:gd name="T19" fmla="*/ 0 h 29"/>
                <a:gd name="T20" fmla="*/ 1 w 29"/>
                <a:gd name="T21" fmla="*/ 0 h 29"/>
                <a:gd name="T22" fmla="*/ 1 w 29"/>
                <a:gd name="T23" fmla="*/ 0 h 29"/>
                <a:gd name="T24" fmla="*/ 1 w 29"/>
                <a:gd name="T25" fmla="*/ 0 h 29"/>
                <a:gd name="T26" fmla="*/ 1 w 29"/>
                <a:gd name="T27" fmla="*/ 0 h 29"/>
                <a:gd name="T28" fmla="*/ 1 w 29"/>
                <a:gd name="T29" fmla="*/ 0 h 29"/>
                <a:gd name="T30" fmla="*/ 1 w 29"/>
                <a:gd name="T31" fmla="*/ 0 h 29"/>
                <a:gd name="T32" fmla="*/ 1 w 29"/>
                <a:gd name="T33" fmla="*/ 0 h 29"/>
                <a:gd name="T34" fmla="*/ 1 w 29"/>
                <a:gd name="T35" fmla="*/ 0 h 29"/>
                <a:gd name="T36" fmla="*/ 1 w 29"/>
                <a:gd name="T37" fmla="*/ 0 h 29"/>
                <a:gd name="T38" fmla="*/ 1 w 29"/>
                <a:gd name="T39" fmla="*/ 0 h 29"/>
                <a:gd name="T40" fmla="*/ 1 w 29"/>
                <a:gd name="T41" fmla="*/ 0 h 29"/>
                <a:gd name="T42" fmla="*/ 1 w 29"/>
                <a:gd name="T43" fmla="*/ 0 h 29"/>
                <a:gd name="T44" fmla="*/ 1 w 29"/>
                <a:gd name="T45" fmla="*/ 0 h 29"/>
                <a:gd name="T46" fmla="*/ 1 w 29"/>
                <a:gd name="T47" fmla="*/ 0 h 29"/>
                <a:gd name="T48" fmla="*/ 1 w 29"/>
                <a:gd name="T49" fmla="*/ 0 h 29"/>
                <a:gd name="T50" fmla="*/ 1 w 29"/>
                <a:gd name="T51" fmla="*/ 0 h 29"/>
                <a:gd name="T52" fmla="*/ 1 w 29"/>
                <a:gd name="T53" fmla="*/ 0 h 29"/>
                <a:gd name="T54" fmla="*/ 1 w 29"/>
                <a:gd name="T55" fmla="*/ 0 h 29"/>
                <a:gd name="T56" fmla="*/ 1 w 29"/>
                <a:gd name="T57" fmla="*/ 0 h 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9"/>
                <a:gd name="T88" fmla="*/ 0 h 29"/>
                <a:gd name="T89" fmla="*/ 29 w 29"/>
                <a:gd name="T90" fmla="*/ 29 h 2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22" name="Freeform 287"/>
            <p:cNvSpPr>
              <a:spLocks/>
            </p:cNvSpPr>
            <p:nvPr/>
          </p:nvSpPr>
          <p:spPr bwMode="auto">
            <a:xfrm>
              <a:off x="2947" y="2236"/>
              <a:ext cx="30" cy="30"/>
            </a:xfrm>
            <a:custGeom>
              <a:avLst/>
              <a:gdLst>
                <a:gd name="T0" fmla="*/ 1 w 60"/>
                <a:gd name="T1" fmla="*/ 1 h 60"/>
                <a:gd name="T2" fmla="*/ 1 w 60"/>
                <a:gd name="T3" fmla="*/ 1 h 60"/>
                <a:gd name="T4" fmla="*/ 1 w 60"/>
                <a:gd name="T5" fmla="*/ 1 h 60"/>
                <a:gd name="T6" fmla="*/ 1 w 60"/>
                <a:gd name="T7" fmla="*/ 1 h 60"/>
                <a:gd name="T8" fmla="*/ 1 w 60"/>
                <a:gd name="T9" fmla="*/ 1 h 60"/>
                <a:gd name="T10" fmla="*/ 1 w 60"/>
                <a:gd name="T11" fmla="*/ 1 h 60"/>
                <a:gd name="T12" fmla="*/ 1 w 60"/>
                <a:gd name="T13" fmla="*/ 1 h 60"/>
                <a:gd name="T14" fmla="*/ 1 w 60"/>
                <a:gd name="T15" fmla="*/ 0 h 60"/>
                <a:gd name="T16" fmla="*/ 1 w 60"/>
                <a:gd name="T17" fmla="*/ 0 h 60"/>
                <a:gd name="T18" fmla="*/ 1 w 60"/>
                <a:gd name="T19" fmla="*/ 1 h 60"/>
                <a:gd name="T20" fmla="*/ 1 w 60"/>
                <a:gd name="T21" fmla="*/ 1 h 60"/>
                <a:gd name="T22" fmla="*/ 1 w 60"/>
                <a:gd name="T23" fmla="*/ 1 h 60"/>
                <a:gd name="T24" fmla="*/ 0 w 60"/>
                <a:gd name="T25" fmla="*/ 1 h 60"/>
                <a:gd name="T26" fmla="*/ 1 w 60"/>
                <a:gd name="T27" fmla="*/ 1 h 60"/>
                <a:gd name="T28" fmla="*/ 1 w 60"/>
                <a:gd name="T29" fmla="*/ 1 h 60"/>
                <a:gd name="T30" fmla="*/ 1 w 60"/>
                <a:gd name="T31" fmla="*/ 1 h 60"/>
                <a:gd name="T32" fmla="*/ 1 w 60"/>
                <a:gd name="T33" fmla="*/ 1 h 60"/>
                <a:gd name="T34" fmla="*/ 1 w 60"/>
                <a:gd name="T35" fmla="*/ 1 h 60"/>
                <a:gd name="T36" fmla="*/ 1 w 60"/>
                <a:gd name="T37" fmla="*/ 1 h 60"/>
                <a:gd name="T38" fmla="*/ 1 w 60"/>
                <a:gd name="T39" fmla="*/ 1 h 60"/>
                <a:gd name="T40" fmla="*/ 1 w 60"/>
                <a:gd name="T41" fmla="*/ 1 h 60"/>
                <a:gd name="T42" fmla="*/ 1 w 60"/>
                <a:gd name="T43" fmla="*/ 1 h 60"/>
                <a:gd name="T44" fmla="*/ 1 w 60"/>
                <a:gd name="T45" fmla="*/ 1 h 60"/>
                <a:gd name="T46" fmla="*/ 1 w 60"/>
                <a:gd name="T47" fmla="*/ 1 h 60"/>
                <a:gd name="T48" fmla="*/ 1 w 60"/>
                <a:gd name="T49" fmla="*/ 1 h 60"/>
                <a:gd name="T50" fmla="*/ 1 w 60"/>
                <a:gd name="T51" fmla="*/ 1 h 60"/>
                <a:gd name="T52" fmla="*/ 1 w 60"/>
                <a:gd name="T53" fmla="*/ 1 h 60"/>
                <a:gd name="T54" fmla="*/ 1 w 60"/>
                <a:gd name="T55" fmla="*/ 1 h 60"/>
                <a:gd name="T56" fmla="*/ 1 w 60"/>
                <a:gd name="T57" fmla="*/ 1 h 6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"/>
                <a:gd name="T88" fmla="*/ 0 h 60"/>
                <a:gd name="T89" fmla="*/ 60 w 60"/>
                <a:gd name="T90" fmla="*/ 60 h 6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5900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23" name="Freeform 288"/>
            <p:cNvSpPr>
              <a:spLocks/>
            </p:cNvSpPr>
            <p:nvPr/>
          </p:nvSpPr>
          <p:spPr bwMode="auto">
            <a:xfrm>
              <a:off x="2954" y="2244"/>
              <a:ext cx="15" cy="15"/>
            </a:xfrm>
            <a:custGeom>
              <a:avLst/>
              <a:gdLst>
                <a:gd name="T0" fmla="*/ 1 w 30"/>
                <a:gd name="T1" fmla="*/ 1 h 30"/>
                <a:gd name="T2" fmla="*/ 1 w 30"/>
                <a:gd name="T3" fmla="*/ 1 h 30"/>
                <a:gd name="T4" fmla="*/ 1 w 30"/>
                <a:gd name="T5" fmla="*/ 1 h 30"/>
                <a:gd name="T6" fmla="*/ 1 w 30"/>
                <a:gd name="T7" fmla="*/ 1 h 30"/>
                <a:gd name="T8" fmla="*/ 1 w 30"/>
                <a:gd name="T9" fmla="*/ 1 h 30"/>
                <a:gd name="T10" fmla="*/ 1 w 30"/>
                <a:gd name="T11" fmla="*/ 1 h 30"/>
                <a:gd name="T12" fmla="*/ 1 w 30"/>
                <a:gd name="T13" fmla="*/ 1 h 30"/>
                <a:gd name="T14" fmla="*/ 0 w 30"/>
                <a:gd name="T15" fmla="*/ 1 h 30"/>
                <a:gd name="T16" fmla="*/ 0 w 30"/>
                <a:gd name="T17" fmla="*/ 1 h 30"/>
                <a:gd name="T18" fmla="*/ 0 w 30"/>
                <a:gd name="T19" fmla="*/ 1 h 30"/>
                <a:gd name="T20" fmla="*/ 1 w 30"/>
                <a:gd name="T21" fmla="*/ 1 h 30"/>
                <a:gd name="T22" fmla="*/ 1 w 30"/>
                <a:gd name="T23" fmla="*/ 1 h 30"/>
                <a:gd name="T24" fmla="*/ 1 w 30"/>
                <a:gd name="T25" fmla="*/ 1 h 30"/>
                <a:gd name="T26" fmla="*/ 1 w 30"/>
                <a:gd name="T27" fmla="*/ 1 h 30"/>
                <a:gd name="T28" fmla="*/ 1 w 30"/>
                <a:gd name="T29" fmla="*/ 1 h 30"/>
                <a:gd name="T30" fmla="*/ 1 w 30"/>
                <a:gd name="T31" fmla="*/ 0 h 30"/>
                <a:gd name="T32" fmla="*/ 1 w 30"/>
                <a:gd name="T33" fmla="*/ 0 h 30"/>
                <a:gd name="T34" fmla="*/ 1 w 30"/>
                <a:gd name="T35" fmla="*/ 0 h 30"/>
                <a:gd name="T36" fmla="*/ 1 w 30"/>
                <a:gd name="T37" fmla="*/ 1 h 30"/>
                <a:gd name="T38" fmla="*/ 1 w 30"/>
                <a:gd name="T39" fmla="*/ 1 h 30"/>
                <a:gd name="T40" fmla="*/ 1 w 30"/>
                <a:gd name="T41" fmla="*/ 1 h 30"/>
                <a:gd name="T42" fmla="*/ 1 w 30"/>
                <a:gd name="T43" fmla="*/ 1 h 30"/>
                <a:gd name="T44" fmla="*/ 1 w 30"/>
                <a:gd name="T45" fmla="*/ 1 h 30"/>
                <a:gd name="T46" fmla="*/ 1 w 30"/>
                <a:gd name="T47" fmla="*/ 1 h 30"/>
                <a:gd name="T48" fmla="*/ 1 w 30"/>
                <a:gd name="T49" fmla="*/ 1 h 30"/>
                <a:gd name="T50" fmla="*/ 1 w 30"/>
                <a:gd name="T51" fmla="*/ 1 h 30"/>
                <a:gd name="T52" fmla="*/ 1 w 30"/>
                <a:gd name="T53" fmla="*/ 1 h 30"/>
                <a:gd name="T54" fmla="*/ 1 w 30"/>
                <a:gd name="T55" fmla="*/ 1 h 30"/>
                <a:gd name="T56" fmla="*/ 1 w 30"/>
                <a:gd name="T57" fmla="*/ 1 h 3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0"/>
                <a:gd name="T88" fmla="*/ 0 h 30"/>
                <a:gd name="T89" fmla="*/ 30 w 30"/>
                <a:gd name="T90" fmla="*/ 30 h 3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FF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81" name="Text Box 289"/>
          <p:cNvSpPr txBox="1">
            <a:spLocks noChangeArrowheads="1"/>
          </p:cNvSpPr>
          <p:nvPr/>
        </p:nvSpPr>
        <p:spPr bwMode="auto">
          <a:xfrm>
            <a:off x="1317625" y="3497263"/>
            <a:ext cx="6302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vi-VN" altLang="en-US" sz="2400">
              <a:solidFill>
                <a:srgbClr val="0066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010" name="Text Box 290"/>
          <p:cNvSpPr txBox="1">
            <a:spLocks noChangeArrowheads="1"/>
          </p:cNvSpPr>
          <p:nvPr/>
        </p:nvSpPr>
        <p:spPr bwMode="auto">
          <a:xfrm>
            <a:off x="1012156" y="2100128"/>
            <a:ext cx="7315200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mấy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nối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vế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ghép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những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30343470"/>
              </p:ext>
            </p:extLst>
          </p:nvPr>
        </p:nvGraphicFramePr>
        <p:xfrm>
          <a:off x="1004636" y="3406996"/>
          <a:ext cx="77724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673"/>
    </mc:Choice>
    <mc:Fallback xmlns="">
      <p:transition spd="slow" advTm="5967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 animBg="1"/>
      <p:bldP spid="31010" grpId="0"/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660400" y="2008981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996600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2400" b="1" dirty="0" err="1">
                <a:solidFill>
                  <a:srgbClr val="996600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en-US" sz="2400" b="1" dirty="0">
                <a:solidFill>
                  <a:srgbClr val="99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66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400" b="1" dirty="0">
                <a:solidFill>
                  <a:srgbClr val="99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6600"/>
                </a:solidFill>
                <a:latin typeface="Times New Roman" panose="02020603050405020304" pitchFamily="18" charset="0"/>
              </a:rPr>
              <a:t>ghép</a:t>
            </a:r>
            <a:r>
              <a:rPr lang="en-US" altLang="en-US" sz="2400" b="1" dirty="0">
                <a:solidFill>
                  <a:srgbClr val="99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66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99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6600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sz="2400" b="1" dirty="0">
                <a:solidFill>
                  <a:srgbClr val="99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6600"/>
                </a:solidFill>
                <a:latin typeface="Times New Roman" panose="02020603050405020304" pitchFamily="18" charset="0"/>
              </a:rPr>
              <a:t>trích</a:t>
            </a:r>
            <a:r>
              <a:rPr lang="en-US" altLang="en-US" sz="2400" b="1" dirty="0">
                <a:solidFill>
                  <a:srgbClr val="9966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996600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996600"/>
                </a:solidFill>
                <a:latin typeface="Times New Roman" panose="02020603050405020304" pitchFamily="18" charset="0"/>
              </a:rPr>
              <a:t>: 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457200" y="2895600"/>
            <a:ext cx="8458200" cy="39733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algn="just" eaLnBrk="1" hangingPunct="1">
              <a:spcBef>
                <a:spcPts val="600"/>
              </a:spcBef>
            </a:pPr>
            <a:r>
              <a:rPr lang="en-US" altLang="en-US" sz="2400" dirty="0">
                <a:solidFill>
                  <a:srgbClr val="0000FF"/>
                </a:solidFill>
              </a:rPr>
              <a:t>        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hiệu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cắt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tóc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anh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I-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nốp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đang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chờ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lượt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mình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cửa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phòng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mở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nữa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…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lát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I-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nốp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đứng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dậy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“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Lê-nin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giờ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lượt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Tuy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mất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trật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quyền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nhường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đổi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quyền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.”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</a:p>
          <a:p>
            <a:pPr marL="0" algn="just" eaLnBrk="1" hangingPunct="1">
              <a:spcBef>
                <a:spcPts val="600"/>
              </a:spcBef>
            </a:pPr>
            <a:r>
              <a:rPr lang="en-US" altLang="en-US" sz="2400" dirty="0">
                <a:solidFill>
                  <a:srgbClr val="0000FF"/>
                </a:solidFill>
              </a:rPr>
              <a:t>      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Mọi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đều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I-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nốp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rất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đúng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Lê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nin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tiện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chối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ơn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I-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nốp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ngồi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ghế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cắt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tóc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algn="r" eaLnBrk="1" hangingPunct="1">
              <a:lnSpc>
                <a:spcPct val="60000"/>
              </a:lnSpc>
              <a:spcBef>
                <a:spcPts val="0"/>
              </a:spcBef>
            </a:pPr>
            <a:endParaRPr lang="en-US" altLang="en-US" sz="2400" b="1" i="1" dirty="0">
              <a:latin typeface="Times New Roman" panose="02020603050405020304" pitchFamily="18" charset="0"/>
            </a:endParaRPr>
          </a:p>
          <a:p>
            <a:pPr algn="r" eaLnBrk="1" hangingPunct="1">
              <a:lnSpc>
                <a:spcPct val="60000"/>
              </a:lnSpc>
              <a:spcBef>
                <a:spcPts val="0"/>
              </a:spcBef>
            </a:pPr>
            <a:r>
              <a:rPr lang="en-US" altLang="en-US" sz="2400" b="1" i="1" dirty="0">
                <a:latin typeface="Times New Roman" panose="02020603050405020304" pitchFamily="18" charset="0"/>
              </a:rPr>
              <a:t>Theo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Hồ</a:t>
            </a:r>
            <a:r>
              <a:rPr lang="en-US" altLang="en-US" sz="2400" b="1" i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latin typeface="Times New Roman" panose="02020603050405020304" pitchFamily="18" charset="0"/>
              </a:rPr>
              <a:t>Lãng</a:t>
            </a:r>
            <a:r>
              <a:rPr lang="en-US" altLang="en-US" sz="2400" i="1" dirty="0">
                <a:solidFill>
                  <a:srgbClr val="FF0000"/>
                </a:solidFill>
              </a:rPr>
              <a:t> </a:t>
            </a:r>
          </a:p>
          <a:p>
            <a:pPr algn="just" eaLnBrk="1" hangingPunct="1">
              <a:lnSpc>
                <a:spcPct val="60000"/>
              </a:lnSpc>
              <a:spcBef>
                <a:spcPct val="50000"/>
              </a:spcBef>
            </a:pPr>
            <a:endParaRPr lang="en-US" altLang="en-US" sz="2400" dirty="0">
              <a:solidFill>
                <a:srgbClr val="0000FF"/>
              </a:solidFill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1066800" y="2466181"/>
            <a:ext cx="1676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838200" y="38100"/>
            <a:ext cx="7772400" cy="103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Luyện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câu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>
              <a:spcBef>
                <a:spcPts val="6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latin typeface="HP001 4 hàng" pitchFamily="34" charset="-93"/>
              </a:rPr>
              <a:t> 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</a:rPr>
              <a:t>Tiết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</a:rPr>
              <a:t> 40:</a:t>
            </a:r>
            <a:endParaRPr lang="vi-VN" sz="2800" b="1" u="sng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2425700" y="915988"/>
            <a:ext cx="7086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Nối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vế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ghép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từ</a:t>
            </a:r>
            <a:endParaRPr lang="vi-VN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787400" y="1579562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 dirty="0">
                <a:latin typeface="Times New Roman" panose="02020603050405020304" pitchFamily="18" charset="0"/>
              </a:rPr>
              <a:t>I-</a:t>
            </a:r>
            <a:r>
              <a:rPr lang="en-US" altLang="en-US" sz="2400" b="1" u="sng" dirty="0" err="1">
                <a:latin typeface="Times New Roman" panose="02020603050405020304" pitchFamily="18" charset="0"/>
              </a:rPr>
              <a:t>Nhận</a:t>
            </a:r>
            <a:r>
              <a:rPr lang="en-US" altLang="en-US" sz="2400" b="1" u="sng" dirty="0"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latin typeface="Times New Roman" panose="02020603050405020304" pitchFamily="18" charset="0"/>
              </a:rPr>
              <a:t>xét</a:t>
            </a:r>
            <a:endParaRPr lang="vi-VN" altLang="en-US" sz="2400" b="1" u="sng" dirty="0"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5312"/>
    </mc:Choice>
    <mc:Fallback xmlns="">
      <p:transition spd="slow" advTm="1353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" grpId="0"/>
      <p:bldP spid="4111" grpId="0"/>
      <p:bldP spid="41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304800" y="2362200"/>
            <a:ext cx="8686800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hiệu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cắt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tóc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anh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I-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nốp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đang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chờ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lượt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mình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cửa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phòng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mở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nữa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…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lát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I-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nốp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đứng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dậy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 “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Lê-nin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giờ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đã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lượt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Tuy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mất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trật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quyền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nhường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đổi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quyền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.”</a:t>
            </a:r>
          </a:p>
          <a:p>
            <a:pPr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Mọi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đều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I-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nốp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nói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rất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đúng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Lê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nin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tiện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chối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ơn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I-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nốp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ngồi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ghế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cắt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tóc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vi-VN" altLang="en-US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304800" y="2724150"/>
            <a:ext cx="883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hiệu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cắt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tóc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anh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I-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nốp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đang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chờ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lượt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mình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cửa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phòng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mở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nữa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tiến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…</a:t>
            </a:r>
            <a:endParaRPr lang="vi-VN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736600" y="63500"/>
            <a:ext cx="7620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           </a:t>
            </a:r>
            <a:b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</a:b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  </a:t>
            </a: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Luyện từ và câu</a:t>
            </a:r>
          </a:p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Tiết 40:</a:t>
            </a: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Nối các vế câu ghép bằng quan hệ từ</a:t>
            </a:r>
            <a:endParaRPr lang="vi-VN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333375" y="3819525"/>
            <a:ext cx="8115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Tuy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chí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mất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trật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nhưng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có</a:t>
            </a:r>
            <a:endParaRPr lang="vi-VN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304800" y="4191000"/>
            <a:ext cx="594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quyền nhường chỗ và đổi chỗ cho đồng chí.</a:t>
            </a:r>
            <a:endParaRPr lang="vi-VN" altLang="en-US"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67" name="Text Box 15"/>
          <p:cNvSpPr txBox="1">
            <a:spLocks noChangeArrowheads="1"/>
          </p:cNvSpPr>
          <p:nvPr/>
        </p:nvSpPr>
        <p:spPr bwMode="auto">
          <a:xfrm>
            <a:off x="304800" y="4552950"/>
            <a:ext cx="8534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                                                                                  Lê -nin không tiện từ chối, đồng chí cảm ơn I-va-nốp và ngồi vào ghế cắt tóc.</a:t>
            </a:r>
            <a:endParaRPr lang="vi-VN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8" name="Line 16"/>
          <p:cNvSpPr>
            <a:spLocks noChangeShapeType="1"/>
          </p:cNvSpPr>
          <p:nvPr/>
        </p:nvSpPr>
        <p:spPr bwMode="auto">
          <a:xfrm>
            <a:off x="1371600" y="2743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9" name="Text Box 20"/>
          <p:cNvSpPr txBox="1">
            <a:spLocks noChangeArrowheads="1"/>
          </p:cNvSpPr>
          <p:nvPr/>
        </p:nvSpPr>
        <p:spPr bwMode="auto">
          <a:xfrm>
            <a:off x="381000" y="18288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latin typeface="Times New Roman" panose="02020603050405020304" pitchFamily="18" charset="0"/>
              </a:rPr>
              <a:t>I-Nhận xét</a:t>
            </a:r>
            <a:endParaRPr lang="vi-VN" altLang="en-US" sz="2400" b="1" u="sng">
              <a:latin typeface="Times New Roman" panose="02020603050405020304" pitchFamily="18" charset="0"/>
            </a:endParaRPr>
          </a:p>
        </p:txBody>
      </p:sp>
      <p:sp>
        <p:nvSpPr>
          <p:cNvPr id="5130" name="Text Box 9"/>
          <p:cNvSpPr txBox="1">
            <a:spLocks noChangeArrowheads="1"/>
          </p:cNvSpPr>
          <p:nvPr/>
        </p:nvSpPr>
        <p:spPr bwMode="auto">
          <a:xfrm>
            <a:off x="228600" y="22860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latin typeface="Times New Roman" panose="02020603050405020304" pitchFamily="18" charset="0"/>
              </a:rPr>
              <a:t>1. Tìm câu ghép trong đoạn trích sau: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685800" y="2709863"/>
            <a:ext cx="1676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3078"/>
    </mc:Choice>
    <mc:Fallback xmlns="">
      <p:transition spd="slow" advTm="930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5" grpId="0"/>
      <p:bldP spid="49166" grpId="0"/>
      <p:bldP spid="4916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9"/>
          <p:cNvSpPr txBox="1">
            <a:spLocks noChangeArrowheads="1"/>
          </p:cNvSpPr>
          <p:nvPr/>
        </p:nvSpPr>
        <p:spPr bwMode="auto">
          <a:xfrm>
            <a:off x="533400" y="23622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latin typeface="Times New Roman" panose="02020603050405020304" pitchFamily="18" charset="0"/>
              </a:rPr>
              <a:t>1. Tìm câu ghép trong đoạn trích sau: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6147" name="Text Box 10"/>
          <p:cNvSpPr txBox="1">
            <a:spLocks noChangeArrowheads="1"/>
          </p:cNvSpPr>
          <p:nvPr/>
        </p:nvSpPr>
        <p:spPr bwMode="auto">
          <a:xfrm>
            <a:off x="609600" y="18288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latin typeface="Times New Roman" panose="02020603050405020304" pitchFamily="18" charset="0"/>
              </a:rPr>
              <a:t>I-Nhận xét</a:t>
            </a:r>
            <a:endParaRPr lang="vi-VN" altLang="en-US" sz="2400" b="1" u="sng">
              <a:latin typeface="Times New Roman" panose="02020603050405020304" pitchFamily="18" charset="0"/>
            </a:endParaRPr>
          </a:p>
        </p:txBody>
      </p:sp>
      <p:sp>
        <p:nvSpPr>
          <p:cNvPr id="6148" name="Text Box 11"/>
          <p:cNvSpPr txBox="1">
            <a:spLocks noChangeArrowheads="1"/>
          </p:cNvSpPr>
          <p:nvPr/>
        </p:nvSpPr>
        <p:spPr bwMode="auto">
          <a:xfrm>
            <a:off x="533400" y="2895600"/>
            <a:ext cx="624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latin typeface="Times New Roman" panose="02020603050405020304" pitchFamily="18" charset="0"/>
              </a:rPr>
              <a:t>2. Xác định các vế câu trong từng câu ghép.</a:t>
            </a:r>
            <a:endParaRPr lang="vi-VN" altLang="en-US" sz="2400" b="1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2195513" y="3276600"/>
            <a:ext cx="1295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>
            <a:off x="4391025" y="3276600"/>
            <a:ext cx="1828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Text Box 14"/>
          <p:cNvSpPr txBox="1">
            <a:spLocks noChangeArrowheads="1"/>
          </p:cNvSpPr>
          <p:nvPr/>
        </p:nvSpPr>
        <p:spPr bwMode="auto">
          <a:xfrm>
            <a:off x="304800" y="3352800"/>
            <a:ext cx="8610600" cy="335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2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2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1: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hiệu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cắt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tóc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anh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I-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nốp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đang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chờ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lượt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mình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cửa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phòng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lại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mở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người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nữa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… </a:t>
            </a:r>
          </a:p>
          <a:p>
            <a:pPr eaLnBrk="1" hangingPunct="1"/>
            <a:r>
              <a:rPr lang="en-US" altLang="en-US" sz="22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2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2:</a:t>
            </a:r>
            <a:r>
              <a:rPr lang="en-US" altLang="en-US" b="1" dirty="0">
                <a:solidFill>
                  <a:srgbClr val="0000FF"/>
                </a:solidFill>
              </a:rPr>
              <a:t> </a:t>
            </a:r>
          </a:p>
          <a:p>
            <a:pPr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Tuy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muốn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mất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trật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tôi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quyền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nhường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đổi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 </a:t>
            </a:r>
          </a:p>
          <a:p>
            <a:pPr eaLnBrk="1" hangingPunct="1"/>
            <a:r>
              <a:rPr lang="en-US" altLang="en-US" sz="2200" b="1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200" b="1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3:</a:t>
            </a:r>
            <a:r>
              <a:rPr lang="en-US" altLang="en-US" sz="2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Lê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nin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không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tiện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chối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cảm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ơn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I-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va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nốp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ngồi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ghế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cắt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tóc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vi-VN" altLang="en-US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52" name="Text Box 7"/>
          <p:cNvSpPr txBox="1">
            <a:spLocks noChangeArrowheads="1"/>
          </p:cNvSpPr>
          <p:nvPr/>
        </p:nvSpPr>
        <p:spPr bwMode="auto">
          <a:xfrm>
            <a:off x="736600" y="63500"/>
            <a:ext cx="7620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Luyện từ và câu</a:t>
            </a:r>
          </a:p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Tiết 40:</a:t>
            </a: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Nối các vế câu ghép bằng quan hệ từ</a:t>
            </a:r>
            <a:endParaRPr lang="vi-VN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4394200" y="5956300"/>
            <a:ext cx="122238" cy="247650"/>
            <a:chOff x="4394200" y="5956300"/>
            <a:chExt cx="121560" cy="247200"/>
          </a:xfrm>
        </p:grpSpPr>
        <p:sp>
          <p:nvSpPr>
            <p:cNvPr id="6163" name="Line 19"/>
            <p:cNvSpPr>
              <a:spLocks noChangeShapeType="1"/>
            </p:cNvSpPr>
            <p:nvPr/>
          </p:nvSpPr>
          <p:spPr bwMode="auto">
            <a:xfrm flipH="1">
              <a:off x="4394200" y="5956300"/>
              <a:ext cx="76200" cy="2286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Line 19"/>
            <p:cNvSpPr>
              <a:spLocks noChangeShapeType="1"/>
            </p:cNvSpPr>
            <p:nvPr/>
          </p:nvSpPr>
          <p:spPr bwMode="auto">
            <a:xfrm flipH="1">
              <a:off x="4439560" y="5974900"/>
              <a:ext cx="76200" cy="2286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6494463" y="4902200"/>
            <a:ext cx="117475" cy="242888"/>
            <a:chOff x="6494840" y="4902200"/>
            <a:chExt cx="117100" cy="242740"/>
          </a:xfrm>
        </p:grpSpPr>
        <p:sp>
          <p:nvSpPr>
            <p:cNvPr id="6161" name="Line 18"/>
            <p:cNvSpPr>
              <a:spLocks noChangeShapeType="1"/>
            </p:cNvSpPr>
            <p:nvPr/>
          </p:nvSpPr>
          <p:spPr bwMode="auto">
            <a:xfrm flipH="1">
              <a:off x="6494840" y="4902200"/>
              <a:ext cx="76200" cy="2286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Line 18"/>
            <p:cNvSpPr>
              <a:spLocks noChangeShapeType="1"/>
            </p:cNvSpPr>
            <p:nvPr/>
          </p:nvSpPr>
          <p:spPr bwMode="auto">
            <a:xfrm flipH="1">
              <a:off x="6535740" y="4916340"/>
              <a:ext cx="76200" cy="2286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689100" y="4191000"/>
            <a:ext cx="122238" cy="233363"/>
            <a:chOff x="1689100" y="4191000"/>
            <a:chExt cx="121560" cy="233820"/>
          </a:xfrm>
        </p:grpSpPr>
        <p:sp>
          <p:nvSpPr>
            <p:cNvPr id="6159" name="Line 16"/>
            <p:cNvSpPr>
              <a:spLocks noChangeShapeType="1"/>
            </p:cNvSpPr>
            <p:nvPr/>
          </p:nvSpPr>
          <p:spPr bwMode="auto">
            <a:xfrm flipH="1">
              <a:off x="1689100" y="4191000"/>
              <a:ext cx="76200" cy="2286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Line 16"/>
            <p:cNvSpPr>
              <a:spLocks noChangeShapeType="1"/>
            </p:cNvSpPr>
            <p:nvPr/>
          </p:nvSpPr>
          <p:spPr bwMode="auto">
            <a:xfrm flipH="1">
              <a:off x="1734460" y="4196220"/>
              <a:ext cx="76200" cy="2286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622800" y="4203700"/>
            <a:ext cx="122238" cy="239713"/>
            <a:chOff x="4622800" y="4203700"/>
            <a:chExt cx="121920" cy="240030"/>
          </a:xfrm>
        </p:grpSpPr>
        <p:sp>
          <p:nvSpPr>
            <p:cNvPr id="6157" name="Line 17"/>
            <p:cNvSpPr>
              <a:spLocks noChangeShapeType="1"/>
            </p:cNvSpPr>
            <p:nvPr/>
          </p:nvSpPr>
          <p:spPr bwMode="auto">
            <a:xfrm flipH="1">
              <a:off x="4622800" y="4203700"/>
              <a:ext cx="76200" cy="2286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Line 17"/>
            <p:cNvSpPr>
              <a:spLocks noChangeShapeType="1"/>
            </p:cNvSpPr>
            <p:nvPr/>
          </p:nvSpPr>
          <p:spPr bwMode="auto">
            <a:xfrm flipH="1">
              <a:off x="4668520" y="4215130"/>
              <a:ext cx="76200" cy="2286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1035"/>
    </mc:Choice>
    <mc:Fallback xmlns="">
      <p:transition spd="slow" advTm="14103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9"/>
          <p:cNvSpPr txBox="1">
            <a:spLocks noChangeArrowheads="1"/>
          </p:cNvSpPr>
          <p:nvPr/>
        </p:nvSpPr>
        <p:spPr bwMode="auto">
          <a:xfrm>
            <a:off x="457200" y="23622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latin typeface="Times New Roman" panose="02020603050405020304" pitchFamily="18" charset="0"/>
              </a:rPr>
              <a:t>1. Tìm câu ghép trong đoạn trích sau: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609600" y="18288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latin typeface="Times New Roman" panose="02020603050405020304" pitchFamily="18" charset="0"/>
              </a:rPr>
              <a:t>I-Nhận xét</a:t>
            </a:r>
            <a:endParaRPr lang="vi-VN" altLang="en-US" sz="2400" b="1" u="sng">
              <a:latin typeface="Times New Roman" panose="02020603050405020304" pitchFamily="18" charset="0"/>
            </a:endParaRP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457200" y="2895600"/>
            <a:ext cx="632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tx2"/>
                </a:solidFill>
                <a:latin typeface="Times New Roman" panose="02020603050405020304" pitchFamily="18" charset="0"/>
              </a:rPr>
              <a:t>2. Xác định các vế câu trong từng câu ghép.</a:t>
            </a:r>
            <a:endParaRPr lang="vi-VN" altLang="en-US" sz="2400" b="1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3" name="Text Box 10"/>
          <p:cNvSpPr txBox="1">
            <a:spLocks noChangeArrowheads="1"/>
          </p:cNvSpPr>
          <p:nvPr/>
        </p:nvSpPr>
        <p:spPr bwMode="auto">
          <a:xfrm>
            <a:off x="457200" y="3429000"/>
            <a:ext cx="86868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3. Cách nối các vế câu trong những câu ghép nói trên 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   có gì khác nhau</a:t>
            </a:r>
            <a:r>
              <a:rPr lang="vi-VN" altLang="en-US" sz="2400" b="1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914400" y="3759200"/>
            <a:ext cx="2438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>
            <a:off x="828675" y="4267200"/>
            <a:ext cx="1981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Text Box 7"/>
          <p:cNvSpPr txBox="1">
            <a:spLocks noChangeArrowheads="1"/>
          </p:cNvSpPr>
          <p:nvPr/>
        </p:nvSpPr>
        <p:spPr bwMode="auto">
          <a:xfrm>
            <a:off x="736600" y="63500"/>
            <a:ext cx="7620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Luyện từ và câu</a:t>
            </a:r>
          </a:p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Tiết 40:</a:t>
            </a: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Nối các vế câu ghép bằng quan hệ từ</a:t>
            </a:r>
            <a:endParaRPr lang="vi-VN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690"/>
    </mc:Choice>
    <mc:Fallback xmlns="">
      <p:transition spd="slow" advTm="1669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49" name="Group 37"/>
          <p:cNvGraphicFramePr>
            <a:graphicFrameLocks noGrp="1"/>
          </p:cNvGraphicFramePr>
          <p:nvPr>
            <p:ph/>
          </p:nvPr>
        </p:nvGraphicFramePr>
        <p:xfrm>
          <a:off x="76200" y="2116138"/>
          <a:ext cx="8991600" cy="4668838"/>
        </p:xfrm>
        <a:graphic>
          <a:graphicData uri="http://schemas.openxmlformats.org/drawingml/2006/table">
            <a:tbl>
              <a:tblPr/>
              <a:tblGrid>
                <a:gridCol w="449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4766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Câu 1: Trong hiệu cắt tóc, anh công nhân I-va-nốp đang chờ tới lượt mình thì cửa phòng lại mở, một người nữa tiến vào…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447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Câu 2: Tuy đồng chí không muốn làm mất trật tự, nhưng tôi có quyền nhường chỗ và đổi chỗ cho đồng chí.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670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Câu 3: Lê-nin không tiện từ chối, đồng chí cảm ơn I-va-nốp và ngồi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 vào ghế cắt tóc.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4597400" y="2108200"/>
            <a:ext cx="4495800" cy="179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6666"/>
                </a:solidFill>
                <a:latin typeface="HP001 4 hàng" panose="020B0603050302020204" pitchFamily="34" charset="0"/>
              </a:rPr>
              <a:t> </a:t>
            </a:r>
            <a:r>
              <a:rPr lang="en-US" altLang="en-US" sz="2400">
                <a:solidFill>
                  <a:srgbClr val="006666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400" b="1">
                <a:solidFill>
                  <a:schemeClr val="tx2"/>
                </a:solidFill>
                <a:latin typeface="Times New Roman" panose="02020603050405020304" pitchFamily="18" charset="0"/>
              </a:rPr>
              <a:t>Vế 1 và vế 2 nối với nhau bằng quan hệ từ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thì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chemeClr val="tx2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z="2400" b="1">
                <a:solidFill>
                  <a:schemeClr val="tx2"/>
                </a:solidFill>
                <a:latin typeface="Times New Roman" panose="02020603050405020304" pitchFamily="18" charset="0"/>
              </a:rPr>
              <a:t>Vế 2 và vế 3 nối với nhau bằng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dấu phẩy</a:t>
            </a:r>
          </a:p>
        </p:txBody>
      </p:sp>
      <p:sp>
        <p:nvSpPr>
          <p:cNvPr id="38930" name="Text Box 18"/>
          <p:cNvSpPr txBox="1">
            <a:spLocks noChangeArrowheads="1"/>
          </p:cNvSpPr>
          <p:nvPr/>
        </p:nvSpPr>
        <p:spPr bwMode="auto">
          <a:xfrm>
            <a:off x="4724400" y="4051300"/>
            <a:ext cx="40386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Vế 1 và vế 2 nối với nhau bằng cặp quan hệ từ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Tuy</a:t>
            </a:r>
            <a:r>
              <a:rPr lang="en-US" altLang="en-US" sz="2400" b="1">
                <a:latin typeface="Times New Roman" panose="02020603050405020304" pitchFamily="18" charset="0"/>
              </a:rPr>
              <a:t>…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nhưng</a:t>
            </a:r>
            <a:r>
              <a:rPr lang="en-US" altLang="en-US" sz="2400" b="1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38931" name="Text Box 19"/>
          <p:cNvSpPr txBox="1">
            <a:spLocks noChangeArrowheads="1"/>
          </p:cNvSpPr>
          <p:nvPr/>
        </p:nvSpPr>
        <p:spPr bwMode="auto">
          <a:xfrm>
            <a:off x="4648200" y="5638800"/>
            <a:ext cx="4191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Vế 1 và vế 2 nối với nhau bằng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dấu phẩy</a:t>
            </a:r>
          </a:p>
        </p:txBody>
      </p:sp>
      <p:sp>
        <p:nvSpPr>
          <p:cNvPr id="38938" name="Text Box 26"/>
          <p:cNvSpPr txBox="1">
            <a:spLocks noChangeArrowheads="1"/>
          </p:cNvSpPr>
          <p:nvPr/>
        </p:nvSpPr>
        <p:spPr bwMode="auto">
          <a:xfrm>
            <a:off x="1435100" y="2844800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thì</a:t>
            </a:r>
            <a:endParaRPr lang="vi-VN" altLang="en-US"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39" name="Text Box 27"/>
          <p:cNvSpPr txBox="1">
            <a:spLocks noChangeArrowheads="1"/>
          </p:cNvSpPr>
          <p:nvPr/>
        </p:nvSpPr>
        <p:spPr bwMode="auto">
          <a:xfrm>
            <a:off x="4114800" y="28448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,</a:t>
            </a:r>
            <a:endParaRPr lang="vi-VN" altLang="en-US"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40" name="Text Box 28"/>
          <p:cNvSpPr txBox="1">
            <a:spLocks noChangeArrowheads="1"/>
          </p:cNvSpPr>
          <p:nvPr/>
        </p:nvSpPr>
        <p:spPr bwMode="auto">
          <a:xfrm>
            <a:off x="622300" y="5778500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,</a:t>
            </a:r>
            <a:endParaRPr lang="vi-VN" altLang="en-US"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41" name="Text Box 29"/>
          <p:cNvSpPr txBox="1">
            <a:spLocks noChangeArrowheads="1"/>
          </p:cNvSpPr>
          <p:nvPr/>
        </p:nvSpPr>
        <p:spPr bwMode="auto">
          <a:xfrm>
            <a:off x="1003300" y="3860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Tuy</a:t>
            </a:r>
            <a:r>
              <a:rPr lang="en-US" altLang="en-US"/>
              <a:t> </a:t>
            </a:r>
            <a:endParaRPr lang="vi-VN" altLang="en-US"/>
          </a:p>
        </p:txBody>
      </p:sp>
      <p:sp>
        <p:nvSpPr>
          <p:cNvPr id="38942" name="Text Box 30"/>
          <p:cNvSpPr txBox="1">
            <a:spLocks noChangeArrowheads="1"/>
          </p:cNvSpPr>
          <p:nvPr/>
        </p:nvSpPr>
        <p:spPr bwMode="auto">
          <a:xfrm>
            <a:off x="3035300" y="4229100"/>
            <a:ext cx="1076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nhưng</a:t>
            </a:r>
            <a:endParaRPr lang="vi-VN" altLang="en-US"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16" name="Line 31"/>
          <p:cNvSpPr>
            <a:spLocks noChangeShapeType="1"/>
          </p:cNvSpPr>
          <p:nvPr/>
        </p:nvSpPr>
        <p:spPr bwMode="auto">
          <a:xfrm flipH="1">
            <a:off x="1892300" y="2959100"/>
            <a:ext cx="762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7" name="Line 32"/>
          <p:cNvSpPr>
            <a:spLocks noChangeShapeType="1"/>
          </p:cNvSpPr>
          <p:nvPr/>
        </p:nvSpPr>
        <p:spPr bwMode="auto">
          <a:xfrm flipH="1">
            <a:off x="812800" y="5892800"/>
            <a:ext cx="762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8" name="Line 33"/>
          <p:cNvSpPr>
            <a:spLocks noChangeShapeType="1"/>
          </p:cNvSpPr>
          <p:nvPr/>
        </p:nvSpPr>
        <p:spPr bwMode="auto">
          <a:xfrm flipH="1">
            <a:off x="4305300" y="2997200"/>
            <a:ext cx="762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9" name="Line 34"/>
          <p:cNvSpPr>
            <a:spLocks noChangeShapeType="1"/>
          </p:cNvSpPr>
          <p:nvPr/>
        </p:nvSpPr>
        <p:spPr bwMode="auto">
          <a:xfrm flipH="1">
            <a:off x="898525" y="4384675"/>
            <a:ext cx="762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20" name="Text Box 39"/>
          <p:cNvSpPr txBox="1">
            <a:spLocks noChangeArrowheads="1"/>
          </p:cNvSpPr>
          <p:nvPr/>
        </p:nvSpPr>
        <p:spPr bwMode="auto">
          <a:xfrm>
            <a:off x="228600" y="1308100"/>
            <a:ext cx="8686800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altLang="en-US" sz="2400" b="1" i="1">
                <a:solidFill>
                  <a:srgbClr val="C00000"/>
                </a:solidFill>
                <a:latin typeface="Times New Roman" panose="02020603050405020304" pitchFamily="18" charset="0"/>
              </a:rPr>
              <a:t>3. Cách nối các vế câu trong những câu ghép nói trên có gì khác nhau</a:t>
            </a:r>
            <a:r>
              <a:rPr lang="vi-VN" altLang="en-US" sz="2400" b="1" i="1">
                <a:solidFill>
                  <a:srgbClr val="C00000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8221" name="Text Box 7"/>
          <p:cNvSpPr txBox="1">
            <a:spLocks noChangeArrowheads="1"/>
          </p:cNvSpPr>
          <p:nvPr/>
        </p:nvSpPr>
        <p:spPr bwMode="auto">
          <a:xfrm>
            <a:off x="1308100" y="38100"/>
            <a:ext cx="60071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200" b="1" u="sng">
                <a:solidFill>
                  <a:srgbClr val="0000FF"/>
                </a:solidFill>
                <a:latin typeface="Times New Roman" panose="02020603050405020304" pitchFamily="18" charset="0"/>
              </a:rPr>
              <a:t>Luyện từ và câu</a:t>
            </a:r>
          </a:p>
          <a:p>
            <a:pPr eaLnBrk="1" hangingPunct="1"/>
            <a:r>
              <a:rPr lang="en-US" altLang="en-US" sz="2200" b="1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200" b="1" u="sng">
                <a:solidFill>
                  <a:srgbClr val="0000FF"/>
                </a:solidFill>
                <a:latin typeface="Times New Roman" panose="02020603050405020304" pitchFamily="18" charset="0"/>
              </a:rPr>
              <a:t>Tiết 40:</a:t>
            </a:r>
            <a:r>
              <a:rPr lang="vi-VN" altLang="en-US" sz="22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>
                <a:solidFill>
                  <a:srgbClr val="FF0000"/>
                </a:solidFill>
                <a:latin typeface="Times New Roman" panose="02020603050405020304" pitchFamily="18" charset="0"/>
              </a:rPr>
              <a:t>Nối các vế câu ghép bằng quan hệ từ</a:t>
            </a:r>
            <a:endParaRPr lang="vi-VN" altLang="en-US" sz="22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038"/>
    </mc:Choice>
    <mc:Fallback xmlns="">
      <p:transition spd="slow" advTm="440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8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89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9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9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8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89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89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89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8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8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38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8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8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389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38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8" dur="80"/>
                                        <p:tgtEl>
                                          <p:spTgt spid="389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9" dur="80"/>
                                        <p:tgtEl>
                                          <p:spTgt spid="389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80"/>
                                        <p:tgtEl>
                                          <p:spTgt spid="389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30" grpId="0"/>
      <p:bldP spid="38931" grpId="0"/>
      <p:bldP spid="38938" grpId="0"/>
      <p:bldP spid="38939" grpId="0"/>
      <p:bldP spid="38940" grpId="0"/>
      <p:bldP spid="38941" grpId="0"/>
      <p:bldP spid="389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WordArt 8"/>
          <p:cNvSpPr>
            <a:spLocks noChangeArrowheads="1" noChangeShapeType="1" noTextEdit="1"/>
          </p:cNvSpPr>
          <p:nvPr/>
        </p:nvSpPr>
        <p:spPr bwMode="auto">
          <a:xfrm>
            <a:off x="3581400" y="1828800"/>
            <a:ext cx="1362075" cy="4572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>
                <a:solidFill>
                  <a:srgbClr val="00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GHI NHỚ:</a:t>
            </a:r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762000" y="2590800"/>
            <a:ext cx="8001000" cy="3857625"/>
          </a:xfrm>
          <a:prstGeom prst="flowChartAlternateProcess">
            <a:avLst/>
          </a:prstGeom>
          <a:solidFill>
            <a:srgbClr val="FFFF00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en-US"/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762000" y="2716213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vế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ghép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nối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hoặc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cặp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762000" y="3429000"/>
            <a:ext cx="8001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2. Những quan hệ từ thường được dùng là: và, rồi, thì, nhưng, hay, hoặc ,…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762000" y="41910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3. Những cặp quan hệ từ thường được dùng là: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1143000" y="4605338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- vì…nên… ; do…nên…; nhờ…mà…</a:t>
            </a:r>
            <a:r>
              <a:rPr lang="en-US" altLang="en-US" sz="2400">
                <a:solidFill>
                  <a:srgbClr val="0000FF"/>
                </a:solidFill>
              </a:rPr>
              <a:t>  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1143000" y="50292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- nếu …thì…; giá…thì…; hễ…thì…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1143000" y="5400675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- tuy…nhưng…; mặc dù…nhưng…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1143000" y="5819775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- chẳng những …mà…; không chỉ…mà…</a:t>
            </a:r>
          </a:p>
        </p:txBody>
      </p:sp>
      <p:sp>
        <p:nvSpPr>
          <p:cNvPr id="9227" name="Text Box 7"/>
          <p:cNvSpPr txBox="1">
            <a:spLocks noChangeArrowheads="1"/>
          </p:cNvSpPr>
          <p:nvPr/>
        </p:nvSpPr>
        <p:spPr bwMode="auto">
          <a:xfrm>
            <a:off x="736600" y="63500"/>
            <a:ext cx="7620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Luyện từ và câu</a:t>
            </a:r>
          </a:p>
          <a:p>
            <a:pPr eaLnBrk="1" hangingPunct="1"/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800" b="1" u="sng">
                <a:solidFill>
                  <a:srgbClr val="0000FF"/>
                </a:solidFill>
                <a:latin typeface="Times New Roman" panose="02020603050405020304" pitchFamily="18" charset="0"/>
              </a:rPr>
              <a:t>Tiết 40:</a:t>
            </a:r>
            <a:r>
              <a:rPr lang="vi-V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Nối các vế câu ghép bằng quan hệ từ</a:t>
            </a:r>
            <a:endParaRPr lang="vi-VN" altLang="en-US" sz="28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208"/>
    </mc:Choice>
    <mc:Fallback xmlns="">
      <p:transition spd="slow" advTm="6920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animBg="1"/>
      <p:bldP spid="8202" grpId="0"/>
      <p:bldP spid="8203" grpId="0"/>
      <p:bldP spid="8204" grpId="0"/>
      <p:bldP spid="8205" grpId="0"/>
      <p:bldP spid="8206" grpId="0"/>
      <p:bldP spid="8208" grpId="0"/>
      <p:bldP spid="820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"/>
          <p:cNvSpPr>
            <a:spLocks noChangeArrowheads="1"/>
          </p:cNvSpPr>
          <p:nvPr/>
        </p:nvSpPr>
        <p:spPr bwMode="auto">
          <a:xfrm>
            <a:off x="304800" y="2362200"/>
            <a:ext cx="1973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III-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tập</a:t>
            </a:r>
            <a:endParaRPr lang="en-US" altLang="en-US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381000" y="2895600"/>
            <a:ext cx="8534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FF"/>
                </a:solidFill>
                <a:latin typeface="Times New Roman" panose="02020603050405020304" pitchFamily="18" charset="0"/>
              </a:rPr>
              <a:t>Bài 1(Trang 22):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 Tìm câu ghép trong đoạn văn dưới đây. Xác định các vế câu và các cặp quan hệ từ trong câu: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381000" y="3733800"/>
            <a:ext cx="8458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Nếu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công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tác</a:t>
            </a:r>
            <a:r>
              <a:rPr lang="en-US" altLang="en-US" sz="2400" b="1" dirty="0"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cô</a:t>
            </a:r>
            <a:r>
              <a:rPr lang="en-US" altLang="en-US" sz="2400" b="1" dirty="0"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chú</a:t>
            </a:r>
            <a:r>
              <a:rPr lang="en-US" altLang="en-US" sz="2400" b="1" dirty="0">
                <a:latin typeface="Times New Roman" panose="02020603050405020304" pitchFamily="18" charset="0"/>
              </a:rPr>
              <a:t> 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dân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ủng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hộ</a:t>
            </a:r>
            <a:r>
              <a:rPr lang="en-US" altLang="en-US" sz="2400" b="1" dirty="0"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làm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dân</a:t>
            </a:r>
            <a:r>
              <a:rPr lang="en-US" altLang="en-US" sz="2400" b="1" dirty="0">
                <a:latin typeface="Times New Roman" panose="02020603050405020304" pitchFamily="18" charset="0"/>
              </a:rPr>
              <a:t> tin,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dân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phục</a:t>
            </a:r>
            <a:r>
              <a:rPr lang="en-US" altLang="en-US" sz="2400" b="1" dirty="0"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dân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yêu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thì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nhất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định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cô</a:t>
            </a:r>
            <a:r>
              <a:rPr lang="en-US" altLang="en-US" sz="2400" b="1" dirty="0"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chú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thành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công</a:t>
            </a:r>
            <a:r>
              <a:rPr lang="en-US" altLang="en-US" sz="2400" b="1" dirty="0">
                <a:latin typeface="Times New Roman" panose="02020603050405020304" pitchFamily="18" charset="0"/>
              </a:rPr>
              <a:t>.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Muốn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như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vậy</a:t>
            </a:r>
            <a:r>
              <a:rPr lang="en-US" altLang="en-US" sz="2400" b="1" dirty="0"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phải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trau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dồi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đạo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đức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cách</a:t>
            </a:r>
            <a:r>
              <a:rPr lang="en-US" altLang="en-US" sz="2400" b="1" dirty="0"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</a:rPr>
              <a:t>mạng</a:t>
            </a:r>
            <a:r>
              <a:rPr lang="en-US" altLang="en-US" sz="2400" b="1" dirty="0">
                <a:latin typeface="Times New Roman" panose="02020603050405020304" pitchFamily="18" charset="0"/>
              </a:rPr>
              <a:t>.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</a:t>
            </a:r>
          </a:p>
          <a:p>
            <a:pPr eaLnBrk="1" hangingPunct="1"/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                                               </a:t>
            </a:r>
            <a:r>
              <a:rPr lang="en-US" alt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Hồ</a:t>
            </a:r>
            <a:r>
              <a:rPr lang="en-US" altLang="en-US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Chí</a:t>
            </a:r>
            <a:r>
              <a:rPr lang="en-US" altLang="en-US" sz="20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Minh</a:t>
            </a:r>
            <a:r>
              <a:rPr lang="en-US" altLang="en-US" b="1" i="1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" name="Line 25"/>
          <p:cNvSpPr>
            <a:spLocks noChangeShapeType="1"/>
          </p:cNvSpPr>
          <p:nvPr/>
        </p:nvSpPr>
        <p:spPr bwMode="auto">
          <a:xfrm>
            <a:off x="3429000" y="3295650"/>
            <a:ext cx="10191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2971800" y="3657600"/>
            <a:ext cx="2362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Text Box 14"/>
          <p:cNvSpPr txBox="1">
            <a:spLocks noChangeArrowheads="1"/>
          </p:cNvSpPr>
          <p:nvPr/>
        </p:nvSpPr>
        <p:spPr bwMode="auto">
          <a:xfrm>
            <a:off x="457200" y="16002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I-Nhận xét</a:t>
            </a:r>
          </a:p>
        </p:txBody>
      </p:sp>
      <p:sp>
        <p:nvSpPr>
          <p:cNvPr id="10248" name="Text Box 16"/>
          <p:cNvSpPr txBox="1">
            <a:spLocks noChangeArrowheads="1"/>
          </p:cNvSpPr>
          <p:nvPr/>
        </p:nvSpPr>
        <p:spPr bwMode="auto">
          <a:xfrm>
            <a:off x="381000" y="20002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</a:rPr>
              <a:t>II-Ghi nhớ</a:t>
            </a:r>
            <a:endParaRPr lang="vi-VN" altLang="en-US"/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381000" y="3733800"/>
            <a:ext cx="8763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Nếu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ủng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hộ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tin,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phục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dân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yêu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nhất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định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công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  <a:endParaRPr lang="vi-VN" altLang="en-US" sz="24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482600" y="3295650"/>
            <a:ext cx="7924800" cy="381000"/>
            <a:chOff x="336" y="2064"/>
            <a:chExt cx="4992" cy="240"/>
          </a:xfrm>
        </p:grpSpPr>
        <p:sp>
          <p:nvSpPr>
            <p:cNvPr id="10252" name="Line 25"/>
            <p:cNvSpPr>
              <a:spLocks noChangeShapeType="1"/>
            </p:cNvSpPr>
            <p:nvPr/>
          </p:nvSpPr>
          <p:spPr bwMode="auto">
            <a:xfrm>
              <a:off x="336" y="2304"/>
              <a:ext cx="12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Line 19"/>
            <p:cNvSpPr>
              <a:spLocks noChangeShapeType="1"/>
            </p:cNvSpPr>
            <p:nvPr/>
          </p:nvSpPr>
          <p:spPr bwMode="auto">
            <a:xfrm>
              <a:off x="4992" y="2064"/>
              <a:ext cx="33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1" name="Text Box 7"/>
          <p:cNvSpPr txBox="1">
            <a:spLocks noChangeArrowheads="1"/>
          </p:cNvSpPr>
          <p:nvPr/>
        </p:nvSpPr>
        <p:spPr bwMode="auto">
          <a:xfrm>
            <a:off x="736600" y="63500"/>
            <a:ext cx="7620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câu</a:t>
            </a:r>
            <a:endParaRPr lang="en-US" altLang="en-US" sz="2800" b="1" u="sng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</a:t>
            </a: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 40: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Nối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vế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ghép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hệ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từ</a:t>
            </a:r>
            <a:endParaRPr lang="vi-VN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293"/>
    </mc:Choice>
    <mc:Fallback xmlns="">
      <p:transition spd="slow" advTm="9029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6155" grpId="0"/>
      <p:bldP spid="6156" grpId="0"/>
      <p:bldP spid="718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|0.9|31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2.5|1.2|2.7|14.7|2.9|48.9|10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|53.7|1.3|11.5|23.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1.3|1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8|9.7|1.8|8.9|0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6|14|2.3|7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3|5.7|1.2|69.2|1.6|12.4|22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|4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2.1|3.2|2.4|5.3|3.5|1.8|5.9|2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8|1.4|1.9|4|13.3|2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5|1.9|19.2|1.4|7|1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3|16.1|29.3"/>
</p:tagLst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2198</TotalTime>
  <Words>1649</Words>
  <Application>Microsoft Office PowerPoint</Application>
  <PresentationFormat>On-screen Show (4:3)</PresentationFormat>
  <Paragraphs>139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HP001 4 hàng</vt:lpstr>
      <vt:lpstr>Times New Roman</vt:lpstr>
      <vt:lpstr>Tw Cen MT</vt:lpstr>
      <vt:lpstr>Droplet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229 Truong Chinh - Nam Dinh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Hoi dong</dc:creator>
  <cp:lastModifiedBy>Hà Minh Châu</cp:lastModifiedBy>
  <cp:revision>299</cp:revision>
  <dcterms:created xsi:type="dcterms:W3CDTF">2006-01-05T20:17:14Z</dcterms:created>
  <dcterms:modified xsi:type="dcterms:W3CDTF">2022-05-22T16:32:05Z</dcterms:modified>
</cp:coreProperties>
</file>