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006" r:id="rId2"/>
    <p:sldId id="270" r:id="rId3"/>
    <p:sldId id="271" r:id="rId4"/>
    <p:sldId id="272" r:id="rId5"/>
    <p:sldId id="273" r:id="rId6"/>
    <p:sldId id="279" r:id="rId7"/>
    <p:sldId id="256" r:id="rId8"/>
    <p:sldId id="317" r:id="rId9"/>
    <p:sldId id="322" r:id="rId10"/>
    <p:sldId id="323" r:id="rId11"/>
    <p:sldId id="321" r:id="rId12"/>
    <p:sldId id="324" r:id="rId13"/>
    <p:sldId id="328" r:id="rId14"/>
    <p:sldId id="325" r:id="rId15"/>
    <p:sldId id="330" r:id="rId16"/>
    <p:sldId id="333" r:id="rId17"/>
    <p:sldId id="331" r:id="rId18"/>
    <p:sldId id="332" r:id="rId19"/>
    <p:sldId id="326" r:id="rId20"/>
    <p:sldId id="334" r:id="rId21"/>
    <p:sldId id="335" r:id="rId22"/>
    <p:sldId id="329" r:id="rId23"/>
    <p:sldId id="336" r:id="rId24"/>
    <p:sldId id="337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0000"/>
    <a:srgbClr val="AAEEE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763C-ADE1-444F-948A-EFCF6BA2EC3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1CF42-8A17-4709-A404-54D3E196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9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5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0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07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1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22A7-B8BF-463B-9FF7-CCEA2EDDE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6BAE-5DD8-42F5-B639-9B58A753C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3874-F6D3-4DB2-B07D-84A74EAB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ADDE-E1BF-45B0-A03B-30CA8918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07C7-0BD0-4775-85DA-2E47C0B41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C540-06E2-45C8-AC68-E7EF8427C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9635-4E77-4083-B7D0-2689AE55A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FC80-ACD6-45B3-81EE-3CCA33D0C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8BCB-FCAE-4B66-80B0-9D469DA6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1089F-FD46-405D-BA84-330B58333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4991-3A01-4C76-90FC-740CC0A1B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C30A6-7249-4208-B0CB-1DC5207D8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95B7-7858-4A7A-83C7-6B56B41E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2F52425-6E85-471B-988D-2B6EAEBCF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AB1D3-F011-43DE-8F93-3EC62D44AE53}"/>
              </a:ext>
            </a:extLst>
          </p:cNvPr>
          <p:cNvSpPr txBox="1"/>
          <p:nvPr/>
        </p:nvSpPr>
        <p:spPr>
          <a:xfrm>
            <a:off x="914400" y="1042749"/>
            <a:ext cx="68871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1190022" y="1694945"/>
            <a:ext cx="68871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2285063" y="3287689"/>
            <a:ext cx="457012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533401" y="3124200"/>
            <a:ext cx="7696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BẰNG CẶP TỪ HÔ ỨNG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647B-0185-D9CF-DCAC-D0581E2363AE}"/>
              </a:ext>
            </a:extLst>
          </p:cNvPr>
          <p:cNvSpPr txBox="1"/>
          <p:nvPr/>
        </p:nvSpPr>
        <p:spPr>
          <a:xfrm>
            <a:off x="737420" y="5399753"/>
            <a:ext cx="6430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THÚY HỒNG – LỚP 5A5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t="-15000" r="-2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8E57B43E-2899-4CF1-9B61-3075F2D38B34}"/>
              </a:ext>
            </a:extLst>
          </p:cNvPr>
          <p:cNvSpPr txBox="1"/>
          <p:nvPr/>
        </p:nvSpPr>
        <p:spPr>
          <a:xfrm>
            <a:off x="327454" y="2876274"/>
            <a:ext cx="8563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chưa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hẳn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9C2C1E-46A2-48F1-BD4E-D274C77804C9}"/>
              </a:ext>
            </a:extLst>
          </p:cNvPr>
          <p:cNvCxnSpPr>
            <a:cxnSpLocks/>
          </p:cNvCxnSpPr>
          <p:nvPr/>
        </p:nvCxnSpPr>
        <p:spPr>
          <a:xfrm>
            <a:off x="838200" y="3409674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B5C720-E6B2-42D4-BAF8-C737EDC5A8EE}"/>
              </a:ext>
            </a:extLst>
          </p:cNvPr>
          <p:cNvCxnSpPr>
            <a:cxnSpLocks/>
          </p:cNvCxnSpPr>
          <p:nvPr/>
        </p:nvCxnSpPr>
        <p:spPr>
          <a:xfrm>
            <a:off x="4349577" y="3403496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3E6878-1FDD-4FB0-99CE-2FD77A0ADA67}"/>
              </a:ext>
            </a:extLst>
          </p:cNvPr>
          <p:cNvCxnSpPr>
            <a:cxnSpLocks/>
          </p:cNvCxnSpPr>
          <p:nvPr/>
        </p:nvCxnSpPr>
        <p:spPr>
          <a:xfrm>
            <a:off x="1905000" y="3409674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A42B71-1631-402F-968B-2E21CD4FE50B}"/>
              </a:ext>
            </a:extLst>
          </p:cNvPr>
          <p:cNvCxnSpPr>
            <a:cxnSpLocks/>
          </p:cNvCxnSpPr>
          <p:nvPr/>
        </p:nvCxnSpPr>
        <p:spPr>
          <a:xfrm>
            <a:off x="5410200" y="3403496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B6BDF0-B420-4E75-882D-B7E4CF05A0A3}"/>
              </a:ext>
            </a:extLst>
          </p:cNvPr>
          <p:cNvSpPr/>
          <p:nvPr/>
        </p:nvSpPr>
        <p:spPr>
          <a:xfrm>
            <a:off x="838200" y="3562074"/>
            <a:ext cx="7620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CN1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8F19E1-A46C-4B51-9E7B-09E1750F8E50}"/>
              </a:ext>
            </a:extLst>
          </p:cNvPr>
          <p:cNvSpPr/>
          <p:nvPr/>
        </p:nvSpPr>
        <p:spPr>
          <a:xfrm>
            <a:off x="4419600" y="3505199"/>
            <a:ext cx="7620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CN2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E85431-96F7-43CA-8762-861BEF3B0BB2}"/>
              </a:ext>
            </a:extLst>
          </p:cNvPr>
          <p:cNvSpPr/>
          <p:nvPr/>
        </p:nvSpPr>
        <p:spPr>
          <a:xfrm>
            <a:off x="2133600" y="3562073"/>
            <a:ext cx="14478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VN1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044393-0097-4815-B116-45C93ADD1DE7}"/>
              </a:ext>
            </a:extLst>
          </p:cNvPr>
          <p:cNvSpPr/>
          <p:nvPr/>
        </p:nvSpPr>
        <p:spPr>
          <a:xfrm>
            <a:off x="5562600" y="3562074"/>
            <a:ext cx="14478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VN2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53C3F68-23E2-439E-9D8C-2B23891A6896}"/>
              </a:ext>
            </a:extLst>
          </p:cNvPr>
          <p:cNvSpPr/>
          <p:nvPr/>
        </p:nvSpPr>
        <p:spPr>
          <a:xfrm rot="16200000">
            <a:off x="2255960" y="1440885"/>
            <a:ext cx="165119" cy="2971802"/>
          </a:xfrm>
          <a:prstGeom prst="rightBrace">
            <a:avLst>
              <a:gd name="adj1" fmla="val 8333"/>
              <a:gd name="adj2" fmla="val 50182"/>
            </a:avLst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B9E892-1EE1-499E-9C37-54E0C1956CC0}"/>
              </a:ext>
            </a:extLst>
          </p:cNvPr>
          <p:cNvSpPr/>
          <p:nvPr/>
        </p:nvSpPr>
        <p:spPr>
          <a:xfrm>
            <a:off x="1767017" y="2286002"/>
            <a:ext cx="1204784" cy="5140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0542B27-FE31-4860-9593-04C72440AE35}"/>
              </a:ext>
            </a:extLst>
          </p:cNvPr>
          <p:cNvSpPr/>
          <p:nvPr/>
        </p:nvSpPr>
        <p:spPr>
          <a:xfrm rot="16200000">
            <a:off x="5670538" y="1659592"/>
            <a:ext cx="165122" cy="2514604"/>
          </a:xfrm>
          <a:prstGeom prst="rightBrace">
            <a:avLst>
              <a:gd name="adj1" fmla="val 8333"/>
              <a:gd name="adj2" fmla="val 50182"/>
            </a:avLst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64EDA2F-E2C0-49E8-B21B-0E09288F521A}"/>
              </a:ext>
            </a:extLst>
          </p:cNvPr>
          <p:cNvSpPr/>
          <p:nvPr/>
        </p:nvSpPr>
        <p:spPr>
          <a:xfrm>
            <a:off x="5257800" y="2286000"/>
            <a:ext cx="1204784" cy="5140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FFADEA-97F7-4C26-9CC7-50F23675BEEC}"/>
              </a:ext>
            </a:extLst>
          </p:cNvPr>
          <p:cNvCxnSpPr>
            <a:cxnSpLocks/>
          </p:cNvCxnSpPr>
          <p:nvPr/>
        </p:nvCxnSpPr>
        <p:spPr>
          <a:xfrm flipH="1">
            <a:off x="4129216" y="2819400"/>
            <a:ext cx="236838" cy="5626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DFF77EB0-F805-4DE2-8337-E03599222816}"/>
              </a:ext>
            </a:extLst>
          </p:cNvPr>
          <p:cNvSpPr/>
          <p:nvPr/>
        </p:nvSpPr>
        <p:spPr>
          <a:xfrm>
            <a:off x="1800069" y="2800605"/>
            <a:ext cx="990601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29F6D7-3A34-4897-88DF-F64490018048}"/>
              </a:ext>
            </a:extLst>
          </p:cNvPr>
          <p:cNvSpPr/>
          <p:nvPr/>
        </p:nvSpPr>
        <p:spPr>
          <a:xfrm>
            <a:off x="5257800" y="2819400"/>
            <a:ext cx="533400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文本框 4">
            <a:extLst>
              <a:ext uri="{FF2B5EF4-FFF2-40B4-BE49-F238E27FC236}">
                <a16:creationId xmlns:a16="http://schemas.microsoft.com/office/drawing/2014/main" id="{C17AC90C-98C3-4C2E-82FA-91CE6F623A59}"/>
              </a:ext>
            </a:extLst>
          </p:cNvPr>
          <p:cNvSpPr txBox="1"/>
          <p:nvPr/>
        </p:nvSpPr>
        <p:spPr>
          <a:xfrm>
            <a:off x="304800" y="3048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u="sng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1/ VBT/ 37:</a:t>
            </a:r>
            <a:r>
              <a:rPr lang="en-US" altLang="zh-CN" sz="32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gạch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chéo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khoanh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tròn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nối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endParaRPr lang="zh-CN" altLang="en-US" sz="3200" b="1" i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4">
            <a:extLst>
              <a:ext uri="{FF2B5EF4-FFF2-40B4-BE49-F238E27FC236}">
                <a16:creationId xmlns:a16="http://schemas.microsoft.com/office/drawing/2014/main" id="{181B50FA-F070-4C2A-9AC2-3890D26E4CDF}"/>
              </a:ext>
            </a:extLst>
          </p:cNvPr>
          <p:cNvSpPr txBox="1"/>
          <p:nvPr/>
        </p:nvSpPr>
        <p:spPr>
          <a:xfrm>
            <a:off x="327454" y="4572000"/>
            <a:ext cx="856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chưa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hẳn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B7340C-1A99-4F68-B608-8880E10E7286}"/>
              </a:ext>
            </a:extLst>
          </p:cNvPr>
          <p:cNvCxnSpPr>
            <a:cxnSpLocks/>
          </p:cNvCxnSpPr>
          <p:nvPr/>
        </p:nvCxnSpPr>
        <p:spPr>
          <a:xfrm flipH="1">
            <a:off x="4106562" y="4572000"/>
            <a:ext cx="236838" cy="5626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5754DE6D-3D50-449C-9267-B0E175244E9F}"/>
              </a:ext>
            </a:extLst>
          </p:cNvPr>
          <p:cNvSpPr/>
          <p:nvPr/>
        </p:nvSpPr>
        <p:spPr>
          <a:xfrm>
            <a:off x="1800069" y="4473914"/>
            <a:ext cx="990601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817A93-DB69-4807-A96C-7240BA1873A5}"/>
              </a:ext>
            </a:extLst>
          </p:cNvPr>
          <p:cNvSpPr/>
          <p:nvPr/>
        </p:nvSpPr>
        <p:spPr>
          <a:xfrm>
            <a:off x="5257800" y="4568909"/>
            <a:ext cx="533400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3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2" grpId="0" animBg="1"/>
      <p:bldP spid="30" grpId="0" animBg="1"/>
      <p:bldP spid="31" grpId="0" animBg="1"/>
      <p:bldP spid="32" grpId="0" animBg="1"/>
      <p:bldP spid="58" grpId="0" animBg="1"/>
      <p:bldP spid="59" grpId="0" animBg="1"/>
      <p:bldP spid="61" grpId="0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8E57B43E-2899-4CF1-9B61-3075F2D38B34}"/>
              </a:ext>
            </a:extLst>
          </p:cNvPr>
          <p:cNvSpPr txBox="1"/>
          <p:nvPr/>
        </p:nvSpPr>
        <p:spPr>
          <a:xfrm>
            <a:off x="413046" y="152400"/>
            <a:ext cx="842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chưa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hẳn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 descr="A field of grass with trees and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CCCB26B-0CF2-467D-9676-6359C97E7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00374"/>
            <a:ext cx="8383712" cy="4705225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4930E147-99D9-4FF2-8C1B-DF4AC8F5E66C}"/>
              </a:ext>
            </a:extLst>
          </p:cNvPr>
          <p:cNvSpPr txBox="1"/>
          <p:nvPr/>
        </p:nvSpPr>
        <p:spPr>
          <a:xfrm>
            <a:off x="762000" y="923156"/>
            <a:ext cx="8155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chưa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hiện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t="-17000" r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8E57B43E-2899-4CF1-9B61-3075F2D38B34}"/>
              </a:ext>
            </a:extLst>
          </p:cNvPr>
          <p:cNvSpPr txBox="1"/>
          <p:nvPr/>
        </p:nvSpPr>
        <p:spPr>
          <a:xfrm>
            <a:off x="327454" y="2876274"/>
            <a:ext cx="856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ngựa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đậu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</a:t>
            </a: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vọng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ra.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9C2C1E-46A2-48F1-BD4E-D274C77804C9}"/>
              </a:ext>
            </a:extLst>
          </p:cNvPr>
          <p:cNvCxnSpPr>
            <a:cxnSpLocks/>
          </p:cNvCxnSpPr>
          <p:nvPr/>
        </p:nvCxnSpPr>
        <p:spPr>
          <a:xfrm>
            <a:off x="838200" y="3339776"/>
            <a:ext cx="2469293" cy="26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B5C720-E6B2-42D4-BAF8-C737EDC5A8EE}"/>
              </a:ext>
            </a:extLst>
          </p:cNvPr>
          <p:cNvCxnSpPr>
            <a:cxnSpLocks/>
          </p:cNvCxnSpPr>
          <p:nvPr/>
        </p:nvCxnSpPr>
        <p:spPr>
          <a:xfrm flipV="1">
            <a:off x="5562600" y="3365455"/>
            <a:ext cx="419100" cy="13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3E6878-1FDD-4FB0-99CE-2FD77A0ADA67}"/>
              </a:ext>
            </a:extLst>
          </p:cNvPr>
          <p:cNvCxnSpPr>
            <a:cxnSpLocks/>
          </p:cNvCxnSpPr>
          <p:nvPr/>
        </p:nvCxnSpPr>
        <p:spPr>
          <a:xfrm>
            <a:off x="3513438" y="3339776"/>
            <a:ext cx="1744362" cy="26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A42B71-1631-402F-968B-2E21CD4FE50B}"/>
              </a:ext>
            </a:extLst>
          </p:cNvPr>
          <p:cNvCxnSpPr>
            <a:cxnSpLocks/>
          </p:cNvCxnSpPr>
          <p:nvPr/>
        </p:nvCxnSpPr>
        <p:spPr>
          <a:xfrm>
            <a:off x="6331293" y="3372178"/>
            <a:ext cx="205070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B6BDF0-B420-4E75-882D-B7E4CF05A0A3}"/>
              </a:ext>
            </a:extLst>
          </p:cNvPr>
          <p:cNvSpPr/>
          <p:nvPr/>
        </p:nvSpPr>
        <p:spPr>
          <a:xfrm>
            <a:off x="1798060" y="3447715"/>
            <a:ext cx="7620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CN1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8F19E1-A46C-4B51-9E7B-09E1750F8E50}"/>
              </a:ext>
            </a:extLst>
          </p:cNvPr>
          <p:cNvSpPr/>
          <p:nvPr/>
        </p:nvSpPr>
        <p:spPr>
          <a:xfrm>
            <a:off x="5488458" y="3431385"/>
            <a:ext cx="762000" cy="3512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CN2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E85431-96F7-43CA-8762-861BEF3B0BB2}"/>
              </a:ext>
            </a:extLst>
          </p:cNvPr>
          <p:cNvSpPr/>
          <p:nvPr/>
        </p:nvSpPr>
        <p:spPr>
          <a:xfrm>
            <a:off x="3774988" y="3429000"/>
            <a:ext cx="14478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VN1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044393-0097-4815-B116-45C93ADD1DE7}"/>
              </a:ext>
            </a:extLst>
          </p:cNvPr>
          <p:cNvSpPr/>
          <p:nvPr/>
        </p:nvSpPr>
        <p:spPr>
          <a:xfrm>
            <a:off x="6723105" y="3493804"/>
            <a:ext cx="14478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VN2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53C3F68-23E2-439E-9D8C-2B23891A6896}"/>
              </a:ext>
            </a:extLst>
          </p:cNvPr>
          <p:cNvSpPr/>
          <p:nvPr/>
        </p:nvSpPr>
        <p:spPr>
          <a:xfrm rot="16200000">
            <a:off x="3053795" y="643049"/>
            <a:ext cx="155229" cy="4557583"/>
          </a:xfrm>
          <a:prstGeom prst="rightBrace">
            <a:avLst>
              <a:gd name="adj1" fmla="val 8333"/>
              <a:gd name="adj2" fmla="val 50182"/>
            </a:avLst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B9E892-1EE1-499E-9C37-54E0C1956CC0}"/>
              </a:ext>
            </a:extLst>
          </p:cNvPr>
          <p:cNvSpPr/>
          <p:nvPr/>
        </p:nvSpPr>
        <p:spPr>
          <a:xfrm>
            <a:off x="2604288" y="2259511"/>
            <a:ext cx="1204784" cy="5140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0542B27-FE31-4860-9593-04C72440AE35}"/>
              </a:ext>
            </a:extLst>
          </p:cNvPr>
          <p:cNvSpPr/>
          <p:nvPr/>
        </p:nvSpPr>
        <p:spPr>
          <a:xfrm rot="16200000">
            <a:off x="6924746" y="1634680"/>
            <a:ext cx="165122" cy="2514604"/>
          </a:xfrm>
          <a:prstGeom prst="rightBrace">
            <a:avLst>
              <a:gd name="adj1" fmla="val 8333"/>
              <a:gd name="adj2" fmla="val 50182"/>
            </a:avLst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64EDA2F-E2C0-49E8-B21B-0E09288F521A}"/>
              </a:ext>
            </a:extLst>
          </p:cNvPr>
          <p:cNvSpPr/>
          <p:nvPr/>
        </p:nvSpPr>
        <p:spPr>
          <a:xfrm>
            <a:off x="6404915" y="2246303"/>
            <a:ext cx="1204784" cy="5140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FFADEA-97F7-4C26-9CC7-50F23675BEEC}"/>
              </a:ext>
            </a:extLst>
          </p:cNvPr>
          <p:cNvCxnSpPr>
            <a:cxnSpLocks/>
          </p:cNvCxnSpPr>
          <p:nvPr/>
        </p:nvCxnSpPr>
        <p:spPr>
          <a:xfrm flipH="1">
            <a:off x="5410200" y="2804011"/>
            <a:ext cx="236838" cy="5626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DFF77EB0-F805-4DE2-8337-E03599222816}"/>
              </a:ext>
            </a:extLst>
          </p:cNvPr>
          <p:cNvSpPr/>
          <p:nvPr/>
        </p:nvSpPr>
        <p:spPr>
          <a:xfrm>
            <a:off x="3361038" y="2841919"/>
            <a:ext cx="797939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29F6D7-3A34-4897-88DF-F64490018048}"/>
              </a:ext>
            </a:extLst>
          </p:cNvPr>
          <p:cNvSpPr/>
          <p:nvPr/>
        </p:nvSpPr>
        <p:spPr>
          <a:xfrm>
            <a:off x="6134100" y="2896013"/>
            <a:ext cx="624528" cy="5626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文本框 4">
            <a:extLst>
              <a:ext uri="{FF2B5EF4-FFF2-40B4-BE49-F238E27FC236}">
                <a16:creationId xmlns:a16="http://schemas.microsoft.com/office/drawing/2014/main" id="{C17AC90C-98C3-4C2E-82FA-91CE6F623A59}"/>
              </a:ext>
            </a:extLst>
          </p:cNvPr>
          <p:cNvSpPr txBox="1"/>
          <p:nvPr/>
        </p:nvSpPr>
        <p:spPr>
          <a:xfrm>
            <a:off x="304800" y="3048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u="sng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1/ VBT/ 37:</a:t>
            </a:r>
            <a:r>
              <a:rPr lang="en-US" altLang="zh-CN" sz="32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gạch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chéo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khoanh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tròn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nối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endParaRPr lang="zh-CN" altLang="en-US" sz="3200" b="1" i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4">
            <a:extLst>
              <a:ext uri="{FF2B5EF4-FFF2-40B4-BE49-F238E27FC236}">
                <a16:creationId xmlns:a16="http://schemas.microsoft.com/office/drawing/2014/main" id="{181B50FA-F070-4C2A-9AC2-3890D26E4CDF}"/>
              </a:ext>
            </a:extLst>
          </p:cNvPr>
          <p:cNvSpPr txBox="1"/>
          <p:nvPr/>
        </p:nvSpPr>
        <p:spPr>
          <a:xfrm>
            <a:off x="327454" y="4572000"/>
            <a:ext cx="8563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ngựa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đậu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vọng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ra.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B7340C-1A99-4F68-B608-8880E10E7286}"/>
              </a:ext>
            </a:extLst>
          </p:cNvPr>
          <p:cNvCxnSpPr>
            <a:cxnSpLocks/>
          </p:cNvCxnSpPr>
          <p:nvPr/>
        </p:nvCxnSpPr>
        <p:spPr>
          <a:xfrm flipH="1">
            <a:off x="5410200" y="4680954"/>
            <a:ext cx="224626" cy="4609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5754DE6D-3D50-449C-9267-B0E175244E9F}"/>
              </a:ext>
            </a:extLst>
          </p:cNvPr>
          <p:cNvSpPr/>
          <p:nvPr/>
        </p:nvSpPr>
        <p:spPr>
          <a:xfrm>
            <a:off x="3352800" y="4477983"/>
            <a:ext cx="784656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817A93-DB69-4807-A96C-7240BA1873A5}"/>
              </a:ext>
            </a:extLst>
          </p:cNvPr>
          <p:cNvSpPr/>
          <p:nvPr/>
        </p:nvSpPr>
        <p:spPr>
          <a:xfrm>
            <a:off x="6134100" y="4539951"/>
            <a:ext cx="533400" cy="6710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AAD8D1-A513-4E9D-9884-B15B4C22AB39}"/>
              </a:ext>
            </a:extLst>
          </p:cNvPr>
          <p:cNvCxnSpPr>
            <a:cxnSpLocks/>
          </p:cNvCxnSpPr>
          <p:nvPr/>
        </p:nvCxnSpPr>
        <p:spPr>
          <a:xfrm>
            <a:off x="463893" y="4343399"/>
            <a:ext cx="43367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2" grpId="0" animBg="1"/>
      <p:bldP spid="30" grpId="0" animBg="1"/>
      <p:bldP spid="31" grpId="0" animBg="1"/>
      <p:bldP spid="32" grpId="0" animBg="1"/>
      <p:bldP spid="58" grpId="0" animBg="1"/>
      <p:bldP spid="59" grpId="0" animBg="1"/>
      <p:bldP spid="61" grpId="0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7937EE6E-3CCA-4C74-9378-214D6D4A3A05}"/>
              </a:ext>
            </a:extLst>
          </p:cNvPr>
          <p:cNvSpPr txBox="1"/>
          <p:nvPr/>
        </p:nvSpPr>
        <p:spPr>
          <a:xfrm flipH="1">
            <a:off x="304800" y="156411"/>
            <a:ext cx="86106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ngựa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đậu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vọng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ra.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8B48ACC0-71DF-40BD-A73A-144CE5A33002}"/>
              </a:ext>
            </a:extLst>
          </p:cNvPr>
          <p:cNvSpPr txBox="1"/>
          <p:nvPr/>
        </p:nvSpPr>
        <p:spPr>
          <a:xfrm>
            <a:off x="304800" y="1853625"/>
            <a:ext cx="828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Hai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t="-37000" r="-1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8E57B43E-2899-4CF1-9B61-3075F2D38B34}"/>
              </a:ext>
            </a:extLst>
          </p:cNvPr>
          <p:cNvSpPr txBox="1"/>
          <p:nvPr/>
        </p:nvSpPr>
        <p:spPr>
          <a:xfrm>
            <a:off x="327454" y="1010971"/>
            <a:ext cx="856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gắt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bồng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9C2C1E-46A2-48F1-BD4E-D274C77804C9}"/>
              </a:ext>
            </a:extLst>
          </p:cNvPr>
          <p:cNvCxnSpPr>
            <a:cxnSpLocks/>
          </p:cNvCxnSpPr>
          <p:nvPr/>
        </p:nvCxnSpPr>
        <p:spPr>
          <a:xfrm>
            <a:off x="838200" y="1474473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B5C720-E6B2-42D4-BAF8-C737EDC5A8EE}"/>
              </a:ext>
            </a:extLst>
          </p:cNvPr>
          <p:cNvCxnSpPr>
            <a:cxnSpLocks/>
          </p:cNvCxnSpPr>
          <p:nvPr/>
        </p:nvCxnSpPr>
        <p:spPr>
          <a:xfrm>
            <a:off x="4326965" y="1538347"/>
            <a:ext cx="1274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3E6878-1FDD-4FB0-99CE-2FD77A0ADA67}"/>
              </a:ext>
            </a:extLst>
          </p:cNvPr>
          <p:cNvCxnSpPr>
            <a:cxnSpLocks/>
          </p:cNvCxnSpPr>
          <p:nvPr/>
        </p:nvCxnSpPr>
        <p:spPr>
          <a:xfrm>
            <a:off x="1752600" y="1513598"/>
            <a:ext cx="2249442" cy="7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A42B71-1631-402F-968B-2E21CD4FE50B}"/>
              </a:ext>
            </a:extLst>
          </p:cNvPr>
          <p:cNvCxnSpPr>
            <a:cxnSpLocks/>
          </p:cNvCxnSpPr>
          <p:nvPr/>
        </p:nvCxnSpPr>
        <p:spPr>
          <a:xfrm>
            <a:off x="5871821" y="1538347"/>
            <a:ext cx="23476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B6BDF0-B420-4E75-882D-B7E4CF05A0A3}"/>
              </a:ext>
            </a:extLst>
          </p:cNvPr>
          <p:cNvSpPr/>
          <p:nvPr/>
        </p:nvSpPr>
        <p:spPr>
          <a:xfrm>
            <a:off x="847980" y="1566082"/>
            <a:ext cx="7620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CN1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8F19E1-A46C-4B51-9E7B-09E1750F8E50}"/>
              </a:ext>
            </a:extLst>
          </p:cNvPr>
          <p:cNvSpPr/>
          <p:nvPr/>
        </p:nvSpPr>
        <p:spPr>
          <a:xfrm>
            <a:off x="4572000" y="1593446"/>
            <a:ext cx="762000" cy="3512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CN2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E85431-96F7-43CA-8762-861BEF3B0BB2}"/>
              </a:ext>
            </a:extLst>
          </p:cNvPr>
          <p:cNvSpPr/>
          <p:nvPr/>
        </p:nvSpPr>
        <p:spPr>
          <a:xfrm>
            <a:off x="2121086" y="1576670"/>
            <a:ext cx="14478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VN1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044393-0097-4815-B116-45C93ADD1DE7}"/>
              </a:ext>
            </a:extLst>
          </p:cNvPr>
          <p:cNvSpPr/>
          <p:nvPr/>
        </p:nvSpPr>
        <p:spPr>
          <a:xfrm>
            <a:off x="6283407" y="1619289"/>
            <a:ext cx="1447800" cy="38100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VN2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53C3F68-23E2-439E-9D8C-2B23891A6896}"/>
              </a:ext>
            </a:extLst>
          </p:cNvPr>
          <p:cNvSpPr/>
          <p:nvPr/>
        </p:nvSpPr>
        <p:spPr>
          <a:xfrm rot="16200000">
            <a:off x="2373147" y="-541605"/>
            <a:ext cx="108368" cy="3149424"/>
          </a:xfrm>
          <a:prstGeom prst="rightBrace">
            <a:avLst>
              <a:gd name="adj1" fmla="val 8333"/>
              <a:gd name="adj2" fmla="val 50182"/>
            </a:avLst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B9E892-1EE1-499E-9C37-54E0C1956CC0}"/>
              </a:ext>
            </a:extLst>
          </p:cNvPr>
          <p:cNvSpPr/>
          <p:nvPr/>
        </p:nvSpPr>
        <p:spPr>
          <a:xfrm>
            <a:off x="1676400" y="394208"/>
            <a:ext cx="1204784" cy="5140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0542B27-FE31-4860-9593-04C72440AE35}"/>
              </a:ext>
            </a:extLst>
          </p:cNvPr>
          <p:cNvSpPr/>
          <p:nvPr/>
        </p:nvSpPr>
        <p:spPr>
          <a:xfrm rot="16200000">
            <a:off x="6329296" y="-826073"/>
            <a:ext cx="133225" cy="3737400"/>
          </a:xfrm>
          <a:prstGeom prst="rightBrace">
            <a:avLst>
              <a:gd name="adj1" fmla="val 8333"/>
              <a:gd name="adj2" fmla="val 50182"/>
            </a:avLst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64EDA2F-E2C0-49E8-B21B-0E09288F521A}"/>
              </a:ext>
            </a:extLst>
          </p:cNvPr>
          <p:cNvSpPr/>
          <p:nvPr/>
        </p:nvSpPr>
        <p:spPr>
          <a:xfrm>
            <a:off x="5715000" y="381000"/>
            <a:ext cx="1204784" cy="5140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FFADEA-97F7-4C26-9CC7-50F23675BEEC}"/>
              </a:ext>
            </a:extLst>
          </p:cNvPr>
          <p:cNvCxnSpPr>
            <a:cxnSpLocks/>
          </p:cNvCxnSpPr>
          <p:nvPr/>
        </p:nvCxnSpPr>
        <p:spPr>
          <a:xfrm flipH="1">
            <a:off x="4149299" y="1065845"/>
            <a:ext cx="236838" cy="5626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DFF77EB0-F805-4DE2-8337-E03599222816}"/>
              </a:ext>
            </a:extLst>
          </p:cNvPr>
          <p:cNvSpPr/>
          <p:nvPr/>
        </p:nvSpPr>
        <p:spPr>
          <a:xfrm>
            <a:off x="1718249" y="912814"/>
            <a:ext cx="797939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29F6D7-3A34-4897-88DF-F64490018048}"/>
              </a:ext>
            </a:extLst>
          </p:cNvPr>
          <p:cNvSpPr/>
          <p:nvPr/>
        </p:nvSpPr>
        <p:spPr>
          <a:xfrm>
            <a:off x="5802881" y="917069"/>
            <a:ext cx="902719" cy="7608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文本框 4">
            <a:extLst>
              <a:ext uri="{FF2B5EF4-FFF2-40B4-BE49-F238E27FC236}">
                <a16:creationId xmlns:a16="http://schemas.microsoft.com/office/drawing/2014/main" id="{181B50FA-F070-4C2A-9AC2-3890D26E4CDF}"/>
              </a:ext>
            </a:extLst>
          </p:cNvPr>
          <p:cNvSpPr txBox="1"/>
          <p:nvPr/>
        </p:nvSpPr>
        <p:spPr>
          <a:xfrm>
            <a:off x="214027" y="2719732"/>
            <a:ext cx="8563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gắt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bồng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endParaRPr lang="en-US" altLang="zh-CN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B7340C-1A99-4F68-B608-8880E10E7286}"/>
              </a:ext>
            </a:extLst>
          </p:cNvPr>
          <p:cNvCxnSpPr>
            <a:cxnSpLocks/>
          </p:cNvCxnSpPr>
          <p:nvPr/>
        </p:nvCxnSpPr>
        <p:spPr>
          <a:xfrm flipH="1">
            <a:off x="4043092" y="2786936"/>
            <a:ext cx="224626" cy="4609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5754DE6D-3D50-449C-9267-B0E175244E9F}"/>
              </a:ext>
            </a:extLst>
          </p:cNvPr>
          <p:cNvSpPr/>
          <p:nvPr/>
        </p:nvSpPr>
        <p:spPr>
          <a:xfrm>
            <a:off x="1556950" y="2692000"/>
            <a:ext cx="959238" cy="765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817A93-DB69-4807-A96C-7240BA1873A5}"/>
              </a:ext>
            </a:extLst>
          </p:cNvPr>
          <p:cNvSpPr/>
          <p:nvPr/>
        </p:nvSpPr>
        <p:spPr>
          <a:xfrm>
            <a:off x="5748252" y="2684665"/>
            <a:ext cx="879561" cy="7724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155115-EDA0-4DAE-90BF-9236935D38DF}"/>
              </a:ext>
            </a:extLst>
          </p:cNvPr>
          <p:cNvCxnSpPr>
            <a:cxnSpLocks/>
          </p:cNvCxnSpPr>
          <p:nvPr/>
        </p:nvCxnSpPr>
        <p:spPr>
          <a:xfrm>
            <a:off x="360405" y="2534465"/>
            <a:ext cx="12397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文本框 4">
            <a:extLst>
              <a:ext uri="{FF2B5EF4-FFF2-40B4-BE49-F238E27FC236}">
                <a16:creationId xmlns:a16="http://schemas.microsoft.com/office/drawing/2014/main" id="{C99B868B-3A4F-4D4B-A3A5-58FF5F7E0631}"/>
              </a:ext>
            </a:extLst>
          </p:cNvPr>
          <p:cNvSpPr txBox="1"/>
          <p:nvPr/>
        </p:nvSpPr>
        <p:spPr>
          <a:xfrm>
            <a:off x="327454" y="4211577"/>
            <a:ext cx="867471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lgDash"/>
            <a:extLst>
              <a:ext uri="{C807C97D-BFC1-408E-A445-0C87EB9F89A2}">
                <ask:lineSketchStyleProps xmlns:ask="http://schemas.microsoft.com/office/drawing/2018/sketchyshapes" sd="4194945536">
                  <a:custGeom>
                    <a:avLst/>
                    <a:gdLst>
                      <a:gd name="connsiteX0" fmla="*/ 0 w 6716236"/>
                      <a:gd name="connsiteY0" fmla="*/ 0 h 707886"/>
                      <a:gd name="connsiteX1" fmla="*/ 626849 w 6716236"/>
                      <a:gd name="connsiteY1" fmla="*/ 0 h 707886"/>
                      <a:gd name="connsiteX2" fmla="*/ 985048 w 6716236"/>
                      <a:gd name="connsiteY2" fmla="*/ 0 h 707886"/>
                      <a:gd name="connsiteX3" fmla="*/ 1343247 w 6716236"/>
                      <a:gd name="connsiteY3" fmla="*/ 0 h 707886"/>
                      <a:gd name="connsiteX4" fmla="*/ 1701446 w 6716236"/>
                      <a:gd name="connsiteY4" fmla="*/ 0 h 707886"/>
                      <a:gd name="connsiteX5" fmla="*/ 2193970 w 6716236"/>
                      <a:gd name="connsiteY5" fmla="*/ 0 h 707886"/>
                      <a:gd name="connsiteX6" fmla="*/ 2552170 w 6716236"/>
                      <a:gd name="connsiteY6" fmla="*/ 0 h 707886"/>
                      <a:gd name="connsiteX7" fmla="*/ 3246181 w 6716236"/>
                      <a:gd name="connsiteY7" fmla="*/ 0 h 707886"/>
                      <a:gd name="connsiteX8" fmla="*/ 3738705 w 6716236"/>
                      <a:gd name="connsiteY8" fmla="*/ 0 h 707886"/>
                      <a:gd name="connsiteX9" fmla="*/ 4432716 w 6716236"/>
                      <a:gd name="connsiteY9" fmla="*/ 0 h 707886"/>
                      <a:gd name="connsiteX10" fmla="*/ 5126727 w 6716236"/>
                      <a:gd name="connsiteY10" fmla="*/ 0 h 707886"/>
                      <a:gd name="connsiteX11" fmla="*/ 5552088 w 6716236"/>
                      <a:gd name="connsiteY11" fmla="*/ 0 h 707886"/>
                      <a:gd name="connsiteX12" fmla="*/ 6716236 w 6716236"/>
                      <a:gd name="connsiteY12" fmla="*/ 0 h 707886"/>
                      <a:gd name="connsiteX13" fmla="*/ 6716236 w 6716236"/>
                      <a:gd name="connsiteY13" fmla="*/ 361022 h 707886"/>
                      <a:gd name="connsiteX14" fmla="*/ 6716236 w 6716236"/>
                      <a:gd name="connsiteY14" fmla="*/ 707886 h 707886"/>
                      <a:gd name="connsiteX15" fmla="*/ 6223712 w 6716236"/>
                      <a:gd name="connsiteY15" fmla="*/ 707886 h 707886"/>
                      <a:gd name="connsiteX16" fmla="*/ 5798350 w 6716236"/>
                      <a:gd name="connsiteY16" fmla="*/ 707886 h 707886"/>
                      <a:gd name="connsiteX17" fmla="*/ 5372989 w 6716236"/>
                      <a:gd name="connsiteY17" fmla="*/ 707886 h 707886"/>
                      <a:gd name="connsiteX18" fmla="*/ 5014790 w 6716236"/>
                      <a:gd name="connsiteY18" fmla="*/ 707886 h 707886"/>
                      <a:gd name="connsiteX19" fmla="*/ 4320778 w 6716236"/>
                      <a:gd name="connsiteY19" fmla="*/ 707886 h 707886"/>
                      <a:gd name="connsiteX20" fmla="*/ 3761092 w 6716236"/>
                      <a:gd name="connsiteY20" fmla="*/ 707886 h 707886"/>
                      <a:gd name="connsiteX21" fmla="*/ 3067081 w 6716236"/>
                      <a:gd name="connsiteY21" fmla="*/ 707886 h 707886"/>
                      <a:gd name="connsiteX22" fmla="*/ 2574557 w 6716236"/>
                      <a:gd name="connsiteY22" fmla="*/ 707886 h 707886"/>
                      <a:gd name="connsiteX23" fmla="*/ 2014871 w 6716236"/>
                      <a:gd name="connsiteY23" fmla="*/ 707886 h 707886"/>
                      <a:gd name="connsiteX24" fmla="*/ 1320860 w 6716236"/>
                      <a:gd name="connsiteY24" fmla="*/ 707886 h 707886"/>
                      <a:gd name="connsiteX25" fmla="*/ 962660 w 6716236"/>
                      <a:gd name="connsiteY25" fmla="*/ 707886 h 707886"/>
                      <a:gd name="connsiteX26" fmla="*/ 0 w 6716236"/>
                      <a:gd name="connsiteY26" fmla="*/ 707886 h 707886"/>
                      <a:gd name="connsiteX27" fmla="*/ 0 w 6716236"/>
                      <a:gd name="connsiteY27" fmla="*/ 346864 h 707886"/>
                      <a:gd name="connsiteX28" fmla="*/ 0 w 6716236"/>
                      <a:gd name="connsiteY2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716236" h="707886" extrusionOk="0">
                        <a:moveTo>
                          <a:pt x="0" y="0"/>
                        </a:moveTo>
                        <a:cubicBezTo>
                          <a:pt x="249052" y="-72489"/>
                          <a:pt x="374868" y="65448"/>
                          <a:pt x="626849" y="0"/>
                        </a:cubicBezTo>
                        <a:cubicBezTo>
                          <a:pt x="878830" y="-65448"/>
                          <a:pt x="814935" y="32745"/>
                          <a:pt x="985048" y="0"/>
                        </a:cubicBezTo>
                        <a:cubicBezTo>
                          <a:pt x="1155161" y="-32745"/>
                          <a:pt x="1187122" y="17280"/>
                          <a:pt x="1343247" y="0"/>
                        </a:cubicBezTo>
                        <a:cubicBezTo>
                          <a:pt x="1499372" y="-17280"/>
                          <a:pt x="1563812" y="37269"/>
                          <a:pt x="1701446" y="0"/>
                        </a:cubicBezTo>
                        <a:cubicBezTo>
                          <a:pt x="1839080" y="-37269"/>
                          <a:pt x="1954520" y="50726"/>
                          <a:pt x="2193970" y="0"/>
                        </a:cubicBezTo>
                        <a:cubicBezTo>
                          <a:pt x="2433420" y="-50726"/>
                          <a:pt x="2389152" y="14182"/>
                          <a:pt x="2552170" y="0"/>
                        </a:cubicBezTo>
                        <a:cubicBezTo>
                          <a:pt x="2715188" y="-14182"/>
                          <a:pt x="2990612" y="55257"/>
                          <a:pt x="3246181" y="0"/>
                        </a:cubicBezTo>
                        <a:cubicBezTo>
                          <a:pt x="3501750" y="-55257"/>
                          <a:pt x="3519046" y="48002"/>
                          <a:pt x="3738705" y="0"/>
                        </a:cubicBezTo>
                        <a:cubicBezTo>
                          <a:pt x="3958364" y="-48002"/>
                          <a:pt x="4099910" y="67369"/>
                          <a:pt x="4432716" y="0"/>
                        </a:cubicBezTo>
                        <a:cubicBezTo>
                          <a:pt x="4765522" y="-67369"/>
                          <a:pt x="4843436" y="76338"/>
                          <a:pt x="5126727" y="0"/>
                        </a:cubicBezTo>
                        <a:cubicBezTo>
                          <a:pt x="5410018" y="-76338"/>
                          <a:pt x="5375301" y="13768"/>
                          <a:pt x="5552088" y="0"/>
                        </a:cubicBezTo>
                        <a:cubicBezTo>
                          <a:pt x="5728875" y="-13768"/>
                          <a:pt x="6436852" y="93595"/>
                          <a:pt x="6716236" y="0"/>
                        </a:cubicBezTo>
                        <a:cubicBezTo>
                          <a:pt x="6732506" y="174736"/>
                          <a:pt x="6691835" y="254765"/>
                          <a:pt x="6716236" y="361022"/>
                        </a:cubicBezTo>
                        <a:cubicBezTo>
                          <a:pt x="6740637" y="467279"/>
                          <a:pt x="6690851" y="554057"/>
                          <a:pt x="6716236" y="707886"/>
                        </a:cubicBezTo>
                        <a:cubicBezTo>
                          <a:pt x="6522870" y="728590"/>
                          <a:pt x="6337316" y="684764"/>
                          <a:pt x="6223712" y="707886"/>
                        </a:cubicBezTo>
                        <a:cubicBezTo>
                          <a:pt x="6110108" y="731008"/>
                          <a:pt x="5976271" y="695465"/>
                          <a:pt x="5798350" y="707886"/>
                        </a:cubicBezTo>
                        <a:cubicBezTo>
                          <a:pt x="5620429" y="720307"/>
                          <a:pt x="5551251" y="667345"/>
                          <a:pt x="5372989" y="707886"/>
                        </a:cubicBezTo>
                        <a:cubicBezTo>
                          <a:pt x="5194727" y="748427"/>
                          <a:pt x="5102474" y="669254"/>
                          <a:pt x="5014790" y="707886"/>
                        </a:cubicBezTo>
                        <a:cubicBezTo>
                          <a:pt x="4927106" y="746518"/>
                          <a:pt x="4600275" y="694935"/>
                          <a:pt x="4320778" y="707886"/>
                        </a:cubicBezTo>
                        <a:cubicBezTo>
                          <a:pt x="4041281" y="720837"/>
                          <a:pt x="3964814" y="696776"/>
                          <a:pt x="3761092" y="707886"/>
                        </a:cubicBezTo>
                        <a:cubicBezTo>
                          <a:pt x="3557370" y="718996"/>
                          <a:pt x="3283706" y="705527"/>
                          <a:pt x="3067081" y="707886"/>
                        </a:cubicBezTo>
                        <a:cubicBezTo>
                          <a:pt x="2850456" y="710245"/>
                          <a:pt x="2782750" y="650018"/>
                          <a:pt x="2574557" y="707886"/>
                        </a:cubicBezTo>
                        <a:cubicBezTo>
                          <a:pt x="2366364" y="765754"/>
                          <a:pt x="2203971" y="698721"/>
                          <a:pt x="2014871" y="707886"/>
                        </a:cubicBezTo>
                        <a:cubicBezTo>
                          <a:pt x="1825771" y="717051"/>
                          <a:pt x="1629581" y="691289"/>
                          <a:pt x="1320860" y="707886"/>
                        </a:cubicBezTo>
                        <a:cubicBezTo>
                          <a:pt x="1012139" y="724483"/>
                          <a:pt x="1050188" y="691574"/>
                          <a:pt x="962660" y="707886"/>
                        </a:cubicBezTo>
                        <a:cubicBezTo>
                          <a:pt x="875132" y="724198"/>
                          <a:pt x="467258" y="626025"/>
                          <a:pt x="0" y="707886"/>
                        </a:cubicBezTo>
                        <a:cubicBezTo>
                          <a:pt x="-31550" y="553372"/>
                          <a:pt x="28877" y="472427"/>
                          <a:pt x="0" y="346864"/>
                        </a:cubicBezTo>
                        <a:cubicBezTo>
                          <a:pt x="-28877" y="221301"/>
                          <a:pt x="6986" y="1449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hệ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2" grpId="0" animBg="1"/>
      <p:bldP spid="30" grpId="0" animBg="1"/>
      <p:bldP spid="31" grpId="0" animBg="1"/>
      <p:bldP spid="32" grpId="0" animBg="1"/>
      <p:bldP spid="58" grpId="0" animBg="1"/>
      <p:bldP spid="59" grpId="0" animBg="1"/>
      <p:bldP spid="61" grpId="0"/>
      <p:bldP spid="63" grpId="0" animBg="1"/>
      <p:bldP spid="64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9941691E-6628-42FF-ADAE-B807EAFE5078}"/>
              </a:ext>
            </a:extLst>
          </p:cNvPr>
          <p:cNvSpPr txBox="1"/>
          <p:nvPr/>
        </p:nvSpPr>
        <p:spPr>
          <a:xfrm>
            <a:off x="722300" y="228600"/>
            <a:ext cx="7777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u="sng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2/ VBT/ 37:</a:t>
            </a:r>
            <a:r>
              <a:rPr lang="en-US" altLang="zh-CN" sz="3200" b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chỗ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b="1" i="1" dirty="0">
                <a:solidFill>
                  <a:srgbClr val="2D541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3200" b="1" i="1" dirty="0">
              <a:solidFill>
                <a:srgbClr val="2D5419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7E358D-C025-4C57-ADAC-B57181C1F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70037"/>
            <a:ext cx="811894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a) </a:t>
            </a:r>
            <a:r>
              <a:rPr lang="en-US" altLang="en-US" b="1" dirty="0" err="1">
                <a:solidFill>
                  <a:srgbClr val="0000CC"/>
                </a:solidFill>
              </a:rPr>
              <a:t>Mưa</a:t>
            </a:r>
            <a:r>
              <a:rPr lang="en-US" altLang="en-US" b="1" dirty="0">
                <a:solidFill>
                  <a:srgbClr val="0000CC"/>
                </a:solidFill>
              </a:rPr>
              <a:t> … to, </a:t>
            </a:r>
            <a:r>
              <a:rPr lang="en-US" altLang="en-US" b="1" dirty="0" err="1">
                <a:solidFill>
                  <a:srgbClr val="0000CC"/>
                </a:solidFill>
              </a:rPr>
              <a:t>gió</a:t>
            </a:r>
            <a:r>
              <a:rPr lang="en-US" altLang="en-US" b="1" dirty="0">
                <a:solidFill>
                  <a:srgbClr val="0000CC"/>
                </a:solidFill>
              </a:rPr>
              <a:t> … </a:t>
            </a:r>
            <a:r>
              <a:rPr lang="en-US" altLang="en-US" b="1" dirty="0" err="1">
                <a:solidFill>
                  <a:srgbClr val="0000CC"/>
                </a:solidFill>
              </a:rPr>
              <a:t>thổi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mạnh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89C027-C07D-42F2-8AE4-0350DB22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42" y="2789237"/>
            <a:ext cx="851835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b) </a:t>
            </a:r>
            <a:r>
              <a:rPr lang="en-US" altLang="en-US" b="1" dirty="0" err="1">
                <a:solidFill>
                  <a:srgbClr val="0000CC"/>
                </a:solidFill>
              </a:rPr>
              <a:t>Trời</a:t>
            </a:r>
            <a:r>
              <a:rPr lang="en-US" altLang="en-US" b="1" dirty="0">
                <a:solidFill>
                  <a:srgbClr val="0000CC"/>
                </a:solidFill>
              </a:rPr>
              <a:t> … </a:t>
            </a:r>
            <a:r>
              <a:rPr lang="en-US" altLang="en-US" b="1" dirty="0" err="1">
                <a:solidFill>
                  <a:srgbClr val="0000CC"/>
                </a:solidFill>
              </a:rPr>
              <a:t>hửng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sáng</a:t>
            </a:r>
            <a:r>
              <a:rPr lang="en-US" altLang="en-US" b="1" dirty="0">
                <a:solidFill>
                  <a:srgbClr val="0000CC"/>
                </a:solidFill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</a:rPr>
              <a:t>nông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dân</a:t>
            </a:r>
            <a:r>
              <a:rPr lang="en-US" altLang="en-US" b="1" dirty="0">
                <a:solidFill>
                  <a:srgbClr val="0000CC"/>
                </a:solidFill>
              </a:rPr>
              <a:t> … ra </a:t>
            </a:r>
            <a:r>
              <a:rPr lang="en-US" altLang="en-US" b="1" dirty="0" err="1">
                <a:solidFill>
                  <a:srgbClr val="0000CC"/>
                </a:solidFill>
              </a:rPr>
              <a:t>đồng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7F4D8D-DCF4-4356-BB44-B1978FE1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89" y="4008438"/>
            <a:ext cx="8386011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c) </a:t>
            </a:r>
            <a:r>
              <a:rPr lang="en-US" altLang="en-US" b="1" dirty="0" err="1">
                <a:solidFill>
                  <a:srgbClr val="0000CC"/>
                </a:solidFill>
              </a:rPr>
              <a:t>Thủy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Tinh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dâng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nước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cao</a:t>
            </a:r>
            <a:r>
              <a:rPr lang="en-US" altLang="en-US" b="1" dirty="0">
                <a:solidFill>
                  <a:srgbClr val="0000CC"/>
                </a:solidFill>
              </a:rPr>
              <a:t> … , </a:t>
            </a:r>
            <a:r>
              <a:rPr lang="en-US" altLang="en-US" b="1" dirty="0" err="1">
                <a:solidFill>
                  <a:srgbClr val="0000CC"/>
                </a:solidFill>
              </a:rPr>
              <a:t>Sơn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Tinh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làm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núi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cao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lên</a:t>
            </a:r>
            <a:r>
              <a:rPr lang="en-US" altLang="en-US" b="1" dirty="0">
                <a:solidFill>
                  <a:srgbClr val="0000CC"/>
                </a:solidFill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38977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221666" cy="63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D02220-CC0E-442A-82B9-952636D7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39" y="2286000"/>
            <a:ext cx="7391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4BC4C-09EA-46AC-8677-6574D33172B2}"/>
              </a:ext>
            </a:extLst>
          </p:cNvPr>
          <p:cNvSpPr txBox="1">
            <a:spLocks/>
          </p:cNvSpPr>
          <p:nvPr/>
        </p:nvSpPr>
        <p:spPr bwMode="auto">
          <a:xfrm>
            <a:off x="3657600" y="3124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/>
              <a:t>Thời</a:t>
            </a:r>
            <a:r>
              <a:rPr lang="en-US" sz="2800" kern="0" dirty="0"/>
              <a:t> </a:t>
            </a:r>
            <a:r>
              <a:rPr lang="en-US" sz="2800" kern="0" dirty="0" err="1"/>
              <a:t>gian</a:t>
            </a:r>
            <a:r>
              <a:rPr lang="en-US" sz="2800" kern="0" dirty="0"/>
              <a:t>: </a:t>
            </a:r>
          </a:p>
          <a:p>
            <a:pPr marL="0" indent="0">
              <a:buFontTx/>
              <a:buNone/>
            </a:pPr>
            <a:r>
              <a:rPr lang="en-US" sz="2800" kern="0" dirty="0"/>
              <a:t>+ </a:t>
            </a:r>
            <a:r>
              <a:rPr lang="en-US" sz="2800" kern="0" dirty="0" err="1"/>
              <a:t>Cá</a:t>
            </a:r>
            <a:r>
              <a:rPr lang="en-US" sz="2800" kern="0" dirty="0"/>
              <a:t> </a:t>
            </a:r>
            <a:r>
              <a:rPr lang="en-US" sz="2800" kern="0" dirty="0" err="1"/>
              <a:t>nhân</a:t>
            </a:r>
            <a:r>
              <a:rPr lang="en-US" sz="2800" kern="0" dirty="0"/>
              <a:t>: 3 </a:t>
            </a:r>
            <a:r>
              <a:rPr lang="en-US" sz="2800" kern="0" dirty="0" err="1"/>
              <a:t>phút</a:t>
            </a:r>
            <a:endParaRPr lang="en-US" sz="2800" kern="0" dirty="0"/>
          </a:p>
          <a:p>
            <a:pPr marL="0" indent="0">
              <a:buFontTx/>
              <a:buNone/>
            </a:pPr>
            <a:r>
              <a:rPr lang="en-US" sz="2800" kern="0" dirty="0"/>
              <a:t>+ Chung: 5 </a:t>
            </a:r>
            <a:r>
              <a:rPr lang="en-US" sz="2800" kern="0" dirty="0" err="1"/>
              <a:t>phút</a:t>
            </a:r>
            <a:r>
              <a:rPr lang="en-US" sz="2800" kern="0" dirty="0"/>
              <a:t> </a:t>
            </a:r>
          </a:p>
          <a:p>
            <a:pPr marL="0" indent="0">
              <a:buFontTx/>
              <a:buNone/>
            </a:pPr>
            <a:r>
              <a:rPr lang="en-US" sz="2800" kern="0" dirty="0" err="1"/>
              <a:t>Số</a:t>
            </a:r>
            <a:r>
              <a:rPr lang="en-US" sz="2800" kern="0" dirty="0"/>
              <a:t> </a:t>
            </a:r>
            <a:r>
              <a:rPr lang="en-US" sz="2800" kern="0" dirty="0" err="1"/>
              <a:t>lượng</a:t>
            </a:r>
            <a:r>
              <a:rPr lang="en-US" sz="2800" kern="0" dirty="0"/>
              <a:t>: 5- 6 </a:t>
            </a:r>
            <a:r>
              <a:rPr lang="en-US" sz="2800" kern="0" dirty="0" err="1"/>
              <a:t>thành</a:t>
            </a:r>
            <a:r>
              <a:rPr lang="en-US" sz="2800" kern="0" dirty="0"/>
              <a:t> </a:t>
            </a:r>
            <a:r>
              <a:rPr lang="en-US" sz="2800" kern="0" dirty="0" err="1"/>
              <a:t>viên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475057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5C350E-13A3-4668-A84E-FB9BB764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08" y="1338263"/>
            <a:ext cx="62281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EDF2486-2834-48AB-8B0D-510D252D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" y="533400"/>
            <a:ext cx="8794376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2DEF849-F21B-4861-979A-F47615EF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045" y="2179637"/>
            <a:ext cx="62281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85A974-8450-4164-A75F-ECC516DF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745" y="2789237"/>
            <a:ext cx="62281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214533E-195B-46C5-B65D-B6CB5A20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045" y="3352800"/>
            <a:ext cx="62281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2D11CA0-00D9-418F-B6A5-9F68DB6EB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045" y="4008437"/>
            <a:ext cx="62281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0188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6C2A66-8FEC-414D-BAF9-BE3DD3613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38"/>
            <a:ext cx="4862762" cy="563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891B215-1B69-4C7E-BF85-75283817A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4392571"/>
            <a:ext cx="4724397" cy="1246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DF88BB0-776B-4654-B3BB-94243911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4572000" cy="563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picture containing outdoor, person, night, dark&#10;&#10;Description automatically generated">
            <a:extLst>
              <a:ext uri="{FF2B5EF4-FFF2-40B4-BE49-F238E27FC236}">
                <a16:creationId xmlns:a16="http://schemas.microsoft.com/office/drawing/2014/main" id="{B286EB2D-C225-40D0-9FD5-D82EE590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7921"/>
            <a:ext cx="4572000" cy="3047999"/>
          </a:xfrm>
          <a:prstGeom prst="rect">
            <a:avLst/>
          </a:prstGeom>
        </p:spPr>
      </p:pic>
      <p:pic>
        <p:nvPicPr>
          <p:cNvPr id="12" name="Picture 11" descr="A picture containing sky, outdoor, clouds, sunset&#10;&#10;Description automatically generated">
            <a:extLst>
              <a:ext uri="{FF2B5EF4-FFF2-40B4-BE49-F238E27FC236}">
                <a16:creationId xmlns:a16="http://schemas.microsoft.com/office/drawing/2014/main" id="{B1F1A916-42CF-467E-B807-36759593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310"/>
            <a:ext cx="4572000" cy="303580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95CAB3-BEE2-4CFA-9244-7B114DCB7343}"/>
              </a:ext>
            </a:extLst>
          </p:cNvPr>
          <p:cNvSpPr/>
          <p:nvPr/>
        </p:nvSpPr>
        <p:spPr>
          <a:xfrm rot="16200000">
            <a:off x="1934463" y="2577764"/>
            <a:ext cx="430306" cy="203627"/>
          </a:xfrm>
          <a:prstGeom prst="rightArrow">
            <a:avLst/>
          </a:prstGeom>
          <a:solidFill>
            <a:srgbClr val="002060"/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4D5C35-C648-41D9-BE47-4FCBAC3AC1D3}"/>
              </a:ext>
            </a:extLst>
          </p:cNvPr>
          <p:cNvSpPr/>
          <p:nvPr/>
        </p:nvSpPr>
        <p:spPr>
          <a:xfrm rot="5400000">
            <a:off x="6765792" y="4129048"/>
            <a:ext cx="430306" cy="238205"/>
          </a:xfrm>
          <a:prstGeom prst="rightArrow">
            <a:avLst/>
          </a:prstGeom>
          <a:solidFill>
            <a:srgbClr val="002060"/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B24CBF03-8C1C-4C37-A8FD-984755D02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8438"/>
            <a:ext cx="4191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8FF6CB0-82DC-4F4F-A4BE-179C7124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8638"/>
            <a:ext cx="44470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BB98C-7620-4F5C-8D0D-DD4AEEDD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62000"/>
            <a:ext cx="4696976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836457E-B984-4483-A4E4-B2E97427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484437"/>
            <a:ext cx="457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map&#10;&#10;Description automatically generated">
            <a:extLst>
              <a:ext uri="{FF2B5EF4-FFF2-40B4-BE49-F238E27FC236}">
                <a16:creationId xmlns:a16="http://schemas.microsoft.com/office/drawing/2014/main" id="{DFA0CE24-7BCB-4EB7-87EC-93B0340C3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76" y="202685"/>
            <a:ext cx="4447024" cy="64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619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221666" cy="63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35569" y="2584939"/>
            <a:ext cx="5064369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816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7359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9001"/>
            <a:ext cx="9144000" cy="22818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1604612"/>
            <a:ext cx="4544030" cy="43961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2155343" cy="5143500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id="{9856C36C-8728-400D-8022-4303E7B6D297}"/>
              </a:ext>
            </a:extLst>
          </p:cNvPr>
          <p:cNvSpPr txBox="1"/>
          <p:nvPr/>
        </p:nvSpPr>
        <p:spPr>
          <a:xfrm>
            <a:off x="2792639" y="564657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F0502020204030204"/>
                <a:ea typeface="等线" panose="02010600030101010101" pitchFamily="2" charset="-122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等线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99C9D39E-4AA0-4EB7-9F04-E2907FD201BE}"/>
              </a:ext>
            </a:extLst>
          </p:cNvPr>
          <p:cNvSpPr txBox="1"/>
          <p:nvPr/>
        </p:nvSpPr>
        <p:spPr>
          <a:xfrm>
            <a:off x="4136515" y="1419481"/>
            <a:ext cx="465834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Đuổi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chữ</a:t>
            </a:r>
            <a:endParaRPr lang="ko-KR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5569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8FA0-4A01-4FCA-8958-A1DF95B5364C}"/>
              </a:ext>
            </a:extLst>
          </p:cNvPr>
          <p:cNvSpPr txBox="1">
            <a:spLocks/>
          </p:cNvSpPr>
          <p:nvPr/>
        </p:nvSpPr>
        <p:spPr>
          <a:xfrm>
            <a:off x="2704780" y="914400"/>
            <a:ext cx="3608727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8C202-3D10-401B-80F4-433996215507}"/>
              </a:ext>
            </a:extLst>
          </p:cNvPr>
          <p:cNvSpPr txBox="1">
            <a:spLocks/>
          </p:cNvSpPr>
          <p:nvPr/>
        </p:nvSpPr>
        <p:spPr>
          <a:xfrm>
            <a:off x="914400" y="1716472"/>
            <a:ext cx="7443061" cy="148226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lnSpc>
                <a:spcPct val="100000"/>
              </a:lnSpc>
              <a:buNone/>
            </a:pP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5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5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B8B8B68-5515-445A-8DB8-67F53EE9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7239000" cy="3505200"/>
          </a:xfrm>
          <a:prstGeom prst="rect">
            <a:avLst/>
          </a:prstGeom>
        </p:spPr>
      </p:pic>
      <p:grpSp>
        <p:nvGrpSpPr>
          <p:cNvPr id="6" name="Google Shape;113;p2">
            <a:extLst>
              <a:ext uri="{FF2B5EF4-FFF2-40B4-BE49-F238E27FC236}">
                <a16:creationId xmlns:a16="http://schemas.microsoft.com/office/drawing/2014/main" id="{AC8510D8-2582-4604-A9FB-F5EC4E02C9A1}"/>
              </a:ext>
            </a:extLst>
          </p:cNvPr>
          <p:cNvGrpSpPr/>
          <p:nvPr/>
        </p:nvGrpSpPr>
        <p:grpSpPr>
          <a:xfrm>
            <a:off x="1561443" y="4371476"/>
            <a:ext cx="3719073" cy="591918"/>
            <a:chOff x="1955677" y="5701556"/>
            <a:chExt cx="2016650" cy="679098"/>
          </a:xfrm>
        </p:grpSpPr>
        <p:sp>
          <p:nvSpPr>
            <p:cNvPr id="7" name="Google Shape;114;p2">
              <a:extLst>
                <a:ext uri="{FF2B5EF4-FFF2-40B4-BE49-F238E27FC236}">
                  <a16:creationId xmlns:a16="http://schemas.microsoft.com/office/drawing/2014/main" id="{3745ADC9-A531-462D-8376-338D50B5FA89}"/>
                </a:ext>
              </a:extLst>
            </p:cNvPr>
            <p:cNvSpPr/>
            <p:nvPr/>
          </p:nvSpPr>
          <p:spPr>
            <a:xfrm>
              <a:off x="1955677" y="5701556"/>
              <a:ext cx="2016650" cy="663388"/>
            </a:xfrm>
            <a:prstGeom prst="round1Rect">
              <a:avLst>
                <a:gd name="adj" fmla="val 16667"/>
              </a:avLst>
            </a:prstGeom>
            <a:solidFill>
              <a:srgbClr val="18445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5;p2">
              <a:extLst>
                <a:ext uri="{FF2B5EF4-FFF2-40B4-BE49-F238E27FC236}">
                  <a16:creationId xmlns:a16="http://schemas.microsoft.com/office/drawing/2014/main" id="{002D3B43-906D-4C4F-B376-50F91336A52E}"/>
                </a:ext>
              </a:extLst>
            </p:cNvPr>
            <p:cNvSpPr txBox="1"/>
            <p:nvPr/>
          </p:nvSpPr>
          <p:spPr>
            <a:xfrm>
              <a:off x="2042095" y="5718613"/>
              <a:ext cx="1930232" cy="662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Tôi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càng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nói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, …..</a:t>
              </a:r>
              <a:endParaRPr sz="33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13;p2">
            <a:extLst>
              <a:ext uri="{FF2B5EF4-FFF2-40B4-BE49-F238E27FC236}">
                <a16:creationId xmlns:a16="http://schemas.microsoft.com/office/drawing/2014/main" id="{96591F36-7161-4585-97B1-2FAE2BB06E95}"/>
              </a:ext>
            </a:extLst>
          </p:cNvPr>
          <p:cNvGrpSpPr/>
          <p:nvPr/>
        </p:nvGrpSpPr>
        <p:grpSpPr>
          <a:xfrm>
            <a:off x="524352" y="5213602"/>
            <a:ext cx="6952296" cy="591918"/>
            <a:chOff x="1955677" y="5685846"/>
            <a:chExt cx="2016650" cy="679098"/>
          </a:xfrm>
        </p:grpSpPr>
        <p:sp>
          <p:nvSpPr>
            <p:cNvPr id="4" name="Google Shape;114;p2">
              <a:extLst>
                <a:ext uri="{FF2B5EF4-FFF2-40B4-BE49-F238E27FC236}">
                  <a16:creationId xmlns:a16="http://schemas.microsoft.com/office/drawing/2014/main" id="{E33B9270-83BC-4259-A7AD-8F70268CD5F2}"/>
                </a:ext>
              </a:extLst>
            </p:cNvPr>
            <p:cNvSpPr/>
            <p:nvPr/>
          </p:nvSpPr>
          <p:spPr>
            <a:xfrm>
              <a:off x="1955677" y="5701556"/>
              <a:ext cx="2016650" cy="663388"/>
            </a:xfrm>
            <a:prstGeom prst="round1Rect">
              <a:avLst>
                <a:gd name="adj" fmla="val 16667"/>
              </a:avLst>
            </a:prstGeom>
            <a:solidFill>
              <a:srgbClr val="18445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5;p2">
              <a:extLst>
                <a:ext uri="{FF2B5EF4-FFF2-40B4-BE49-F238E27FC236}">
                  <a16:creationId xmlns:a16="http://schemas.microsoft.com/office/drawing/2014/main" id="{6FA00E78-50F0-4EC8-A776-71AA189171A1}"/>
                </a:ext>
              </a:extLst>
            </p:cNvPr>
            <p:cNvSpPr txBox="1"/>
            <p:nvPr/>
          </p:nvSpPr>
          <p:spPr>
            <a:xfrm>
              <a:off x="1998886" y="5685846"/>
              <a:ext cx="1930232" cy="662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Tôi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càng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nói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anh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ta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càng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không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nghe</a:t>
              </a:r>
              <a:r>
                <a:rPr lang="en-US" sz="33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3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110;p2" descr="Hình ảnh Cô Gái Mặc áo Dài PNG, Vector, PSD, và biểu tượng để tải về miễn  phí | pngtree">
            <a:extLst>
              <a:ext uri="{FF2B5EF4-FFF2-40B4-BE49-F238E27FC236}">
                <a16:creationId xmlns:a16="http://schemas.microsoft.com/office/drawing/2014/main" id="{9A2CD664-A286-427D-BE71-DCB022931C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1676400"/>
            <a:ext cx="3230652" cy="2968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41939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83BF7-71D6-45A9-B4E1-76153881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410"/>
            <a:ext cx="6400800" cy="42137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71479D-3F02-4EDD-AFF4-2F3914084A7F}"/>
              </a:ext>
            </a:extLst>
          </p:cNvPr>
          <p:cNvSpPr/>
          <p:nvPr/>
        </p:nvSpPr>
        <p:spPr>
          <a:xfrm>
            <a:off x="1091887" y="5175678"/>
            <a:ext cx="4947764" cy="549409"/>
          </a:xfrm>
          <a:prstGeom prst="roundRect">
            <a:avLst/>
          </a:prstGeom>
          <a:solidFill>
            <a:srgbClr val="2D54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,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</a:t>
            </a:r>
          </a:p>
        </p:txBody>
      </p:sp>
      <p:pic>
        <p:nvPicPr>
          <p:cNvPr id="5" name="Google Shape;127;p3">
            <a:extLst>
              <a:ext uri="{FF2B5EF4-FFF2-40B4-BE49-F238E27FC236}">
                <a16:creationId xmlns:a16="http://schemas.microsoft.com/office/drawing/2014/main" id="{55DCB0CD-85CD-42B1-922C-881FFD6A11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641" t="13665" r="59647" b="10784"/>
          <a:stretch/>
        </p:blipFill>
        <p:spPr>
          <a:xfrm>
            <a:off x="6553200" y="1995415"/>
            <a:ext cx="1999916" cy="318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4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9121C29F-24DE-4216-A9E7-95CDD082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0" y="16042"/>
            <a:ext cx="8202580" cy="4254530"/>
          </a:xfrm>
          <a:prstGeom prst="rect">
            <a:avLst/>
          </a:prstGeom>
        </p:spPr>
      </p:pic>
      <p:sp>
        <p:nvSpPr>
          <p:cNvPr id="5" name="Google Shape;139;p4">
            <a:extLst>
              <a:ext uri="{FF2B5EF4-FFF2-40B4-BE49-F238E27FC236}">
                <a16:creationId xmlns:a16="http://schemas.microsoft.com/office/drawing/2014/main" id="{8889578F-8694-4CD8-B2AF-F0BB2B598AE5}"/>
              </a:ext>
            </a:extLst>
          </p:cNvPr>
          <p:cNvSpPr/>
          <p:nvPr/>
        </p:nvSpPr>
        <p:spPr>
          <a:xfrm>
            <a:off x="792206" y="4270572"/>
            <a:ext cx="6131029" cy="578226"/>
          </a:xfrm>
          <a:prstGeom prst="round1Rect">
            <a:avLst>
              <a:gd name="adj" fmla="val 16667"/>
            </a:avLst>
          </a:prstGeom>
          <a:solidFill>
            <a:srgbClr val="18445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………,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dịch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bệnh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sớm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đẩy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lùi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bấy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nhiêu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41;p4" descr="Boy And Girl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8D0B5E0-71FF-428E-B3B2-C5E36FD9A6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5916" r="49292"/>
          <a:stretch/>
        </p:blipFill>
        <p:spPr>
          <a:xfrm flipH="1">
            <a:off x="7664170" y="4219493"/>
            <a:ext cx="1838819" cy="3049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9;p4">
            <a:extLst>
              <a:ext uri="{FF2B5EF4-FFF2-40B4-BE49-F238E27FC236}">
                <a16:creationId xmlns:a16="http://schemas.microsoft.com/office/drawing/2014/main" id="{595D0D29-9CC1-4F6B-804F-DBC93C927682}"/>
              </a:ext>
            </a:extLst>
          </p:cNvPr>
          <p:cNvSpPr/>
          <p:nvPr/>
        </p:nvSpPr>
        <p:spPr>
          <a:xfrm>
            <a:off x="1" y="5165826"/>
            <a:ext cx="7467599" cy="1311173"/>
          </a:xfrm>
          <a:prstGeom prst="round1Rect">
            <a:avLst>
              <a:gd name="adj" fmla="val 16667"/>
            </a:avLst>
          </a:prstGeom>
          <a:solidFill>
            <a:srgbClr val="18445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đoàn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bao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nhiêu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dịch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bệnh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sớm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đẩy</a:t>
            </a:r>
            <a:endParaRPr lang="en-US"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lùi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bấy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nhiêu</a:t>
            </a:r>
            <a:r>
              <a:rPr lang="en-US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8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9001"/>
            <a:ext cx="9144000" cy="22818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1604612"/>
            <a:ext cx="4544030" cy="43961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2155343" cy="5143500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id="{9856C36C-8728-400D-8022-4303E7B6D297}"/>
              </a:ext>
            </a:extLst>
          </p:cNvPr>
          <p:cNvSpPr txBox="1"/>
          <p:nvPr/>
        </p:nvSpPr>
        <p:spPr>
          <a:xfrm>
            <a:off x="2792639" y="564657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99C9D39E-4AA0-4EB7-9F04-E2907FD201BE}"/>
              </a:ext>
            </a:extLst>
          </p:cNvPr>
          <p:cNvSpPr txBox="1"/>
          <p:nvPr/>
        </p:nvSpPr>
        <p:spPr>
          <a:xfrm>
            <a:off x="2096433" y="965206"/>
            <a:ext cx="681368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ko-K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ko-KR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814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73723" y="2373923"/>
            <a:ext cx="7877908" cy="3594174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/>
              <a:t>a)   … </a:t>
            </a:r>
            <a:r>
              <a:rPr lang="en-US" altLang="en-US" sz="3508" b="1" dirty="0" err="1"/>
              <a:t>thời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tiết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thuận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lợi</a:t>
            </a:r>
            <a:r>
              <a:rPr lang="en-US" altLang="en-US" sz="3508" b="1" dirty="0"/>
              <a:t> … </a:t>
            </a:r>
            <a:r>
              <a:rPr lang="en-US" altLang="en-US" sz="3508" b="1" dirty="0" err="1"/>
              <a:t>vụ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lúa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này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đạt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năng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suất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cao</a:t>
            </a:r>
            <a:r>
              <a:rPr lang="en-US" altLang="en-US" sz="3508" b="1" dirty="0"/>
              <a:t>.  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Vì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  <a:p>
            <a:pPr marL="914400" lvl="2" indent="0" eaLnBrk="1" hangingPunct="1">
              <a:spcBef>
                <a:spcPct val="50000"/>
              </a:spcBef>
            </a:pPr>
            <a:r>
              <a:rPr lang="en-US" altLang="en-US" sz="3508" b="1" dirty="0"/>
              <a:t>B. </a:t>
            </a:r>
            <a:r>
              <a:rPr lang="en-US" altLang="en-US" sz="3508" b="1" dirty="0" err="1"/>
              <a:t>Nhờ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  <a:p>
            <a:pPr marL="914400" lvl="2" indent="0" eaLnBrk="1" hangingPunct="1">
              <a:spcBef>
                <a:spcPct val="50000"/>
              </a:spcBef>
            </a:pPr>
            <a:r>
              <a:rPr lang="en-US" altLang="en-US" sz="3508" b="1" dirty="0"/>
              <a:t>C. </a:t>
            </a:r>
            <a:r>
              <a:rPr lang="en-US" altLang="en-US" sz="3508" b="1" dirty="0" err="1"/>
              <a:t>Tại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57200" y="457200"/>
            <a:ext cx="8229600" cy="1758462"/>
          </a:xfrm>
          <a:prstGeom prst="horizontalScrol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4377" tIns="42188" rIns="84377" bIns="42188" anchor="ctr"/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508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33926" y="721895"/>
            <a:ext cx="8339735" cy="11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i="1" dirty="0" err="1">
                <a:solidFill>
                  <a:schemeClr val="tx1"/>
                </a:solidFill>
              </a:rPr>
              <a:t>Chọn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cặp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quan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hệ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từ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thích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hợp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để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điền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vào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chỗ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trống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trong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mỗi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câu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ghép</a:t>
            </a:r>
            <a:r>
              <a:rPr lang="en-US" altLang="en-US" sz="3508" b="1" i="1" dirty="0">
                <a:solidFill>
                  <a:schemeClr val="tx1"/>
                </a:solidFill>
              </a:rPr>
              <a:t> </a:t>
            </a:r>
            <a:r>
              <a:rPr lang="en-US" altLang="en-US" sz="3508" b="1" i="1" dirty="0" err="1">
                <a:solidFill>
                  <a:schemeClr val="tx1"/>
                </a:solidFill>
              </a:rPr>
              <a:t>sau</a:t>
            </a:r>
            <a:r>
              <a:rPr lang="en-US" altLang="en-US" sz="3508" b="1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676400" y="4495800"/>
            <a:ext cx="3446585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B. </a:t>
            </a:r>
            <a:r>
              <a:rPr lang="en-US" altLang="en-US" sz="3508" b="1" dirty="0" err="1">
                <a:solidFill>
                  <a:srgbClr val="FF0000"/>
                </a:solidFill>
              </a:rPr>
              <a:t>Nhờ</a:t>
            </a:r>
            <a:r>
              <a:rPr lang="en-US" altLang="en-US" sz="3508" b="1" dirty="0">
                <a:solidFill>
                  <a:srgbClr val="FF0000"/>
                </a:solidFill>
              </a:rPr>
              <a:t>… </a:t>
            </a:r>
            <a:r>
              <a:rPr lang="en-US" altLang="en-US" sz="3508" b="1" dirty="0" err="1">
                <a:solidFill>
                  <a:srgbClr val="FF0000"/>
                </a:solidFill>
              </a:rPr>
              <a:t>nên</a:t>
            </a:r>
            <a:endParaRPr lang="en-US" altLang="en-US" sz="350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/>
      <p:bldP spid="348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03384" y="1037493"/>
            <a:ext cx="7877908" cy="4943774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/>
              <a:t>b)   … </a:t>
            </a:r>
            <a:r>
              <a:rPr lang="en-US" altLang="en-US" sz="3508" b="1" dirty="0" err="1"/>
              <a:t>cuộc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sống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rất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khó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khăn</a:t>
            </a:r>
            <a:r>
              <a:rPr lang="en-US" altLang="en-US" sz="3508" b="1" dirty="0"/>
              <a:t>, </a:t>
            </a:r>
            <a:r>
              <a:rPr lang="en-US" altLang="en-US" sz="3508" b="1" dirty="0" err="1"/>
              <a:t>gian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khổ</a:t>
            </a:r>
            <a:r>
              <a:rPr lang="en-US" altLang="en-US" sz="3508" b="1" dirty="0"/>
              <a:t> … </a:t>
            </a:r>
            <a:r>
              <a:rPr lang="en-US" altLang="en-US" sz="3508" b="1" dirty="0" err="1"/>
              <a:t>các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chiễn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sĩ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vẫn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rất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lạc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quan</a:t>
            </a:r>
            <a:r>
              <a:rPr lang="en-US" altLang="en-US" sz="3508" b="1" dirty="0"/>
              <a:t>, </a:t>
            </a:r>
            <a:r>
              <a:rPr lang="en-US" altLang="en-US" sz="3508" b="1" dirty="0" err="1"/>
              <a:t>yêu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đời</a:t>
            </a:r>
            <a:r>
              <a:rPr lang="en-US" altLang="en-US" sz="3508" b="1" dirty="0"/>
              <a:t>. 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Tuy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nhưng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Nhờ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nên</a:t>
            </a:r>
            <a:endParaRPr lang="en-US" altLang="en-US" sz="3508" b="1" dirty="0"/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Mặc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dù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nhưng</a:t>
            </a:r>
            <a:endParaRPr lang="en-US" altLang="en-US" sz="3508" b="1" dirty="0"/>
          </a:p>
          <a:p>
            <a:pPr eaLnBrk="1" hangingPunct="1">
              <a:spcBef>
                <a:spcPct val="50000"/>
              </a:spcBef>
            </a:pPr>
            <a:endParaRPr lang="en-US" altLang="en-US" sz="3508" b="1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600200" y="4495800"/>
            <a:ext cx="5571392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C.   </a:t>
            </a:r>
            <a:r>
              <a:rPr lang="en-US" altLang="en-US" sz="3508" b="1" dirty="0" err="1">
                <a:solidFill>
                  <a:srgbClr val="FF0000"/>
                </a:solidFill>
              </a:rPr>
              <a:t>Mặc</a:t>
            </a:r>
            <a:r>
              <a:rPr lang="en-US" altLang="en-US" sz="3508" b="1" dirty="0">
                <a:solidFill>
                  <a:srgbClr val="FF0000"/>
                </a:solidFill>
              </a:rPr>
              <a:t> </a:t>
            </a:r>
            <a:r>
              <a:rPr lang="en-US" altLang="en-US" sz="3508" b="1" dirty="0" err="1">
                <a:solidFill>
                  <a:srgbClr val="FF0000"/>
                </a:solidFill>
              </a:rPr>
              <a:t>dù</a:t>
            </a:r>
            <a:r>
              <a:rPr lang="en-US" altLang="en-US" sz="3508" b="1" dirty="0">
                <a:solidFill>
                  <a:srgbClr val="FF0000"/>
                </a:solidFill>
              </a:rPr>
              <a:t>… </a:t>
            </a:r>
            <a:r>
              <a:rPr lang="en-US" altLang="en-US" sz="3508" b="1" dirty="0" err="1">
                <a:solidFill>
                  <a:srgbClr val="FF0000"/>
                </a:solidFill>
              </a:rPr>
              <a:t>nhưng</a:t>
            </a:r>
            <a:endParaRPr lang="en-US" altLang="en-US" sz="350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73723" y="1318846"/>
            <a:ext cx="7877908" cy="4403946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377" tIns="42188" rIns="84377" bIns="42188">
            <a:spAutoFit/>
          </a:bodyPr>
          <a:lstStyle>
            <a:lvl1pPr marL="7207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635125" indent="-720725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/>
              <a:t>c)   Nam … </a:t>
            </a:r>
            <a:r>
              <a:rPr lang="en-US" altLang="en-US" sz="3508" b="1" dirty="0" err="1"/>
              <a:t>đi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học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về</a:t>
            </a:r>
            <a:r>
              <a:rPr lang="en-US" altLang="en-US" sz="3508" b="1" dirty="0"/>
              <a:t>, </a:t>
            </a:r>
            <a:r>
              <a:rPr lang="en-US" altLang="en-US" sz="3508" b="1" dirty="0" err="1"/>
              <a:t>Dũng</a:t>
            </a:r>
            <a:r>
              <a:rPr lang="en-US" altLang="en-US" sz="3508" b="1" dirty="0"/>
              <a:t> … </a:t>
            </a:r>
            <a:r>
              <a:rPr lang="en-US" altLang="en-US" sz="3508" b="1" dirty="0" err="1"/>
              <a:t>gọi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đi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đá</a:t>
            </a:r>
            <a:r>
              <a:rPr lang="en-US" altLang="en-US" sz="3508" b="1" dirty="0"/>
              <a:t> </a:t>
            </a:r>
            <a:r>
              <a:rPr lang="en-US" altLang="en-US" sz="3508" b="1" dirty="0" err="1"/>
              <a:t>bóng</a:t>
            </a:r>
            <a:r>
              <a:rPr lang="en-US" altLang="en-US" sz="3508" b="1" dirty="0"/>
              <a:t>.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vừa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đã</a:t>
            </a:r>
            <a:r>
              <a:rPr lang="en-US" altLang="en-US" sz="3508" b="1" dirty="0"/>
              <a:t>…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càng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càng</a:t>
            </a:r>
            <a:r>
              <a:rPr lang="en-US" altLang="en-US" sz="3508" b="1" dirty="0"/>
              <a:t>…</a:t>
            </a:r>
          </a:p>
          <a:p>
            <a:pPr lvl="2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508" b="1" dirty="0" err="1"/>
              <a:t>vừa</a:t>
            </a:r>
            <a:r>
              <a:rPr lang="en-US" altLang="en-US" sz="3508" b="1" dirty="0"/>
              <a:t>… </a:t>
            </a:r>
            <a:r>
              <a:rPr lang="en-US" altLang="en-US" sz="3508" b="1" dirty="0" err="1"/>
              <a:t>vừa</a:t>
            </a:r>
            <a:r>
              <a:rPr lang="en-US" altLang="en-US" sz="3508" dirty="0"/>
              <a:t> </a:t>
            </a:r>
            <a:r>
              <a:rPr lang="en-US" altLang="en-US" sz="3508" b="1" dirty="0"/>
              <a:t>…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508" b="1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676400" y="2667000"/>
            <a:ext cx="3446585" cy="6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77" tIns="42188" rIns="84377" bIns="42188">
            <a:spAutoFit/>
          </a:bodyPr>
          <a:lstStyle>
            <a:lvl1pPr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8" b="1" dirty="0">
                <a:solidFill>
                  <a:srgbClr val="FF0000"/>
                </a:solidFill>
              </a:rPr>
              <a:t> A.  </a:t>
            </a:r>
            <a:r>
              <a:rPr lang="en-US" altLang="en-US" sz="3508" b="1" dirty="0" err="1">
                <a:solidFill>
                  <a:srgbClr val="FF0000"/>
                </a:solidFill>
              </a:rPr>
              <a:t>vừa</a:t>
            </a:r>
            <a:r>
              <a:rPr lang="en-US" altLang="en-US" sz="3508" b="1" dirty="0">
                <a:solidFill>
                  <a:srgbClr val="FF0000"/>
                </a:solidFill>
              </a:rPr>
              <a:t>… </a:t>
            </a:r>
            <a:r>
              <a:rPr lang="en-US" altLang="en-US" sz="3508" b="1" dirty="0" err="1">
                <a:solidFill>
                  <a:srgbClr val="FF0000"/>
                </a:solidFill>
              </a:rPr>
              <a:t>đã</a:t>
            </a:r>
            <a:r>
              <a:rPr lang="en-US" altLang="en-US" sz="3508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366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221666" cy="63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D02220-CC0E-442A-82B9-952636D7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944691"/>
            <a:ext cx="5486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8113736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55770"/>
            <a:ext cx="8153400" cy="1001038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eaLnBrk="1" hangingPunct="1"/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3090208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cặp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t="-15000" r="-1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4241299B-6684-43E6-9C03-516889EDA053}"/>
              </a:ext>
            </a:extLst>
          </p:cNvPr>
          <p:cNvSpPr txBox="1"/>
          <p:nvPr/>
        </p:nvSpPr>
        <p:spPr>
          <a:xfrm>
            <a:off x="304800" y="1524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u="sng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1/ VBT/ 37:</a:t>
            </a:r>
            <a:r>
              <a:rPr lang="en-US" altLang="zh-CN" sz="3200" b="1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gạch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chéo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khoanh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tròn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nối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vế</a:t>
            </a:r>
            <a:r>
              <a:rPr lang="en-US" altLang="zh-CN" sz="3200" b="1" i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câu</a:t>
            </a:r>
            <a:endParaRPr lang="zh-CN" altLang="en-US" sz="3200" b="1" i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E57B43E-2899-4CF1-9B61-3075F2D38B34}"/>
              </a:ext>
            </a:extLst>
          </p:cNvPr>
          <p:cNvSpPr txBox="1"/>
          <p:nvPr/>
        </p:nvSpPr>
        <p:spPr>
          <a:xfrm>
            <a:off x="327454" y="1981200"/>
            <a:ext cx="856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chưa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hẳn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6FC2AE-EEC0-4ED5-BC66-C7EA9EC39B04}"/>
              </a:ext>
            </a:extLst>
          </p:cNvPr>
          <p:cNvSpPr txBox="1"/>
          <p:nvPr/>
        </p:nvSpPr>
        <p:spPr>
          <a:xfrm>
            <a:off x="304800" y="3124200"/>
            <a:ext cx="858588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xe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ngựa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đậu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vọng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ra.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231E40B8-7235-4CB6-974A-251FE3C4E534}"/>
              </a:ext>
            </a:extLst>
          </p:cNvPr>
          <p:cNvSpPr txBox="1"/>
          <p:nvPr/>
        </p:nvSpPr>
        <p:spPr>
          <a:xfrm>
            <a:off x="304800" y="5257800"/>
            <a:ext cx="8585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gắt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bồng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221666" cy="63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D02220-CC0E-442A-82B9-952636D7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39" y="2133600"/>
            <a:ext cx="7391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 TAY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4BC4C-09EA-46AC-8677-6574D33172B2}"/>
              </a:ext>
            </a:extLst>
          </p:cNvPr>
          <p:cNvSpPr txBox="1">
            <a:spLocks/>
          </p:cNvSpPr>
          <p:nvPr/>
        </p:nvSpPr>
        <p:spPr bwMode="auto">
          <a:xfrm>
            <a:off x="3657600" y="3124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/>
              <a:t>Thời</a:t>
            </a:r>
            <a:r>
              <a:rPr lang="en-US" sz="2800" kern="0" dirty="0"/>
              <a:t> </a:t>
            </a:r>
            <a:r>
              <a:rPr lang="en-US" sz="2800" kern="0" dirty="0" err="1"/>
              <a:t>gian</a:t>
            </a:r>
            <a:r>
              <a:rPr lang="en-US" sz="2800" kern="0" dirty="0"/>
              <a:t>: </a:t>
            </a:r>
          </a:p>
          <a:p>
            <a:pPr marL="0" indent="0">
              <a:buFontTx/>
              <a:buNone/>
            </a:pPr>
            <a:r>
              <a:rPr lang="en-US" sz="2800" kern="0" dirty="0"/>
              <a:t>+ </a:t>
            </a:r>
            <a:r>
              <a:rPr lang="en-US" sz="2800" kern="0" dirty="0" err="1"/>
              <a:t>Cá</a:t>
            </a:r>
            <a:r>
              <a:rPr lang="en-US" sz="2800" kern="0" dirty="0"/>
              <a:t> </a:t>
            </a:r>
            <a:r>
              <a:rPr lang="en-US" sz="2800" kern="0" dirty="0" err="1"/>
              <a:t>nhân</a:t>
            </a:r>
            <a:r>
              <a:rPr lang="en-US" sz="2800" kern="0" dirty="0"/>
              <a:t>: 3 </a:t>
            </a:r>
            <a:r>
              <a:rPr lang="en-US" sz="2800" kern="0" dirty="0" err="1"/>
              <a:t>phút</a:t>
            </a:r>
            <a:endParaRPr lang="en-US" sz="2800" kern="0" dirty="0"/>
          </a:p>
          <a:p>
            <a:pPr marL="0" indent="0">
              <a:buFontTx/>
              <a:buNone/>
            </a:pPr>
            <a:r>
              <a:rPr lang="en-US" sz="2800" kern="0" dirty="0"/>
              <a:t>+ Chung: 5 </a:t>
            </a:r>
            <a:r>
              <a:rPr lang="en-US" sz="2800" kern="0" dirty="0" err="1"/>
              <a:t>phút</a:t>
            </a:r>
            <a:r>
              <a:rPr lang="en-US" sz="2800" kern="0" dirty="0"/>
              <a:t> </a:t>
            </a:r>
          </a:p>
          <a:p>
            <a:pPr marL="0" indent="0">
              <a:buFontTx/>
              <a:buNone/>
            </a:pPr>
            <a:r>
              <a:rPr lang="en-US" sz="2800" kern="0" dirty="0" err="1"/>
              <a:t>Số</a:t>
            </a:r>
            <a:r>
              <a:rPr lang="en-US" sz="2800" kern="0" dirty="0"/>
              <a:t> </a:t>
            </a:r>
            <a:r>
              <a:rPr lang="en-US" sz="2800" kern="0" dirty="0" err="1"/>
              <a:t>lượng</a:t>
            </a:r>
            <a:r>
              <a:rPr lang="en-US" sz="2800" kern="0" dirty="0"/>
              <a:t>: 5- 6 </a:t>
            </a:r>
            <a:r>
              <a:rPr lang="en-US" sz="2800" kern="0" dirty="0" err="1"/>
              <a:t>thành</a:t>
            </a:r>
            <a:r>
              <a:rPr lang="en-US" sz="2800" kern="0" dirty="0"/>
              <a:t> </a:t>
            </a:r>
            <a:r>
              <a:rPr lang="en-US" sz="2800" kern="0" dirty="0" err="1"/>
              <a:t>viên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8780767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924</Words>
  <Application>Microsoft Office PowerPoint</Application>
  <PresentationFormat>On-screen Show (4:3)</PresentationFormat>
  <Paragraphs>112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 ngµy 13 th¸ng 3 n¨m 2008</dc:title>
  <dc:creator>XUANTRUONG</dc:creator>
  <cp:lastModifiedBy>Hà Minh Châu</cp:lastModifiedBy>
  <cp:revision>315</cp:revision>
  <dcterms:created xsi:type="dcterms:W3CDTF">2001-12-31T17:39:47Z</dcterms:created>
  <dcterms:modified xsi:type="dcterms:W3CDTF">2022-05-22T16:36:14Z</dcterms:modified>
</cp:coreProperties>
</file>