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1006" r:id="rId3"/>
    <p:sldId id="265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5" r:id="rId13"/>
    <p:sldId id="286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EB6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139" autoAdjust="0"/>
  </p:normalViewPr>
  <p:slideViewPr>
    <p:cSldViewPr>
      <p:cViewPr varScale="1">
        <p:scale>
          <a:sx n="77" d="100"/>
          <a:sy n="77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B4FBC-5103-4ED4-B805-54522786F26D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793B-67AC-4382-ABAC-19A13247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8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87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2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67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0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7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image" Target="../media/image9.jpeg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4.xml"/><Relationship Id="rId10" Type="http://schemas.openxmlformats.org/officeDocument/2006/relationships/slide" Target="slide18.xml"/><Relationship Id="rId19" Type="http://schemas.openxmlformats.org/officeDocument/2006/relationships/slide" Target="slide28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slide" Target="slide10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ICH%20HIEN\LUYEN%20TU%20VA%20CAU%205,TUAN%2026\lang-toi.mid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4.jpe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0.gif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914400" y="1042749"/>
            <a:ext cx="68871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1190022" y="1694945"/>
            <a:ext cx="68871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2285063" y="3287689"/>
            <a:ext cx="457012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533401" y="3124200"/>
            <a:ext cx="7696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: TRUYỀN THỐNG –T 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737420" y="5399753"/>
            <a:ext cx="6430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Ì</a:t>
            </a:r>
          </a:p>
        </p:txBody>
      </p:sp>
      <p:sp>
        <p:nvSpPr>
          <p:cNvPr id="25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Ă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29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5965371" y="5029200"/>
            <a:ext cx="457200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3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Ẻ</a:t>
            </a:r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2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44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5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46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7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8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9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0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2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3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4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56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7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8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9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60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Ầ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5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Ề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Ú</a:t>
            </a:r>
          </a:p>
        </p:txBody>
      </p:sp>
      <p:sp>
        <p:nvSpPr>
          <p:cNvPr id="77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78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9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80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2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95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97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8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Ữ</a:t>
            </a: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02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4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8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0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11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2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6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0" name="10-Point Star 119">
            <a:hlinkClick r:id="rId3" action="ppaction://hlinksldjump" highlightClick="1"/>
          </p:cNvPr>
          <p:cNvSpPr/>
          <p:nvPr/>
        </p:nvSpPr>
        <p:spPr>
          <a:xfrm>
            <a:off x="1545771" y="129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8" name="10-Point Star 167">
            <a:hlinkClick r:id="rId4" action="ppaction://hlinksldjump" highlightClick="1"/>
          </p:cNvPr>
          <p:cNvSpPr/>
          <p:nvPr/>
        </p:nvSpPr>
        <p:spPr>
          <a:xfrm>
            <a:off x="1545771" y="510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0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2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3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5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6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7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8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9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1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2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3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4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5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6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7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8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9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0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1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2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3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5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6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7" name="Rectangle 53"/>
          <p:cNvSpPr>
            <a:spLocks noChangeArrowheads="1"/>
          </p:cNvSpPr>
          <p:nvPr/>
        </p:nvSpPr>
        <p:spPr bwMode="auto">
          <a:xfrm>
            <a:off x="59653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8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9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0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2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3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8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9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0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1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2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3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4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5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6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7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9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0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2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3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4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6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7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8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9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30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1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2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3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7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9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0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1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2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3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4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6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7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8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9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0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1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2" name="Rectangle 251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3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4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5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7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9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0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1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2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3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5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9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0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1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3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4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5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7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8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9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0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1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" name="10-Point Star 291">
            <a:hlinkClick r:id="rId5" action="ppaction://hlinksldjump" highlightClick="1"/>
          </p:cNvPr>
          <p:cNvSpPr/>
          <p:nvPr/>
        </p:nvSpPr>
        <p:spPr>
          <a:xfrm>
            <a:off x="1560167" y="891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sp>
        <p:nvSpPr>
          <p:cNvPr id="293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5" name="10-Point Star 294">
            <a:hlinkClick r:id="rId7" action="ppaction://hlinksldjump" highlightClick="1"/>
          </p:cNvPr>
          <p:cNvSpPr/>
          <p:nvPr/>
        </p:nvSpPr>
        <p:spPr>
          <a:xfrm>
            <a:off x="1560167" y="1272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</p:txBody>
      </p:sp>
      <p:sp>
        <p:nvSpPr>
          <p:cNvPr id="296" name="10-Point Star 295">
            <a:hlinkClick r:id="rId6" action="ppaction://hlinksldjump" highlightClick="1"/>
          </p:cNvPr>
          <p:cNvSpPr/>
          <p:nvPr/>
        </p:nvSpPr>
        <p:spPr>
          <a:xfrm>
            <a:off x="1560167" y="1671035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</a:p>
        </p:txBody>
      </p:sp>
      <p:pic>
        <p:nvPicPr>
          <p:cNvPr id="297" name="Picture 74" descr="0003-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7" y="152400"/>
            <a:ext cx="12176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" name="Rectangle 8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89" name="Rectangle 75"/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1" name="10-Point Star 300">
            <a:hlinkClick r:id="rId10" action="ppaction://hlinksldjump" highlightClick="1"/>
          </p:cNvPr>
          <p:cNvSpPr/>
          <p:nvPr/>
        </p:nvSpPr>
        <p:spPr>
          <a:xfrm>
            <a:off x="1545771" y="204993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</p:txBody>
      </p:sp>
      <p:sp>
        <p:nvSpPr>
          <p:cNvPr id="284" name="10-Point Star 283">
            <a:hlinkClick r:id="rId9" action="ppaction://hlinksldjump" highlightClick="1"/>
          </p:cNvPr>
          <p:cNvSpPr/>
          <p:nvPr/>
        </p:nvSpPr>
        <p:spPr>
          <a:xfrm>
            <a:off x="1538514" y="2432744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85" name="10-Point Star 284">
            <a:hlinkClick r:id="rId11" action="ppaction://hlinksldjump" highlightClick="1"/>
          </p:cNvPr>
          <p:cNvSpPr/>
          <p:nvPr/>
        </p:nvSpPr>
        <p:spPr>
          <a:xfrm>
            <a:off x="1545771" y="2822433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91" name="10-Point Star 290">
            <a:hlinkClick r:id="rId12" action="ppaction://hlinksldjump" highlightClick="1"/>
          </p:cNvPr>
          <p:cNvSpPr/>
          <p:nvPr/>
        </p:nvSpPr>
        <p:spPr>
          <a:xfrm>
            <a:off x="1545771" y="319736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300" name="10-Point Star 299">
            <a:hlinkClick r:id="rId13" action="ppaction://hlinksldjump" highlightClick="1"/>
          </p:cNvPr>
          <p:cNvSpPr/>
          <p:nvPr/>
        </p:nvSpPr>
        <p:spPr>
          <a:xfrm>
            <a:off x="1560167" y="3578718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98" name="10-Point Star 297">
            <a:hlinkClick r:id="rId14" action="ppaction://hlinksldjump" highlightClick="1"/>
          </p:cNvPr>
          <p:cNvSpPr/>
          <p:nvPr/>
        </p:nvSpPr>
        <p:spPr>
          <a:xfrm>
            <a:off x="1560167" y="395697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287" name="10-Point Star 286">
            <a:hlinkClick r:id="rId15" action="ppaction://hlinksldjump" highlightClick="1"/>
          </p:cNvPr>
          <p:cNvSpPr/>
          <p:nvPr/>
        </p:nvSpPr>
        <p:spPr>
          <a:xfrm>
            <a:off x="1560167" y="4339786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90" name="10-Point Star 289">
            <a:hlinkClick r:id="rId16" action="ppaction://hlinksldjump" highlightClick="1"/>
          </p:cNvPr>
          <p:cNvSpPr/>
          <p:nvPr/>
        </p:nvSpPr>
        <p:spPr>
          <a:xfrm>
            <a:off x="1545771" y="4724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99" name="10-Point Star 298">
            <a:hlinkClick r:id="rId17" action="ppaction://hlinksldjump" highlightClick="1"/>
          </p:cNvPr>
          <p:cNvSpPr/>
          <p:nvPr/>
        </p:nvSpPr>
        <p:spPr>
          <a:xfrm>
            <a:off x="1560167" y="5105751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302" name="10-Point Star 301">
            <a:hlinkClick r:id="rId18" action="ppaction://hlinksldjump" highlightClick="1"/>
          </p:cNvPr>
          <p:cNvSpPr/>
          <p:nvPr/>
        </p:nvSpPr>
        <p:spPr>
          <a:xfrm>
            <a:off x="1545771" y="5486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303" name="10-Point Star 302">
            <a:hlinkClick r:id="rId19" action="ppaction://hlinksldjump" highlightClick="1"/>
          </p:cNvPr>
          <p:cNvSpPr/>
          <p:nvPr/>
        </p:nvSpPr>
        <p:spPr>
          <a:xfrm>
            <a:off x="1545771" y="5867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2286000" y="6400800"/>
            <a:ext cx="687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NHỚ NGUỒN</a:t>
            </a:r>
          </a:p>
        </p:txBody>
      </p:sp>
    </p:spTree>
    <p:extLst>
      <p:ext uri="{BB962C8B-B14F-4D97-AF65-F5344CB8AC3E}">
        <p14:creationId xmlns:p14="http://schemas.microsoft.com/office/powerpoint/2010/main" val="2383921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0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4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1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4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7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0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3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1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1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6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9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2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5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8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1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4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7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0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5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8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1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4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2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5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8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1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4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6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3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94" grpId="0" animBg="1"/>
      <p:bldP spid="2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324600" cy="697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9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14"/>
            <a:ext cx="5791200" cy="700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Lội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Dù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sang.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6" name="Picture 26" descr="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4" y="1672318"/>
            <a:ext cx="7543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7" name="Oval 27"/>
          <p:cNvSpPr>
            <a:spLocks noChangeArrowheads="1"/>
          </p:cNvSpPr>
          <p:nvPr/>
        </p:nvSpPr>
        <p:spPr bwMode="auto">
          <a:xfrm>
            <a:off x="684213" y="260350"/>
            <a:ext cx="647700" cy="549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Left Arrow 1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381000" y="188913"/>
            <a:ext cx="8763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VNI-Times" pitchFamily="2" charset="0"/>
              </a:rPr>
              <a:t>B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9269" name="Picture 53" descr="GIAN MUOP - Tran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2" y="1611086"/>
            <a:ext cx="7561262" cy="36449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61502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Left Arrow 6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539750" y="188913"/>
            <a:ext cx="860425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ở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82708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 descr="D:\anh nen power point de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2286000"/>
            <a:ext cx="588168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921057" y="495509"/>
            <a:ext cx="8222944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dè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1058094" y="523663"/>
            <a:ext cx="71913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2961" name="Group 33"/>
          <p:cNvGrpSpPr>
            <a:grpSpLocks/>
          </p:cNvGrpSpPr>
          <p:nvPr/>
        </p:nvGrpSpPr>
        <p:grpSpPr bwMode="auto">
          <a:xfrm>
            <a:off x="30470" y="2597150"/>
            <a:ext cx="8945563" cy="2924175"/>
            <a:chOff x="0" y="2784"/>
            <a:chExt cx="5635" cy="1536"/>
          </a:xfrm>
        </p:grpSpPr>
        <p:pic>
          <p:nvPicPr>
            <p:cNvPr id="252955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6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7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8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60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  <p:bldP spid="2529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03" name="Group 31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04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5" name="Picture 33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6" name="Picture 34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7" name="Picture 35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8" name="Picture 36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9" name="Picture 37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9110" name="Group 38"/>
          <p:cNvGrpSpPr>
            <a:grpSpLocks/>
          </p:cNvGrpSpPr>
          <p:nvPr/>
        </p:nvGrpSpPr>
        <p:grpSpPr bwMode="auto">
          <a:xfrm>
            <a:off x="0" y="5676900"/>
            <a:ext cx="1866900" cy="1181100"/>
            <a:chOff x="2256" y="1536"/>
            <a:chExt cx="1176" cy="744"/>
          </a:xfrm>
        </p:grpSpPr>
        <p:pic>
          <p:nvPicPr>
            <p:cNvPr id="259111" name="Picture 39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2" name="Group 4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3" name="Picture 4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4" name="Picture 4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5" name="Picture 4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16" name="Group 44"/>
          <p:cNvGrpSpPr>
            <a:grpSpLocks/>
          </p:cNvGrpSpPr>
          <p:nvPr/>
        </p:nvGrpSpPr>
        <p:grpSpPr bwMode="auto">
          <a:xfrm>
            <a:off x="1908175" y="5676900"/>
            <a:ext cx="1866900" cy="1181100"/>
            <a:chOff x="2256" y="1536"/>
            <a:chExt cx="1176" cy="744"/>
          </a:xfrm>
        </p:grpSpPr>
        <p:pic>
          <p:nvPicPr>
            <p:cNvPr id="259117" name="Picture 45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8" name="Group 4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9" name="Picture 4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0" name="Picture 4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1" name="Picture 4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2" name="Group 50"/>
          <p:cNvGrpSpPr>
            <a:grpSpLocks/>
          </p:cNvGrpSpPr>
          <p:nvPr/>
        </p:nvGrpSpPr>
        <p:grpSpPr bwMode="auto">
          <a:xfrm>
            <a:off x="3779838" y="5676900"/>
            <a:ext cx="1866900" cy="1181100"/>
            <a:chOff x="2256" y="1536"/>
            <a:chExt cx="1176" cy="744"/>
          </a:xfrm>
        </p:grpSpPr>
        <p:pic>
          <p:nvPicPr>
            <p:cNvPr id="259123" name="Picture 51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24" name="Group 5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25" name="Picture 5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6" name="Picture 5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7" name="Picture 5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8" name="Group 56"/>
          <p:cNvGrpSpPr>
            <a:grpSpLocks/>
          </p:cNvGrpSpPr>
          <p:nvPr/>
        </p:nvGrpSpPr>
        <p:grpSpPr bwMode="auto">
          <a:xfrm>
            <a:off x="5580063" y="5676900"/>
            <a:ext cx="1866900" cy="1181100"/>
            <a:chOff x="2256" y="1536"/>
            <a:chExt cx="1176" cy="744"/>
          </a:xfrm>
        </p:grpSpPr>
        <p:pic>
          <p:nvPicPr>
            <p:cNvPr id="259129" name="Picture 57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0" name="Group 5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1" name="Picture 5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2" name="Picture 6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3" name="Picture 6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34" name="Group 62"/>
          <p:cNvGrpSpPr>
            <a:grpSpLocks/>
          </p:cNvGrpSpPr>
          <p:nvPr/>
        </p:nvGrpSpPr>
        <p:grpSpPr bwMode="auto">
          <a:xfrm>
            <a:off x="7277100" y="5676900"/>
            <a:ext cx="1866900" cy="1181100"/>
            <a:chOff x="2256" y="1536"/>
            <a:chExt cx="1176" cy="744"/>
          </a:xfrm>
        </p:grpSpPr>
        <p:pic>
          <p:nvPicPr>
            <p:cNvPr id="259135" name="Picture 63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6" name="Group 6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7" name="Picture 6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8" name="Picture 6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9" name="Picture 6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228600" y="1268465"/>
            <a:ext cx="8915400" cy="18637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59141" name="Group 69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42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3" name="Picture 71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4" name="Picture 72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5" name="Picture 73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6" name="Picture 74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7" name="Picture 75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9149" name="Oval 77"/>
          <p:cNvSpPr>
            <a:spLocks noChangeArrowheads="1"/>
          </p:cNvSpPr>
          <p:nvPr/>
        </p:nvSpPr>
        <p:spPr bwMode="auto">
          <a:xfrm>
            <a:off x="539750" y="1268413"/>
            <a:ext cx="649288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Left Arrow 48">
            <a:hlinkClick r:id="rId13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652463" y="765175"/>
            <a:ext cx="831215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3178" name="Picture 10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00" name="Oval 32"/>
          <p:cNvSpPr>
            <a:spLocks noChangeArrowheads="1"/>
          </p:cNvSpPr>
          <p:nvPr/>
        </p:nvSpPr>
        <p:spPr bwMode="auto">
          <a:xfrm>
            <a:off x="738187" y="644614"/>
            <a:ext cx="71913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63201" name="Picture 33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0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2" name="Picture 34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3" name="Picture 35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4" name="Picture 36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5" name="Picture 37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5" y="2708480"/>
            <a:ext cx="3059113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6" name="Picture 38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7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  <a:solidFill>
            <a:srgbClr val="CC3300"/>
          </a:solidFill>
          <a:ln/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67295" name="Oval 31"/>
          <p:cNvSpPr>
            <a:spLocks noChangeArrowheads="1"/>
          </p:cNvSpPr>
          <p:nvPr/>
        </p:nvSpPr>
        <p:spPr bwMode="auto">
          <a:xfrm>
            <a:off x="611188" y="692150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67300" name="Group 36"/>
          <p:cNvGrpSpPr>
            <a:grpSpLocks/>
          </p:cNvGrpSpPr>
          <p:nvPr/>
        </p:nvGrpSpPr>
        <p:grpSpPr bwMode="auto">
          <a:xfrm>
            <a:off x="268544" y="2133600"/>
            <a:ext cx="8547100" cy="3357562"/>
            <a:chOff x="158" y="2659"/>
            <a:chExt cx="5384" cy="1661"/>
          </a:xfrm>
        </p:grpSpPr>
        <p:pic>
          <p:nvPicPr>
            <p:cNvPr id="267296" name="Picture 32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65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7" name="Picture 33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8" name="Picture 34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9" name="Picture 35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Left Arrow 10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79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 dirty="0"/>
              <a:t>KHỞI ĐỘNG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71600" y="2514600"/>
            <a:ext cx="7010400" cy="20574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truyền thống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1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Action Button: Hom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50825" cy="3333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71402" name="Text Box 42"/>
          <p:cNvSpPr txBox="1"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71403" name="Oval 43"/>
          <p:cNvSpPr>
            <a:spLocks noChangeArrowheads="1"/>
          </p:cNvSpPr>
          <p:nvPr/>
        </p:nvSpPr>
        <p:spPr bwMode="auto">
          <a:xfrm>
            <a:off x="105747" y="126027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0182" name="Picture 6" descr="nhatrang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45879"/>
            <a:ext cx="84963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71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4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75497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5507" name="Picture 51" descr="ValRosesba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2702259"/>
            <a:ext cx="914400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508" name="Oval 52"/>
          <p:cNvSpPr>
            <a:spLocks noChangeArrowheads="1"/>
          </p:cNvSpPr>
          <p:nvPr/>
        </p:nvSpPr>
        <p:spPr bwMode="auto">
          <a:xfrm>
            <a:off x="684213" y="333375"/>
            <a:ext cx="719137" cy="6921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Left Arrow 7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11188" y="0"/>
            <a:ext cx="8312150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900113" y="260350"/>
            <a:ext cx="792162" cy="792163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79597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72" y="2276476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673075" y="1514476"/>
            <a:ext cx="8532812" cy="3500437"/>
            <a:chOff x="385" y="2115"/>
            <a:chExt cx="5375" cy="2205"/>
          </a:xfrm>
        </p:grpSpPr>
        <p:pic>
          <p:nvPicPr>
            <p:cNvPr id="35" name="Picture 47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115"/>
              <a:ext cx="1529" cy="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1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2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3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4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2432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6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5" y="220519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8" y="208070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468313" y="333375"/>
            <a:ext cx="8229600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87791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287792" name="Picture 17" descr="AG00264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38950"/>
            <a:ext cx="2773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 Arrow 22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0" y="260350"/>
            <a:ext cx="9144000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91889" name="Group 49"/>
          <p:cNvGrpSpPr>
            <a:grpSpLocks/>
          </p:cNvGrpSpPr>
          <p:nvPr/>
        </p:nvGrpSpPr>
        <p:grpSpPr bwMode="auto">
          <a:xfrm>
            <a:off x="863601" y="2122028"/>
            <a:ext cx="7958137" cy="2493962"/>
            <a:chOff x="249" y="2659"/>
            <a:chExt cx="5013" cy="1571"/>
          </a:xfrm>
        </p:grpSpPr>
        <p:pic>
          <p:nvPicPr>
            <p:cNvPr id="291890" name="Picture 50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1" name="Picture 51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04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2" name="Picture 52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50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1893" name="Oval 53"/>
          <p:cNvSpPr>
            <a:spLocks noChangeArrowheads="1"/>
          </p:cNvSpPr>
          <p:nvPr/>
        </p:nvSpPr>
        <p:spPr bwMode="auto">
          <a:xfrm>
            <a:off x="468312" y="272732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Left Arrow 20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  <p:bldP spid="2918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2286000"/>
            <a:ext cx="4714875" cy="3409950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07" y="2133600"/>
            <a:ext cx="168684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07" y="2133600"/>
            <a:ext cx="1686844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15" y="2133600"/>
            <a:ext cx="1686844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686844" cy="373380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9800"/>
            <a:ext cx="1751806" cy="394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751806" cy="394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1751806" cy="3941564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152400" y="304417"/>
            <a:ext cx="8675688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" name="Left Arrow 3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9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1000" y="2286000"/>
            <a:ext cx="8382000" cy="2895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Lối sống và nếp nghĩ đã hình thành từ lâu đời và được truyền từ thế hệ này sang thế hệ khác.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25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 HỌC ĐẾN ĐÂY LÀ KẾT THÚC.</a:t>
            </a:r>
          </a:p>
        </p:txBody>
      </p:sp>
    </p:spTree>
    <p:extLst>
      <p:ext uri="{BB962C8B-B14F-4D97-AF65-F5344CB8AC3E}">
        <p14:creationId xmlns:p14="http://schemas.microsoft.com/office/powerpoint/2010/main" val="5206314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04800" y="76200"/>
            <a:ext cx="1295400" cy="762000"/>
          </a:xfrm>
          <a:prstGeom prst="flowChartMagneticDisk">
            <a:avLst/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5438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312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7391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7663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19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8458200" cy="625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941557" cy="5887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5760"/>
            <a:ext cx="64116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endParaRPr lang="en-US" sz="3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9906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5529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997858" y="864659"/>
            <a:ext cx="1295400" cy="762000"/>
          </a:xfrm>
          <a:prstGeom prst="flowChartMagneticDisk">
            <a:avLst/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3258" y="83820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S. </a:t>
            </a:r>
          </a:p>
        </p:txBody>
      </p:sp>
    </p:spTree>
    <p:extLst>
      <p:ext uri="{BB962C8B-B14F-4D97-AF65-F5344CB8AC3E}">
        <p14:creationId xmlns:p14="http://schemas.microsoft.com/office/powerpoint/2010/main" val="1438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1276</Words>
  <Application>Microsoft Office PowerPoint</Application>
  <PresentationFormat>On-screen Show (4:3)</PresentationFormat>
  <Paragraphs>285</Paragraphs>
  <Slides>30</Slides>
  <Notes>14</Notes>
  <HiddenSlides>16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.VnArial</vt:lpstr>
      <vt:lpstr>.VnTime</vt:lpstr>
      <vt:lpstr>Arial</vt:lpstr>
      <vt:lpstr>Calibri</vt:lpstr>
      <vt:lpstr>Times New Roman</vt:lpstr>
      <vt:lpstr>Trebuchet MS</vt:lpstr>
      <vt:lpstr>VNI-Times</vt:lpstr>
      <vt:lpstr>Wingdings 3</vt:lpstr>
      <vt:lpstr>Office Theme</vt:lpstr>
      <vt:lpstr>Facet</vt:lpstr>
      <vt:lpstr>PowerPoint Presentation</vt:lpstr>
      <vt:lpstr>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Ăn quả nhớ kẻ trồng cây Ăn khoai … dây mà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Minh Châu</cp:lastModifiedBy>
  <cp:revision>93</cp:revision>
  <dcterms:created xsi:type="dcterms:W3CDTF">2006-08-16T00:00:00Z</dcterms:created>
  <dcterms:modified xsi:type="dcterms:W3CDTF">2022-05-22T16:42:08Z</dcterms:modified>
</cp:coreProperties>
</file>