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1.xml" ContentType="application/vnd.openxmlformats-officedocument.presentationml.notesSlide+xml"/>
  <Override PartName="/ppt/tags/tag5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1" r:id="rId2"/>
    <p:sldMasterId id="2147483653" r:id="rId3"/>
  </p:sldMasterIdLst>
  <p:notesMasterIdLst>
    <p:notesMasterId r:id="rId32"/>
  </p:notesMasterIdLst>
  <p:handoutMasterIdLst>
    <p:handoutMasterId r:id="rId33"/>
  </p:handoutMasterIdLst>
  <p:sldIdLst>
    <p:sldId id="311" r:id="rId4"/>
    <p:sldId id="256" r:id="rId5"/>
    <p:sldId id="355" r:id="rId6"/>
    <p:sldId id="361" r:id="rId7"/>
    <p:sldId id="365" r:id="rId8"/>
    <p:sldId id="404" r:id="rId9"/>
    <p:sldId id="364" r:id="rId10"/>
    <p:sldId id="261" r:id="rId11"/>
    <p:sldId id="326" r:id="rId12"/>
    <p:sldId id="265" r:id="rId13"/>
    <p:sldId id="399" r:id="rId14"/>
    <p:sldId id="263" r:id="rId15"/>
    <p:sldId id="277" r:id="rId16"/>
    <p:sldId id="274" r:id="rId17"/>
    <p:sldId id="402" r:id="rId18"/>
    <p:sldId id="401" r:id="rId19"/>
    <p:sldId id="396" r:id="rId20"/>
    <p:sldId id="281" r:id="rId21"/>
    <p:sldId id="403" r:id="rId22"/>
    <p:sldId id="394" r:id="rId23"/>
    <p:sldId id="291" r:id="rId24"/>
    <p:sldId id="267" r:id="rId25"/>
    <p:sldId id="397" r:id="rId26"/>
    <p:sldId id="268" r:id="rId27"/>
    <p:sldId id="405" r:id="rId28"/>
    <p:sldId id="406" r:id="rId29"/>
    <p:sldId id="294" r:id="rId30"/>
    <p:sldId id="272" r:id="rId31"/>
  </p:sldIdLst>
  <p:sldSz cx="9144000" cy="5143500" type="screen16x9"/>
  <p:notesSz cx="6858000" cy="9144000"/>
  <p:custDataLst>
    <p:tags r:id="rId34"/>
  </p:custData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3900D"/>
    <a:srgbClr val="0DD2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817" autoAdjust="0"/>
    <p:restoredTop sz="94660"/>
  </p:normalViewPr>
  <p:slideViewPr>
    <p:cSldViewPr>
      <p:cViewPr varScale="1">
        <p:scale>
          <a:sx n="100" d="100"/>
          <a:sy n="100" d="100"/>
        </p:scale>
        <p:origin x="62" y="67"/>
      </p:cViewPr>
      <p:guideLst>
        <p:guide orient="horz" pos="1801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howGuides="1">
      <p:cViewPr varScale="1">
        <p:scale>
          <a:sx n="83" d="100"/>
          <a:sy n="83" d="100"/>
        </p:scale>
        <p:origin x="4740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34" Type="http://schemas.openxmlformats.org/officeDocument/2006/relationships/tags" Target="tags/tag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handoutMaster" Target="handoutMasters/handoutMaster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notesMaster" Target="notesMasters/notesMaster1.xml"/><Relationship Id="rId37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presProps" Target="presProp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>
            <a:extLst>
              <a:ext uri="{FF2B5EF4-FFF2-40B4-BE49-F238E27FC236}">
                <a16:creationId xmlns:a16="http://schemas.microsoft.com/office/drawing/2014/main" id="{8FEF09C3-5432-4DA0-9890-3050357C5EB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9227E202-B8C5-4411-9AB9-001230F3662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CC0FA2-A713-4856-8F75-7FAFAF357361}" type="datetimeFigureOut">
              <a:rPr lang="ko-KR" altLang="en-US" smtClean="0"/>
              <a:t>2022-01-11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A05FDCCD-9920-4087-A8EF-840D6BF9675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1B30773E-42C5-4B13-84D2-DE05FB0C34D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A52E6A-8C14-4F5B-B0CB-3A4FCBC8D1E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1779576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8866FF-EA9A-44BA-8DB2-FB8E70490571}" type="datetimeFigureOut">
              <a:rPr lang="ko-KR" altLang="en-US" smtClean="0"/>
              <a:t>2022-01-11</a:t>
            </a:fld>
            <a:endParaRPr lang="ko-KR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789A33-A361-4541-B6A7-456994CC0C0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245644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HS </a:t>
            </a:r>
            <a:r>
              <a:rPr lang="en-US" dirty="0" err="1"/>
              <a:t>nói</a:t>
            </a:r>
            <a:r>
              <a:rPr lang="en-US" dirty="0"/>
              <a:t> </a:t>
            </a:r>
            <a:r>
              <a:rPr lang="en-US" dirty="0" err="1"/>
              <a:t>theo</a:t>
            </a:r>
            <a:r>
              <a:rPr lang="en-US" dirty="0"/>
              <a:t> </a:t>
            </a:r>
            <a:r>
              <a:rPr lang="en-US" dirty="0" err="1"/>
              <a:t>trí</a:t>
            </a:r>
            <a:r>
              <a:rPr lang="en-US" dirty="0"/>
              <a:t> </a:t>
            </a:r>
            <a:r>
              <a:rPr lang="en-US" dirty="0" err="1"/>
              <a:t>nhớ</a:t>
            </a:r>
            <a:r>
              <a:rPr lang="en-US" dirty="0"/>
              <a:t>, </a:t>
            </a:r>
            <a:r>
              <a:rPr lang="en-US" dirty="0" err="1"/>
              <a:t>hiểu</a:t>
            </a:r>
            <a:r>
              <a:rPr lang="en-US" dirty="0"/>
              <a:t> </a:t>
            </a:r>
            <a:r>
              <a:rPr lang="en-US" dirty="0" err="1"/>
              <a:t>biết</a:t>
            </a:r>
            <a:r>
              <a:rPr lang="en-US" dirty="0"/>
              <a:t>.</a:t>
            </a:r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789A33-A361-4541-B6A7-456994CC0C02}" type="slidenum">
              <a:rPr lang="ko-KR" altLang="en-US" smtClean="0"/>
              <a:t>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682370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Cho HS </a:t>
            </a:r>
            <a:r>
              <a:rPr lang="en-US" dirty="0" err="1"/>
              <a:t>quan</a:t>
            </a:r>
            <a:r>
              <a:rPr lang="en-US" dirty="0"/>
              <a:t> </a:t>
            </a:r>
            <a:r>
              <a:rPr lang="en-US" dirty="0" err="1"/>
              <a:t>sát</a:t>
            </a:r>
            <a:r>
              <a:rPr lang="en-US" dirty="0"/>
              <a:t> </a:t>
            </a:r>
            <a:r>
              <a:rPr lang="en-US" dirty="0" err="1"/>
              <a:t>tranh</a:t>
            </a:r>
            <a:r>
              <a:rPr lang="en-US" dirty="0"/>
              <a:t> </a:t>
            </a:r>
            <a:r>
              <a:rPr lang="en-US" dirty="0" err="1"/>
              <a:t>minh</a:t>
            </a:r>
            <a:r>
              <a:rPr lang="en-US" dirty="0"/>
              <a:t> </a:t>
            </a:r>
            <a:r>
              <a:rPr lang="en-US" dirty="0" err="1"/>
              <a:t>họa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mô</a:t>
            </a:r>
            <a:r>
              <a:rPr lang="en-US" dirty="0"/>
              <a:t> </a:t>
            </a:r>
            <a:r>
              <a:rPr lang="en-US" dirty="0" err="1"/>
              <a:t>tả</a:t>
            </a:r>
            <a:r>
              <a:rPr lang="en-US" dirty="0"/>
              <a:t> </a:t>
            </a:r>
            <a:r>
              <a:rPr lang="en-US" dirty="0" err="1"/>
              <a:t>những</a:t>
            </a:r>
            <a:r>
              <a:rPr lang="en-US" dirty="0"/>
              <a:t> </a:t>
            </a:r>
            <a:r>
              <a:rPr lang="en-US" dirty="0" err="1"/>
              <a:t>gì</a:t>
            </a:r>
            <a:r>
              <a:rPr lang="en-US" dirty="0"/>
              <a:t> </a:t>
            </a:r>
            <a:r>
              <a:rPr lang="en-US" dirty="0" err="1"/>
              <a:t>vẽ</a:t>
            </a:r>
            <a:r>
              <a:rPr lang="en-US" dirty="0"/>
              <a:t> 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tranh</a:t>
            </a:r>
            <a:r>
              <a:rPr lang="en-US" dirty="0"/>
              <a:t>.</a:t>
            </a:r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789A33-A361-4541-B6A7-456994CC0C02}" type="slidenum">
              <a:rPr lang="ko-KR" altLang="en-US" smtClean="0"/>
              <a:t>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990371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Cho HS </a:t>
            </a:r>
            <a:r>
              <a:rPr lang="en-US" dirty="0" err="1"/>
              <a:t>giải</a:t>
            </a:r>
            <a:r>
              <a:rPr lang="en-US" dirty="0"/>
              <a:t> </a:t>
            </a:r>
            <a:r>
              <a:rPr lang="en-US" dirty="0" err="1"/>
              <a:t>nghĩa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: </a:t>
            </a:r>
            <a:r>
              <a:rPr lang="en-US" dirty="0" err="1"/>
              <a:t>Tập</a:t>
            </a:r>
            <a:r>
              <a:rPr lang="en-US" dirty="0"/>
              <a:t> </a:t>
            </a:r>
            <a:r>
              <a:rPr lang="en-US" dirty="0" err="1"/>
              <a:t>quán</a:t>
            </a:r>
            <a:r>
              <a:rPr lang="en-US" dirty="0"/>
              <a:t> (</a:t>
            </a:r>
            <a:r>
              <a:rPr lang="en-US" dirty="0" err="1"/>
              <a:t>thói</a:t>
            </a:r>
            <a:r>
              <a:rPr lang="en-US" dirty="0"/>
              <a:t> </a:t>
            </a:r>
            <a:r>
              <a:rPr lang="en-US" dirty="0" err="1"/>
              <a:t>quen</a:t>
            </a:r>
            <a:r>
              <a:rPr lang="en-US" dirty="0"/>
              <a:t>); </a:t>
            </a:r>
            <a:r>
              <a:rPr lang="en-US" dirty="0" err="1"/>
              <a:t>Canh</a:t>
            </a:r>
            <a:r>
              <a:rPr lang="en-US" dirty="0"/>
              <a:t> </a:t>
            </a:r>
            <a:r>
              <a:rPr lang="en-US" dirty="0" err="1"/>
              <a:t>tác</a:t>
            </a:r>
            <a:r>
              <a:rPr lang="en-US" dirty="0"/>
              <a:t> (</a:t>
            </a:r>
            <a:r>
              <a:rPr lang="en-US" dirty="0" err="1"/>
              <a:t>trồng</a:t>
            </a:r>
            <a:r>
              <a:rPr lang="en-US" dirty="0"/>
              <a:t> </a:t>
            </a:r>
            <a:r>
              <a:rPr lang="en-US" dirty="0" err="1"/>
              <a:t>trọt</a:t>
            </a:r>
            <a:r>
              <a:rPr lang="en-US" dirty="0"/>
              <a:t>)</a:t>
            </a:r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789A33-A361-4541-B6A7-456994CC0C02}" type="slidenum">
              <a:rPr lang="ko-KR" altLang="en-US" smtClean="0"/>
              <a:t>10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561427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giới</a:t>
            </a:r>
            <a:r>
              <a:rPr lang="en-US" dirty="0"/>
              <a:t> </a:t>
            </a:r>
            <a:r>
              <a:rPr lang="en-US" dirty="0" err="1"/>
              <a:t>thiệu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tỉnh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phong</a:t>
            </a:r>
            <a:r>
              <a:rPr lang="en-US" dirty="0"/>
              <a:t> </a:t>
            </a:r>
            <a:r>
              <a:rPr lang="en-US" dirty="0" err="1"/>
              <a:t>trào</a:t>
            </a:r>
            <a:r>
              <a:rPr lang="en-US" dirty="0"/>
              <a:t> </a:t>
            </a:r>
            <a:r>
              <a:rPr lang="en-US" dirty="0" err="1"/>
              <a:t>trồng</a:t>
            </a:r>
            <a:r>
              <a:rPr lang="en-US" dirty="0"/>
              <a:t> </a:t>
            </a:r>
            <a:r>
              <a:rPr lang="en-US" dirty="0" err="1"/>
              <a:t>rừng</a:t>
            </a:r>
            <a:r>
              <a:rPr lang="en-US" dirty="0"/>
              <a:t> </a:t>
            </a:r>
            <a:r>
              <a:rPr lang="en-US" dirty="0" err="1"/>
              <a:t>ngập</a:t>
            </a:r>
            <a:r>
              <a:rPr lang="en-US" dirty="0"/>
              <a:t> </a:t>
            </a:r>
            <a:r>
              <a:rPr lang="en-US" dirty="0" err="1"/>
              <a:t>mặn</a:t>
            </a:r>
            <a:r>
              <a:rPr lang="en-US" dirty="0"/>
              <a:t> </a:t>
            </a:r>
            <a:r>
              <a:rPr lang="en-US" dirty="0" err="1"/>
              <a:t>tốt</a:t>
            </a:r>
            <a:r>
              <a:rPr lang="en-US" dirty="0"/>
              <a:t>: Minh </a:t>
            </a:r>
            <a:r>
              <a:rPr lang="en-US" dirty="0" err="1"/>
              <a:t>Hải</a:t>
            </a:r>
            <a:r>
              <a:rPr lang="en-US" dirty="0"/>
              <a:t>, </a:t>
            </a:r>
            <a:r>
              <a:rPr lang="en-US" dirty="0" err="1"/>
              <a:t>Bến</a:t>
            </a:r>
            <a:r>
              <a:rPr lang="en-US" dirty="0"/>
              <a:t> Tre, </a:t>
            </a:r>
            <a:r>
              <a:rPr lang="en-US" dirty="0" err="1"/>
              <a:t>Trà</a:t>
            </a:r>
            <a:r>
              <a:rPr lang="en-US" dirty="0"/>
              <a:t> Vinh, </a:t>
            </a:r>
            <a:r>
              <a:rPr lang="en-US" dirty="0" err="1"/>
              <a:t>Sóc</a:t>
            </a:r>
            <a:r>
              <a:rPr lang="en-US" dirty="0"/>
              <a:t> </a:t>
            </a:r>
            <a:r>
              <a:rPr lang="en-US" dirty="0" err="1"/>
              <a:t>Trăng</a:t>
            </a:r>
            <a:r>
              <a:rPr lang="en-US" dirty="0"/>
              <a:t>, </a:t>
            </a:r>
            <a:r>
              <a:rPr lang="en-US" dirty="0" err="1"/>
              <a:t>Hà</a:t>
            </a:r>
            <a:r>
              <a:rPr lang="en-US" dirty="0"/>
              <a:t> </a:t>
            </a:r>
            <a:r>
              <a:rPr lang="en-US" dirty="0" err="1"/>
              <a:t>Tĩnh</a:t>
            </a:r>
            <a:r>
              <a:rPr lang="en-US" dirty="0"/>
              <a:t>, </a:t>
            </a:r>
            <a:r>
              <a:rPr lang="en-US" dirty="0" err="1"/>
              <a:t>Nghệ</a:t>
            </a:r>
            <a:r>
              <a:rPr lang="en-US" dirty="0"/>
              <a:t> An, </a:t>
            </a:r>
            <a:r>
              <a:rPr lang="en-US" dirty="0" err="1"/>
              <a:t>Thái</a:t>
            </a:r>
            <a:r>
              <a:rPr lang="en-US" dirty="0"/>
              <a:t> </a:t>
            </a:r>
            <a:r>
              <a:rPr lang="en-US" dirty="0" err="1"/>
              <a:t>Bình</a:t>
            </a:r>
            <a:r>
              <a:rPr lang="en-US" dirty="0"/>
              <a:t>, </a:t>
            </a:r>
            <a:r>
              <a:rPr lang="en-US" dirty="0" err="1"/>
              <a:t>Quảng</a:t>
            </a:r>
            <a:r>
              <a:rPr lang="en-US" dirty="0"/>
              <a:t> </a:t>
            </a:r>
            <a:r>
              <a:rPr lang="en-US" dirty="0" err="1"/>
              <a:t>Ninh</a:t>
            </a:r>
            <a:r>
              <a:rPr lang="en-US" dirty="0"/>
              <a:t>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789A33-A361-4541-B6A7-456994CC0C02}" type="slidenum">
              <a:rPr lang="ko-KR" altLang="en-US" smtClean="0"/>
              <a:t>14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487670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Nhắc</a:t>
            </a:r>
            <a:r>
              <a:rPr lang="en-US" dirty="0"/>
              <a:t> </a:t>
            </a:r>
            <a:r>
              <a:rPr lang="en-US" dirty="0" err="1"/>
              <a:t>nhở</a:t>
            </a:r>
            <a:r>
              <a:rPr lang="en-US" dirty="0"/>
              <a:t> HS </a:t>
            </a:r>
            <a:r>
              <a:rPr lang="en-US" dirty="0" err="1"/>
              <a:t>trách</a:t>
            </a:r>
            <a:r>
              <a:rPr lang="en-US" dirty="0"/>
              <a:t> </a:t>
            </a:r>
            <a:r>
              <a:rPr lang="en-US" dirty="0" err="1"/>
              <a:t>nhiệm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người</a:t>
            </a:r>
            <a:r>
              <a:rPr lang="en-US" dirty="0"/>
              <a:t> HS </a:t>
            </a:r>
            <a:r>
              <a:rPr lang="en-US" dirty="0" err="1"/>
              <a:t>tham</a:t>
            </a:r>
            <a:r>
              <a:rPr lang="en-US" dirty="0"/>
              <a:t> </a:t>
            </a:r>
            <a:r>
              <a:rPr lang="en-US" dirty="0" err="1"/>
              <a:t>gia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hoạt</a:t>
            </a:r>
            <a:r>
              <a:rPr lang="en-US" dirty="0"/>
              <a:t> </a:t>
            </a:r>
            <a:r>
              <a:rPr lang="en-US" dirty="0" err="1"/>
              <a:t>động</a:t>
            </a:r>
            <a:r>
              <a:rPr lang="en-US" dirty="0"/>
              <a:t> </a:t>
            </a:r>
            <a:r>
              <a:rPr lang="en-US" dirty="0" err="1"/>
              <a:t>góp</a:t>
            </a:r>
            <a:r>
              <a:rPr lang="en-US" dirty="0"/>
              <a:t> </a:t>
            </a:r>
            <a:r>
              <a:rPr lang="en-US" dirty="0" err="1"/>
              <a:t>phần</a:t>
            </a:r>
            <a:r>
              <a:rPr lang="en-US" dirty="0"/>
              <a:t> </a:t>
            </a:r>
            <a:r>
              <a:rPr lang="en-US" dirty="0" err="1"/>
              <a:t>bảo</a:t>
            </a:r>
            <a:r>
              <a:rPr lang="en-US" dirty="0"/>
              <a:t> </a:t>
            </a:r>
            <a:r>
              <a:rPr lang="en-US" dirty="0" err="1"/>
              <a:t>vệ</a:t>
            </a:r>
            <a:r>
              <a:rPr lang="en-US" dirty="0"/>
              <a:t> </a:t>
            </a:r>
            <a:r>
              <a:rPr lang="en-US" dirty="0" err="1"/>
              <a:t>rừng</a:t>
            </a:r>
            <a:r>
              <a:rPr lang="en-US" dirty="0"/>
              <a:t> </a:t>
            </a:r>
            <a:r>
              <a:rPr lang="en-US" dirty="0" err="1"/>
              <a:t>ngập</a:t>
            </a:r>
            <a:r>
              <a:rPr lang="en-US" dirty="0"/>
              <a:t> </a:t>
            </a:r>
            <a:r>
              <a:rPr lang="en-US" dirty="0" err="1"/>
              <a:t>mặn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789A33-A361-4541-B6A7-456994CC0C02}" type="slidenum">
              <a:rPr lang="ko-KR" altLang="en-US" smtClean="0"/>
              <a:t>23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301575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2649293" y="1563638"/>
            <a:ext cx="3845416" cy="1080121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3600"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>
                <a:ea typeface="맑은 고딕" pitchFamily="50" charset="-127"/>
              </a:rPr>
              <a:t>FREE PPT TEMPLATES</a:t>
            </a:r>
            <a:endParaRPr lang="en-US" altLang="ko-KR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2649145" y="2634232"/>
            <a:ext cx="3845416" cy="799934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1400"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INSTERT THE TITLE</a:t>
            </a:r>
          </a:p>
          <a:p>
            <a:pPr lvl="0"/>
            <a:r>
              <a:rPr lang="en-US" altLang="ko-KR" dirty="0"/>
              <a:t>OF YOUR </a:t>
            </a:r>
          </a:p>
          <a:p>
            <a:pPr lvl="0"/>
            <a:r>
              <a:rPr lang="en-US" altLang="ko-KR" dirty="0"/>
              <a:t>PRESENTATION HERE</a:t>
            </a:r>
            <a:endParaRPr lang="ko-KR" altLang="en-US" dirty="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1944300" y="0"/>
            <a:ext cx="5255402" cy="5143500"/>
            <a:chOff x="1619672" y="548680"/>
            <a:chExt cx="5904656" cy="5778928"/>
          </a:xfrm>
        </p:grpSpPr>
        <p:sp>
          <p:nvSpPr>
            <p:cNvPr id="5" name="Oval 4"/>
            <p:cNvSpPr/>
            <p:nvPr userDrawn="1"/>
          </p:nvSpPr>
          <p:spPr>
            <a:xfrm>
              <a:off x="2411760" y="1268760"/>
              <a:ext cx="4320480" cy="4320480"/>
            </a:xfrm>
            <a:prstGeom prst="ellipse">
              <a:avLst/>
            </a:prstGeom>
            <a:noFill/>
            <a:ln w="19050">
              <a:solidFill>
                <a:schemeClr val="bg1">
                  <a:alpha val="7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/>
            </a:p>
          </p:txBody>
        </p:sp>
        <p:sp>
          <p:nvSpPr>
            <p:cNvPr id="6" name="Oval 5"/>
            <p:cNvSpPr/>
            <p:nvPr userDrawn="1"/>
          </p:nvSpPr>
          <p:spPr>
            <a:xfrm>
              <a:off x="2483768" y="1340768"/>
              <a:ext cx="4176464" cy="4176464"/>
            </a:xfrm>
            <a:prstGeom prst="ellipse">
              <a:avLst/>
            </a:prstGeom>
            <a:noFill/>
            <a:ln w="19050">
              <a:solidFill>
                <a:schemeClr val="bg1">
                  <a:alpha val="7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/>
            </a:p>
          </p:txBody>
        </p:sp>
        <p:cxnSp>
          <p:nvCxnSpPr>
            <p:cNvPr id="7" name="Straight Connector 6"/>
            <p:cNvCxnSpPr/>
            <p:nvPr userDrawn="1"/>
          </p:nvCxnSpPr>
          <p:spPr>
            <a:xfrm>
              <a:off x="4572000" y="548680"/>
              <a:ext cx="0" cy="720080"/>
            </a:xfrm>
            <a:prstGeom prst="line">
              <a:avLst/>
            </a:prstGeom>
            <a:ln w="19050">
              <a:solidFill>
                <a:schemeClr val="bg1">
                  <a:alpha val="7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 userDrawn="1"/>
          </p:nvCxnSpPr>
          <p:spPr>
            <a:xfrm>
              <a:off x="4572000" y="5607528"/>
              <a:ext cx="0" cy="720080"/>
            </a:xfrm>
            <a:prstGeom prst="line">
              <a:avLst/>
            </a:prstGeom>
            <a:ln w="19050">
              <a:solidFill>
                <a:schemeClr val="bg1">
                  <a:alpha val="7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 userDrawn="1"/>
          </p:nvCxnSpPr>
          <p:spPr>
            <a:xfrm>
              <a:off x="6732240" y="3429000"/>
              <a:ext cx="792088" cy="0"/>
            </a:xfrm>
            <a:prstGeom prst="line">
              <a:avLst/>
            </a:prstGeom>
            <a:ln w="19050">
              <a:solidFill>
                <a:schemeClr val="bg1">
                  <a:alpha val="7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 userDrawn="1"/>
          </p:nvCxnSpPr>
          <p:spPr>
            <a:xfrm>
              <a:off x="1619672" y="3429000"/>
              <a:ext cx="792088" cy="0"/>
            </a:xfrm>
            <a:prstGeom prst="line">
              <a:avLst/>
            </a:prstGeom>
            <a:ln w="19050">
              <a:solidFill>
                <a:schemeClr val="bg1">
                  <a:alpha val="7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 userDrawn="1"/>
          </p:nvCxnSpPr>
          <p:spPr>
            <a:xfrm flipV="1">
              <a:off x="6156176" y="2378312"/>
              <a:ext cx="792088" cy="330608"/>
            </a:xfrm>
            <a:prstGeom prst="line">
              <a:avLst/>
            </a:prstGeom>
            <a:ln w="19050">
              <a:solidFill>
                <a:schemeClr val="bg1">
                  <a:alpha val="7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 userDrawn="1"/>
          </p:nvCxnSpPr>
          <p:spPr>
            <a:xfrm flipV="1">
              <a:off x="5431496" y="1124744"/>
              <a:ext cx="432048" cy="792088"/>
            </a:xfrm>
            <a:prstGeom prst="line">
              <a:avLst/>
            </a:prstGeom>
            <a:ln w="19050">
              <a:solidFill>
                <a:schemeClr val="bg1">
                  <a:alpha val="7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 userDrawn="1"/>
          </p:nvCxnSpPr>
          <p:spPr>
            <a:xfrm>
              <a:off x="3094136" y="1131624"/>
              <a:ext cx="613768" cy="785208"/>
            </a:xfrm>
            <a:prstGeom prst="line">
              <a:avLst/>
            </a:prstGeom>
            <a:ln w="19050">
              <a:solidFill>
                <a:schemeClr val="bg1">
                  <a:alpha val="7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 userDrawn="1"/>
          </p:nvCxnSpPr>
          <p:spPr>
            <a:xfrm>
              <a:off x="2195736" y="2090992"/>
              <a:ext cx="898400" cy="492240"/>
            </a:xfrm>
            <a:prstGeom prst="line">
              <a:avLst/>
            </a:prstGeom>
            <a:ln w="19050">
              <a:solidFill>
                <a:schemeClr val="bg1">
                  <a:alpha val="7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 userDrawn="1"/>
          </p:nvCxnSpPr>
          <p:spPr>
            <a:xfrm flipV="1">
              <a:off x="3180984" y="4941168"/>
              <a:ext cx="526920" cy="576064"/>
            </a:xfrm>
            <a:prstGeom prst="line">
              <a:avLst/>
            </a:prstGeom>
            <a:ln w="19050">
              <a:solidFill>
                <a:schemeClr val="bg1">
                  <a:alpha val="7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 userDrawn="1"/>
          </p:nvCxnSpPr>
          <p:spPr>
            <a:xfrm flipV="1">
              <a:off x="2456304" y="4329100"/>
              <a:ext cx="637832" cy="396044"/>
            </a:xfrm>
            <a:prstGeom prst="line">
              <a:avLst/>
            </a:prstGeom>
            <a:ln w="19050">
              <a:solidFill>
                <a:schemeClr val="bg1">
                  <a:alpha val="7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 userDrawn="1"/>
          </p:nvCxnSpPr>
          <p:spPr>
            <a:xfrm>
              <a:off x="5979584" y="4142812"/>
              <a:ext cx="968680" cy="510324"/>
            </a:xfrm>
            <a:prstGeom prst="line">
              <a:avLst/>
            </a:prstGeom>
            <a:ln w="19050">
              <a:solidFill>
                <a:schemeClr val="bg1">
                  <a:alpha val="7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 userDrawn="1"/>
          </p:nvCxnSpPr>
          <p:spPr>
            <a:xfrm>
              <a:off x="5431496" y="4875464"/>
              <a:ext cx="490068" cy="732064"/>
            </a:xfrm>
            <a:prstGeom prst="line">
              <a:avLst/>
            </a:prstGeom>
            <a:ln w="19050">
              <a:solidFill>
                <a:schemeClr val="bg1">
                  <a:alpha val="7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1627365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467544" y="195486"/>
            <a:ext cx="8424936" cy="57606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6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467544" y="771550"/>
            <a:ext cx="8424936" cy="288032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4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33106520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80628"/>
            <a:ext cx="9144000" cy="57606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0" baseline="0"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7038179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1691680" y="123478"/>
            <a:ext cx="7452320" cy="57606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6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1691680" y="699542"/>
            <a:ext cx="7452320" cy="288032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4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32981411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2700934" y="322499"/>
            <a:ext cx="1583034" cy="1385155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accent2"/>
            </a:solidFill>
          </a:ln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5" name="Picture Placeholder 2"/>
          <p:cNvSpPr>
            <a:spLocks noGrp="1"/>
          </p:cNvSpPr>
          <p:nvPr>
            <p:ph type="pic" idx="11" hasCustomPrompt="1"/>
          </p:nvPr>
        </p:nvSpPr>
        <p:spPr>
          <a:xfrm>
            <a:off x="2700934" y="1898609"/>
            <a:ext cx="1583034" cy="1385155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accent3"/>
            </a:solidFill>
          </a:ln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2700934" y="3474719"/>
            <a:ext cx="1583034" cy="1385155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accent4"/>
            </a:solidFill>
          </a:ln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0965846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533116" y="843558"/>
            <a:ext cx="8077768" cy="2160240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noFill/>
          </a:ln>
        </p:spPr>
        <p:txBody>
          <a:bodyPr anchor="ctr"/>
          <a:lstStyle>
            <a:lvl1pPr marL="0" indent="0" algn="ctr">
              <a:buNone/>
              <a:defRPr sz="14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5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4031416" y="2475359"/>
            <a:ext cx="1062118" cy="106211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accent1"/>
            </a:solidFill>
          </a:ln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80628"/>
            <a:ext cx="9144000" cy="57606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16159670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6012160" y="0"/>
            <a:ext cx="3131840" cy="514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3131840" y="0"/>
            <a:ext cx="2880320" cy="51435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23322145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8244000" y="0"/>
            <a:ext cx="900000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5811908" y="0"/>
            <a:ext cx="2448000" cy="51435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4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2477595" y="0"/>
            <a:ext cx="2448000" cy="51435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5" name="Rectangle 4"/>
          <p:cNvSpPr/>
          <p:nvPr userDrawn="1"/>
        </p:nvSpPr>
        <p:spPr>
          <a:xfrm>
            <a:off x="4916268" y="0"/>
            <a:ext cx="900000" cy="514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3173012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429444" y="915566"/>
            <a:ext cx="4104456" cy="1872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5" hasCustomPrompt="1"/>
          </p:nvPr>
        </p:nvSpPr>
        <p:spPr>
          <a:xfrm>
            <a:off x="4644008" y="915566"/>
            <a:ext cx="4104456" cy="1872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4" name="Picture Placeholder 2"/>
          <p:cNvSpPr>
            <a:spLocks noGrp="1"/>
          </p:cNvSpPr>
          <p:nvPr>
            <p:ph type="pic" idx="16" hasCustomPrompt="1"/>
          </p:nvPr>
        </p:nvSpPr>
        <p:spPr>
          <a:xfrm>
            <a:off x="429444" y="2912740"/>
            <a:ext cx="4104456" cy="1872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80628"/>
            <a:ext cx="9144000" cy="57606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0" baseline="0"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4644464" y="2912740"/>
            <a:ext cx="4104000" cy="1872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576594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4583048" y="0"/>
            <a:ext cx="2286000" cy="514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0" hasCustomPrompt="1"/>
          </p:nvPr>
        </p:nvSpPr>
        <p:spPr>
          <a:xfrm>
            <a:off x="6858000" y="698778"/>
            <a:ext cx="2286000" cy="187220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4" name="Picture Placeholder 2"/>
          <p:cNvSpPr>
            <a:spLocks noGrp="1"/>
          </p:cNvSpPr>
          <p:nvPr>
            <p:ph type="pic" idx="11" hasCustomPrompt="1"/>
          </p:nvPr>
        </p:nvSpPr>
        <p:spPr>
          <a:xfrm>
            <a:off x="4583048" y="2578606"/>
            <a:ext cx="2286000" cy="187220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5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2298953" y="699542"/>
            <a:ext cx="2286000" cy="187220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0" y="2579370"/>
            <a:ext cx="2286000" cy="187220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98115959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323528" y="248444"/>
            <a:ext cx="3294112" cy="151216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4" hasCustomPrompt="1"/>
          </p:nvPr>
        </p:nvSpPr>
        <p:spPr>
          <a:xfrm>
            <a:off x="3671560" y="1832620"/>
            <a:ext cx="1512000" cy="151216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4" name="Picture Placeholder 2"/>
          <p:cNvSpPr>
            <a:spLocks noGrp="1"/>
          </p:cNvSpPr>
          <p:nvPr>
            <p:ph type="pic" idx="15" hasCustomPrompt="1"/>
          </p:nvPr>
        </p:nvSpPr>
        <p:spPr>
          <a:xfrm>
            <a:off x="2105640" y="3416796"/>
            <a:ext cx="3077920" cy="151216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5" name="Picture Placeholder 2"/>
          <p:cNvSpPr>
            <a:spLocks noGrp="1"/>
          </p:cNvSpPr>
          <p:nvPr>
            <p:ph type="pic" idx="16" hasCustomPrompt="1"/>
          </p:nvPr>
        </p:nvSpPr>
        <p:spPr>
          <a:xfrm>
            <a:off x="323528" y="1832620"/>
            <a:ext cx="1728192" cy="309634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idx="17" hasCustomPrompt="1"/>
          </p:nvPr>
        </p:nvSpPr>
        <p:spPr>
          <a:xfrm>
            <a:off x="2105640" y="1832049"/>
            <a:ext cx="1512000" cy="151216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idx="18" hasCustomPrompt="1"/>
          </p:nvPr>
        </p:nvSpPr>
        <p:spPr>
          <a:xfrm>
            <a:off x="3671560" y="248444"/>
            <a:ext cx="1512000" cy="151216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4831478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Layout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1">
              <a:alpha val="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1944300" y="0"/>
            <a:ext cx="5255402" cy="5143500"/>
            <a:chOff x="1619672" y="548680"/>
            <a:chExt cx="5904656" cy="5778928"/>
          </a:xfrm>
        </p:grpSpPr>
        <p:sp>
          <p:nvSpPr>
            <p:cNvPr id="5" name="Oval 4"/>
            <p:cNvSpPr/>
            <p:nvPr userDrawn="1"/>
          </p:nvSpPr>
          <p:spPr>
            <a:xfrm>
              <a:off x="2411760" y="1268760"/>
              <a:ext cx="4320480" cy="4320480"/>
            </a:xfrm>
            <a:prstGeom prst="ellipse">
              <a:avLst/>
            </a:prstGeom>
            <a:noFill/>
            <a:ln w="19050">
              <a:solidFill>
                <a:schemeClr val="bg1">
                  <a:alpha val="7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/>
            </a:p>
          </p:txBody>
        </p:sp>
        <p:sp>
          <p:nvSpPr>
            <p:cNvPr id="6" name="Oval 5"/>
            <p:cNvSpPr/>
            <p:nvPr userDrawn="1"/>
          </p:nvSpPr>
          <p:spPr>
            <a:xfrm>
              <a:off x="2483768" y="1340768"/>
              <a:ext cx="4176464" cy="4176464"/>
            </a:xfrm>
            <a:prstGeom prst="ellipse">
              <a:avLst/>
            </a:prstGeom>
            <a:blipFill>
              <a:blip r:embed="rId2"/>
              <a:stretch>
                <a:fillRect/>
              </a:stretch>
            </a:blipFill>
            <a:ln w="19050">
              <a:solidFill>
                <a:schemeClr val="bg1">
                  <a:alpha val="7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/>
            </a:p>
          </p:txBody>
        </p:sp>
        <p:cxnSp>
          <p:nvCxnSpPr>
            <p:cNvPr id="7" name="Straight Connector 6"/>
            <p:cNvCxnSpPr/>
            <p:nvPr userDrawn="1"/>
          </p:nvCxnSpPr>
          <p:spPr>
            <a:xfrm>
              <a:off x="4572000" y="548680"/>
              <a:ext cx="0" cy="720080"/>
            </a:xfrm>
            <a:prstGeom prst="line">
              <a:avLst/>
            </a:prstGeom>
            <a:ln w="19050">
              <a:solidFill>
                <a:schemeClr val="bg1">
                  <a:alpha val="7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 userDrawn="1"/>
          </p:nvCxnSpPr>
          <p:spPr>
            <a:xfrm>
              <a:off x="4572000" y="5607528"/>
              <a:ext cx="0" cy="720080"/>
            </a:xfrm>
            <a:prstGeom prst="line">
              <a:avLst/>
            </a:prstGeom>
            <a:ln w="19050">
              <a:solidFill>
                <a:schemeClr val="bg1">
                  <a:alpha val="7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 userDrawn="1"/>
          </p:nvCxnSpPr>
          <p:spPr>
            <a:xfrm>
              <a:off x="6732240" y="3429000"/>
              <a:ext cx="792088" cy="0"/>
            </a:xfrm>
            <a:prstGeom prst="line">
              <a:avLst/>
            </a:prstGeom>
            <a:ln w="19050">
              <a:solidFill>
                <a:schemeClr val="bg1">
                  <a:alpha val="7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 userDrawn="1"/>
          </p:nvCxnSpPr>
          <p:spPr>
            <a:xfrm>
              <a:off x="1619672" y="3429000"/>
              <a:ext cx="792088" cy="0"/>
            </a:xfrm>
            <a:prstGeom prst="line">
              <a:avLst/>
            </a:prstGeom>
            <a:ln w="19050">
              <a:solidFill>
                <a:schemeClr val="bg1">
                  <a:alpha val="7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 userDrawn="1"/>
          </p:nvCxnSpPr>
          <p:spPr>
            <a:xfrm flipV="1">
              <a:off x="6156176" y="2378312"/>
              <a:ext cx="792088" cy="330608"/>
            </a:xfrm>
            <a:prstGeom prst="line">
              <a:avLst/>
            </a:prstGeom>
            <a:ln w="19050">
              <a:solidFill>
                <a:schemeClr val="bg1">
                  <a:alpha val="7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 userDrawn="1"/>
          </p:nvCxnSpPr>
          <p:spPr>
            <a:xfrm flipV="1">
              <a:off x="5431496" y="1124744"/>
              <a:ext cx="432048" cy="792088"/>
            </a:xfrm>
            <a:prstGeom prst="line">
              <a:avLst/>
            </a:prstGeom>
            <a:ln w="19050">
              <a:solidFill>
                <a:schemeClr val="bg1">
                  <a:alpha val="7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 userDrawn="1"/>
          </p:nvCxnSpPr>
          <p:spPr>
            <a:xfrm>
              <a:off x="3094136" y="1131624"/>
              <a:ext cx="613768" cy="785208"/>
            </a:xfrm>
            <a:prstGeom prst="line">
              <a:avLst/>
            </a:prstGeom>
            <a:ln w="19050">
              <a:solidFill>
                <a:schemeClr val="bg1">
                  <a:alpha val="7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 userDrawn="1"/>
          </p:nvCxnSpPr>
          <p:spPr>
            <a:xfrm>
              <a:off x="2195736" y="2090992"/>
              <a:ext cx="898400" cy="492240"/>
            </a:xfrm>
            <a:prstGeom prst="line">
              <a:avLst/>
            </a:prstGeom>
            <a:ln w="19050">
              <a:solidFill>
                <a:schemeClr val="bg1">
                  <a:alpha val="7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 userDrawn="1"/>
          </p:nvCxnSpPr>
          <p:spPr>
            <a:xfrm flipV="1">
              <a:off x="3180984" y="4941168"/>
              <a:ext cx="526920" cy="576064"/>
            </a:xfrm>
            <a:prstGeom prst="line">
              <a:avLst/>
            </a:prstGeom>
            <a:ln w="19050">
              <a:solidFill>
                <a:schemeClr val="bg1">
                  <a:alpha val="7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 userDrawn="1"/>
          </p:nvCxnSpPr>
          <p:spPr>
            <a:xfrm flipV="1">
              <a:off x="2456304" y="4329100"/>
              <a:ext cx="637832" cy="396044"/>
            </a:xfrm>
            <a:prstGeom prst="line">
              <a:avLst/>
            </a:prstGeom>
            <a:ln w="19050">
              <a:solidFill>
                <a:schemeClr val="bg1">
                  <a:alpha val="7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 userDrawn="1"/>
          </p:nvCxnSpPr>
          <p:spPr>
            <a:xfrm>
              <a:off x="5979584" y="4142812"/>
              <a:ext cx="968680" cy="510324"/>
            </a:xfrm>
            <a:prstGeom prst="line">
              <a:avLst/>
            </a:prstGeom>
            <a:ln w="19050">
              <a:solidFill>
                <a:schemeClr val="bg1">
                  <a:alpha val="7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 userDrawn="1"/>
          </p:nvCxnSpPr>
          <p:spPr>
            <a:xfrm>
              <a:off x="5431496" y="4875464"/>
              <a:ext cx="490068" cy="732064"/>
            </a:xfrm>
            <a:prstGeom prst="line">
              <a:avLst/>
            </a:prstGeom>
            <a:ln w="19050">
              <a:solidFill>
                <a:schemeClr val="bg1">
                  <a:alpha val="7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2105794"/>
            <a:ext cx="9144000" cy="57606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Thank you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-148" y="2681858"/>
            <a:ext cx="9144000" cy="28803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92247715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467544" y="195486"/>
            <a:ext cx="8424936" cy="57606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6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467544" y="771550"/>
            <a:ext cx="8424936" cy="288032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4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pic>
        <p:nvPicPr>
          <p:cNvPr id="4" name="Picture 2" descr="D:\Fullppt\005-PNG이미지\노트북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1019175"/>
            <a:ext cx="6011911" cy="3057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5283453" y="1415430"/>
            <a:ext cx="2834003" cy="211421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49796641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ages and Contents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D:\Fullppt\005-PNG이미지\모니터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8247" y="1275606"/>
            <a:ext cx="2526010" cy="2518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D:\Fullppt\005-PNG이미지\모니터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8607" y="1275606"/>
            <a:ext cx="2526010" cy="2518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1748616" y="1374406"/>
            <a:ext cx="2319328" cy="158483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5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4986924" y="1374406"/>
            <a:ext cx="2319328" cy="158483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467544" y="195486"/>
            <a:ext cx="8424936" cy="57606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6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467544" y="771550"/>
            <a:ext cx="8424936" cy="288032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4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111635765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Images and Contents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Fullppt\PNG이미지\핸드폰2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1023301"/>
            <a:ext cx="3024336" cy="3662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6687664" y="1164297"/>
            <a:ext cx="1744194" cy="269424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4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5196830" y="1426241"/>
            <a:ext cx="1744194" cy="269424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5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467544" y="195486"/>
            <a:ext cx="8424936" cy="57606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6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467544" y="771550"/>
            <a:ext cx="8424936" cy="288032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4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89223502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 s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23478"/>
            <a:ext cx="9144000" cy="57606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ICON SETS LAYOUT</a:t>
            </a:r>
          </a:p>
        </p:txBody>
      </p:sp>
      <p:grpSp>
        <p:nvGrpSpPr>
          <p:cNvPr id="5" name="Group 4"/>
          <p:cNvGrpSpPr/>
          <p:nvPr userDrawn="1"/>
        </p:nvGrpSpPr>
        <p:grpSpPr>
          <a:xfrm>
            <a:off x="354008" y="1131589"/>
            <a:ext cx="2849840" cy="3649171"/>
            <a:chOff x="354008" y="1131589"/>
            <a:chExt cx="2849840" cy="3649171"/>
          </a:xfrm>
        </p:grpSpPr>
        <p:sp>
          <p:nvSpPr>
            <p:cNvPr id="6" name="Rounded Rectangle 5"/>
            <p:cNvSpPr/>
            <p:nvPr/>
          </p:nvSpPr>
          <p:spPr>
            <a:xfrm>
              <a:off x="354008" y="1131589"/>
              <a:ext cx="2849840" cy="3649171"/>
            </a:xfrm>
            <a:prstGeom prst="roundRect">
              <a:avLst>
                <a:gd name="adj" fmla="val 3968"/>
              </a:avLst>
            </a:prstGeom>
            <a:blipFill>
              <a:blip r:embed="rId2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531932" y="1347500"/>
              <a:ext cx="108520" cy="3240473"/>
            </a:xfrm>
            <a:prstGeom prst="roundRect">
              <a:avLst>
                <a:gd name="adj" fmla="val 50000"/>
              </a:avLst>
            </a:prstGeom>
            <a:solidFill>
              <a:schemeClr val="bg1">
                <a:alpha val="4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bg1"/>
                </a:solidFill>
              </a:endParaRPr>
            </a:p>
          </p:txBody>
        </p:sp>
        <p:sp>
          <p:nvSpPr>
            <p:cNvPr id="12" name="Half Frame 11"/>
            <p:cNvSpPr/>
            <p:nvPr/>
          </p:nvSpPr>
          <p:spPr>
            <a:xfrm rot="5400000">
              <a:off x="2592642" y="1238201"/>
              <a:ext cx="502331" cy="502331"/>
            </a:xfrm>
            <a:prstGeom prst="halfFrame">
              <a:avLst>
                <a:gd name="adj1" fmla="val 23728"/>
                <a:gd name="adj2" fmla="val 24642"/>
              </a:avLst>
            </a:prstGeom>
            <a:solidFill>
              <a:schemeClr val="bg1">
                <a:alpha val="2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3818220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FC67CE1-5F72-43EC-AC9D-A316D01FFD1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5F9963B-40CF-4694-88EB-F33EE5E97E4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D4A259A-B46C-4796-A337-EEA7FAB5554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D89571-98DA-4032-8D75-E0449774952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319289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995936" y="2253238"/>
            <a:ext cx="5148064" cy="473576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6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SECTION BREAK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3995936" y="2726814"/>
            <a:ext cx="5148064" cy="288032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4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grpSp>
        <p:nvGrpSpPr>
          <p:cNvPr id="8" name="Group 7"/>
          <p:cNvGrpSpPr/>
          <p:nvPr userDrawn="1"/>
        </p:nvGrpSpPr>
        <p:grpSpPr>
          <a:xfrm>
            <a:off x="941932" y="1244876"/>
            <a:ext cx="2693964" cy="2636602"/>
            <a:chOff x="1619672" y="548680"/>
            <a:chExt cx="5904656" cy="5778928"/>
          </a:xfrm>
        </p:grpSpPr>
        <p:sp>
          <p:nvSpPr>
            <p:cNvPr id="9" name="Oval 8"/>
            <p:cNvSpPr/>
            <p:nvPr userDrawn="1"/>
          </p:nvSpPr>
          <p:spPr>
            <a:xfrm>
              <a:off x="2411760" y="1268760"/>
              <a:ext cx="4320480" cy="4320480"/>
            </a:xfrm>
            <a:prstGeom prst="ellipse">
              <a:avLst/>
            </a:prstGeom>
            <a:noFill/>
            <a:ln w="19050"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/>
            </a:p>
          </p:txBody>
        </p:sp>
        <p:sp>
          <p:nvSpPr>
            <p:cNvPr id="12" name="Oval 11"/>
            <p:cNvSpPr/>
            <p:nvPr userDrawn="1"/>
          </p:nvSpPr>
          <p:spPr>
            <a:xfrm>
              <a:off x="2483768" y="1340768"/>
              <a:ext cx="4176464" cy="4176464"/>
            </a:xfrm>
            <a:prstGeom prst="ellipse">
              <a:avLst/>
            </a:prstGeom>
            <a:blipFill>
              <a:blip r:embed="rId3"/>
              <a:stretch>
                <a:fillRect/>
              </a:stretch>
            </a:blipFill>
            <a:ln w="19050"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/>
            </a:p>
          </p:txBody>
        </p:sp>
        <p:cxnSp>
          <p:nvCxnSpPr>
            <p:cNvPr id="13" name="Straight Connector 12"/>
            <p:cNvCxnSpPr/>
            <p:nvPr userDrawn="1"/>
          </p:nvCxnSpPr>
          <p:spPr>
            <a:xfrm>
              <a:off x="4572000" y="548680"/>
              <a:ext cx="0" cy="720080"/>
            </a:xfrm>
            <a:prstGeom prst="line">
              <a:avLst/>
            </a:prstGeom>
            <a:ln w="19050"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 userDrawn="1"/>
          </p:nvCxnSpPr>
          <p:spPr>
            <a:xfrm>
              <a:off x="4572000" y="5607528"/>
              <a:ext cx="0" cy="720080"/>
            </a:xfrm>
            <a:prstGeom prst="line">
              <a:avLst/>
            </a:prstGeom>
            <a:ln w="19050"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 userDrawn="1"/>
          </p:nvCxnSpPr>
          <p:spPr>
            <a:xfrm>
              <a:off x="6732240" y="3429000"/>
              <a:ext cx="792088" cy="0"/>
            </a:xfrm>
            <a:prstGeom prst="line">
              <a:avLst/>
            </a:prstGeom>
            <a:ln w="19050"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 userDrawn="1"/>
          </p:nvCxnSpPr>
          <p:spPr>
            <a:xfrm>
              <a:off x="1619672" y="3429000"/>
              <a:ext cx="792088" cy="0"/>
            </a:xfrm>
            <a:prstGeom prst="line">
              <a:avLst/>
            </a:prstGeom>
            <a:ln w="19050"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 userDrawn="1"/>
          </p:nvCxnSpPr>
          <p:spPr>
            <a:xfrm flipV="1">
              <a:off x="6156176" y="2378312"/>
              <a:ext cx="792088" cy="330608"/>
            </a:xfrm>
            <a:prstGeom prst="line">
              <a:avLst/>
            </a:prstGeom>
            <a:ln w="19050"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 userDrawn="1"/>
          </p:nvCxnSpPr>
          <p:spPr>
            <a:xfrm flipV="1">
              <a:off x="5431496" y="1124744"/>
              <a:ext cx="432048" cy="792088"/>
            </a:xfrm>
            <a:prstGeom prst="line">
              <a:avLst/>
            </a:prstGeom>
            <a:ln w="19050"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 userDrawn="1"/>
          </p:nvCxnSpPr>
          <p:spPr>
            <a:xfrm>
              <a:off x="3094136" y="1131624"/>
              <a:ext cx="613768" cy="785208"/>
            </a:xfrm>
            <a:prstGeom prst="line">
              <a:avLst/>
            </a:prstGeom>
            <a:ln w="19050"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 userDrawn="1"/>
          </p:nvCxnSpPr>
          <p:spPr>
            <a:xfrm>
              <a:off x="2195736" y="2090992"/>
              <a:ext cx="898400" cy="492240"/>
            </a:xfrm>
            <a:prstGeom prst="line">
              <a:avLst/>
            </a:prstGeom>
            <a:ln w="19050"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 userDrawn="1"/>
          </p:nvCxnSpPr>
          <p:spPr>
            <a:xfrm flipV="1">
              <a:off x="3180984" y="4941168"/>
              <a:ext cx="526920" cy="576064"/>
            </a:xfrm>
            <a:prstGeom prst="line">
              <a:avLst/>
            </a:prstGeom>
            <a:ln w="19050"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 userDrawn="1"/>
          </p:nvCxnSpPr>
          <p:spPr>
            <a:xfrm flipV="1">
              <a:off x="2456304" y="4329100"/>
              <a:ext cx="637832" cy="396044"/>
            </a:xfrm>
            <a:prstGeom prst="line">
              <a:avLst/>
            </a:prstGeom>
            <a:ln w="19050"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 userDrawn="1"/>
          </p:nvCxnSpPr>
          <p:spPr>
            <a:xfrm>
              <a:off x="5979584" y="4142812"/>
              <a:ext cx="968680" cy="510324"/>
            </a:xfrm>
            <a:prstGeom prst="line">
              <a:avLst/>
            </a:prstGeom>
            <a:ln w="19050"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 userDrawn="1"/>
          </p:nvCxnSpPr>
          <p:spPr>
            <a:xfrm>
              <a:off x="5431496" y="4875464"/>
              <a:ext cx="490068" cy="732064"/>
            </a:xfrm>
            <a:prstGeom prst="line">
              <a:avLst/>
            </a:prstGeom>
            <a:ln w="19050"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7382354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6351"/>
            <a:ext cx="9171316" cy="5156201"/>
            <a:chOff x="-8466" y="-8468"/>
            <a:chExt cx="9171316" cy="6874935"/>
          </a:xfrm>
        </p:grpSpPr>
        <p:cxnSp>
          <p:nvCxnSpPr>
            <p:cNvPr id="28" name="Straight Connector 2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Freeform 2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Freeform 3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Freeform 3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1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Freeform 3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Freeform 3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5" name="Freeform 34"/>
            <p:cNvSpPr/>
            <p:nvPr/>
          </p:nvSpPr>
          <p:spPr>
            <a:xfrm>
              <a:off x="8094165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6" name="Freeform 35"/>
            <p:cNvSpPr/>
            <p:nvPr/>
          </p:nvSpPr>
          <p:spPr>
            <a:xfrm>
              <a:off x="8068764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lumMod val="50000"/>
                <a:alpha val="7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1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lumMod val="75000"/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6" y="1803400"/>
            <a:ext cx="5826719" cy="1234727"/>
          </a:xfrm>
        </p:spPr>
        <p:txBody>
          <a:bodyPr anchor="b">
            <a:noAutofit/>
          </a:bodyPr>
          <a:lstStyle>
            <a:lvl1pPr algn="r">
              <a:defRPr sz="405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6" y="3038126"/>
            <a:ext cx="5826719" cy="822674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 defTabSz="685800" fontAlgn="base" latinLnBrk="0">
              <a:spcBef>
                <a:spcPct val="0"/>
              </a:spcBef>
              <a:spcAft>
                <a:spcPct val="0"/>
              </a:spcAft>
              <a:defRPr/>
            </a:pPr>
            <a:endParaRPr lang="en-US" sz="675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base" latinLnBrk="0">
              <a:spcBef>
                <a:spcPct val="0"/>
              </a:spcBef>
              <a:spcAft>
                <a:spcPct val="0"/>
              </a:spcAft>
              <a:defRPr/>
            </a:pPr>
            <a:endParaRPr lang="en-US" sz="675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defTabSz="685800" fontAlgn="base" latinLnBrk="0">
              <a:spcBef>
                <a:spcPct val="0"/>
              </a:spcBef>
              <a:spcAft>
                <a:spcPct val="0"/>
              </a:spcAft>
              <a:defRPr/>
            </a:pPr>
            <a:fld id="{101FED96-283E-43C6-B078-09CF79ADC88D}" type="slidenum">
              <a:rPr lang="en-US" altLang="en-US" sz="675" smtClean="0">
                <a:solidFill>
                  <a:srgbClr val="5FCBEF"/>
                </a:solidFill>
                <a:cs typeface="Arial" panose="020B0604020202020204" pitchFamily="34" charset="0"/>
              </a:rPr>
              <a:pPr algn="r" defTabSz="685800" fontAlgn="base" latinLnBrk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sz="675">
              <a:solidFill>
                <a:srgbClr val="5FCBEF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46621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4524048D-B0F2-4E31-9CDC-80942E58C37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7874CB33-4FE0-4BD6-90F9-103CDB1F0B6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65AE5A48-565A-403B-91D0-5E41C11DB37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5D2C59-D41C-426A-954C-7B1FC906232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034233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37EC6C-2226-438F-89DA-85D072386691}" type="datetimeFigureOut">
              <a:rPr lang="vi-VN" smtClean="0"/>
              <a:t>11/01/2022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E5B06-B201-4E12-B03F-352F0226D7D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760769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757120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genda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37737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23478"/>
            <a:ext cx="9144000" cy="57606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699542"/>
            <a:ext cx="9144000" cy="28803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3129044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23478"/>
            <a:ext cx="9144000" cy="57606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699542"/>
            <a:ext cx="9144000" cy="28803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28275442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slideLayout" Target="../slideLayouts/slideLayout18.xml"/><Relationship Id="rId1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7.xml"/><Relationship Id="rId17" Type="http://schemas.openxmlformats.org/officeDocument/2006/relationships/slideLayout" Target="../slideLayouts/slideLayout22.xml"/><Relationship Id="rId2" Type="http://schemas.openxmlformats.org/officeDocument/2006/relationships/slideLayout" Target="../slideLayouts/slideLayout7.xml"/><Relationship Id="rId16" Type="http://schemas.openxmlformats.org/officeDocument/2006/relationships/slideLayout" Target="../slideLayouts/slideLayout21.xml"/><Relationship Id="rId20" Type="http://schemas.openxmlformats.org/officeDocument/2006/relationships/theme" Target="../theme/theme2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15.xml"/><Relationship Id="rId19" Type="http://schemas.openxmlformats.org/officeDocument/2006/relationships/slideLayout" Target="../slideLayouts/slideLayout24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Relationship Id="rId14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66830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74" r:id="rId3"/>
    <p:sldLayoutId id="2147483676" r:id="rId4"/>
    <p:sldLayoutId id="2147483686" r:id="rId5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75555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85" r:id="rId2"/>
    <p:sldLayoutId id="2147483652" r:id="rId3"/>
    <p:sldLayoutId id="2147483663" r:id="rId4"/>
    <p:sldLayoutId id="2147483660" r:id="rId5"/>
    <p:sldLayoutId id="2147483661" r:id="rId6"/>
    <p:sldLayoutId id="2147483662" r:id="rId7"/>
    <p:sldLayoutId id="2147483664" r:id="rId8"/>
    <p:sldLayoutId id="2147483655" r:id="rId9"/>
    <p:sldLayoutId id="2147483665" r:id="rId10"/>
    <p:sldLayoutId id="2147483666" r:id="rId11"/>
    <p:sldLayoutId id="2147483667" r:id="rId12"/>
    <p:sldLayoutId id="2147483668" r:id="rId13"/>
    <p:sldLayoutId id="2147483669" r:id="rId14"/>
    <p:sldLayoutId id="2147483673" r:id="rId15"/>
    <p:sldLayoutId id="2147483672" r:id="rId16"/>
    <p:sldLayoutId id="2147483671" r:id="rId17"/>
    <p:sldLayoutId id="2147483656" r:id="rId18"/>
    <p:sldLayoutId id="2147483677" r:id="rId19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47107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gif"/><Relationship Id="rId3" Type="http://schemas.openxmlformats.org/officeDocument/2006/relationships/image" Target="../media/image13.jpeg"/><Relationship Id="rId7" Type="http://schemas.openxmlformats.org/officeDocument/2006/relationships/image" Target="../media/image17.wmf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.wmf"/><Relationship Id="rId5" Type="http://schemas.openxmlformats.org/officeDocument/2006/relationships/image" Target="../media/image15.wmf"/><Relationship Id="rId4" Type="http://schemas.openxmlformats.org/officeDocument/2006/relationships/image" Target="../media/image14.w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g"/><Relationship Id="rId3" Type="http://schemas.openxmlformats.org/officeDocument/2006/relationships/audio" Target="../media/media1.mp3"/><Relationship Id="rId7" Type="http://schemas.openxmlformats.org/officeDocument/2006/relationships/audio" Target="../media/audio1.wav"/><Relationship Id="rId2" Type="http://schemas.microsoft.com/office/2007/relationships/media" Target="../media/media1.mp3"/><Relationship Id="rId1" Type="http://schemas.openxmlformats.org/officeDocument/2006/relationships/tags" Target="../tags/tag2.xml"/><Relationship Id="rId6" Type="http://schemas.openxmlformats.org/officeDocument/2006/relationships/slideLayout" Target="../slideLayouts/slideLayout3.xml"/><Relationship Id="rId11" Type="http://schemas.openxmlformats.org/officeDocument/2006/relationships/image" Target="../media/image22.png"/><Relationship Id="rId5" Type="http://schemas.openxmlformats.org/officeDocument/2006/relationships/audio" Target="../media/media2.mp3"/><Relationship Id="rId10" Type="http://schemas.openxmlformats.org/officeDocument/2006/relationships/image" Target="../media/image21.gif"/><Relationship Id="rId4" Type="http://schemas.microsoft.com/office/2007/relationships/media" Target="../media/media2.mp3"/><Relationship Id="rId9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7.gif"/><Relationship Id="rId3" Type="http://schemas.openxmlformats.org/officeDocument/2006/relationships/audio" Target="../media/media3.mp3"/><Relationship Id="rId7" Type="http://schemas.openxmlformats.org/officeDocument/2006/relationships/image" Target="../media/image23.png"/><Relationship Id="rId12" Type="http://schemas.openxmlformats.org/officeDocument/2006/relationships/image" Target="../media/image26.png"/><Relationship Id="rId2" Type="http://schemas.microsoft.com/office/2007/relationships/media" Target="../media/media3.mp3"/><Relationship Id="rId1" Type="http://schemas.openxmlformats.org/officeDocument/2006/relationships/tags" Target="../tags/tag3.xml"/><Relationship Id="rId6" Type="http://schemas.openxmlformats.org/officeDocument/2006/relationships/slideLayout" Target="../slideLayouts/slideLayout3.xml"/><Relationship Id="rId11" Type="http://schemas.openxmlformats.org/officeDocument/2006/relationships/image" Target="../media/image22.png"/><Relationship Id="rId5" Type="http://schemas.openxmlformats.org/officeDocument/2006/relationships/audio" Target="../media/media1.mp3"/><Relationship Id="rId10" Type="http://schemas.openxmlformats.org/officeDocument/2006/relationships/image" Target="../media/image21.gif"/><Relationship Id="rId4" Type="http://schemas.microsoft.com/office/2007/relationships/media" Target="../media/media1.mp3"/><Relationship Id="rId9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.xml"/><Relationship Id="rId13" Type="http://schemas.openxmlformats.org/officeDocument/2006/relationships/image" Target="../media/image31.gif"/><Relationship Id="rId18" Type="http://schemas.openxmlformats.org/officeDocument/2006/relationships/image" Target="../media/image27.gif"/><Relationship Id="rId3" Type="http://schemas.openxmlformats.org/officeDocument/2006/relationships/audio" Target="../media/media3.mp3"/><Relationship Id="rId7" Type="http://schemas.openxmlformats.org/officeDocument/2006/relationships/audio" Target="../media/media1.mp3"/><Relationship Id="rId12" Type="http://schemas.openxmlformats.org/officeDocument/2006/relationships/image" Target="../media/image21.gif"/><Relationship Id="rId17" Type="http://schemas.openxmlformats.org/officeDocument/2006/relationships/image" Target="../media/image26.png"/><Relationship Id="rId2" Type="http://schemas.microsoft.com/office/2007/relationships/media" Target="../media/media3.mp3"/><Relationship Id="rId16" Type="http://schemas.openxmlformats.org/officeDocument/2006/relationships/image" Target="../media/image22.png"/><Relationship Id="rId1" Type="http://schemas.openxmlformats.org/officeDocument/2006/relationships/tags" Target="../tags/tag4.xml"/><Relationship Id="rId6" Type="http://schemas.microsoft.com/office/2007/relationships/media" Target="../media/media1.mp3"/><Relationship Id="rId11" Type="http://schemas.openxmlformats.org/officeDocument/2006/relationships/image" Target="../media/image30.png"/><Relationship Id="rId5" Type="http://schemas.openxmlformats.org/officeDocument/2006/relationships/audio" Target="../media/media4.mp3"/><Relationship Id="rId15" Type="http://schemas.openxmlformats.org/officeDocument/2006/relationships/image" Target="../media/image33.gif"/><Relationship Id="rId10" Type="http://schemas.openxmlformats.org/officeDocument/2006/relationships/image" Target="../media/image29.png"/><Relationship Id="rId4" Type="http://schemas.microsoft.com/office/2007/relationships/media" Target="../media/media4.mp3"/><Relationship Id="rId9" Type="http://schemas.openxmlformats.org/officeDocument/2006/relationships/image" Target="../media/image28.png"/><Relationship Id="rId14" Type="http://schemas.openxmlformats.org/officeDocument/2006/relationships/image" Target="../media/image32.gi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5.xml"/><Relationship Id="rId4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681670122734480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71450"/>
            <a:ext cx="6858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WordArt 3"/>
          <p:cNvSpPr>
            <a:spLocks noChangeArrowheads="1" noChangeShapeType="1" noTextEdit="1"/>
          </p:cNvSpPr>
          <p:nvPr/>
        </p:nvSpPr>
        <p:spPr bwMode="auto">
          <a:xfrm>
            <a:off x="2054678" y="52118"/>
            <a:ext cx="5096216" cy="45665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vi-VN" sz="27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TRƯỜNG TIỂU HỌC </a:t>
            </a:r>
            <a:r>
              <a:rPr lang="en-US" sz="27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NGỌC LÂM</a:t>
            </a:r>
            <a:r>
              <a:rPr lang="vi-VN" sz="27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endParaRPr lang="en-US" sz="2700" b="1" kern="10" dirty="0">
              <a:ln w="9525">
                <a:solidFill>
                  <a:srgbClr val="0000FF"/>
                </a:solidFill>
                <a:round/>
                <a:headEnd/>
                <a:tailEnd/>
              </a:ln>
              <a:solidFill>
                <a:srgbClr val="00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3076" name="WordArt 4"/>
          <p:cNvSpPr>
            <a:spLocks noChangeArrowheads="1" noChangeShapeType="1" noTextEdit="1"/>
          </p:cNvSpPr>
          <p:nvPr/>
        </p:nvSpPr>
        <p:spPr bwMode="auto">
          <a:xfrm>
            <a:off x="3814762" y="1279922"/>
            <a:ext cx="3786188" cy="67525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2700" b="1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TẬP ĐỌC 5</a:t>
            </a:r>
            <a:endParaRPr lang="en-US" sz="2700" b="1" kern="10" dirty="0">
              <a:ln w="9525">
                <a:solidFill>
                  <a:srgbClr val="008000"/>
                </a:solidFill>
                <a:round/>
                <a:headEnd/>
                <a:tailEnd/>
              </a:ln>
              <a:solidFill>
                <a:srgbClr val="00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grpSp>
        <p:nvGrpSpPr>
          <p:cNvPr id="3077" name="Group 18"/>
          <p:cNvGrpSpPr>
            <a:grpSpLocks/>
          </p:cNvGrpSpPr>
          <p:nvPr/>
        </p:nvGrpSpPr>
        <p:grpSpPr bwMode="auto">
          <a:xfrm>
            <a:off x="1771650" y="864624"/>
            <a:ext cx="1828800" cy="1314450"/>
            <a:chOff x="5225" y="9335"/>
            <a:chExt cx="2520" cy="1750"/>
          </a:xfrm>
        </p:grpSpPr>
        <p:sp>
          <p:nvSpPr>
            <p:cNvPr id="22" name="AutoShape 27" descr="2"/>
            <p:cNvSpPr>
              <a:spLocks noChangeArrowheads="1"/>
            </p:cNvSpPr>
            <p:nvPr/>
          </p:nvSpPr>
          <p:spPr bwMode="auto">
            <a:xfrm>
              <a:off x="5225" y="10186"/>
              <a:ext cx="2520" cy="899"/>
            </a:xfrm>
            <a:prstGeom prst="wave">
              <a:avLst>
                <a:gd name="adj1" fmla="val 20644"/>
                <a:gd name="adj2" fmla="val 0"/>
              </a:avLst>
            </a:prstGeom>
            <a:blipFill dpi="0" rotWithShape="0">
              <a:blip r:embed="rId3"/>
              <a:srcRect/>
              <a:stretch>
                <a:fillRect/>
              </a:stretch>
            </a:blipFill>
            <a:ln>
              <a:noFill/>
            </a:ln>
            <a:effectLst>
              <a:outerShdw dist="107763" dir="2700000" algn="ctr" rotWithShape="0">
                <a:srgbClr val="C0C0C0"/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68576" tIns="34289" rIns="68576" bIns="34289"/>
            <a:lstStyle/>
            <a:p>
              <a:pPr eaLnBrk="0" hangingPunct="0">
                <a:defRPr/>
              </a:pPr>
              <a:endParaRPr lang="en-US" sz="1350">
                <a:cs typeface="Arial" charset="0"/>
              </a:endParaRPr>
            </a:p>
          </p:txBody>
        </p:sp>
        <p:pic>
          <p:nvPicPr>
            <p:cNvPr id="3082" name="Picture 26" descr="cosmoS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02" y="9335"/>
              <a:ext cx="1080" cy="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83" name="Picture 25" descr="BOOK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14" y="10122"/>
              <a:ext cx="1260" cy="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84" name="Picture 24" descr="BOOK1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42" y="9848"/>
              <a:ext cx="1635" cy="7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85" name="Picture 23" descr="QUILLPEN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15" y="9336"/>
              <a:ext cx="702" cy="13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86" name="Text Box 22"/>
            <p:cNvSpPr txBox="1">
              <a:spLocks noChangeArrowheads="1"/>
            </p:cNvSpPr>
            <p:nvPr/>
          </p:nvSpPr>
          <p:spPr bwMode="auto">
            <a:xfrm>
              <a:off x="5867" y="9897"/>
              <a:ext cx="900" cy="5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8576" tIns="34289" rIns="68576" bIns="34289"/>
            <a:lstStyle>
              <a:lvl1pPr eaLnBrk="0" hangingPunct="0">
                <a:defRPr sz="2800">
                  <a:solidFill>
                    <a:schemeClr val="tx2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 sz="2800">
                  <a:solidFill>
                    <a:schemeClr val="tx2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 sz="2800">
                  <a:solidFill>
                    <a:schemeClr val="tx2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 sz="2800">
                  <a:solidFill>
                    <a:schemeClr val="tx2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 sz="2800">
                  <a:solidFill>
                    <a:schemeClr val="tx2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defRPr sz="2800">
                  <a:solidFill>
                    <a:schemeClr val="tx2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defRPr sz="2800">
                  <a:solidFill>
                    <a:schemeClr val="tx2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defRPr sz="2800">
                  <a:solidFill>
                    <a:schemeClr val="tx2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defRPr sz="2800">
                  <a:solidFill>
                    <a:schemeClr val="tx2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r" eaLnBrk="1" hangingPunct="1"/>
              <a:r>
                <a:rPr lang="en-US" sz="600" b="1">
                  <a:solidFill>
                    <a:schemeClr val="tx1"/>
                  </a:solidFill>
                  <a:latin typeface="VnBangkok"/>
                  <a:cs typeface="Times New Roman" pitchFamily="18" charset="0"/>
                </a:rPr>
                <a:t> </a:t>
              </a:r>
              <a:endParaRPr lang="en-US" sz="360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endParaRPr>
            </a:p>
          </p:txBody>
        </p:sp>
        <p:sp>
          <p:nvSpPr>
            <p:cNvPr id="3087" name="Text Box 21"/>
            <p:cNvSpPr txBox="1">
              <a:spLocks noChangeArrowheads="1"/>
            </p:cNvSpPr>
            <p:nvPr/>
          </p:nvSpPr>
          <p:spPr bwMode="auto">
            <a:xfrm>
              <a:off x="6665" y="9863"/>
              <a:ext cx="577" cy="3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8576" tIns="34289" rIns="68576" bIns="34289"/>
            <a:lstStyle>
              <a:lvl1pPr eaLnBrk="0" hangingPunct="0">
                <a:defRPr sz="2800">
                  <a:solidFill>
                    <a:schemeClr val="tx2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 sz="2800">
                  <a:solidFill>
                    <a:schemeClr val="tx2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 sz="2800">
                  <a:solidFill>
                    <a:schemeClr val="tx2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 sz="2800">
                  <a:solidFill>
                    <a:schemeClr val="tx2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 sz="2800">
                  <a:solidFill>
                    <a:schemeClr val="tx2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defRPr sz="2800">
                  <a:solidFill>
                    <a:schemeClr val="tx2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defRPr sz="2800">
                  <a:solidFill>
                    <a:schemeClr val="tx2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defRPr sz="2800">
                  <a:solidFill>
                    <a:schemeClr val="tx2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defRPr sz="2800">
                  <a:solidFill>
                    <a:schemeClr val="tx2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/>
              <a:endParaRPr lang="en-US" sz="3600">
                <a:solidFill>
                  <a:schemeClr val="tx1"/>
                </a:solidFill>
                <a:latin typeface="Calibri" pitchFamily="34" charset="0"/>
              </a:endParaRPr>
            </a:p>
          </p:txBody>
        </p:sp>
        <p:sp>
          <p:nvSpPr>
            <p:cNvPr id="3088" name="WordArt 20"/>
            <p:cNvSpPr>
              <a:spLocks noChangeArrowheads="1" noChangeShapeType="1" noTextEdit="1"/>
            </p:cNvSpPr>
            <p:nvPr/>
          </p:nvSpPr>
          <p:spPr bwMode="auto">
            <a:xfrm rot="1334491">
              <a:off x="6130" y="10696"/>
              <a:ext cx="600" cy="125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9282"/>
                </a:avLst>
              </a:prstTxWarp>
            </a:bodyPr>
            <a:lstStyle/>
            <a:p>
              <a:r>
                <a:rPr lang="en-US" sz="1350" b="1" kern="10">
                  <a:solidFill>
                    <a:srgbClr val="FFFFFF"/>
                  </a:solidFill>
                  <a:latin typeface="VNbritannic"/>
                </a:rPr>
                <a:t>NÀM </a:t>
              </a:r>
            </a:p>
          </p:txBody>
        </p:sp>
        <p:sp>
          <p:nvSpPr>
            <p:cNvPr id="3089" name="Text Box 19"/>
            <p:cNvSpPr txBox="1">
              <a:spLocks noChangeArrowheads="1"/>
            </p:cNvSpPr>
            <p:nvPr/>
          </p:nvSpPr>
          <p:spPr bwMode="auto">
            <a:xfrm>
              <a:off x="6623" y="10049"/>
              <a:ext cx="720" cy="5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8576" tIns="34289" rIns="68576" bIns="34289"/>
            <a:lstStyle>
              <a:lvl1pPr eaLnBrk="0" hangingPunct="0">
                <a:defRPr sz="2800">
                  <a:solidFill>
                    <a:schemeClr val="tx2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 sz="2800">
                  <a:solidFill>
                    <a:schemeClr val="tx2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 sz="2800">
                  <a:solidFill>
                    <a:schemeClr val="tx2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 sz="2800">
                  <a:solidFill>
                    <a:schemeClr val="tx2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 sz="2800">
                  <a:solidFill>
                    <a:schemeClr val="tx2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defRPr sz="2800">
                  <a:solidFill>
                    <a:schemeClr val="tx2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defRPr sz="2800">
                  <a:solidFill>
                    <a:schemeClr val="tx2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defRPr sz="2800">
                  <a:solidFill>
                    <a:schemeClr val="tx2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defRPr sz="2800">
                  <a:solidFill>
                    <a:schemeClr val="tx2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/>
              <a:endParaRPr lang="en-US" sz="3600">
                <a:solidFill>
                  <a:schemeClr val="tx1"/>
                </a:solidFill>
                <a:latin typeface="Calibri" pitchFamily="34" charset="0"/>
              </a:endParaRPr>
            </a:p>
          </p:txBody>
        </p:sp>
      </p:grpSp>
      <p:pic>
        <p:nvPicPr>
          <p:cNvPr id="3078" name="Picture 6" descr="Gio hoa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3556398"/>
            <a:ext cx="1600200" cy="1587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9" name="WordArt 3"/>
          <p:cNvSpPr>
            <a:spLocks noChangeArrowheads="1" noChangeShapeType="1" noTextEdit="1"/>
          </p:cNvSpPr>
          <p:nvPr/>
        </p:nvSpPr>
        <p:spPr bwMode="auto">
          <a:xfrm>
            <a:off x="1331640" y="2510881"/>
            <a:ext cx="6555061" cy="114099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120"/>
              </a:avLst>
            </a:prstTxWarp>
          </a:bodyPr>
          <a:lstStyle/>
          <a:p>
            <a:r>
              <a:rPr lang="en-US" sz="135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NGU CÔNG XÃ TRỊNH TƯỜNG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3237853-DB25-41CC-AB93-7E9FA00FF80C}"/>
              </a:ext>
            </a:extLst>
          </p:cNvPr>
          <p:cNvSpPr txBox="1"/>
          <p:nvPr/>
        </p:nvSpPr>
        <p:spPr>
          <a:xfrm>
            <a:off x="2824317" y="4380271"/>
            <a:ext cx="5005234" cy="380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75" b="1" dirty="0"/>
              <a:t>GIÁO VIÊN : NGUYỄN THỊ THÚY HỒNG</a:t>
            </a:r>
          </a:p>
        </p:txBody>
      </p:sp>
    </p:spTree>
    <p:extLst>
      <p:ext uri="{BB962C8B-B14F-4D97-AF65-F5344CB8AC3E}">
        <p14:creationId xmlns:p14="http://schemas.microsoft.com/office/powerpoint/2010/main" val="16366223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ext Box 9">
            <a:extLst>
              <a:ext uri="{FF2B5EF4-FFF2-40B4-BE49-F238E27FC236}">
                <a16:creationId xmlns:a16="http://schemas.microsoft.com/office/drawing/2014/main" id="{68FC54EE-88A3-40D3-89EC-66851D6E31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06767" y="332903"/>
            <a:ext cx="1818084" cy="507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700" b="1" u="sng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altLang="en-US" sz="27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u="sng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lang="en-US" altLang="en-US" sz="2700" b="1" u="sng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Line 30">
            <a:extLst>
              <a:ext uri="{FF2B5EF4-FFF2-40B4-BE49-F238E27FC236}">
                <a16:creationId xmlns:a16="http://schemas.microsoft.com/office/drawing/2014/main" id="{C3F01671-8A3D-4520-AE22-61A560F4877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628775" y="3039666"/>
            <a:ext cx="54769" cy="270272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 sz="1350"/>
          </a:p>
        </p:txBody>
      </p:sp>
      <p:sp>
        <p:nvSpPr>
          <p:cNvPr id="43" name="Line 31">
            <a:extLst>
              <a:ext uri="{FF2B5EF4-FFF2-40B4-BE49-F238E27FC236}">
                <a16:creationId xmlns:a16="http://schemas.microsoft.com/office/drawing/2014/main" id="{302E07DF-05FC-4CF1-88E6-3D977E3AEF2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628775" y="3039666"/>
            <a:ext cx="54769" cy="216694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 sz="1350"/>
          </a:p>
        </p:txBody>
      </p:sp>
      <p:sp>
        <p:nvSpPr>
          <p:cNvPr id="44" name="Line 32">
            <a:extLst>
              <a:ext uri="{FF2B5EF4-FFF2-40B4-BE49-F238E27FC236}">
                <a16:creationId xmlns:a16="http://schemas.microsoft.com/office/drawing/2014/main" id="{1ED938ED-9CC6-4422-8AE7-45FD15B1241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790700" y="3201591"/>
            <a:ext cx="54769" cy="216694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 sz="1350"/>
          </a:p>
        </p:txBody>
      </p:sp>
      <p:sp>
        <p:nvSpPr>
          <p:cNvPr id="45" name="Line 33">
            <a:extLst>
              <a:ext uri="{FF2B5EF4-FFF2-40B4-BE49-F238E27FC236}">
                <a16:creationId xmlns:a16="http://schemas.microsoft.com/office/drawing/2014/main" id="{0FA20787-CB0E-48FA-92EE-93786590455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952625" y="3363516"/>
            <a:ext cx="54769" cy="216694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 sz="1350"/>
          </a:p>
        </p:txBody>
      </p:sp>
      <p:sp>
        <p:nvSpPr>
          <p:cNvPr id="46" name="Line 34">
            <a:extLst>
              <a:ext uri="{FF2B5EF4-FFF2-40B4-BE49-F238E27FC236}">
                <a16:creationId xmlns:a16="http://schemas.microsoft.com/office/drawing/2014/main" id="{F581AD44-7AB6-4D38-A95F-58E322806192}"/>
              </a:ext>
            </a:extLst>
          </p:cNvPr>
          <p:cNvSpPr>
            <a:spLocks noChangeShapeType="1"/>
          </p:cNvSpPr>
          <p:nvPr/>
        </p:nvSpPr>
        <p:spPr bwMode="auto">
          <a:xfrm>
            <a:off x="2169319" y="3525441"/>
            <a:ext cx="53579" cy="378619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 sz="1350"/>
          </a:p>
        </p:txBody>
      </p:sp>
      <p:sp>
        <p:nvSpPr>
          <p:cNvPr id="48" name="Line 13">
            <a:extLst>
              <a:ext uri="{FF2B5EF4-FFF2-40B4-BE49-F238E27FC236}">
                <a16:creationId xmlns:a16="http://schemas.microsoft.com/office/drawing/2014/main" id="{64C85741-B63C-4949-A12C-562F8CF614B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599009" y="2460194"/>
            <a:ext cx="114300" cy="34290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350"/>
          </a:p>
        </p:txBody>
      </p:sp>
      <p:sp>
        <p:nvSpPr>
          <p:cNvPr id="49" name="Line 13">
            <a:extLst>
              <a:ext uri="{FF2B5EF4-FFF2-40B4-BE49-F238E27FC236}">
                <a16:creationId xmlns:a16="http://schemas.microsoft.com/office/drawing/2014/main" id="{8C62E2CB-009A-40A1-81CB-30EB6F858DA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012160" y="2049039"/>
            <a:ext cx="114300" cy="34290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350"/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7B8552D9-7B26-4723-90C7-6182016625C6}"/>
              </a:ext>
            </a:extLst>
          </p:cNvPr>
          <p:cNvSpPr txBox="1"/>
          <p:nvPr/>
        </p:nvSpPr>
        <p:spPr>
          <a:xfrm>
            <a:off x="692316" y="1980054"/>
            <a:ext cx="80469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/>
              <a:t>    </a:t>
            </a:r>
            <a:r>
              <a:rPr lang="en-US" altLang="en-US" sz="24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altLang="en-US" sz="24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altLang="en-US" sz="24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vợ</a:t>
            </a:r>
            <a:r>
              <a:rPr lang="en-US" altLang="en-US" sz="24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en-US" sz="24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đào</a:t>
            </a:r>
            <a:r>
              <a:rPr lang="en-US" altLang="en-US" sz="24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suốt</a:t>
            </a:r>
            <a:r>
              <a:rPr lang="en-US" altLang="en-US" sz="24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4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24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altLang="en-US" sz="24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4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altLang="en-US" sz="24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altLang="en-US" sz="24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altLang="en-US" sz="24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4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mương</a:t>
            </a:r>
            <a:r>
              <a:rPr lang="en-US" altLang="en-US" sz="24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xuyên</a:t>
            </a:r>
            <a:r>
              <a:rPr lang="en-US" altLang="en-US" sz="24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đồi</a:t>
            </a:r>
            <a:r>
              <a:rPr lang="en-US" altLang="en-US" sz="24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altLang="en-US" sz="24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24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24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altLang="en-US" sz="24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già</a:t>
            </a:r>
            <a:r>
              <a:rPr lang="en-US" altLang="en-US" sz="24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24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</a:t>
            </a:r>
            <a:r>
              <a:rPr lang="en-US" altLang="en-US" sz="24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altLang="en-US" sz="24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4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héc</a:t>
            </a:r>
            <a:r>
              <a:rPr lang="en-US" altLang="en-US" sz="24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/>
            <a:r>
              <a:rPr lang="en-US" altLang="en-US" sz="24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 </a:t>
            </a:r>
            <a:r>
              <a:rPr lang="en-US" altLang="en-US" sz="24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lúa</a:t>
            </a:r>
            <a:r>
              <a:rPr lang="en-US" altLang="en-US" sz="24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24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24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altLang="en-US" sz="24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tin.</a:t>
            </a:r>
            <a:endParaRPr lang="en-US" sz="2400" dirty="0"/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3D3FF1BA-86E5-420A-9AAD-04F5DEDB9F06}"/>
              </a:ext>
            </a:extLst>
          </p:cNvPr>
          <p:cNvSpPr txBox="1"/>
          <p:nvPr/>
        </p:nvSpPr>
        <p:spPr>
          <a:xfrm>
            <a:off x="1845469" y="1100811"/>
            <a:ext cx="72173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C00000"/>
                </a:solidFill>
              </a:rPr>
              <a:t>Nêu</a:t>
            </a:r>
            <a:r>
              <a:rPr lang="en-US" sz="2800" dirty="0">
                <a:solidFill>
                  <a:srgbClr val="C00000"/>
                </a:solidFill>
              </a:rPr>
              <a:t> </a:t>
            </a:r>
            <a:r>
              <a:rPr lang="en-US" sz="2800" dirty="0" err="1">
                <a:solidFill>
                  <a:srgbClr val="C00000"/>
                </a:solidFill>
              </a:rPr>
              <a:t>cách</a:t>
            </a:r>
            <a:r>
              <a:rPr lang="en-US" sz="2800" dirty="0">
                <a:solidFill>
                  <a:srgbClr val="C00000"/>
                </a:solidFill>
              </a:rPr>
              <a:t> </a:t>
            </a:r>
            <a:r>
              <a:rPr lang="en-US" sz="2800" dirty="0" err="1">
                <a:solidFill>
                  <a:srgbClr val="C00000"/>
                </a:solidFill>
              </a:rPr>
              <a:t>ngắt</a:t>
            </a:r>
            <a:r>
              <a:rPr lang="en-US" sz="2800" dirty="0">
                <a:solidFill>
                  <a:srgbClr val="C00000"/>
                </a:solidFill>
              </a:rPr>
              <a:t> </a:t>
            </a:r>
            <a:r>
              <a:rPr lang="en-US" sz="2800" dirty="0" err="1">
                <a:solidFill>
                  <a:srgbClr val="C00000"/>
                </a:solidFill>
              </a:rPr>
              <a:t>hơi</a:t>
            </a:r>
            <a:r>
              <a:rPr lang="en-US" sz="2800" dirty="0">
                <a:solidFill>
                  <a:srgbClr val="C00000"/>
                </a:solidFill>
              </a:rPr>
              <a:t> </a:t>
            </a:r>
            <a:r>
              <a:rPr lang="en-US" sz="2800" dirty="0" err="1">
                <a:solidFill>
                  <a:srgbClr val="C00000"/>
                </a:solidFill>
              </a:rPr>
              <a:t>câu</a:t>
            </a:r>
            <a:r>
              <a:rPr lang="en-US" sz="2800" dirty="0">
                <a:solidFill>
                  <a:srgbClr val="C00000"/>
                </a:solidFill>
              </a:rPr>
              <a:t> </a:t>
            </a:r>
            <a:r>
              <a:rPr lang="en-US" sz="2800" dirty="0" err="1">
                <a:solidFill>
                  <a:srgbClr val="C00000"/>
                </a:solidFill>
              </a:rPr>
              <a:t>văn</a:t>
            </a:r>
            <a:r>
              <a:rPr lang="en-US" sz="2800" dirty="0">
                <a:solidFill>
                  <a:srgbClr val="C00000"/>
                </a:solidFill>
              </a:rPr>
              <a:t> </a:t>
            </a:r>
            <a:r>
              <a:rPr lang="en-US" sz="2800" dirty="0" err="1">
                <a:solidFill>
                  <a:srgbClr val="C00000"/>
                </a:solidFill>
              </a:rPr>
              <a:t>sau</a:t>
            </a:r>
            <a:r>
              <a:rPr lang="en-US" sz="2800" dirty="0">
                <a:solidFill>
                  <a:srgbClr val="C0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39406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  <p:bldP spid="49" grpId="0" animBg="1"/>
      <p:bldP spid="2" grpId="0"/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387C97FA-B647-46D9-B085-6955616B70F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2105794"/>
            <a:ext cx="9156700" cy="637406"/>
          </a:xfrm>
        </p:spPr>
        <p:txBody>
          <a:bodyPr/>
          <a:lstStyle/>
          <a:p>
            <a:r>
              <a:rPr lang="en-US" dirty="0"/>
              <a:t>TÌM HIỂU BÀI</a:t>
            </a:r>
          </a:p>
        </p:txBody>
      </p:sp>
    </p:spTree>
    <p:extLst>
      <p:ext uri="{BB962C8B-B14F-4D97-AF65-F5344CB8AC3E}">
        <p14:creationId xmlns:p14="http://schemas.microsoft.com/office/powerpoint/2010/main" val="21407803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2314992" y="4180119"/>
            <a:ext cx="6858000" cy="551871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Dòng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mương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ngoằn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ngoèo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vắt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ngang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đồi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endParaRPr lang="en-US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1760" y="123478"/>
            <a:ext cx="6530538" cy="4059331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FE1EF99F-AB7B-475C-9E87-95B373F914D1}"/>
              </a:ext>
            </a:extLst>
          </p:cNvPr>
          <p:cNvSpPr txBox="1"/>
          <p:nvPr/>
        </p:nvSpPr>
        <p:spPr>
          <a:xfrm>
            <a:off x="201702" y="122748"/>
            <a:ext cx="221005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0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altLang="en-US" sz="20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altLang="en-US" sz="20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thầm</a:t>
            </a:r>
            <a:r>
              <a:rPr lang="en-US" altLang="en-US" sz="20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altLang="en-US" sz="20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altLang="en-US" sz="20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0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20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altLang="en-US" sz="20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Khi </a:t>
            </a:r>
            <a:r>
              <a:rPr lang="en-US" altLang="en-US" sz="20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en-US" sz="20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huyện</a:t>
            </a:r>
            <a:r>
              <a:rPr lang="en-US" altLang="en-US" sz="20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Bát</a:t>
            </a:r>
            <a:r>
              <a:rPr lang="en-US" altLang="en-US" sz="20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Xáttỉnh</a:t>
            </a:r>
            <a:r>
              <a:rPr lang="en-US" altLang="en-US" sz="20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Lào</a:t>
            </a:r>
            <a:r>
              <a:rPr lang="en-US" altLang="en-US" sz="20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Cai, </a:t>
            </a:r>
            <a:r>
              <a:rPr lang="en-US" altLang="en-US" sz="20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altLang="en-US" sz="20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0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altLang="en-US" sz="20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ngạc</a:t>
            </a:r>
            <a:r>
              <a:rPr lang="en-US" altLang="en-US" sz="20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altLang="en-US" sz="20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altLang="en-US" sz="20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altLang="en-US" sz="20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altLang="en-US" sz="20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20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alt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9C74F2D5-C9AD-457A-9D2F-036CDDC668B1}"/>
              </a:ext>
            </a:extLst>
          </p:cNvPr>
          <p:cNvSpPr txBox="1"/>
          <p:nvPr/>
        </p:nvSpPr>
        <p:spPr>
          <a:xfrm>
            <a:off x="201702" y="2355726"/>
            <a:ext cx="211329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Ngỡ</a:t>
            </a:r>
            <a:r>
              <a:rPr lang="en-US" sz="2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ngàng</a:t>
            </a:r>
            <a:r>
              <a:rPr lang="en-US" sz="2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2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mương</a:t>
            </a:r>
            <a:r>
              <a:rPr lang="en-US" sz="2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ngoằn</a:t>
            </a:r>
            <a:r>
              <a:rPr lang="en-US" sz="2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ngoèo</a:t>
            </a:r>
            <a:r>
              <a:rPr lang="en-US" sz="2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vắt</a:t>
            </a:r>
            <a:r>
              <a:rPr lang="en-US" sz="2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ngang</a:t>
            </a:r>
            <a:r>
              <a:rPr lang="en-US" sz="2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đồi</a:t>
            </a:r>
            <a:r>
              <a:rPr lang="en-US" sz="2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24869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" grpId="0"/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7619F443-BAEE-4B97-B076-E01081A08B25}"/>
              </a:ext>
            </a:extLst>
          </p:cNvPr>
          <p:cNvSpPr txBox="1"/>
          <p:nvPr/>
        </p:nvSpPr>
        <p:spPr>
          <a:xfrm>
            <a:off x="323528" y="152962"/>
            <a:ext cx="799288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002060"/>
                </a:solidFill>
              </a:rPr>
              <a:t>* </a:t>
            </a:r>
            <a:r>
              <a:rPr lang="en-US" sz="2200" b="1" dirty="0" err="1">
                <a:solidFill>
                  <a:srgbClr val="002060"/>
                </a:solidFill>
              </a:rPr>
              <a:t>Em</a:t>
            </a:r>
            <a:r>
              <a:rPr lang="en-US" sz="2200" b="1" dirty="0">
                <a:solidFill>
                  <a:srgbClr val="002060"/>
                </a:solidFill>
              </a:rPr>
              <a:t> </a:t>
            </a:r>
            <a:r>
              <a:rPr lang="en-US" sz="2200" b="1" dirty="0" err="1">
                <a:solidFill>
                  <a:srgbClr val="002060"/>
                </a:solidFill>
              </a:rPr>
              <a:t>hiểu</a:t>
            </a:r>
            <a:r>
              <a:rPr lang="en-US" sz="2200" b="1" dirty="0">
                <a:solidFill>
                  <a:srgbClr val="002060"/>
                </a:solidFill>
              </a:rPr>
              <a:t> “ </a:t>
            </a:r>
            <a:r>
              <a:rPr lang="en-US" sz="2200" b="1" dirty="0" err="1">
                <a:solidFill>
                  <a:srgbClr val="002060"/>
                </a:solidFill>
              </a:rPr>
              <a:t>ngỡ</a:t>
            </a:r>
            <a:r>
              <a:rPr lang="en-US" sz="2200" b="1" dirty="0">
                <a:solidFill>
                  <a:srgbClr val="002060"/>
                </a:solidFill>
              </a:rPr>
              <a:t> </a:t>
            </a:r>
            <a:r>
              <a:rPr lang="en-US" sz="2200" b="1" dirty="0" err="1">
                <a:solidFill>
                  <a:srgbClr val="002060"/>
                </a:solidFill>
              </a:rPr>
              <a:t>ngàng</a:t>
            </a:r>
            <a:r>
              <a:rPr lang="en-US" sz="2200" b="1" dirty="0">
                <a:solidFill>
                  <a:srgbClr val="002060"/>
                </a:solidFill>
              </a:rPr>
              <a:t>” </a:t>
            </a:r>
            <a:r>
              <a:rPr lang="en-US" sz="2200" b="1" dirty="0" err="1">
                <a:solidFill>
                  <a:srgbClr val="002060"/>
                </a:solidFill>
              </a:rPr>
              <a:t>nghĩa</a:t>
            </a:r>
            <a:r>
              <a:rPr lang="en-US" sz="2200" b="1" dirty="0">
                <a:solidFill>
                  <a:srgbClr val="002060"/>
                </a:solidFill>
              </a:rPr>
              <a:t> </a:t>
            </a:r>
            <a:r>
              <a:rPr lang="en-US" sz="2200" b="1" dirty="0" err="1">
                <a:solidFill>
                  <a:srgbClr val="002060"/>
                </a:solidFill>
              </a:rPr>
              <a:t>thế</a:t>
            </a:r>
            <a:r>
              <a:rPr lang="en-US" sz="2200" b="1" dirty="0">
                <a:solidFill>
                  <a:srgbClr val="002060"/>
                </a:solidFill>
              </a:rPr>
              <a:t> </a:t>
            </a:r>
            <a:r>
              <a:rPr lang="en-US" sz="2200" b="1" dirty="0" err="1">
                <a:solidFill>
                  <a:srgbClr val="002060"/>
                </a:solidFill>
              </a:rPr>
              <a:t>nào</a:t>
            </a:r>
            <a:r>
              <a:rPr lang="en-US" sz="2200" b="1" dirty="0">
                <a:solidFill>
                  <a:srgbClr val="002060"/>
                </a:solidFill>
              </a:rPr>
              <a:t>?</a:t>
            </a: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1B00C1FC-05F4-4086-8F0D-7C57BE426EEE}"/>
              </a:ext>
            </a:extLst>
          </p:cNvPr>
          <p:cNvSpPr txBox="1"/>
          <p:nvPr/>
        </p:nvSpPr>
        <p:spPr>
          <a:xfrm>
            <a:off x="395536" y="583849"/>
            <a:ext cx="85689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     </a:t>
            </a:r>
            <a:r>
              <a:rPr lang="en-US" sz="2200" b="0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C</a:t>
            </a:r>
            <a:r>
              <a:rPr lang="vi-VN" sz="2200" b="0" i="0" dirty="0" err="1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ảm</a:t>
            </a:r>
            <a:r>
              <a:rPr lang="vi-VN" sz="2200" b="0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vi-VN" sz="2200" b="0" i="0" dirty="0" err="1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thấy</a:t>
            </a:r>
            <a:r>
              <a:rPr lang="vi-VN" sz="2200" b="0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vi-VN" sz="2200" b="0" i="0" dirty="0" err="1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hết</a:t>
            </a:r>
            <a:r>
              <a:rPr lang="vi-VN" sz="2200" b="0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vi-VN" sz="2200" b="0" i="0" dirty="0" err="1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sức</a:t>
            </a:r>
            <a:r>
              <a:rPr lang="vi-VN" sz="2200" b="0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vi-VN" sz="2200" b="0" i="0" dirty="0" err="1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ngạc</a:t>
            </a:r>
            <a:r>
              <a:rPr lang="vi-VN" sz="2200" b="0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 nhiên </a:t>
            </a:r>
            <a:r>
              <a:rPr lang="vi-VN" sz="2200" b="0" i="0" dirty="0" err="1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trước</a:t>
            </a:r>
            <a:r>
              <a:rPr lang="vi-VN" sz="2200" b="0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vi-VN" sz="2200" b="0" i="0" dirty="0" err="1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những</a:t>
            </a:r>
            <a:r>
              <a:rPr lang="vi-VN" sz="2200" b="0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vi-VN" sz="2200" b="0" i="0" dirty="0" err="1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điều</a:t>
            </a:r>
            <a:r>
              <a:rPr lang="vi-VN" sz="2200" b="0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vi-VN" sz="2200" b="0" i="0" dirty="0" err="1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mới</a:t>
            </a:r>
            <a:r>
              <a:rPr lang="vi-VN" sz="2200" b="0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vi-VN" sz="2200" b="0" i="0" dirty="0" err="1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lạ</a:t>
            </a:r>
            <a:r>
              <a:rPr lang="vi-VN" sz="2200" b="0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vi-VN" sz="2200" b="0" i="0" dirty="0" err="1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hoặc</a:t>
            </a:r>
            <a:r>
              <a:rPr lang="vi-VN" sz="2200" b="0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 </a:t>
            </a:r>
            <a:endParaRPr lang="en-US" sz="2200" b="0" i="0" dirty="0">
              <a:solidFill>
                <a:srgbClr val="FF0000"/>
              </a:solidFill>
              <a:effectLst/>
              <a:latin typeface="Arial" panose="020B0604020202020204" pitchFamily="34" charset="0"/>
            </a:endParaRPr>
          </a:p>
          <a:p>
            <a:r>
              <a:rPr lang="vi-VN" sz="2200" b="0" i="0" dirty="0" err="1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những</a:t>
            </a:r>
            <a:r>
              <a:rPr lang="vi-VN" sz="2200" b="0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vi-VN" sz="2200" b="0" i="0" dirty="0" err="1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điều</a:t>
            </a:r>
            <a:r>
              <a:rPr lang="vi-VN" sz="2200" b="0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vi-VN" sz="2200" b="0" i="0" dirty="0" err="1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trước</a:t>
            </a:r>
            <a:r>
              <a:rPr lang="vi-VN" sz="2200" b="0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vi-VN" sz="2200" b="0" i="0" dirty="0" err="1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đó</a:t>
            </a:r>
            <a:r>
              <a:rPr lang="vi-VN" sz="2200" b="0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 không </a:t>
            </a:r>
            <a:r>
              <a:rPr lang="vi-VN" sz="2200" b="0" i="0" dirty="0" err="1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nghĩ</a:t>
            </a:r>
            <a:r>
              <a:rPr lang="vi-VN" sz="2200" b="0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vi-VN" sz="2200" b="0" i="0" dirty="0" err="1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tới</a:t>
            </a:r>
            <a:r>
              <a:rPr lang="vi-VN" sz="2200" b="0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, không </a:t>
            </a:r>
            <a:r>
              <a:rPr lang="vi-VN" sz="2200" b="0" i="0" dirty="0" err="1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ngờ</a:t>
            </a:r>
            <a:r>
              <a:rPr lang="vi-VN" sz="2200" b="0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vi-VN" sz="2200" b="0" i="0" dirty="0" err="1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tới</a:t>
            </a:r>
            <a:r>
              <a:rPr lang="en-US" sz="2200" b="0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.</a:t>
            </a:r>
            <a:endParaRPr lang="vi-VN" sz="2200" b="0" i="0" dirty="0">
              <a:solidFill>
                <a:srgbClr val="FF000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B1B1C53C-D302-4B9F-AB9D-8FD3B9175F21}"/>
              </a:ext>
            </a:extLst>
          </p:cNvPr>
          <p:cNvSpPr txBox="1"/>
          <p:nvPr/>
        </p:nvSpPr>
        <p:spPr>
          <a:xfrm>
            <a:off x="323528" y="1353290"/>
            <a:ext cx="856895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002060"/>
                </a:solidFill>
              </a:rPr>
              <a:t>* </a:t>
            </a:r>
            <a:r>
              <a:rPr lang="en-US" sz="2200" b="1" dirty="0" err="1">
                <a:solidFill>
                  <a:srgbClr val="002060"/>
                </a:solidFill>
              </a:rPr>
              <a:t>Ông</a:t>
            </a:r>
            <a:r>
              <a:rPr lang="en-US" sz="2200" b="1" dirty="0">
                <a:solidFill>
                  <a:srgbClr val="002060"/>
                </a:solidFill>
              </a:rPr>
              <a:t> </a:t>
            </a:r>
            <a:r>
              <a:rPr lang="en-US" sz="2200" b="1" dirty="0" err="1">
                <a:solidFill>
                  <a:srgbClr val="002060"/>
                </a:solidFill>
              </a:rPr>
              <a:t>Lìn</a:t>
            </a:r>
            <a:r>
              <a:rPr lang="en-US" sz="2200" b="1" dirty="0">
                <a:solidFill>
                  <a:srgbClr val="002060"/>
                </a:solidFill>
              </a:rPr>
              <a:t> </a:t>
            </a:r>
            <a:r>
              <a:rPr lang="en-US" sz="2200" b="1" dirty="0" err="1">
                <a:solidFill>
                  <a:srgbClr val="002060"/>
                </a:solidFill>
              </a:rPr>
              <a:t>đã</a:t>
            </a:r>
            <a:r>
              <a:rPr lang="en-US" sz="2200" b="1" dirty="0">
                <a:solidFill>
                  <a:srgbClr val="002060"/>
                </a:solidFill>
              </a:rPr>
              <a:t> </a:t>
            </a:r>
            <a:r>
              <a:rPr lang="en-US" sz="2200" b="1" dirty="0" err="1">
                <a:solidFill>
                  <a:srgbClr val="002060"/>
                </a:solidFill>
              </a:rPr>
              <a:t>làm</a:t>
            </a:r>
            <a:r>
              <a:rPr lang="en-US" sz="2200" b="1" dirty="0">
                <a:solidFill>
                  <a:srgbClr val="002060"/>
                </a:solidFill>
              </a:rPr>
              <a:t> </a:t>
            </a:r>
            <a:r>
              <a:rPr lang="en-US" sz="2200" b="1" dirty="0" err="1">
                <a:solidFill>
                  <a:srgbClr val="002060"/>
                </a:solidFill>
              </a:rPr>
              <a:t>thế</a:t>
            </a:r>
            <a:r>
              <a:rPr lang="en-US" sz="2200" b="1" dirty="0">
                <a:solidFill>
                  <a:srgbClr val="002060"/>
                </a:solidFill>
              </a:rPr>
              <a:t> </a:t>
            </a:r>
            <a:r>
              <a:rPr lang="en-US" sz="2200" b="1" dirty="0" err="1">
                <a:solidFill>
                  <a:srgbClr val="002060"/>
                </a:solidFill>
              </a:rPr>
              <a:t>nào</a:t>
            </a:r>
            <a:r>
              <a:rPr lang="en-US" sz="2200" b="1" dirty="0">
                <a:solidFill>
                  <a:srgbClr val="002060"/>
                </a:solidFill>
              </a:rPr>
              <a:t> </a:t>
            </a:r>
            <a:r>
              <a:rPr lang="en-US" sz="2200" b="1" dirty="0" err="1">
                <a:solidFill>
                  <a:srgbClr val="002060"/>
                </a:solidFill>
              </a:rPr>
              <a:t>để</a:t>
            </a:r>
            <a:r>
              <a:rPr lang="en-US" sz="2200" b="1" dirty="0">
                <a:solidFill>
                  <a:srgbClr val="002060"/>
                </a:solidFill>
              </a:rPr>
              <a:t> </a:t>
            </a:r>
            <a:r>
              <a:rPr lang="en-US" sz="2200" b="1" dirty="0" err="1">
                <a:solidFill>
                  <a:srgbClr val="002060"/>
                </a:solidFill>
              </a:rPr>
              <a:t>đưa</a:t>
            </a:r>
            <a:r>
              <a:rPr lang="en-US" sz="2200" b="1" dirty="0">
                <a:solidFill>
                  <a:srgbClr val="002060"/>
                </a:solidFill>
              </a:rPr>
              <a:t> </a:t>
            </a:r>
            <a:r>
              <a:rPr lang="en-US" sz="2200" b="1" dirty="0" err="1">
                <a:solidFill>
                  <a:srgbClr val="002060"/>
                </a:solidFill>
              </a:rPr>
              <a:t>được</a:t>
            </a:r>
            <a:r>
              <a:rPr lang="en-US" sz="2200" b="1" dirty="0">
                <a:solidFill>
                  <a:srgbClr val="002060"/>
                </a:solidFill>
              </a:rPr>
              <a:t> </a:t>
            </a:r>
            <a:r>
              <a:rPr lang="en-US" sz="2200" b="1" dirty="0" err="1">
                <a:solidFill>
                  <a:srgbClr val="002060"/>
                </a:solidFill>
              </a:rPr>
              <a:t>nước</a:t>
            </a:r>
            <a:r>
              <a:rPr lang="en-US" sz="2200" b="1" dirty="0">
                <a:solidFill>
                  <a:srgbClr val="002060"/>
                </a:solidFill>
              </a:rPr>
              <a:t> </a:t>
            </a:r>
            <a:r>
              <a:rPr lang="en-US" sz="2200" b="1" dirty="0" err="1">
                <a:solidFill>
                  <a:srgbClr val="002060"/>
                </a:solidFill>
              </a:rPr>
              <a:t>về</a:t>
            </a:r>
            <a:r>
              <a:rPr lang="en-US" sz="2200" b="1" dirty="0">
                <a:solidFill>
                  <a:srgbClr val="002060"/>
                </a:solidFill>
              </a:rPr>
              <a:t> </a:t>
            </a:r>
            <a:r>
              <a:rPr lang="en-US" sz="2200" b="1" dirty="0" err="1">
                <a:solidFill>
                  <a:srgbClr val="002060"/>
                </a:solidFill>
              </a:rPr>
              <a:t>thôn</a:t>
            </a:r>
            <a:r>
              <a:rPr lang="en-US" sz="2200" b="1" dirty="0">
                <a:solidFill>
                  <a:srgbClr val="002060"/>
                </a:solidFill>
              </a:rPr>
              <a:t>?</a:t>
            </a: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640A4634-605B-4101-9CD1-8065F2FAF4DA}"/>
              </a:ext>
            </a:extLst>
          </p:cNvPr>
          <p:cNvSpPr txBox="1"/>
          <p:nvPr/>
        </p:nvSpPr>
        <p:spPr>
          <a:xfrm>
            <a:off x="338399" y="1789058"/>
            <a:ext cx="421246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en-US" sz="18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altLang="en-US" sz="22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Ông</a:t>
            </a:r>
            <a:r>
              <a:rPr lang="en-US" altLang="en-US" sz="220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lần</a:t>
            </a:r>
            <a:r>
              <a:rPr lang="en-US" altLang="en-US" sz="220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mò</a:t>
            </a:r>
            <a:r>
              <a:rPr lang="en-US" altLang="en-US" sz="220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cả</a:t>
            </a:r>
            <a:r>
              <a:rPr lang="en-US" altLang="en-US" sz="220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tháng</a:t>
            </a:r>
            <a:r>
              <a:rPr lang="en-US" altLang="en-US" sz="220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trong</a:t>
            </a:r>
            <a:endParaRPr lang="en-US" altLang="en-US" sz="2200" dirty="0">
              <a:solidFill>
                <a:srgbClr val="FF0000"/>
              </a:solidFill>
              <a:cs typeface="Times New Roman" panose="02020603050405020304" pitchFamily="18" charset="0"/>
            </a:endParaRPr>
          </a:p>
          <a:p>
            <a:pPr algn="just"/>
            <a:r>
              <a:rPr lang="en-US" altLang="en-US" sz="22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rừng</a:t>
            </a:r>
            <a:r>
              <a:rPr lang="en-US" altLang="en-US" sz="220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tìm</a:t>
            </a:r>
            <a:r>
              <a:rPr lang="en-US" altLang="en-US" sz="220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nguồn</a:t>
            </a:r>
            <a:r>
              <a:rPr lang="en-US" altLang="en-US" sz="220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nước</a:t>
            </a:r>
            <a:r>
              <a:rPr lang="en-US" altLang="en-US" sz="2200" dirty="0">
                <a:solidFill>
                  <a:srgbClr val="FF0000"/>
                </a:solidFill>
                <a:cs typeface="Times New Roman" panose="02020603050405020304" pitchFamily="18" charset="0"/>
              </a:rPr>
              <a:t> ; </a:t>
            </a:r>
            <a:r>
              <a:rPr lang="en-US" altLang="en-US" sz="22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cùng</a:t>
            </a:r>
            <a:r>
              <a:rPr lang="en-US" altLang="en-US" sz="220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vợ</a:t>
            </a:r>
            <a:r>
              <a:rPr lang="en-US" altLang="en-US" sz="2200" dirty="0">
                <a:solidFill>
                  <a:srgbClr val="FF0000"/>
                </a:solidFill>
                <a:cs typeface="Times New Roman" panose="02020603050405020304" pitchFamily="18" charset="0"/>
              </a:rPr>
              <a:t>  con  </a:t>
            </a:r>
            <a:r>
              <a:rPr lang="en-US" altLang="en-US" sz="22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đào</a:t>
            </a:r>
            <a:r>
              <a:rPr lang="en-US" altLang="en-US" sz="2200" dirty="0">
                <a:solidFill>
                  <a:srgbClr val="FF0000"/>
                </a:solidFill>
                <a:cs typeface="Times New Roman" panose="02020603050405020304" pitchFamily="18" charset="0"/>
              </a:rPr>
              <a:t>  </a:t>
            </a:r>
            <a:r>
              <a:rPr lang="en-US" altLang="en-US" sz="22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suốt</a:t>
            </a:r>
            <a:r>
              <a:rPr lang="en-US" altLang="en-US" sz="2200" dirty="0">
                <a:solidFill>
                  <a:srgbClr val="FF0000"/>
                </a:solidFill>
                <a:cs typeface="Times New Roman" panose="02020603050405020304" pitchFamily="18" charset="0"/>
              </a:rPr>
              <a:t>  </a:t>
            </a:r>
            <a:r>
              <a:rPr lang="en-US" altLang="en-US" sz="22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một</a:t>
            </a:r>
            <a:r>
              <a:rPr lang="en-US" altLang="en-US" sz="2200" dirty="0">
                <a:solidFill>
                  <a:srgbClr val="FF0000"/>
                </a:solidFill>
                <a:cs typeface="Times New Roman" panose="02020603050405020304" pitchFamily="18" charset="0"/>
              </a:rPr>
              <a:t>  </a:t>
            </a:r>
            <a:r>
              <a:rPr lang="en-US" altLang="en-US" sz="22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năm</a:t>
            </a:r>
            <a:r>
              <a:rPr lang="en-US" altLang="en-US" sz="220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trời</a:t>
            </a:r>
            <a:endParaRPr lang="en-US" altLang="en-US" sz="2200" dirty="0">
              <a:solidFill>
                <a:srgbClr val="FF0000"/>
              </a:solidFill>
              <a:cs typeface="Times New Roman" panose="02020603050405020304" pitchFamily="18" charset="0"/>
            </a:endParaRPr>
          </a:p>
          <a:p>
            <a:pPr algn="just"/>
            <a:r>
              <a:rPr lang="en-US" altLang="en-US" sz="22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được</a:t>
            </a:r>
            <a:r>
              <a:rPr lang="en-US" altLang="en-US" sz="220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gần</a:t>
            </a:r>
            <a:r>
              <a:rPr lang="en-US" altLang="en-US" sz="220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bốn</a:t>
            </a:r>
            <a:r>
              <a:rPr lang="en-US" altLang="en-US" sz="220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cây</a:t>
            </a:r>
            <a:r>
              <a:rPr lang="en-US" altLang="en-US" sz="220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số</a:t>
            </a:r>
            <a:r>
              <a:rPr lang="en-US" altLang="en-US" sz="220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mương</a:t>
            </a:r>
            <a:r>
              <a:rPr lang="en-US" altLang="en-US" sz="220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</a:p>
          <a:p>
            <a:pPr algn="just"/>
            <a:r>
              <a:rPr lang="en-US" altLang="en-US" sz="22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xuyên</a:t>
            </a:r>
            <a:r>
              <a:rPr lang="en-US" altLang="en-US" sz="220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đồi</a:t>
            </a:r>
            <a:r>
              <a:rPr lang="en-US" altLang="en-US" sz="220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dẫn</a:t>
            </a:r>
            <a:r>
              <a:rPr lang="en-US" altLang="en-US" sz="220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nước</a:t>
            </a:r>
            <a:r>
              <a:rPr lang="en-US" altLang="en-US" sz="220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từ</a:t>
            </a:r>
            <a:r>
              <a:rPr lang="en-US" altLang="en-US" sz="220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rừng</a:t>
            </a:r>
            <a:r>
              <a:rPr lang="en-US" altLang="en-US" sz="220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già</a:t>
            </a:r>
            <a:r>
              <a:rPr lang="en-US" altLang="en-US" sz="220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về</a:t>
            </a:r>
            <a:r>
              <a:rPr lang="en-US" altLang="en-US" sz="220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thôn</a:t>
            </a:r>
            <a:r>
              <a:rPr lang="en-US" altLang="en-US" sz="2200" dirty="0">
                <a:solidFill>
                  <a:srgbClr val="FF0000"/>
                </a:solidFill>
                <a:cs typeface="Times New Roman" panose="02020603050405020304" pitchFamily="18" charset="0"/>
              </a:rPr>
              <a:t>.</a:t>
            </a:r>
            <a:endParaRPr lang="en-US" sz="2200" dirty="0">
              <a:solidFill>
                <a:srgbClr val="FF0000"/>
              </a:solidFill>
            </a:endParaRPr>
          </a:p>
        </p:txBody>
      </p:sp>
      <p:pic>
        <p:nvPicPr>
          <p:cNvPr id="10" name="Picture 4" descr="Untitled-1">
            <a:extLst>
              <a:ext uri="{FF2B5EF4-FFF2-40B4-BE49-F238E27FC236}">
                <a16:creationId xmlns:a16="http://schemas.microsoft.com/office/drawing/2014/main" id="{EB749B48-DC13-49C1-A9C7-C17D6893CC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0012" y="1784177"/>
            <a:ext cx="4212468" cy="320636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D452CC5A-8B63-4FD8-8D50-55C522F0D817}"/>
              </a:ext>
            </a:extLst>
          </p:cNvPr>
          <p:cNvSpPr txBox="1"/>
          <p:nvPr/>
        </p:nvSpPr>
        <p:spPr>
          <a:xfrm>
            <a:off x="323528" y="3901266"/>
            <a:ext cx="414046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002060"/>
                </a:solidFill>
              </a:rPr>
              <a:t>* </a:t>
            </a:r>
            <a:r>
              <a:rPr lang="en-US" sz="2200" b="1" dirty="0" err="1">
                <a:solidFill>
                  <a:srgbClr val="002060"/>
                </a:solidFill>
              </a:rPr>
              <a:t>Nêu</a:t>
            </a:r>
            <a:r>
              <a:rPr lang="en-US" sz="2200" b="1" dirty="0">
                <a:solidFill>
                  <a:srgbClr val="002060"/>
                </a:solidFill>
              </a:rPr>
              <a:t> ý </a:t>
            </a:r>
            <a:r>
              <a:rPr lang="en-US" sz="2200" b="1" dirty="0" err="1">
                <a:solidFill>
                  <a:srgbClr val="002060"/>
                </a:solidFill>
              </a:rPr>
              <a:t>đoạn</a:t>
            </a:r>
            <a:r>
              <a:rPr lang="en-US" sz="2200" b="1" dirty="0">
                <a:solidFill>
                  <a:srgbClr val="002060"/>
                </a:solidFill>
              </a:rPr>
              <a:t> 1.</a:t>
            </a: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462C99FD-2FB3-48A8-8897-92314ECF2167}"/>
              </a:ext>
            </a:extLst>
          </p:cNvPr>
          <p:cNvSpPr txBox="1"/>
          <p:nvPr/>
        </p:nvSpPr>
        <p:spPr>
          <a:xfrm>
            <a:off x="161630" y="4331996"/>
            <a:ext cx="441036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FF0000"/>
                </a:solidFill>
              </a:rPr>
              <a:t>Ý 1: </a:t>
            </a:r>
            <a:r>
              <a:rPr lang="en-US" sz="2200" b="1" dirty="0" err="1">
                <a:solidFill>
                  <a:srgbClr val="FF0000"/>
                </a:solidFill>
              </a:rPr>
              <a:t>Ông</a:t>
            </a:r>
            <a:r>
              <a:rPr lang="en-US" sz="2200" b="1" dirty="0">
                <a:solidFill>
                  <a:srgbClr val="FF0000"/>
                </a:solidFill>
              </a:rPr>
              <a:t> </a:t>
            </a:r>
            <a:r>
              <a:rPr lang="en-US" sz="2200" b="1" dirty="0" err="1">
                <a:solidFill>
                  <a:srgbClr val="FF0000"/>
                </a:solidFill>
              </a:rPr>
              <a:t>Lìn</a:t>
            </a:r>
            <a:r>
              <a:rPr lang="en-US" sz="2200" b="1" dirty="0">
                <a:solidFill>
                  <a:srgbClr val="FF0000"/>
                </a:solidFill>
              </a:rPr>
              <a:t> </a:t>
            </a:r>
            <a:r>
              <a:rPr lang="en-US" sz="2200" b="1" dirty="0" err="1">
                <a:solidFill>
                  <a:srgbClr val="FF0000"/>
                </a:solidFill>
              </a:rPr>
              <a:t>đưa</a:t>
            </a:r>
            <a:r>
              <a:rPr lang="en-US" sz="2200" b="1" dirty="0">
                <a:solidFill>
                  <a:srgbClr val="FF0000"/>
                </a:solidFill>
              </a:rPr>
              <a:t> </a:t>
            </a:r>
            <a:r>
              <a:rPr lang="en-US" sz="2200" b="1" dirty="0" err="1">
                <a:solidFill>
                  <a:srgbClr val="FF0000"/>
                </a:solidFill>
              </a:rPr>
              <a:t>nước</a:t>
            </a:r>
            <a:r>
              <a:rPr lang="en-US" sz="2200" b="1" dirty="0">
                <a:solidFill>
                  <a:srgbClr val="FF0000"/>
                </a:solidFill>
              </a:rPr>
              <a:t> </a:t>
            </a:r>
            <a:r>
              <a:rPr lang="en-US" sz="2200" b="1" dirty="0" err="1">
                <a:solidFill>
                  <a:srgbClr val="FF0000"/>
                </a:solidFill>
              </a:rPr>
              <a:t>về</a:t>
            </a:r>
            <a:r>
              <a:rPr lang="en-US" sz="2200" b="1" dirty="0">
                <a:solidFill>
                  <a:srgbClr val="FF0000"/>
                </a:solidFill>
              </a:rPr>
              <a:t> </a:t>
            </a:r>
            <a:r>
              <a:rPr lang="en-US" sz="2200" b="1" dirty="0" err="1">
                <a:solidFill>
                  <a:srgbClr val="FF0000"/>
                </a:solidFill>
              </a:rPr>
              <a:t>thôn</a:t>
            </a:r>
            <a:r>
              <a:rPr lang="en-US" sz="2200" b="1" dirty="0">
                <a:solidFill>
                  <a:srgbClr val="FF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61484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  <p:bldP spid="9" grpId="0"/>
      <p:bldP spid="11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xt Box 21">
            <a:extLst>
              <a:ext uri="{FF2B5EF4-FFF2-40B4-BE49-F238E27FC236}">
                <a16:creationId xmlns:a16="http://schemas.microsoft.com/office/drawing/2014/main" id="{68EA3FC8-85EC-45D6-93CC-4D9F6440FC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5602" y="627534"/>
            <a:ext cx="886587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04800" indent="-3048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alt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thầm</a:t>
            </a:r>
            <a:r>
              <a:rPr lang="en-US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alt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lang="en-US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mương</a:t>
            </a:r>
            <a:r>
              <a:rPr lang="en-US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quán</a:t>
            </a:r>
            <a:r>
              <a:rPr lang="en-US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canh</a:t>
            </a:r>
            <a:r>
              <a:rPr lang="en-US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</a:t>
            </a:r>
            <a:r>
              <a:rPr lang="en-US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Phìn</a:t>
            </a:r>
            <a:r>
              <a:rPr lang="en-US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Ngan </a:t>
            </a:r>
            <a:r>
              <a:rPr lang="en-US" alt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4" name="Text Box 21">
            <a:extLst>
              <a:ext uri="{FF2B5EF4-FFF2-40B4-BE49-F238E27FC236}">
                <a16:creationId xmlns:a16="http://schemas.microsoft.com/office/drawing/2014/main" id="{FAE00481-D73A-40FF-9B06-0DD58F8E6D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8062" y="1848475"/>
            <a:ext cx="864096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04800" indent="-3048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42900" indent="-342900" eaLnBrk="1" hangingPunct="1">
              <a:buFontTx/>
              <a:buChar char="-"/>
            </a:pPr>
            <a:r>
              <a:rPr lang="en-US" altLang="en-US" sz="2200" i="1" dirty="0" err="1">
                <a:solidFill>
                  <a:schemeClr val="accent1">
                    <a:lumMod val="50000"/>
                  </a:schemeClr>
                </a:solidFill>
              </a:rPr>
              <a:t>Về</a:t>
            </a:r>
            <a:r>
              <a:rPr lang="en-US" altLang="en-US" sz="2200" i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en-US" sz="2200" i="1" dirty="0" err="1">
                <a:solidFill>
                  <a:schemeClr val="accent1">
                    <a:lumMod val="50000"/>
                  </a:schemeClr>
                </a:solidFill>
              </a:rPr>
              <a:t>tập</a:t>
            </a:r>
            <a:r>
              <a:rPr lang="en-US" altLang="en-US" sz="2200" i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en-US" sz="2200" i="1" dirty="0" err="1">
                <a:solidFill>
                  <a:schemeClr val="accent1">
                    <a:lumMod val="50000"/>
                  </a:schemeClr>
                </a:solidFill>
              </a:rPr>
              <a:t>quán</a:t>
            </a:r>
            <a:r>
              <a:rPr lang="en-US" altLang="en-US" sz="2200" i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en-US" sz="2200" i="1" dirty="0" err="1">
                <a:solidFill>
                  <a:schemeClr val="accent1">
                    <a:lumMod val="50000"/>
                  </a:schemeClr>
                </a:solidFill>
              </a:rPr>
              <a:t>canh</a:t>
            </a:r>
            <a:r>
              <a:rPr lang="en-US" altLang="en-US" sz="2200" i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en-US" sz="2200" i="1" dirty="0" err="1">
                <a:solidFill>
                  <a:schemeClr val="accent1">
                    <a:lumMod val="50000"/>
                  </a:schemeClr>
                </a:solidFill>
              </a:rPr>
              <a:t>tác</a:t>
            </a:r>
            <a:r>
              <a:rPr lang="en-US" altLang="en-US" sz="2200" i="1" dirty="0">
                <a:solidFill>
                  <a:schemeClr val="accent1">
                    <a:lumMod val="50000"/>
                  </a:schemeClr>
                </a:solidFill>
              </a:rPr>
              <a:t>: </a:t>
            </a:r>
            <a:r>
              <a:rPr lang="en-US" altLang="en-US" sz="2200" i="1" dirty="0" err="1">
                <a:solidFill>
                  <a:srgbClr val="0070C0"/>
                </a:solidFill>
              </a:rPr>
              <a:t>Đồng</a:t>
            </a:r>
            <a:r>
              <a:rPr lang="en-US" altLang="en-US" sz="2200" i="1" dirty="0">
                <a:solidFill>
                  <a:srgbClr val="0070C0"/>
                </a:solidFill>
              </a:rPr>
              <a:t> </a:t>
            </a:r>
            <a:r>
              <a:rPr lang="en-US" altLang="en-US" sz="2200" i="1" dirty="0" err="1">
                <a:solidFill>
                  <a:srgbClr val="0070C0"/>
                </a:solidFill>
              </a:rPr>
              <a:t>bào</a:t>
            </a:r>
            <a:r>
              <a:rPr lang="en-US" altLang="en-US" sz="2200" i="1" dirty="0">
                <a:solidFill>
                  <a:srgbClr val="0070C0"/>
                </a:solidFill>
              </a:rPr>
              <a:t> </a:t>
            </a:r>
            <a:r>
              <a:rPr lang="en-US" altLang="en-US" sz="2200" i="1" dirty="0" err="1">
                <a:solidFill>
                  <a:srgbClr val="0070C0"/>
                </a:solidFill>
              </a:rPr>
              <a:t>không</a:t>
            </a:r>
            <a:r>
              <a:rPr lang="en-US" altLang="en-US" sz="2200" i="1" dirty="0">
                <a:solidFill>
                  <a:srgbClr val="0070C0"/>
                </a:solidFill>
              </a:rPr>
              <a:t> </a:t>
            </a:r>
            <a:r>
              <a:rPr lang="en-US" altLang="en-US" sz="2200" i="1" dirty="0" err="1">
                <a:solidFill>
                  <a:srgbClr val="0070C0"/>
                </a:solidFill>
              </a:rPr>
              <a:t>làm</a:t>
            </a:r>
            <a:r>
              <a:rPr lang="en-US" altLang="en-US" sz="2200" i="1" dirty="0">
                <a:solidFill>
                  <a:srgbClr val="0070C0"/>
                </a:solidFill>
              </a:rPr>
              <a:t> </a:t>
            </a:r>
            <a:r>
              <a:rPr lang="en-US" altLang="en-US" sz="2200" i="1" dirty="0" err="1">
                <a:solidFill>
                  <a:srgbClr val="0070C0"/>
                </a:solidFill>
              </a:rPr>
              <a:t>nương</a:t>
            </a:r>
            <a:r>
              <a:rPr lang="en-US" altLang="en-US" sz="2200" i="1" dirty="0">
                <a:solidFill>
                  <a:srgbClr val="0070C0"/>
                </a:solidFill>
              </a:rPr>
              <a:t> </a:t>
            </a:r>
            <a:r>
              <a:rPr lang="en-US" altLang="en-US" sz="2200" i="1" dirty="0" err="1">
                <a:solidFill>
                  <a:srgbClr val="0070C0"/>
                </a:solidFill>
              </a:rPr>
              <a:t>như</a:t>
            </a:r>
            <a:r>
              <a:rPr lang="en-US" altLang="en-US" sz="2200" i="1" dirty="0">
                <a:solidFill>
                  <a:srgbClr val="0070C0"/>
                </a:solidFill>
              </a:rPr>
              <a:t> </a:t>
            </a:r>
            <a:r>
              <a:rPr lang="en-US" altLang="en-US" sz="2200" i="1" dirty="0" err="1">
                <a:solidFill>
                  <a:srgbClr val="0070C0"/>
                </a:solidFill>
              </a:rPr>
              <a:t>trước</a:t>
            </a:r>
            <a:r>
              <a:rPr lang="en-US" altLang="en-US" sz="2200" i="1" dirty="0">
                <a:solidFill>
                  <a:srgbClr val="0070C0"/>
                </a:solidFill>
              </a:rPr>
              <a:t> </a:t>
            </a:r>
            <a:r>
              <a:rPr lang="en-US" altLang="en-US" sz="2200" i="1" dirty="0" err="1">
                <a:solidFill>
                  <a:srgbClr val="0070C0"/>
                </a:solidFill>
              </a:rPr>
              <a:t>mà</a:t>
            </a:r>
            <a:r>
              <a:rPr lang="en-US" altLang="en-US" sz="2200" i="1" dirty="0">
                <a:solidFill>
                  <a:srgbClr val="0070C0"/>
                </a:solidFill>
              </a:rPr>
              <a:t> </a:t>
            </a:r>
          </a:p>
          <a:p>
            <a:pPr marL="0" indent="0" eaLnBrk="1" hangingPunct="1"/>
            <a:r>
              <a:rPr lang="en-US" altLang="en-US" sz="2200" i="1" dirty="0" err="1">
                <a:solidFill>
                  <a:srgbClr val="0070C0"/>
                </a:solidFill>
              </a:rPr>
              <a:t>trồng</a:t>
            </a:r>
            <a:r>
              <a:rPr lang="en-US" altLang="en-US" sz="2200" i="1" dirty="0">
                <a:solidFill>
                  <a:srgbClr val="0070C0"/>
                </a:solidFill>
              </a:rPr>
              <a:t> </a:t>
            </a:r>
            <a:r>
              <a:rPr lang="en-US" altLang="en-US" sz="2200" i="1" dirty="0" err="1">
                <a:solidFill>
                  <a:srgbClr val="0070C0"/>
                </a:solidFill>
              </a:rPr>
              <a:t>lúa</a:t>
            </a:r>
            <a:r>
              <a:rPr lang="en-US" altLang="en-US" sz="2200" i="1" dirty="0">
                <a:solidFill>
                  <a:srgbClr val="0070C0"/>
                </a:solidFill>
              </a:rPr>
              <a:t> </a:t>
            </a:r>
            <a:r>
              <a:rPr lang="en-US" altLang="en-US" sz="2200" i="1" dirty="0" err="1">
                <a:solidFill>
                  <a:srgbClr val="0070C0"/>
                </a:solidFill>
              </a:rPr>
              <a:t>nước</a:t>
            </a:r>
            <a:r>
              <a:rPr lang="en-US" altLang="en-US" sz="2200" i="1" dirty="0">
                <a:solidFill>
                  <a:srgbClr val="0070C0"/>
                </a:solidFill>
              </a:rPr>
              <a:t>; </a:t>
            </a:r>
            <a:r>
              <a:rPr lang="en-US" altLang="en-US" sz="2200" i="1" dirty="0" err="1">
                <a:solidFill>
                  <a:srgbClr val="0070C0"/>
                </a:solidFill>
              </a:rPr>
              <a:t>không</a:t>
            </a:r>
            <a:r>
              <a:rPr lang="en-US" altLang="en-US" sz="2200" i="1" dirty="0">
                <a:solidFill>
                  <a:srgbClr val="0070C0"/>
                </a:solidFill>
              </a:rPr>
              <a:t> </a:t>
            </a:r>
            <a:r>
              <a:rPr lang="en-US" altLang="en-US" sz="2200" i="1" dirty="0" err="1">
                <a:solidFill>
                  <a:srgbClr val="0070C0"/>
                </a:solidFill>
              </a:rPr>
              <a:t>làm</a:t>
            </a:r>
            <a:r>
              <a:rPr lang="en-US" altLang="en-US" sz="2200" i="1" dirty="0">
                <a:solidFill>
                  <a:srgbClr val="0070C0"/>
                </a:solidFill>
              </a:rPr>
              <a:t> </a:t>
            </a:r>
            <a:r>
              <a:rPr lang="en-US" altLang="en-US" sz="2200" i="1" dirty="0" err="1">
                <a:solidFill>
                  <a:srgbClr val="0070C0"/>
                </a:solidFill>
              </a:rPr>
              <a:t>nương</a:t>
            </a:r>
            <a:r>
              <a:rPr lang="en-US" altLang="en-US" sz="2200" i="1" dirty="0">
                <a:solidFill>
                  <a:srgbClr val="0070C0"/>
                </a:solidFill>
              </a:rPr>
              <a:t> </a:t>
            </a:r>
            <a:r>
              <a:rPr lang="en-US" altLang="en-US" sz="2200" i="1" dirty="0" err="1">
                <a:solidFill>
                  <a:srgbClr val="0070C0"/>
                </a:solidFill>
              </a:rPr>
              <a:t>nên</a:t>
            </a:r>
            <a:r>
              <a:rPr lang="en-US" altLang="en-US" sz="2200" i="1" dirty="0">
                <a:solidFill>
                  <a:srgbClr val="0070C0"/>
                </a:solidFill>
              </a:rPr>
              <a:t> </a:t>
            </a:r>
            <a:r>
              <a:rPr lang="en-US" altLang="en-US" sz="2200" i="1" dirty="0" err="1">
                <a:solidFill>
                  <a:srgbClr val="0070C0"/>
                </a:solidFill>
              </a:rPr>
              <a:t>không</a:t>
            </a:r>
            <a:r>
              <a:rPr lang="en-US" altLang="en-US" sz="2200" i="1" dirty="0">
                <a:solidFill>
                  <a:srgbClr val="0070C0"/>
                </a:solidFill>
              </a:rPr>
              <a:t> </a:t>
            </a:r>
            <a:r>
              <a:rPr lang="en-US" altLang="en-US" sz="2200" i="1" dirty="0" err="1">
                <a:solidFill>
                  <a:srgbClr val="0070C0"/>
                </a:solidFill>
              </a:rPr>
              <a:t>có</a:t>
            </a:r>
            <a:r>
              <a:rPr lang="en-US" altLang="en-US" sz="2200" i="1" dirty="0">
                <a:solidFill>
                  <a:srgbClr val="0070C0"/>
                </a:solidFill>
              </a:rPr>
              <a:t> </a:t>
            </a:r>
            <a:r>
              <a:rPr lang="en-US" altLang="en-US" sz="2200" i="1" dirty="0" err="1">
                <a:solidFill>
                  <a:srgbClr val="0070C0"/>
                </a:solidFill>
              </a:rPr>
              <a:t>nạn</a:t>
            </a:r>
            <a:r>
              <a:rPr lang="en-US" altLang="en-US" sz="2200" i="1" dirty="0">
                <a:solidFill>
                  <a:srgbClr val="0070C0"/>
                </a:solidFill>
              </a:rPr>
              <a:t> </a:t>
            </a:r>
            <a:r>
              <a:rPr lang="en-US" altLang="en-US" sz="2200" i="1" dirty="0" err="1">
                <a:solidFill>
                  <a:srgbClr val="0070C0"/>
                </a:solidFill>
              </a:rPr>
              <a:t>phá</a:t>
            </a:r>
            <a:r>
              <a:rPr lang="en-US" altLang="en-US" sz="2200" i="1" dirty="0">
                <a:solidFill>
                  <a:srgbClr val="0070C0"/>
                </a:solidFill>
              </a:rPr>
              <a:t> </a:t>
            </a:r>
            <a:r>
              <a:rPr lang="en-US" altLang="en-US" sz="2200" i="1" dirty="0" err="1">
                <a:solidFill>
                  <a:srgbClr val="0070C0"/>
                </a:solidFill>
              </a:rPr>
              <a:t>rừng</a:t>
            </a:r>
            <a:r>
              <a:rPr lang="en-US" altLang="en-US" sz="2200" i="1" dirty="0">
                <a:solidFill>
                  <a:srgbClr val="0070C0"/>
                </a:solidFill>
              </a:rPr>
              <a:t>.</a:t>
            </a:r>
          </a:p>
          <a:p>
            <a:pPr marL="0" indent="0" eaLnBrk="1" hangingPunct="1"/>
            <a:r>
              <a:rPr lang="en-US" altLang="en-US" sz="2200" i="1" dirty="0">
                <a:solidFill>
                  <a:schemeClr val="accent1">
                    <a:lumMod val="50000"/>
                  </a:schemeClr>
                </a:solidFill>
              </a:rPr>
              <a:t>-   </a:t>
            </a:r>
            <a:r>
              <a:rPr lang="en-US" altLang="en-US" sz="2200" i="1" dirty="0" err="1">
                <a:solidFill>
                  <a:schemeClr val="accent1">
                    <a:lumMod val="50000"/>
                  </a:schemeClr>
                </a:solidFill>
              </a:rPr>
              <a:t>Về</a:t>
            </a:r>
            <a:r>
              <a:rPr lang="en-US" altLang="en-US" sz="2200" i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en-US" sz="2200" i="1" dirty="0" err="1">
                <a:solidFill>
                  <a:schemeClr val="accent1">
                    <a:lumMod val="50000"/>
                  </a:schemeClr>
                </a:solidFill>
              </a:rPr>
              <a:t>đời</a:t>
            </a:r>
            <a:r>
              <a:rPr lang="en-US" altLang="en-US" sz="2200" i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en-US" sz="2200" i="1" dirty="0" err="1">
                <a:solidFill>
                  <a:schemeClr val="accent1">
                    <a:lumMod val="50000"/>
                  </a:schemeClr>
                </a:solidFill>
              </a:rPr>
              <a:t>sống</a:t>
            </a:r>
            <a:r>
              <a:rPr lang="en-US" altLang="en-US" sz="2200" i="1" dirty="0">
                <a:solidFill>
                  <a:schemeClr val="accent1">
                    <a:lumMod val="50000"/>
                  </a:schemeClr>
                </a:solidFill>
              </a:rPr>
              <a:t>: </a:t>
            </a:r>
            <a:r>
              <a:rPr lang="en-US" altLang="en-US" sz="2200" i="1" dirty="0" err="1">
                <a:solidFill>
                  <a:srgbClr val="0070C0"/>
                </a:solidFill>
              </a:rPr>
              <a:t>Nhờ</a:t>
            </a:r>
            <a:r>
              <a:rPr lang="en-US" altLang="en-US" sz="2200" i="1" dirty="0">
                <a:solidFill>
                  <a:srgbClr val="0070C0"/>
                </a:solidFill>
              </a:rPr>
              <a:t> </a:t>
            </a:r>
            <a:r>
              <a:rPr lang="en-US" altLang="en-US" sz="2200" i="1" dirty="0" err="1">
                <a:solidFill>
                  <a:srgbClr val="0070C0"/>
                </a:solidFill>
              </a:rPr>
              <a:t>trồng</a:t>
            </a:r>
            <a:r>
              <a:rPr lang="en-US" altLang="en-US" sz="2200" i="1" dirty="0">
                <a:solidFill>
                  <a:srgbClr val="0070C0"/>
                </a:solidFill>
              </a:rPr>
              <a:t> </a:t>
            </a:r>
            <a:r>
              <a:rPr lang="en-US" altLang="en-US" sz="2200" i="1" dirty="0" err="1">
                <a:solidFill>
                  <a:srgbClr val="0070C0"/>
                </a:solidFill>
              </a:rPr>
              <a:t>lúa</a:t>
            </a:r>
            <a:r>
              <a:rPr lang="en-US" altLang="en-US" sz="2200" i="1" dirty="0">
                <a:solidFill>
                  <a:srgbClr val="0070C0"/>
                </a:solidFill>
              </a:rPr>
              <a:t> </a:t>
            </a:r>
            <a:r>
              <a:rPr lang="en-US" altLang="en-US" sz="2200" i="1" dirty="0" err="1">
                <a:solidFill>
                  <a:srgbClr val="0070C0"/>
                </a:solidFill>
              </a:rPr>
              <a:t>lai</a:t>
            </a:r>
            <a:r>
              <a:rPr lang="en-US" altLang="en-US" sz="2200" i="1" dirty="0">
                <a:solidFill>
                  <a:srgbClr val="0070C0"/>
                </a:solidFill>
              </a:rPr>
              <a:t> </a:t>
            </a:r>
            <a:r>
              <a:rPr lang="en-US" altLang="en-US" sz="2200" i="1" dirty="0" err="1">
                <a:solidFill>
                  <a:srgbClr val="0070C0"/>
                </a:solidFill>
              </a:rPr>
              <a:t>cao</a:t>
            </a:r>
            <a:r>
              <a:rPr lang="en-US" altLang="en-US" sz="2200" i="1" dirty="0">
                <a:solidFill>
                  <a:srgbClr val="0070C0"/>
                </a:solidFill>
              </a:rPr>
              <a:t> </a:t>
            </a:r>
            <a:r>
              <a:rPr lang="en-US" altLang="en-US" sz="2200" i="1" dirty="0" err="1">
                <a:solidFill>
                  <a:srgbClr val="0070C0"/>
                </a:solidFill>
              </a:rPr>
              <a:t>sản</a:t>
            </a:r>
            <a:r>
              <a:rPr lang="en-US" altLang="en-US" sz="2200" i="1" dirty="0">
                <a:solidFill>
                  <a:srgbClr val="0070C0"/>
                </a:solidFill>
              </a:rPr>
              <a:t> </a:t>
            </a:r>
            <a:r>
              <a:rPr lang="en-US" altLang="en-US" sz="2200" i="1" dirty="0" err="1">
                <a:solidFill>
                  <a:srgbClr val="0070C0"/>
                </a:solidFill>
              </a:rPr>
              <a:t>mà</a:t>
            </a:r>
            <a:r>
              <a:rPr lang="en-US" altLang="en-US" sz="2200" i="1" dirty="0">
                <a:solidFill>
                  <a:srgbClr val="0070C0"/>
                </a:solidFill>
              </a:rPr>
              <a:t> </a:t>
            </a:r>
            <a:r>
              <a:rPr lang="en-US" altLang="en-US" sz="2200" i="1" dirty="0" err="1">
                <a:solidFill>
                  <a:srgbClr val="0070C0"/>
                </a:solidFill>
              </a:rPr>
              <a:t>cả</a:t>
            </a:r>
            <a:r>
              <a:rPr lang="en-US" altLang="en-US" sz="2200" i="1" dirty="0">
                <a:solidFill>
                  <a:srgbClr val="0070C0"/>
                </a:solidFill>
              </a:rPr>
              <a:t> </a:t>
            </a:r>
            <a:r>
              <a:rPr lang="en-US" altLang="en-US" sz="2200" i="1" dirty="0" err="1">
                <a:solidFill>
                  <a:srgbClr val="0070C0"/>
                </a:solidFill>
              </a:rPr>
              <a:t>thôn</a:t>
            </a:r>
            <a:r>
              <a:rPr lang="en-US" altLang="en-US" sz="2200" i="1" dirty="0">
                <a:solidFill>
                  <a:srgbClr val="0070C0"/>
                </a:solidFill>
              </a:rPr>
              <a:t> </a:t>
            </a:r>
            <a:r>
              <a:rPr lang="en-US" altLang="en-US" sz="2200" i="1" dirty="0" err="1">
                <a:solidFill>
                  <a:srgbClr val="0070C0"/>
                </a:solidFill>
              </a:rPr>
              <a:t>không</a:t>
            </a:r>
            <a:r>
              <a:rPr lang="en-US" altLang="en-US" sz="2200" i="1" dirty="0">
                <a:solidFill>
                  <a:srgbClr val="0070C0"/>
                </a:solidFill>
              </a:rPr>
              <a:t> </a:t>
            </a:r>
            <a:r>
              <a:rPr lang="en-US" altLang="en-US" sz="2200" i="1" dirty="0" err="1">
                <a:solidFill>
                  <a:srgbClr val="0070C0"/>
                </a:solidFill>
              </a:rPr>
              <a:t>còn</a:t>
            </a:r>
            <a:r>
              <a:rPr lang="en-US" altLang="en-US" sz="2200" i="1" dirty="0">
                <a:solidFill>
                  <a:srgbClr val="0070C0"/>
                </a:solidFill>
              </a:rPr>
              <a:t> </a:t>
            </a:r>
            <a:r>
              <a:rPr lang="en-US" altLang="en-US" sz="2200" i="1" dirty="0" err="1">
                <a:solidFill>
                  <a:srgbClr val="0070C0"/>
                </a:solidFill>
              </a:rPr>
              <a:t>hộ</a:t>
            </a:r>
            <a:r>
              <a:rPr lang="en-US" altLang="en-US" sz="2200" i="1" dirty="0">
                <a:solidFill>
                  <a:srgbClr val="0070C0"/>
                </a:solidFill>
              </a:rPr>
              <a:t> </a:t>
            </a:r>
            <a:r>
              <a:rPr lang="en-US" altLang="en-US" sz="2200" i="1" dirty="0" err="1">
                <a:solidFill>
                  <a:srgbClr val="0070C0"/>
                </a:solidFill>
              </a:rPr>
              <a:t>đói</a:t>
            </a:r>
            <a:r>
              <a:rPr lang="en-US" altLang="en-US" sz="2200" i="1" dirty="0">
                <a:solidFill>
                  <a:srgbClr val="0070C0"/>
                </a:solidFill>
              </a:rPr>
              <a:t> </a:t>
            </a:r>
            <a:r>
              <a:rPr lang="en-US" altLang="en-US" sz="2200" i="1" dirty="0" err="1">
                <a:solidFill>
                  <a:srgbClr val="0070C0"/>
                </a:solidFill>
              </a:rPr>
              <a:t>nghèo</a:t>
            </a:r>
            <a:r>
              <a:rPr lang="en-US" altLang="en-US" sz="2200" i="1" dirty="0">
                <a:solidFill>
                  <a:srgbClr val="0070C0"/>
                </a:solidFill>
              </a:rPr>
              <a:t>.</a:t>
            </a:r>
            <a:endParaRPr lang="en-US" altLang="en-US" sz="2200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303484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Tìm về hương vị Nếp nương Hoàng Su Phì - Báo Hà Giang điện tử">
            <a:extLst>
              <a:ext uri="{FF2B5EF4-FFF2-40B4-BE49-F238E27FC236}">
                <a16:creationId xmlns:a16="http://schemas.microsoft.com/office/drawing/2014/main" id="{28A81257-5FBB-4271-9E92-D318FEC39C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096" y="568460"/>
            <a:ext cx="3384376" cy="2521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62E80AAF-628C-43B1-B40B-96187A61B3EE}"/>
              </a:ext>
            </a:extLst>
          </p:cNvPr>
          <p:cNvSpPr txBox="1"/>
          <p:nvPr/>
        </p:nvSpPr>
        <p:spPr>
          <a:xfrm>
            <a:off x="1187624" y="84047"/>
            <a:ext cx="216024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err="1">
                <a:solidFill>
                  <a:srgbClr val="FF0000"/>
                </a:solidFill>
              </a:rPr>
              <a:t>Lúa</a:t>
            </a:r>
            <a:r>
              <a:rPr lang="en-US" sz="2200" b="1" dirty="0">
                <a:solidFill>
                  <a:srgbClr val="FF0000"/>
                </a:solidFill>
              </a:rPr>
              <a:t> </a:t>
            </a:r>
            <a:r>
              <a:rPr lang="en-US" sz="2200" b="1" dirty="0" err="1">
                <a:solidFill>
                  <a:srgbClr val="FF0000"/>
                </a:solidFill>
              </a:rPr>
              <a:t>nương</a:t>
            </a:r>
            <a:endParaRPr lang="en-US" sz="2200" b="1" dirty="0">
              <a:solidFill>
                <a:srgbClr val="FF0000"/>
              </a:solidFill>
            </a:endParaRPr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id="{D96C2639-89F4-40AB-A076-59815A3CA5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5160" y="740133"/>
            <a:ext cx="2351737" cy="2521426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9" name="Picture 3">
            <a:extLst>
              <a:ext uri="{FF2B5EF4-FFF2-40B4-BE49-F238E27FC236}">
                <a16:creationId xmlns:a16="http://schemas.microsoft.com/office/drawing/2014/main" id="{40EE7BF5-73EB-41DE-B570-5248CDB655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351762">
            <a:off x="3949750" y="1021570"/>
            <a:ext cx="2168772" cy="195855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991AEF03-B03B-43F8-A765-9CC206D73100}"/>
              </a:ext>
            </a:extLst>
          </p:cNvPr>
          <p:cNvSpPr txBox="1"/>
          <p:nvPr/>
        </p:nvSpPr>
        <p:spPr>
          <a:xfrm>
            <a:off x="5624253" y="65956"/>
            <a:ext cx="194421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err="1">
                <a:solidFill>
                  <a:srgbClr val="FF0000"/>
                </a:solidFill>
              </a:rPr>
              <a:t>Lúa</a:t>
            </a:r>
            <a:r>
              <a:rPr lang="en-US" sz="2200" b="1" dirty="0">
                <a:solidFill>
                  <a:srgbClr val="FF0000"/>
                </a:solidFill>
              </a:rPr>
              <a:t> </a:t>
            </a:r>
            <a:r>
              <a:rPr lang="en-US" sz="2200" b="1" dirty="0" err="1">
                <a:solidFill>
                  <a:srgbClr val="FF0000"/>
                </a:solidFill>
              </a:rPr>
              <a:t>nước</a:t>
            </a:r>
            <a:endParaRPr lang="en-US" sz="2200" b="1" dirty="0">
              <a:solidFill>
                <a:srgbClr val="FF0000"/>
              </a:solidFill>
            </a:endParaRPr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0C23A8F4-9E53-472A-A5B1-E9799FA0E094}"/>
              </a:ext>
            </a:extLst>
          </p:cNvPr>
          <p:cNvSpPr txBox="1"/>
          <p:nvPr/>
        </p:nvSpPr>
        <p:spPr>
          <a:xfrm>
            <a:off x="261056" y="3117732"/>
            <a:ext cx="640871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chemeClr val="tx2">
                    <a:lumMod val="50000"/>
                  </a:schemeClr>
                </a:solidFill>
              </a:rPr>
              <a:t>* </a:t>
            </a:r>
            <a:r>
              <a:rPr lang="en-US" sz="2200" b="1" dirty="0" err="1">
                <a:solidFill>
                  <a:srgbClr val="FF0000"/>
                </a:solidFill>
              </a:rPr>
              <a:t>Lúa</a:t>
            </a:r>
            <a:r>
              <a:rPr lang="en-US" sz="2200" b="1" dirty="0">
                <a:solidFill>
                  <a:srgbClr val="FF0000"/>
                </a:solidFill>
              </a:rPr>
              <a:t> </a:t>
            </a:r>
            <a:r>
              <a:rPr lang="en-US" sz="2200" b="1" dirty="0" err="1">
                <a:solidFill>
                  <a:srgbClr val="FF0000"/>
                </a:solidFill>
              </a:rPr>
              <a:t>nương</a:t>
            </a:r>
            <a:r>
              <a:rPr lang="en-US" sz="2200" b="1" dirty="0">
                <a:solidFill>
                  <a:srgbClr val="FF0000"/>
                </a:solidFill>
              </a:rPr>
              <a:t> </a:t>
            </a:r>
            <a:r>
              <a:rPr lang="en-US" sz="2200" b="1" dirty="0" err="1">
                <a:solidFill>
                  <a:schemeClr val="tx2">
                    <a:lumMod val="50000"/>
                  </a:schemeClr>
                </a:solidFill>
              </a:rPr>
              <a:t>và</a:t>
            </a:r>
            <a:r>
              <a:rPr lang="en-US" sz="22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200" b="1" dirty="0" err="1">
                <a:solidFill>
                  <a:srgbClr val="FF0000"/>
                </a:solidFill>
              </a:rPr>
              <a:t>lúa</a:t>
            </a:r>
            <a:r>
              <a:rPr lang="en-US" sz="2200" b="1" dirty="0">
                <a:solidFill>
                  <a:srgbClr val="FF0000"/>
                </a:solidFill>
              </a:rPr>
              <a:t> </a:t>
            </a:r>
            <a:r>
              <a:rPr lang="en-US" sz="2200" b="1" dirty="0" err="1">
                <a:solidFill>
                  <a:srgbClr val="FF0000"/>
                </a:solidFill>
              </a:rPr>
              <a:t>nước</a:t>
            </a:r>
            <a:r>
              <a:rPr lang="en-US" sz="2200" b="1" dirty="0">
                <a:solidFill>
                  <a:srgbClr val="FF0000"/>
                </a:solidFill>
              </a:rPr>
              <a:t> </a:t>
            </a:r>
            <a:r>
              <a:rPr lang="en-US" sz="2200" b="1" dirty="0" err="1">
                <a:solidFill>
                  <a:schemeClr val="tx2">
                    <a:lumMod val="50000"/>
                  </a:schemeClr>
                </a:solidFill>
              </a:rPr>
              <a:t>khác</a:t>
            </a:r>
            <a:r>
              <a:rPr lang="en-US" sz="22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200" b="1" dirty="0" err="1">
                <a:solidFill>
                  <a:schemeClr val="tx2">
                    <a:lumMod val="50000"/>
                  </a:schemeClr>
                </a:solidFill>
              </a:rPr>
              <a:t>nhau</a:t>
            </a:r>
            <a:r>
              <a:rPr lang="en-US" sz="22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200" b="1" dirty="0" err="1">
                <a:solidFill>
                  <a:schemeClr val="tx2">
                    <a:lumMod val="50000"/>
                  </a:schemeClr>
                </a:solidFill>
              </a:rPr>
              <a:t>thế</a:t>
            </a:r>
            <a:r>
              <a:rPr lang="en-US" sz="22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200" b="1" dirty="0" err="1">
                <a:solidFill>
                  <a:schemeClr val="tx2">
                    <a:lumMod val="50000"/>
                  </a:schemeClr>
                </a:solidFill>
              </a:rPr>
              <a:t>nào</a:t>
            </a:r>
            <a:r>
              <a:rPr lang="en-US" sz="2200" b="1" dirty="0">
                <a:solidFill>
                  <a:schemeClr val="tx2">
                    <a:lumMod val="50000"/>
                  </a:schemeClr>
                </a:solidFill>
              </a:rPr>
              <a:t>?</a:t>
            </a: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F188CC54-E29C-409B-86F0-3557F724D747}"/>
              </a:ext>
            </a:extLst>
          </p:cNvPr>
          <p:cNvSpPr txBox="1"/>
          <p:nvPr/>
        </p:nvSpPr>
        <p:spPr>
          <a:xfrm>
            <a:off x="196088" y="3504849"/>
            <a:ext cx="876870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vi-VN" altLang="en-US" sz="220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vi-VN" altLang="en-US" sz="2200" b="1" u="sng" dirty="0" err="1">
                <a:solidFill>
                  <a:srgbClr val="FF0000"/>
                </a:solidFill>
                <a:cs typeface="Times New Roman" panose="02020603050405020304" pitchFamily="18" charset="0"/>
              </a:rPr>
              <a:t>Lúa</a:t>
            </a:r>
            <a:r>
              <a:rPr lang="vi-VN" altLang="en-US" sz="2200" b="1" u="sng" dirty="0">
                <a:solidFill>
                  <a:srgbClr val="FF0000"/>
                </a:solidFill>
                <a:cs typeface="Times New Roman" panose="02020603050405020304" pitchFamily="18" charset="0"/>
              </a:rPr>
              <a:t> nương</a:t>
            </a:r>
            <a:r>
              <a:rPr lang="vi-VN" altLang="en-US" sz="2200" dirty="0">
                <a:solidFill>
                  <a:srgbClr val="FF0000"/>
                </a:solidFill>
                <a:cs typeface="Times New Roman" panose="02020603050405020304" pitchFamily="18" charset="0"/>
              </a:rPr>
              <a:t>: </a:t>
            </a:r>
            <a:r>
              <a:rPr lang="vi-VN" altLang="en-US" sz="22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được</a:t>
            </a:r>
            <a:r>
              <a:rPr lang="vi-VN" altLang="en-US" sz="2200" dirty="0">
                <a:solidFill>
                  <a:srgbClr val="0070C0"/>
                </a:solidFill>
                <a:cs typeface="Times New Roman" panose="02020603050405020304" pitchFamily="18" charset="0"/>
              </a:rPr>
              <a:t> gieo </a:t>
            </a:r>
            <a:r>
              <a:rPr lang="vi-VN" altLang="en-US" sz="22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trồng</a:t>
            </a:r>
            <a:r>
              <a:rPr lang="vi-VN" altLang="en-US" sz="2200" dirty="0">
                <a:solidFill>
                  <a:srgbClr val="0070C0"/>
                </a:solidFill>
                <a:cs typeface="Times New Roman" panose="02020603050405020304" pitchFamily="18" charset="0"/>
              </a:rPr>
              <a:t> ở trên </a:t>
            </a:r>
            <a:r>
              <a:rPr lang="vi-VN" altLang="en-US" sz="22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đồi</a:t>
            </a:r>
            <a:r>
              <a:rPr lang="vi-VN" altLang="en-US" sz="2200" dirty="0">
                <a:solidFill>
                  <a:srgbClr val="0070C0"/>
                </a:solidFill>
                <a:cs typeface="Times New Roman" panose="02020603050405020304" pitchFamily="18" charset="0"/>
              </a:rPr>
              <a:t> cao </a:t>
            </a:r>
            <a:r>
              <a:rPr lang="vi-VN" altLang="en-US" sz="22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hoặc</a:t>
            </a:r>
            <a:r>
              <a:rPr lang="vi-VN" altLang="en-US" sz="22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vi-VN" altLang="en-US" sz="22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sườn</a:t>
            </a:r>
            <a:r>
              <a:rPr lang="vi-VN" altLang="en-US" sz="22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vi-VN" altLang="en-US" sz="22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núi</a:t>
            </a:r>
            <a:r>
              <a:rPr lang="vi-VN" altLang="en-US" sz="2200" dirty="0">
                <a:solidFill>
                  <a:srgbClr val="0070C0"/>
                </a:solidFill>
                <a:cs typeface="Times New Roman" panose="02020603050405020304" pitchFamily="18" charset="0"/>
              </a:rPr>
              <a:t>, </a:t>
            </a:r>
            <a:r>
              <a:rPr lang="vi-VN" altLang="en-US" sz="22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những</a:t>
            </a:r>
            <a:r>
              <a:rPr lang="vi-VN" altLang="en-US" sz="22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endParaRPr lang="en-US" altLang="en-US" sz="2200" dirty="0">
              <a:solidFill>
                <a:srgbClr val="0070C0"/>
              </a:solidFill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vi-VN" altLang="en-US" sz="22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vùng</a:t>
            </a:r>
            <a:r>
              <a:rPr lang="vi-VN" altLang="en-US" sz="22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vi-VN" altLang="en-US" sz="22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ít</a:t>
            </a:r>
            <a:r>
              <a:rPr lang="vi-VN" altLang="en-US" sz="22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vi-VN" altLang="en-US" sz="22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nước</a:t>
            </a:r>
            <a:r>
              <a:rPr lang="vi-VN" altLang="en-US" sz="2200" dirty="0">
                <a:solidFill>
                  <a:srgbClr val="0070C0"/>
                </a:solidFill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56C8E257-DFB6-468A-AE69-A11B1702FF40}"/>
              </a:ext>
            </a:extLst>
          </p:cNvPr>
          <p:cNvSpPr txBox="1"/>
          <p:nvPr/>
        </p:nvSpPr>
        <p:spPr>
          <a:xfrm>
            <a:off x="261056" y="4212330"/>
            <a:ext cx="87923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200" b="1" u="sng" dirty="0" err="1">
                <a:solidFill>
                  <a:srgbClr val="FF0000"/>
                </a:solidFill>
                <a:cs typeface="Times New Roman" panose="02020603050405020304" pitchFamily="18" charset="0"/>
              </a:rPr>
              <a:t>Lúa</a:t>
            </a:r>
            <a:r>
              <a:rPr lang="en-US" altLang="en-US" sz="2200" b="1" u="sng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200" b="1" u="sng" dirty="0" err="1">
                <a:solidFill>
                  <a:srgbClr val="FF0000"/>
                </a:solidFill>
                <a:cs typeface="Times New Roman" panose="02020603050405020304" pitchFamily="18" charset="0"/>
              </a:rPr>
              <a:t>nước</a:t>
            </a:r>
            <a:r>
              <a:rPr lang="en-US" altLang="en-US" sz="2200" b="1" u="sng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200" dirty="0">
                <a:solidFill>
                  <a:srgbClr val="FF0000"/>
                </a:solidFill>
                <a:cs typeface="Times New Roman" panose="02020603050405020304" pitchFamily="18" charset="0"/>
              </a:rPr>
              <a:t>:  </a:t>
            </a:r>
            <a:r>
              <a:rPr lang="en-US" altLang="en-US" sz="22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được</a:t>
            </a:r>
            <a:r>
              <a:rPr lang="en-US" altLang="en-US" sz="22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cấy</a:t>
            </a:r>
            <a:r>
              <a:rPr lang="en-US" altLang="en-US" sz="2200" dirty="0">
                <a:solidFill>
                  <a:srgbClr val="0070C0"/>
                </a:solidFill>
                <a:cs typeface="Times New Roman" panose="02020603050405020304" pitchFamily="18" charset="0"/>
              </a:rPr>
              <a:t> ở </a:t>
            </a:r>
            <a:r>
              <a:rPr lang="en-US" altLang="en-US" sz="22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ruộng</a:t>
            </a:r>
            <a:r>
              <a:rPr lang="en-US" altLang="en-US" sz="22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nước</a:t>
            </a:r>
            <a:r>
              <a:rPr lang="en-US" altLang="en-US" sz="2200" dirty="0">
                <a:solidFill>
                  <a:srgbClr val="0070C0"/>
                </a:solidFill>
                <a:cs typeface="Times New Roman" panose="02020603050405020304" pitchFamily="18" charset="0"/>
              </a:rPr>
              <a:t>, </a:t>
            </a:r>
            <a:r>
              <a:rPr lang="en-US" altLang="en-US" sz="22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thường</a:t>
            </a:r>
            <a:r>
              <a:rPr lang="en-US" altLang="en-US" sz="22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là</a:t>
            </a:r>
            <a:r>
              <a:rPr lang="en-US" altLang="en-US" sz="22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ruộng</a:t>
            </a:r>
            <a:r>
              <a:rPr lang="en-US" altLang="en-US" sz="22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bậc</a:t>
            </a:r>
            <a:r>
              <a:rPr lang="en-US" altLang="en-US" sz="2200" dirty="0">
                <a:solidFill>
                  <a:srgbClr val="0070C0"/>
                </a:solidFill>
                <a:cs typeface="Times New Roman" panose="02020603050405020304" pitchFamily="18" charset="0"/>
              </a:rPr>
              <a:t> thang ở </a:t>
            </a:r>
          </a:p>
          <a:p>
            <a:r>
              <a:rPr lang="en-US" altLang="en-US" sz="22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vùng</a:t>
            </a:r>
            <a:r>
              <a:rPr lang="en-US" altLang="en-US" sz="22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núi</a:t>
            </a:r>
            <a:r>
              <a:rPr lang="en-US" altLang="en-US" sz="22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và</a:t>
            </a:r>
            <a:r>
              <a:rPr lang="en-US" altLang="en-US" sz="22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ruộng</a:t>
            </a:r>
            <a:r>
              <a:rPr lang="en-US" altLang="en-US" sz="2200" dirty="0">
                <a:solidFill>
                  <a:srgbClr val="0070C0"/>
                </a:solidFill>
                <a:cs typeface="Times New Roman" panose="02020603050405020304" pitchFamily="18" charset="0"/>
              </a:rPr>
              <a:t> ở </a:t>
            </a:r>
            <a:r>
              <a:rPr lang="en-US" altLang="en-US" sz="22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vùng</a:t>
            </a:r>
            <a:r>
              <a:rPr lang="en-US" altLang="en-US" sz="22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đồng</a:t>
            </a:r>
            <a:r>
              <a:rPr lang="en-US" altLang="en-US" sz="22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bằng</a:t>
            </a:r>
            <a:r>
              <a:rPr lang="en-US" altLang="en-US" sz="2200" dirty="0">
                <a:solidFill>
                  <a:srgbClr val="0070C0"/>
                </a:solidFill>
                <a:cs typeface="Times New Roman" panose="02020603050405020304" pitchFamily="18" charset="0"/>
              </a:rPr>
              <a:t>.</a:t>
            </a:r>
            <a:endParaRPr lang="en-US" sz="22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1119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" grpId="0"/>
      <p:bldP spid="3" grpId="0"/>
      <p:bldP spid="11" grpId="0"/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D3EBAE6D-084D-40D5-AA1F-3848733B8A70}"/>
              </a:ext>
            </a:extLst>
          </p:cNvPr>
          <p:cNvSpPr txBox="1"/>
          <p:nvPr/>
        </p:nvSpPr>
        <p:spPr>
          <a:xfrm>
            <a:off x="395536" y="195486"/>
            <a:ext cx="84249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* </a:t>
            </a:r>
            <a:r>
              <a:rPr lang="en-US" sz="2400" dirty="0" err="1"/>
              <a:t>Em</a:t>
            </a:r>
            <a:r>
              <a:rPr lang="en-US" sz="2400" dirty="0"/>
              <a:t> </a:t>
            </a:r>
            <a:r>
              <a:rPr lang="en-US" sz="2400" dirty="0" err="1"/>
              <a:t>hiểu</a:t>
            </a:r>
            <a:r>
              <a:rPr lang="en-US" sz="2400" dirty="0"/>
              <a:t>: “</a:t>
            </a:r>
            <a:r>
              <a:rPr lang="en-US" sz="2400" dirty="0" err="1">
                <a:solidFill>
                  <a:srgbClr val="FF0000"/>
                </a:solidFill>
              </a:rPr>
              <a:t>Lúa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lai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cao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sản</a:t>
            </a:r>
            <a:r>
              <a:rPr lang="en-US" sz="2400" dirty="0"/>
              <a:t>” </a:t>
            </a:r>
            <a:r>
              <a:rPr lang="en-US" sz="2400" dirty="0" err="1"/>
              <a:t>nghĩa</a:t>
            </a:r>
            <a:r>
              <a:rPr lang="en-US" sz="2400" dirty="0"/>
              <a:t> </a:t>
            </a:r>
            <a:r>
              <a:rPr lang="en-US" sz="2400" dirty="0" err="1"/>
              <a:t>là</a:t>
            </a:r>
            <a:r>
              <a:rPr lang="en-US" sz="2400" dirty="0"/>
              <a:t> </a:t>
            </a:r>
            <a:r>
              <a:rPr lang="en-US" sz="2400" dirty="0" err="1"/>
              <a:t>thế</a:t>
            </a:r>
            <a:r>
              <a:rPr lang="en-US" sz="2400" dirty="0"/>
              <a:t> </a:t>
            </a:r>
            <a:r>
              <a:rPr lang="en-US" sz="2400" dirty="0" err="1"/>
              <a:t>nào</a:t>
            </a:r>
            <a:r>
              <a:rPr lang="en-US" sz="2400" dirty="0"/>
              <a:t>?</a:t>
            </a: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E8A6686A-0E4B-4F1E-B7EF-68B349B4CAF4}"/>
              </a:ext>
            </a:extLst>
          </p:cNvPr>
          <p:cNvSpPr txBox="1"/>
          <p:nvPr/>
        </p:nvSpPr>
        <p:spPr>
          <a:xfrm>
            <a:off x="693928" y="676981"/>
            <a:ext cx="84249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   </a:t>
            </a:r>
            <a:r>
              <a:rPr lang="en-US" sz="2400" dirty="0" err="1">
                <a:solidFill>
                  <a:srgbClr val="FF0000"/>
                </a:solidFill>
              </a:rPr>
              <a:t>Lúa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có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sản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lượng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cao</a:t>
            </a:r>
            <a:r>
              <a:rPr lang="en-US" sz="2400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999B270F-977D-4BCF-8D13-D8776463732A}"/>
              </a:ext>
            </a:extLst>
          </p:cNvPr>
          <p:cNvSpPr txBox="1"/>
          <p:nvPr/>
        </p:nvSpPr>
        <p:spPr>
          <a:xfrm>
            <a:off x="370400" y="1495112"/>
            <a:ext cx="77768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* </a:t>
            </a:r>
            <a:r>
              <a:rPr lang="en-US" sz="2400" dirty="0" err="1"/>
              <a:t>Nêu</a:t>
            </a:r>
            <a:r>
              <a:rPr lang="en-US" sz="2400" dirty="0"/>
              <a:t> ý </a:t>
            </a:r>
            <a:r>
              <a:rPr lang="en-US" sz="2400" dirty="0" err="1"/>
              <a:t>đoạn</a:t>
            </a:r>
            <a:r>
              <a:rPr lang="en-US" sz="2400" dirty="0"/>
              <a:t> 2.</a:t>
            </a: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6068C050-C003-4FF0-8765-F596E2DB9879}"/>
              </a:ext>
            </a:extLst>
          </p:cNvPr>
          <p:cNvSpPr txBox="1"/>
          <p:nvPr/>
        </p:nvSpPr>
        <p:spPr>
          <a:xfrm>
            <a:off x="251520" y="2261613"/>
            <a:ext cx="871296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Ý 2: </a:t>
            </a:r>
            <a:r>
              <a:rPr lang="en-US" sz="2800" b="1" dirty="0" err="1">
                <a:solidFill>
                  <a:srgbClr val="FF0000"/>
                </a:solidFill>
              </a:rPr>
              <a:t>Tập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quán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canh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tác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và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cuộc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sống</a:t>
            </a:r>
            <a:r>
              <a:rPr lang="en-US" sz="2800" b="1" dirty="0">
                <a:solidFill>
                  <a:srgbClr val="FF0000"/>
                </a:solidFill>
              </a:rPr>
              <a:t> ở </a:t>
            </a:r>
            <a:r>
              <a:rPr lang="en-US" sz="2800" b="1" dirty="0" err="1">
                <a:solidFill>
                  <a:srgbClr val="FF0000"/>
                </a:solidFill>
              </a:rPr>
              <a:t>Phìn</a:t>
            </a:r>
            <a:r>
              <a:rPr lang="en-US" sz="2800" b="1" dirty="0">
                <a:solidFill>
                  <a:srgbClr val="FF0000"/>
                </a:solidFill>
              </a:rPr>
              <a:t> Ngan </a:t>
            </a:r>
            <a:r>
              <a:rPr lang="en-US" sz="2800" b="1" dirty="0" err="1">
                <a:solidFill>
                  <a:srgbClr val="FF0000"/>
                </a:solidFill>
              </a:rPr>
              <a:t>có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nhiều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thay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đổi</a:t>
            </a:r>
            <a:r>
              <a:rPr lang="en-US" sz="2800" b="1" dirty="0">
                <a:solidFill>
                  <a:srgbClr val="FF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37418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Box 13">
            <a:extLst>
              <a:ext uri="{FF2B5EF4-FFF2-40B4-BE49-F238E27FC236}">
                <a16:creationId xmlns:a16="http://schemas.microsoft.com/office/drawing/2014/main" id="{36434CFF-E90E-4BAC-B5AD-F3246D6929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520" y="47423"/>
            <a:ext cx="878497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3. </a:t>
            </a:r>
            <a:r>
              <a:rPr lang="en-US" altLang="en-US" sz="2400" b="1" dirty="0" err="1">
                <a:solidFill>
                  <a:schemeClr val="tx2">
                    <a:lumMod val="75000"/>
                  </a:schemeClr>
                </a:solidFill>
                <a:latin typeface="+mn-lt"/>
              </a:rPr>
              <a:t>Đọc</a:t>
            </a:r>
            <a:r>
              <a:rPr lang="en-US" altLang="en-US" sz="2400" b="1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 </a:t>
            </a:r>
            <a:r>
              <a:rPr lang="en-US" altLang="en-US" sz="2400" b="1" dirty="0" err="1">
                <a:solidFill>
                  <a:schemeClr val="tx2">
                    <a:lumMod val="75000"/>
                  </a:schemeClr>
                </a:solidFill>
                <a:latin typeface="+mn-lt"/>
              </a:rPr>
              <a:t>thầm</a:t>
            </a:r>
            <a:r>
              <a:rPr lang="en-US" altLang="en-US" sz="2400" b="1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 </a:t>
            </a:r>
            <a:r>
              <a:rPr lang="en-US" altLang="en-US" sz="2400" b="1" dirty="0" err="1">
                <a:solidFill>
                  <a:schemeClr val="tx2">
                    <a:lumMod val="75000"/>
                  </a:schemeClr>
                </a:solidFill>
                <a:latin typeface="+mn-lt"/>
              </a:rPr>
              <a:t>đoạn</a:t>
            </a:r>
            <a:r>
              <a:rPr lang="en-US" altLang="en-US" sz="2400" b="1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 3 </a:t>
            </a:r>
            <a:r>
              <a:rPr lang="en-US" altLang="en-US" sz="2400" b="1" dirty="0" err="1">
                <a:solidFill>
                  <a:schemeClr val="tx2">
                    <a:lumMod val="75000"/>
                  </a:schemeClr>
                </a:solidFill>
                <a:latin typeface="+mn-lt"/>
              </a:rPr>
              <a:t>và</a:t>
            </a:r>
            <a:r>
              <a:rPr lang="en-US" altLang="en-US" sz="2400" b="1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 </a:t>
            </a:r>
            <a:r>
              <a:rPr lang="en-US" altLang="en-US" sz="2400" b="1" dirty="0" err="1">
                <a:solidFill>
                  <a:schemeClr val="tx2">
                    <a:lumMod val="75000"/>
                  </a:schemeClr>
                </a:solidFill>
                <a:latin typeface="+mn-lt"/>
              </a:rPr>
              <a:t>trả</a:t>
            </a:r>
            <a:r>
              <a:rPr lang="en-US" altLang="en-US" sz="2400" b="1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 </a:t>
            </a:r>
            <a:r>
              <a:rPr lang="en-US" altLang="en-US" sz="2400" b="1" dirty="0" err="1">
                <a:solidFill>
                  <a:schemeClr val="tx2">
                    <a:lumMod val="75000"/>
                  </a:schemeClr>
                </a:solidFill>
                <a:latin typeface="+mn-lt"/>
              </a:rPr>
              <a:t>lời</a:t>
            </a:r>
            <a:r>
              <a:rPr lang="en-US" altLang="en-US" sz="2400" b="1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 </a:t>
            </a:r>
            <a:r>
              <a:rPr lang="en-US" altLang="en-US" sz="2400" b="1" dirty="0" err="1">
                <a:solidFill>
                  <a:schemeClr val="tx2">
                    <a:lumMod val="75000"/>
                  </a:schemeClr>
                </a:solidFill>
                <a:latin typeface="+mn-lt"/>
              </a:rPr>
              <a:t>câu</a:t>
            </a:r>
            <a:r>
              <a:rPr lang="en-US" altLang="en-US" sz="2400" b="1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 </a:t>
            </a:r>
            <a:r>
              <a:rPr lang="en-US" altLang="en-US" sz="2400" b="1" dirty="0" err="1">
                <a:solidFill>
                  <a:schemeClr val="tx2">
                    <a:lumMod val="75000"/>
                  </a:schemeClr>
                </a:solidFill>
                <a:latin typeface="+mn-lt"/>
              </a:rPr>
              <a:t>hỏi</a:t>
            </a:r>
            <a:r>
              <a:rPr lang="en-US" altLang="en-US" sz="2400" b="1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 </a:t>
            </a:r>
            <a:r>
              <a:rPr lang="en-US" altLang="en-US" sz="2400" b="1" dirty="0" err="1">
                <a:solidFill>
                  <a:schemeClr val="tx2">
                    <a:lumMod val="75000"/>
                  </a:schemeClr>
                </a:solidFill>
                <a:latin typeface="+mn-lt"/>
              </a:rPr>
              <a:t>sau</a:t>
            </a:r>
            <a:r>
              <a:rPr lang="en-US" altLang="en-US" sz="2400" b="1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: </a:t>
            </a:r>
            <a:r>
              <a:rPr lang="en-US" altLang="en-US" sz="2400" b="1" dirty="0" err="1">
                <a:solidFill>
                  <a:schemeClr val="tx2">
                    <a:lumMod val="75000"/>
                  </a:schemeClr>
                </a:solidFill>
                <a:latin typeface="+mn-lt"/>
              </a:rPr>
              <a:t>Ông</a:t>
            </a:r>
            <a:r>
              <a:rPr lang="en-US" altLang="en-US" sz="2400" b="1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 </a:t>
            </a:r>
            <a:r>
              <a:rPr lang="en-US" altLang="en-US" sz="2400" b="1" dirty="0" err="1">
                <a:solidFill>
                  <a:schemeClr val="tx2">
                    <a:lumMod val="75000"/>
                  </a:schemeClr>
                </a:solidFill>
                <a:latin typeface="+mn-lt"/>
              </a:rPr>
              <a:t>Lìn</a:t>
            </a:r>
            <a:r>
              <a:rPr lang="en-US" altLang="en-US" sz="2400" b="1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 </a:t>
            </a:r>
            <a:r>
              <a:rPr lang="en-US" altLang="en-US" sz="2400" b="1" dirty="0" err="1">
                <a:solidFill>
                  <a:schemeClr val="tx2">
                    <a:lumMod val="75000"/>
                  </a:schemeClr>
                </a:solidFill>
                <a:latin typeface="+mn-lt"/>
              </a:rPr>
              <a:t>đã</a:t>
            </a:r>
            <a:r>
              <a:rPr lang="en-US" altLang="en-US" sz="2400" b="1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 </a:t>
            </a:r>
            <a:r>
              <a:rPr lang="en-US" altLang="en-US" sz="2400" b="1" dirty="0" err="1">
                <a:solidFill>
                  <a:schemeClr val="tx2">
                    <a:lumMod val="75000"/>
                  </a:schemeClr>
                </a:solidFill>
                <a:latin typeface="+mn-lt"/>
              </a:rPr>
              <a:t>nghĩ</a:t>
            </a:r>
            <a:r>
              <a:rPr lang="en-US" altLang="en-US" sz="2400" b="1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 ra </a:t>
            </a:r>
            <a:r>
              <a:rPr lang="en-US" altLang="en-US" sz="2400" b="1" dirty="0" err="1">
                <a:solidFill>
                  <a:schemeClr val="tx2">
                    <a:lumMod val="75000"/>
                  </a:schemeClr>
                </a:solidFill>
                <a:latin typeface="+mn-lt"/>
              </a:rPr>
              <a:t>cách</a:t>
            </a:r>
            <a:r>
              <a:rPr lang="en-US" altLang="en-US" sz="2400" b="1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 </a:t>
            </a:r>
            <a:r>
              <a:rPr lang="en-US" altLang="en-US" sz="2400" b="1" dirty="0" err="1">
                <a:solidFill>
                  <a:schemeClr val="tx2">
                    <a:lumMod val="75000"/>
                  </a:schemeClr>
                </a:solidFill>
                <a:latin typeface="+mn-lt"/>
              </a:rPr>
              <a:t>gì</a:t>
            </a:r>
            <a:r>
              <a:rPr lang="en-US" altLang="en-US" sz="2400" b="1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 </a:t>
            </a:r>
            <a:r>
              <a:rPr lang="en-US" altLang="en-US" sz="2400" b="1" dirty="0" err="1">
                <a:solidFill>
                  <a:schemeClr val="tx2">
                    <a:lumMod val="75000"/>
                  </a:schemeClr>
                </a:solidFill>
                <a:latin typeface="+mn-lt"/>
              </a:rPr>
              <a:t>để</a:t>
            </a:r>
            <a:r>
              <a:rPr lang="en-US" altLang="en-US" sz="2400" b="1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 </a:t>
            </a:r>
            <a:r>
              <a:rPr lang="en-US" altLang="en-US" sz="2400" b="1" dirty="0" err="1">
                <a:solidFill>
                  <a:schemeClr val="tx2">
                    <a:lumMod val="75000"/>
                  </a:schemeClr>
                </a:solidFill>
                <a:latin typeface="+mn-lt"/>
              </a:rPr>
              <a:t>giữ</a:t>
            </a:r>
            <a:r>
              <a:rPr lang="en-US" altLang="en-US" sz="2400" b="1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 </a:t>
            </a:r>
            <a:r>
              <a:rPr lang="en-US" altLang="en-US" sz="2400" b="1" dirty="0" err="1">
                <a:solidFill>
                  <a:schemeClr val="tx2">
                    <a:lumMod val="75000"/>
                  </a:schemeClr>
                </a:solidFill>
                <a:latin typeface="+mn-lt"/>
              </a:rPr>
              <a:t>rừng</a:t>
            </a:r>
            <a:r>
              <a:rPr lang="en-US" altLang="en-US" sz="2400" b="1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, </a:t>
            </a:r>
            <a:r>
              <a:rPr lang="en-US" altLang="en-US" sz="2400" b="1" dirty="0" err="1">
                <a:solidFill>
                  <a:schemeClr val="tx2">
                    <a:lumMod val="75000"/>
                  </a:schemeClr>
                </a:solidFill>
                <a:latin typeface="+mn-lt"/>
              </a:rPr>
              <a:t>bảo</a:t>
            </a:r>
            <a:r>
              <a:rPr lang="en-US" altLang="en-US" sz="2400" b="1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 </a:t>
            </a:r>
            <a:r>
              <a:rPr lang="en-US" altLang="en-US" sz="2400" b="1" dirty="0" err="1">
                <a:solidFill>
                  <a:schemeClr val="tx2">
                    <a:lumMod val="75000"/>
                  </a:schemeClr>
                </a:solidFill>
                <a:latin typeface="+mn-lt"/>
              </a:rPr>
              <a:t>vệ</a:t>
            </a:r>
            <a:r>
              <a:rPr lang="en-US" altLang="en-US" sz="2400" b="1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 </a:t>
            </a:r>
            <a:r>
              <a:rPr lang="en-US" altLang="en-US" sz="2400" b="1" dirty="0" err="1">
                <a:solidFill>
                  <a:schemeClr val="tx2">
                    <a:lumMod val="75000"/>
                  </a:schemeClr>
                </a:solidFill>
                <a:latin typeface="+mn-lt"/>
              </a:rPr>
              <a:t>dòng</a:t>
            </a:r>
            <a:r>
              <a:rPr lang="en-US" altLang="en-US" sz="2400" b="1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 </a:t>
            </a:r>
            <a:r>
              <a:rPr lang="en-US" altLang="en-US" sz="2400" b="1" dirty="0" err="1">
                <a:solidFill>
                  <a:schemeClr val="tx2">
                    <a:lumMod val="75000"/>
                  </a:schemeClr>
                </a:solidFill>
                <a:latin typeface="+mn-lt"/>
              </a:rPr>
              <a:t>nước</a:t>
            </a:r>
            <a:r>
              <a:rPr lang="en-US" altLang="en-US" sz="2400" b="1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?                                 </a:t>
            </a:r>
          </a:p>
        </p:txBody>
      </p:sp>
      <p:pic>
        <p:nvPicPr>
          <p:cNvPr id="19" name="Picture 8" descr="small_8101">
            <a:extLst>
              <a:ext uri="{FF2B5EF4-FFF2-40B4-BE49-F238E27FC236}">
                <a16:creationId xmlns:a16="http://schemas.microsoft.com/office/drawing/2014/main" id="{F3703F37-2D1B-4377-8F02-1637AF5B1F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950428"/>
            <a:ext cx="4288160" cy="3565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9C8BB30A-7994-45C6-B4E4-2685FC895AA9}"/>
              </a:ext>
            </a:extLst>
          </p:cNvPr>
          <p:cNvSpPr txBox="1"/>
          <p:nvPr/>
        </p:nvSpPr>
        <p:spPr>
          <a:xfrm>
            <a:off x="5200227" y="4515966"/>
            <a:ext cx="30243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FF0000"/>
                </a:solidFill>
              </a:rPr>
              <a:t>Thảo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quả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AB7A966B-BDD7-43BE-AFB4-1206BBE24ECF}"/>
              </a:ext>
            </a:extLst>
          </p:cNvPr>
          <p:cNvSpPr txBox="1"/>
          <p:nvPr/>
        </p:nvSpPr>
        <p:spPr>
          <a:xfrm>
            <a:off x="251520" y="878420"/>
            <a:ext cx="417646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200" dirty="0" err="1">
                <a:solidFill>
                  <a:srgbClr val="FF0000"/>
                </a:solidFill>
              </a:rPr>
              <a:t>Ông</a:t>
            </a:r>
            <a:r>
              <a:rPr lang="en-US" altLang="en-US" sz="2200" dirty="0">
                <a:solidFill>
                  <a:srgbClr val="FF0000"/>
                </a:solidFill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</a:rPr>
              <a:t>đã</a:t>
            </a:r>
            <a:r>
              <a:rPr lang="en-US" altLang="en-US" sz="2200" dirty="0">
                <a:solidFill>
                  <a:srgbClr val="FF0000"/>
                </a:solidFill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</a:rPr>
              <a:t>lặn</a:t>
            </a:r>
            <a:r>
              <a:rPr lang="en-US" altLang="en-US" sz="2200" dirty="0">
                <a:solidFill>
                  <a:srgbClr val="FF0000"/>
                </a:solidFill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</a:rPr>
              <a:t>lội</a:t>
            </a:r>
            <a:r>
              <a:rPr lang="en-US" altLang="en-US" sz="2200" dirty="0">
                <a:solidFill>
                  <a:srgbClr val="FF0000"/>
                </a:solidFill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</a:rPr>
              <a:t>đến</a:t>
            </a:r>
            <a:r>
              <a:rPr lang="en-US" altLang="en-US" sz="2200" dirty="0">
                <a:solidFill>
                  <a:srgbClr val="FF0000"/>
                </a:solidFill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</a:rPr>
              <a:t>các</a:t>
            </a:r>
            <a:r>
              <a:rPr lang="en-US" altLang="en-US" sz="2200" dirty="0">
                <a:solidFill>
                  <a:srgbClr val="FF0000"/>
                </a:solidFill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</a:rPr>
              <a:t>xã</a:t>
            </a:r>
            <a:r>
              <a:rPr lang="en-US" altLang="en-US" sz="2200" dirty="0">
                <a:solidFill>
                  <a:srgbClr val="FF0000"/>
                </a:solidFill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</a:rPr>
              <a:t>bạn</a:t>
            </a:r>
            <a:endParaRPr lang="en-US" altLang="en-US" sz="2200" dirty="0">
              <a:solidFill>
                <a:srgbClr val="FF0000"/>
              </a:solidFill>
            </a:endParaRPr>
          </a:p>
          <a:p>
            <a:r>
              <a:rPr lang="en-US" altLang="en-US" sz="2200" dirty="0" err="1">
                <a:solidFill>
                  <a:srgbClr val="FF0000"/>
                </a:solidFill>
              </a:rPr>
              <a:t>học</a:t>
            </a:r>
            <a:r>
              <a:rPr lang="en-US" altLang="en-US" sz="2200" dirty="0">
                <a:solidFill>
                  <a:srgbClr val="FF0000"/>
                </a:solidFill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</a:rPr>
              <a:t>cách</a:t>
            </a:r>
            <a:r>
              <a:rPr lang="en-US" altLang="en-US" sz="2200" dirty="0">
                <a:solidFill>
                  <a:srgbClr val="FF0000"/>
                </a:solidFill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</a:rPr>
              <a:t>trồng</a:t>
            </a:r>
            <a:r>
              <a:rPr lang="en-US" altLang="en-US" sz="2200" dirty="0">
                <a:solidFill>
                  <a:srgbClr val="FF0000"/>
                </a:solidFill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</a:rPr>
              <a:t>cây</a:t>
            </a:r>
            <a:r>
              <a:rPr lang="en-US" altLang="en-US" sz="2200" dirty="0">
                <a:solidFill>
                  <a:srgbClr val="FF0000"/>
                </a:solidFill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</a:rPr>
              <a:t>thảo</a:t>
            </a:r>
            <a:r>
              <a:rPr lang="en-US" altLang="en-US" sz="2200" dirty="0">
                <a:solidFill>
                  <a:srgbClr val="FF0000"/>
                </a:solidFill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</a:rPr>
              <a:t>quả</a:t>
            </a:r>
            <a:r>
              <a:rPr lang="en-US" altLang="en-US" sz="2200" dirty="0">
                <a:solidFill>
                  <a:srgbClr val="FF0000"/>
                </a:solidFill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</a:rPr>
              <a:t>rồi</a:t>
            </a:r>
            <a:r>
              <a:rPr lang="en-US" altLang="en-US" sz="2200" dirty="0">
                <a:solidFill>
                  <a:srgbClr val="FF0000"/>
                </a:solidFill>
              </a:rPr>
              <a:t> </a:t>
            </a:r>
          </a:p>
          <a:p>
            <a:r>
              <a:rPr lang="en-US" altLang="en-US" sz="2200" dirty="0" err="1">
                <a:solidFill>
                  <a:srgbClr val="FF0000"/>
                </a:solidFill>
              </a:rPr>
              <a:t>hướng</a:t>
            </a:r>
            <a:r>
              <a:rPr lang="en-US" altLang="en-US" sz="2200" dirty="0">
                <a:solidFill>
                  <a:srgbClr val="FF0000"/>
                </a:solidFill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</a:rPr>
              <a:t>dẫn</a:t>
            </a:r>
            <a:r>
              <a:rPr lang="en-US" altLang="en-US" sz="2200" dirty="0">
                <a:solidFill>
                  <a:srgbClr val="FF0000"/>
                </a:solidFill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</a:rPr>
              <a:t>bà</a:t>
            </a:r>
            <a:r>
              <a:rPr lang="en-US" altLang="en-US" sz="2200" dirty="0">
                <a:solidFill>
                  <a:srgbClr val="FF0000"/>
                </a:solidFill>
              </a:rPr>
              <a:t> con </a:t>
            </a:r>
            <a:r>
              <a:rPr lang="en-US" altLang="en-US" sz="2200" dirty="0" err="1">
                <a:solidFill>
                  <a:srgbClr val="FF0000"/>
                </a:solidFill>
              </a:rPr>
              <a:t>cùng</a:t>
            </a:r>
            <a:r>
              <a:rPr lang="en-US" altLang="en-US" sz="2200" dirty="0">
                <a:solidFill>
                  <a:srgbClr val="FF0000"/>
                </a:solidFill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</a:rPr>
              <a:t>làm</a:t>
            </a:r>
            <a:r>
              <a:rPr lang="en-US" altLang="en-US" sz="2200" dirty="0">
                <a:solidFill>
                  <a:srgbClr val="FF0000"/>
                </a:solidFill>
              </a:rPr>
              <a:t> .  </a:t>
            </a:r>
          </a:p>
        </p:txBody>
      </p:sp>
      <p:sp>
        <p:nvSpPr>
          <p:cNvPr id="22" name="Hộp Văn bản 21">
            <a:extLst>
              <a:ext uri="{FF2B5EF4-FFF2-40B4-BE49-F238E27FC236}">
                <a16:creationId xmlns:a16="http://schemas.microsoft.com/office/drawing/2014/main" id="{A089B35F-8D37-4A9B-875A-5CD130BA9D01}"/>
              </a:ext>
            </a:extLst>
          </p:cNvPr>
          <p:cNvSpPr txBox="1"/>
          <p:nvPr/>
        </p:nvSpPr>
        <p:spPr>
          <a:xfrm>
            <a:off x="161829" y="2000644"/>
            <a:ext cx="3834107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b="1" dirty="0">
                <a:solidFill>
                  <a:schemeClr val="tx2">
                    <a:lumMod val="50000"/>
                  </a:schemeClr>
                </a:solidFill>
              </a:rPr>
              <a:t>* </a:t>
            </a:r>
            <a:r>
              <a:rPr lang="en-US" sz="2200" b="1" dirty="0" err="1">
                <a:solidFill>
                  <a:schemeClr val="tx2">
                    <a:lumMod val="50000"/>
                  </a:schemeClr>
                </a:solidFill>
              </a:rPr>
              <a:t>Cây</a:t>
            </a:r>
            <a:r>
              <a:rPr lang="en-US" sz="22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200" b="1" dirty="0" err="1">
                <a:solidFill>
                  <a:schemeClr val="tx2">
                    <a:lumMod val="50000"/>
                  </a:schemeClr>
                </a:solidFill>
              </a:rPr>
              <a:t>thảo</a:t>
            </a:r>
            <a:r>
              <a:rPr lang="en-US" sz="22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200" b="1" dirty="0" err="1">
                <a:solidFill>
                  <a:schemeClr val="tx2">
                    <a:lumMod val="50000"/>
                  </a:schemeClr>
                </a:solidFill>
              </a:rPr>
              <a:t>quả</a:t>
            </a:r>
            <a:r>
              <a:rPr lang="en-US" sz="22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200" b="1" dirty="0" err="1">
                <a:solidFill>
                  <a:schemeClr val="tx2">
                    <a:lumMod val="50000"/>
                  </a:schemeClr>
                </a:solidFill>
              </a:rPr>
              <a:t>mang</a:t>
            </a:r>
            <a:r>
              <a:rPr lang="en-US" sz="22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200" b="1" dirty="0" err="1">
                <a:solidFill>
                  <a:schemeClr val="tx2">
                    <a:lumMod val="50000"/>
                  </a:schemeClr>
                </a:solidFill>
              </a:rPr>
              <a:t>lại</a:t>
            </a:r>
            <a:r>
              <a:rPr lang="en-US" sz="22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200" b="1" dirty="0" err="1">
                <a:solidFill>
                  <a:schemeClr val="tx2">
                    <a:lumMod val="50000"/>
                  </a:schemeClr>
                </a:solidFill>
              </a:rPr>
              <a:t>lợi</a:t>
            </a:r>
            <a:r>
              <a:rPr lang="en-US" sz="22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200" b="1" dirty="0" err="1">
                <a:solidFill>
                  <a:schemeClr val="tx2">
                    <a:lumMod val="50000"/>
                  </a:schemeClr>
                </a:solidFill>
              </a:rPr>
              <a:t>ích</a:t>
            </a:r>
            <a:r>
              <a:rPr lang="en-US" sz="22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200" b="1" dirty="0" err="1">
                <a:solidFill>
                  <a:schemeClr val="tx2">
                    <a:lumMod val="50000"/>
                  </a:schemeClr>
                </a:solidFill>
              </a:rPr>
              <a:t>kinh</a:t>
            </a:r>
            <a:r>
              <a:rPr lang="en-US" sz="22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200" b="1" dirty="0" err="1">
                <a:solidFill>
                  <a:schemeClr val="tx2">
                    <a:lumMod val="50000"/>
                  </a:schemeClr>
                </a:solidFill>
              </a:rPr>
              <a:t>tế</a:t>
            </a:r>
            <a:r>
              <a:rPr lang="en-US" sz="22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200" b="1" dirty="0" err="1">
                <a:solidFill>
                  <a:schemeClr val="tx2">
                    <a:lumMod val="50000"/>
                  </a:schemeClr>
                </a:solidFill>
              </a:rPr>
              <a:t>gì</a:t>
            </a:r>
            <a:r>
              <a:rPr lang="en-US" sz="22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200" b="1" dirty="0" err="1">
                <a:solidFill>
                  <a:schemeClr val="tx2">
                    <a:lumMod val="50000"/>
                  </a:schemeClr>
                </a:solidFill>
              </a:rPr>
              <a:t>cho</a:t>
            </a:r>
            <a:r>
              <a:rPr lang="en-US" sz="22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200" b="1" dirty="0" err="1">
                <a:solidFill>
                  <a:schemeClr val="tx2">
                    <a:lumMod val="50000"/>
                  </a:schemeClr>
                </a:solidFill>
              </a:rPr>
              <a:t>bà</a:t>
            </a:r>
            <a:r>
              <a:rPr lang="en-US" sz="2200" b="1" dirty="0">
                <a:solidFill>
                  <a:schemeClr val="tx2">
                    <a:lumMod val="50000"/>
                  </a:schemeClr>
                </a:solidFill>
              </a:rPr>
              <a:t> con </a:t>
            </a:r>
          </a:p>
          <a:p>
            <a:r>
              <a:rPr lang="en-US" sz="2200" b="1" dirty="0" err="1">
                <a:solidFill>
                  <a:schemeClr val="tx2">
                    <a:lumMod val="50000"/>
                  </a:schemeClr>
                </a:solidFill>
              </a:rPr>
              <a:t>Phìn</a:t>
            </a:r>
            <a:r>
              <a:rPr lang="en-US" sz="2200" b="1" dirty="0">
                <a:solidFill>
                  <a:schemeClr val="tx2">
                    <a:lumMod val="50000"/>
                  </a:schemeClr>
                </a:solidFill>
              </a:rPr>
              <a:t> Ngan?</a:t>
            </a:r>
          </a:p>
        </p:txBody>
      </p:sp>
      <p:sp>
        <p:nvSpPr>
          <p:cNvPr id="23" name="Hộp Văn bản 22">
            <a:extLst>
              <a:ext uri="{FF2B5EF4-FFF2-40B4-BE49-F238E27FC236}">
                <a16:creationId xmlns:a16="http://schemas.microsoft.com/office/drawing/2014/main" id="{65A38DC2-8214-42CE-A5F9-EAB21F3EF3F0}"/>
              </a:ext>
            </a:extLst>
          </p:cNvPr>
          <p:cNvSpPr txBox="1"/>
          <p:nvPr/>
        </p:nvSpPr>
        <p:spPr>
          <a:xfrm>
            <a:off x="179512" y="3108640"/>
            <a:ext cx="438511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err="1">
                <a:solidFill>
                  <a:srgbClr val="FF0000"/>
                </a:solidFill>
              </a:rPr>
              <a:t>Mang</a:t>
            </a:r>
            <a:r>
              <a:rPr lang="en-US" sz="2200" dirty="0">
                <a:solidFill>
                  <a:srgbClr val="FF0000"/>
                </a:solidFill>
              </a:rPr>
              <a:t> </a:t>
            </a:r>
            <a:r>
              <a:rPr lang="en-US" sz="2200" dirty="0" err="1">
                <a:solidFill>
                  <a:srgbClr val="FF0000"/>
                </a:solidFill>
              </a:rPr>
              <a:t>lại</a:t>
            </a:r>
            <a:r>
              <a:rPr lang="en-US" sz="2200" dirty="0">
                <a:solidFill>
                  <a:srgbClr val="FF0000"/>
                </a:solidFill>
              </a:rPr>
              <a:t> </a:t>
            </a:r>
            <a:r>
              <a:rPr lang="en-US" sz="2200" dirty="0" err="1">
                <a:solidFill>
                  <a:srgbClr val="FF0000"/>
                </a:solidFill>
              </a:rPr>
              <a:t>lợi</a:t>
            </a:r>
            <a:r>
              <a:rPr lang="en-US" sz="2200" dirty="0">
                <a:solidFill>
                  <a:srgbClr val="FF0000"/>
                </a:solidFill>
              </a:rPr>
              <a:t> </a:t>
            </a:r>
            <a:r>
              <a:rPr lang="en-US" sz="2200" dirty="0" err="1">
                <a:solidFill>
                  <a:srgbClr val="FF0000"/>
                </a:solidFill>
              </a:rPr>
              <a:t>ích</a:t>
            </a:r>
            <a:r>
              <a:rPr lang="en-US" sz="2200" dirty="0">
                <a:solidFill>
                  <a:srgbClr val="FF0000"/>
                </a:solidFill>
              </a:rPr>
              <a:t> </a:t>
            </a:r>
            <a:r>
              <a:rPr lang="en-US" sz="2200" dirty="0" err="1">
                <a:solidFill>
                  <a:srgbClr val="FF0000"/>
                </a:solidFill>
              </a:rPr>
              <a:t>kinh</a:t>
            </a:r>
            <a:r>
              <a:rPr lang="en-US" sz="2200" dirty="0">
                <a:solidFill>
                  <a:srgbClr val="FF0000"/>
                </a:solidFill>
              </a:rPr>
              <a:t> </a:t>
            </a:r>
            <a:r>
              <a:rPr lang="en-US" sz="2200" dirty="0" err="1">
                <a:solidFill>
                  <a:srgbClr val="FF0000"/>
                </a:solidFill>
              </a:rPr>
              <a:t>tế</a:t>
            </a:r>
            <a:r>
              <a:rPr lang="en-US" sz="2200" dirty="0">
                <a:solidFill>
                  <a:srgbClr val="FF0000"/>
                </a:solidFill>
              </a:rPr>
              <a:t> to </a:t>
            </a:r>
            <a:r>
              <a:rPr lang="en-US" sz="2200" dirty="0" err="1">
                <a:solidFill>
                  <a:srgbClr val="FF0000"/>
                </a:solidFill>
              </a:rPr>
              <a:t>lớn</a:t>
            </a:r>
            <a:r>
              <a:rPr lang="en-US" sz="2200" dirty="0">
                <a:solidFill>
                  <a:srgbClr val="FF0000"/>
                </a:solidFill>
              </a:rPr>
              <a:t>: </a:t>
            </a:r>
          </a:p>
          <a:p>
            <a:r>
              <a:rPr lang="en-US" sz="2200" dirty="0" err="1">
                <a:solidFill>
                  <a:srgbClr val="FF0000"/>
                </a:solidFill>
              </a:rPr>
              <a:t>Nhiều</a:t>
            </a:r>
            <a:r>
              <a:rPr lang="en-US" sz="2200" dirty="0">
                <a:solidFill>
                  <a:srgbClr val="FF0000"/>
                </a:solidFill>
              </a:rPr>
              <a:t> </a:t>
            </a:r>
            <a:r>
              <a:rPr lang="en-US" sz="2200" dirty="0" err="1">
                <a:solidFill>
                  <a:srgbClr val="FF0000"/>
                </a:solidFill>
              </a:rPr>
              <a:t>hộ</a:t>
            </a:r>
            <a:r>
              <a:rPr lang="en-US" sz="2200" dirty="0">
                <a:solidFill>
                  <a:srgbClr val="FF0000"/>
                </a:solidFill>
              </a:rPr>
              <a:t> </a:t>
            </a:r>
            <a:r>
              <a:rPr lang="en-US" sz="2200" dirty="0" err="1">
                <a:solidFill>
                  <a:srgbClr val="FF0000"/>
                </a:solidFill>
              </a:rPr>
              <a:t>trong</a:t>
            </a:r>
            <a:r>
              <a:rPr lang="en-US" sz="2200" dirty="0">
                <a:solidFill>
                  <a:srgbClr val="FF0000"/>
                </a:solidFill>
              </a:rPr>
              <a:t> </a:t>
            </a:r>
            <a:r>
              <a:rPr lang="en-US" sz="2200" dirty="0" err="1">
                <a:solidFill>
                  <a:srgbClr val="FF0000"/>
                </a:solidFill>
              </a:rPr>
              <a:t>thôn</a:t>
            </a:r>
            <a:r>
              <a:rPr lang="en-US" sz="2200" dirty="0">
                <a:solidFill>
                  <a:srgbClr val="FF0000"/>
                </a:solidFill>
              </a:rPr>
              <a:t> </a:t>
            </a:r>
            <a:r>
              <a:rPr lang="en-US" sz="2200" dirty="0" err="1">
                <a:solidFill>
                  <a:srgbClr val="FF0000"/>
                </a:solidFill>
              </a:rPr>
              <a:t>mỗi</a:t>
            </a:r>
            <a:r>
              <a:rPr lang="en-US" sz="2200" dirty="0">
                <a:solidFill>
                  <a:srgbClr val="FF0000"/>
                </a:solidFill>
              </a:rPr>
              <a:t> </a:t>
            </a:r>
            <a:r>
              <a:rPr lang="en-US" sz="2200" dirty="0" err="1">
                <a:solidFill>
                  <a:srgbClr val="FF0000"/>
                </a:solidFill>
              </a:rPr>
              <a:t>năm</a:t>
            </a:r>
            <a:r>
              <a:rPr lang="en-US" sz="2200" dirty="0">
                <a:solidFill>
                  <a:srgbClr val="FF0000"/>
                </a:solidFill>
              </a:rPr>
              <a:t> </a:t>
            </a:r>
            <a:r>
              <a:rPr lang="en-US" sz="2200" dirty="0" err="1">
                <a:solidFill>
                  <a:srgbClr val="FF0000"/>
                </a:solidFill>
              </a:rPr>
              <a:t>thu</a:t>
            </a:r>
            <a:r>
              <a:rPr lang="en-US" sz="2200" dirty="0">
                <a:solidFill>
                  <a:srgbClr val="FF0000"/>
                </a:solidFill>
              </a:rPr>
              <a:t> </a:t>
            </a:r>
            <a:r>
              <a:rPr lang="en-US" sz="2200" dirty="0" err="1">
                <a:solidFill>
                  <a:srgbClr val="FF0000"/>
                </a:solidFill>
              </a:rPr>
              <a:t>mấy</a:t>
            </a:r>
            <a:r>
              <a:rPr lang="en-US" sz="2200" dirty="0">
                <a:solidFill>
                  <a:srgbClr val="FF0000"/>
                </a:solidFill>
              </a:rPr>
              <a:t> </a:t>
            </a:r>
            <a:r>
              <a:rPr lang="en-US" sz="2200" dirty="0" err="1">
                <a:solidFill>
                  <a:srgbClr val="FF0000"/>
                </a:solidFill>
              </a:rPr>
              <a:t>chục</a:t>
            </a:r>
            <a:r>
              <a:rPr lang="en-US" sz="2200" dirty="0">
                <a:solidFill>
                  <a:srgbClr val="FF0000"/>
                </a:solidFill>
              </a:rPr>
              <a:t> </a:t>
            </a:r>
            <a:r>
              <a:rPr lang="en-US" sz="2200" dirty="0" err="1">
                <a:solidFill>
                  <a:srgbClr val="FF0000"/>
                </a:solidFill>
              </a:rPr>
              <a:t>triệu</a:t>
            </a:r>
            <a:r>
              <a:rPr lang="en-US" sz="2200" dirty="0">
                <a:solidFill>
                  <a:srgbClr val="FF0000"/>
                </a:solidFill>
              </a:rPr>
              <a:t> </a:t>
            </a:r>
            <a:r>
              <a:rPr lang="en-US" sz="2200" dirty="0" err="1">
                <a:solidFill>
                  <a:srgbClr val="FF0000"/>
                </a:solidFill>
              </a:rPr>
              <a:t>đồng</a:t>
            </a:r>
            <a:r>
              <a:rPr lang="en-US" sz="2200" dirty="0">
                <a:solidFill>
                  <a:srgbClr val="FF0000"/>
                </a:solidFill>
              </a:rPr>
              <a:t>, </a:t>
            </a:r>
            <a:r>
              <a:rPr lang="en-US" sz="2200" dirty="0" err="1">
                <a:solidFill>
                  <a:srgbClr val="FF0000"/>
                </a:solidFill>
              </a:rPr>
              <a:t>nhà</a:t>
            </a:r>
            <a:r>
              <a:rPr lang="en-US" sz="2200" dirty="0">
                <a:solidFill>
                  <a:srgbClr val="FF0000"/>
                </a:solidFill>
              </a:rPr>
              <a:t> </a:t>
            </a:r>
            <a:r>
              <a:rPr lang="en-US" sz="2200" dirty="0" err="1">
                <a:solidFill>
                  <a:srgbClr val="FF0000"/>
                </a:solidFill>
              </a:rPr>
              <a:t>ông</a:t>
            </a:r>
            <a:r>
              <a:rPr lang="en-US" sz="2200" dirty="0">
                <a:solidFill>
                  <a:srgbClr val="FF0000"/>
                </a:solidFill>
              </a:rPr>
              <a:t> </a:t>
            </a:r>
            <a:r>
              <a:rPr lang="en-US" sz="2200" dirty="0" err="1">
                <a:solidFill>
                  <a:srgbClr val="FF0000"/>
                </a:solidFill>
              </a:rPr>
              <a:t>Lìn</a:t>
            </a:r>
            <a:r>
              <a:rPr lang="en-US" sz="2200" dirty="0">
                <a:solidFill>
                  <a:srgbClr val="FF0000"/>
                </a:solidFill>
              </a:rPr>
              <a:t> </a:t>
            </a:r>
            <a:r>
              <a:rPr lang="en-US" sz="2200" dirty="0" err="1">
                <a:solidFill>
                  <a:srgbClr val="FF0000"/>
                </a:solidFill>
              </a:rPr>
              <a:t>mỗi</a:t>
            </a:r>
            <a:r>
              <a:rPr lang="en-US" sz="2200" dirty="0">
                <a:solidFill>
                  <a:srgbClr val="FF0000"/>
                </a:solidFill>
              </a:rPr>
              <a:t> </a:t>
            </a:r>
            <a:r>
              <a:rPr lang="en-US" sz="2200" dirty="0" err="1">
                <a:solidFill>
                  <a:srgbClr val="FF0000"/>
                </a:solidFill>
              </a:rPr>
              <a:t>năm</a:t>
            </a:r>
            <a:r>
              <a:rPr lang="en-US" sz="2200" dirty="0">
                <a:solidFill>
                  <a:srgbClr val="FF0000"/>
                </a:solidFill>
              </a:rPr>
              <a:t> </a:t>
            </a:r>
            <a:r>
              <a:rPr lang="en-US" sz="2200" dirty="0" err="1">
                <a:solidFill>
                  <a:srgbClr val="FF0000"/>
                </a:solidFill>
              </a:rPr>
              <a:t>thu</a:t>
            </a:r>
            <a:r>
              <a:rPr lang="en-US" sz="2200" dirty="0">
                <a:solidFill>
                  <a:srgbClr val="FF0000"/>
                </a:solidFill>
              </a:rPr>
              <a:t> </a:t>
            </a:r>
            <a:r>
              <a:rPr lang="en-US" sz="2200" dirty="0" err="1">
                <a:solidFill>
                  <a:srgbClr val="FF0000"/>
                </a:solidFill>
              </a:rPr>
              <a:t>hai</a:t>
            </a:r>
            <a:r>
              <a:rPr lang="en-US" sz="2200" dirty="0">
                <a:solidFill>
                  <a:srgbClr val="FF0000"/>
                </a:solidFill>
              </a:rPr>
              <a:t> </a:t>
            </a:r>
            <a:r>
              <a:rPr lang="en-US" sz="2200" dirty="0" err="1">
                <a:solidFill>
                  <a:srgbClr val="FF0000"/>
                </a:solidFill>
              </a:rPr>
              <a:t>trăm</a:t>
            </a:r>
            <a:r>
              <a:rPr lang="en-US" sz="2200" dirty="0">
                <a:solidFill>
                  <a:srgbClr val="FF0000"/>
                </a:solidFill>
              </a:rPr>
              <a:t> </a:t>
            </a:r>
            <a:r>
              <a:rPr lang="en-US" sz="2200" dirty="0" err="1">
                <a:solidFill>
                  <a:srgbClr val="FF0000"/>
                </a:solidFill>
              </a:rPr>
              <a:t>triệu</a:t>
            </a:r>
            <a:r>
              <a:rPr lang="en-US" sz="2200" dirty="0">
                <a:solidFill>
                  <a:srgbClr val="FF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47147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" grpId="0"/>
      <p:bldP spid="3" grpId="0"/>
      <p:bldP spid="22" grpId="0"/>
      <p:bldP spid="2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26374" y="283995"/>
            <a:ext cx="5603620" cy="4320480"/>
          </a:xfrm>
          <a:prstGeom prst="rect">
            <a:avLst/>
          </a:prstGeom>
        </p:spPr>
      </p:pic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142C3E84-2839-4DE9-AA36-2A0A0B5D4656}"/>
              </a:ext>
            </a:extLst>
          </p:cNvPr>
          <p:cNvSpPr txBox="1"/>
          <p:nvPr/>
        </p:nvSpPr>
        <p:spPr>
          <a:xfrm>
            <a:off x="179512" y="267494"/>
            <a:ext cx="295232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chemeClr val="tx2">
                    <a:lumMod val="50000"/>
                  </a:schemeClr>
                </a:solidFill>
              </a:rPr>
              <a:t> * </a:t>
            </a:r>
            <a:r>
              <a:rPr lang="en-US" sz="2200" b="1" dirty="0" err="1">
                <a:solidFill>
                  <a:schemeClr val="tx2">
                    <a:lumMod val="50000"/>
                  </a:schemeClr>
                </a:solidFill>
              </a:rPr>
              <a:t>Hình</a:t>
            </a:r>
            <a:r>
              <a:rPr lang="en-US" sz="22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200" b="1" dirty="0" err="1">
                <a:solidFill>
                  <a:schemeClr val="tx2">
                    <a:lumMod val="50000"/>
                  </a:schemeClr>
                </a:solidFill>
              </a:rPr>
              <a:t>ảnh</a:t>
            </a:r>
            <a:r>
              <a:rPr lang="en-US" sz="22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200" b="1" dirty="0" err="1">
                <a:solidFill>
                  <a:schemeClr val="tx2">
                    <a:lumMod val="50000"/>
                  </a:schemeClr>
                </a:solidFill>
              </a:rPr>
              <a:t>này</a:t>
            </a:r>
            <a:r>
              <a:rPr lang="en-US" sz="22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200" b="1" dirty="0" err="1">
                <a:solidFill>
                  <a:schemeClr val="tx2">
                    <a:lumMod val="50000"/>
                  </a:schemeClr>
                </a:solidFill>
              </a:rPr>
              <a:t>cho</a:t>
            </a:r>
            <a:r>
              <a:rPr lang="en-US" sz="22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</a:p>
          <a:p>
            <a:r>
              <a:rPr lang="en-US" sz="2200" b="1" dirty="0" err="1">
                <a:solidFill>
                  <a:schemeClr val="tx2">
                    <a:lumMod val="50000"/>
                  </a:schemeClr>
                </a:solidFill>
              </a:rPr>
              <a:t>em</a:t>
            </a:r>
            <a:r>
              <a:rPr lang="en-US" sz="22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200" b="1" dirty="0" err="1">
                <a:solidFill>
                  <a:schemeClr val="tx2">
                    <a:lumMod val="50000"/>
                  </a:schemeClr>
                </a:solidFill>
              </a:rPr>
              <a:t>biết</a:t>
            </a:r>
            <a:r>
              <a:rPr lang="en-US" sz="22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200" b="1" dirty="0" err="1">
                <a:solidFill>
                  <a:schemeClr val="tx2">
                    <a:lumMod val="50000"/>
                  </a:schemeClr>
                </a:solidFill>
              </a:rPr>
              <a:t>điều</a:t>
            </a:r>
            <a:r>
              <a:rPr lang="en-US" sz="22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200" b="1" dirty="0" err="1">
                <a:solidFill>
                  <a:schemeClr val="tx2">
                    <a:lumMod val="50000"/>
                  </a:schemeClr>
                </a:solidFill>
              </a:rPr>
              <a:t>gì</a:t>
            </a:r>
            <a:r>
              <a:rPr lang="en-US" sz="2200" b="1" dirty="0">
                <a:solidFill>
                  <a:schemeClr val="tx2">
                    <a:lumMod val="50000"/>
                  </a:schemeClr>
                </a:solidFill>
              </a:rPr>
              <a:t>?</a:t>
            </a:r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AEF6A5EA-6879-4FB6-856D-48BAA9330CAD}"/>
              </a:ext>
            </a:extLst>
          </p:cNvPr>
          <p:cNvSpPr txBox="1"/>
          <p:nvPr/>
        </p:nvSpPr>
        <p:spPr>
          <a:xfrm>
            <a:off x="168274" y="1036935"/>
            <a:ext cx="32581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err="1">
                <a:solidFill>
                  <a:srgbClr val="FF0000"/>
                </a:solidFill>
              </a:rPr>
              <a:t>Ông</a:t>
            </a:r>
            <a:r>
              <a:rPr lang="en-US" sz="2200" dirty="0">
                <a:solidFill>
                  <a:srgbClr val="FF0000"/>
                </a:solidFill>
              </a:rPr>
              <a:t> </a:t>
            </a:r>
            <a:r>
              <a:rPr lang="en-US" sz="2200" dirty="0" err="1">
                <a:solidFill>
                  <a:srgbClr val="FF0000"/>
                </a:solidFill>
              </a:rPr>
              <a:t>Phàn</a:t>
            </a:r>
            <a:r>
              <a:rPr lang="en-US" sz="2200" dirty="0">
                <a:solidFill>
                  <a:srgbClr val="FF0000"/>
                </a:solidFill>
              </a:rPr>
              <a:t> </a:t>
            </a:r>
            <a:r>
              <a:rPr lang="en-US" sz="2200" dirty="0" err="1">
                <a:solidFill>
                  <a:srgbClr val="FF0000"/>
                </a:solidFill>
              </a:rPr>
              <a:t>Phù</a:t>
            </a:r>
            <a:r>
              <a:rPr lang="en-US" sz="2200" dirty="0">
                <a:solidFill>
                  <a:srgbClr val="FF0000"/>
                </a:solidFill>
              </a:rPr>
              <a:t> </a:t>
            </a:r>
            <a:r>
              <a:rPr lang="en-US" sz="2200" dirty="0" err="1">
                <a:solidFill>
                  <a:srgbClr val="FF0000"/>
                </a:solidFill>
              </a:rPr>
              <a:t>Lìn</a:t>
            </a:r>
            <a:r>
              <a:rPr lang="en-US" sz="2200" dirty="0">
                <a:solidFill>
                  <a:srgbClr val="FF0000"/>
                </a:solidFill>
              </a:rPr>
              <a:t> </a:t>
            </a:r>
            <a:r>
              <a:rPr lang="en-US" sz="2200" dirty="0" err="1">
                <a:solidFill>
                  <a:srgbClr val="FF0000"/>
                </a:solidFill>
              </a:rPr>
              <a:t>vinh</a:t>
            </a:r>
            <a:r>
              <a:rPr lang="en-US" sz="2200" dirty="0">
                <a:solidFill>
                  <a:srgbClr val="FF0000"/>
                </a:solidFill>
              </a:rPr>
              <a:t> </a:t>
            </a:r>
            <a:r>
              <a:rPr lang="en-US" sz="2200" dirty="0" err="1">
                <a:solidFill>
                  <a:srgbClr val="FF0000"/>
                </a:solidFill>
              </a:rPr>
              <a:t>dự</a:t>
            </a:r>
            <a:r>
              <a:rPr lang="en-US" sz="2200" dirty="0">
                <a:solidFill>
                  <a:srgbClr val="FF0000"/>
                </a:solidFill>
              </a:rPr>
              <a:t> </a:t>
            </a:r>
            <a:r>
              <a:rPr lang="en-US" sz="2200" dirty="0" err="1">
                <a:solidFill>
                  <a:srgbClr val="FF0000"/>
                </a:solidFill>
              </a:rPr>
              <a:t>được</a:t>
            </a:r>
            <a:r>
              <a:rPr lang="en-US" sz="2200" dirty="0">
                <a:solidFill>
                  <a:srgbClr val="FF0000"/>
                </a:solidFill>
              </a:rPr>
              <a:t> </a:t>
            </a:r>
            <a:r>
              <a:rPr lang="en-US" sz="2200" dirty="0" err="1">
                <a:solidFill>
                  <a:srgbClr val="FF0000"/>
                </a:solidFill>
              </a:rPr>
              <a:t>Chủ</a:t>
            </a:r>
            <a:r>
              <a:rPr lang="en-US" sz="2200" dirty="0">
                <a:solidFill>
                  <a:srgbClr val="FF0000"/>
                </a:solidFill>
              </a:rPr>
              <a:t> </a:t>
            </a:r>
            <a:r>
              <a:rPr lang="en-US" sz="2200" dirty="0" err="1">
                <a:solidFill>
                  <a:srgbClr val="FF0000"/>
                </a:solidFill>
              </a:rPr>
              <a:t>tịch</a:t>
            </a:r>
            <a:r>
              <a:rPr lang="en-US" sz="2200" dirty="0">
                <a:solidFill>
                  <a:srgbClr val="FF0000"/>
                </a:solidFill>
              </a:rPr>
              <a:t> </a:t>
            </a:r>
          </a:p>
          <a:p>
            <a:r>
              <a:rPr lang="en-US" sz="2200" dirty="0" err="1">
                <a:solidFill>
                  <a:srgbClr val="FF0000"/>
                </a:solidFill>
              </a:rPr>
              <a:t>nước</a:t>
            </a:r>
            <a:r>
              <a:rPr lang="en-US" sz="2200" dirty="0">
                <a:solidFill>
                  <a:srgbClr val="FF0000"/>
                </a:solidFill>
              </a:rPr>
              <a:t> </a:t>
            </a:r>
            <a:r>
              <a:rPr lang="en-US" sz="2200" dirty="0" err="1">
                <a:solidFill>
                  <a:srgbClr val="FF0000"/>
                </a:solidFill>
              </a:rPr>
              <a:t>gửi</a:t>
            </a:r>
            <a:r>
              <a:rPr lang="en-US" sz="2200" dirty="0">
                <a:solidFill>
                  <a:srgbClr val="FF0000"/>
                </a:solidFill>
              </a:rPr>
              <a:t> </a:t>
            </a:r>
            <a:r>
              <a:rPr lang="en-US" sz="2200" dirty="0" err="1">
                <a:solidFill>
                  <a:srgbClr val="FF0000"/>
                </a:solidFill>
              </a:rPr>
              <a:t>thư</a:t>
            </a:r>
            <a:r>
              <a:rPr lang="en-US" sz="2200" dirty="0">
                <a:solidFill>
                  <a:srgbClr val="FF0000"/>
                </a:solidFill>
              </a:rPr>
              <a:t> </a:t>
            </a:r>
            <a:r>
              <a:rPr lang="en-US" sz="2200" dirty="0" err="1">
                <a:solidFill>
                  <a:srgbClr val="FF0000"/>
                </a:solidFill>
              </a:rPr>
              <a:t>khen</a:t>
            </a:r>
            <a:r>
              <a:rPr lang="en-US" sz="2200" dirty="0">
                <a:solidFill>
                  <a:srgbClr val="FF0000"/>
                </a:solidFill>
              </a:rPr>
              <a:t> </a:t>
            </a:r>
            <a:r>
              <a:rPr lang="en-US" sz="2200" dirty="0" err="1">
                <a:solidFill>
                  <a:srgbClr val="FF0000"/>
                </a:solidFill>
              </a:rPr>
              <a:t>ngợi</a:t>
            </a:r>
            <a:endParaRPr lang="en-US" sz="2200" dirty="0">
              <a:solidFill>
                <a:srgbClr val="FF0000"/>
              </a:solidFill>
            </a:endParaRP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68163CD5-B832-401E-BF2D-3247C9242418}"/>
              </a:ext>
            </a:extLst>
          </p:cNvPr>
          <p:cNvSpPr txBox="1"/>
          <p:nvPr/>
        </p:nvSpPr>
        <p:spPr>
          <a:xfrm>
            <a:off x="179512" y="2182692"/>
            <a:ext cx="295232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chemeClr val="tx2">
                    <a:lumMod val="50000"/>
                  </a:schemeClr>
                </a:solidFill>
              </a:rPr>
              <a:t>* </a:t>
            </a:r>
            <a:r>
              <a:rPr lang="en-US" sz="2200" b="1" dirty="0" err="1">
                <a:solidFill>
                  <a:schemeClr val="tx2">
                    <a:lumMod val="50000"/>
                  </a:schemeClr>
                </a:solidFill>
              </a:rPr>
              <a:t>Nêu</a:t>
            </a:r>
            <a:r>
              <a:rPr lang="en-US" sz="2200" b="1" dirty="0">
                <a:solidFill>
                  <a:schemeClr val="tx2">
                    <a:lumMod val="50000"/>
                  </a:schemeClr>
                </a:solidFill>
              </a:rPr>
              <a:t> ý </a:t>
            </a:r>
            <a:r>
              <a:rPr lang="en-US" sz="2200" b="1" dirty="0" err="1">
                <a:solidFill>
                  <a:schemeClr val="tx2">
                    <a:lumMod val="50000"/>
                  </a:schemeClr>
                </a:solidFill>
              </a:rPr>
              <a:t>đoạn</a:t>
            </a:r>
            <a:r>
              <a:rPr lang="en-US" sz="2200" b="1" dirty="0">
                <a:solidFill>
                  <a:schemeClr val="tx2">
                    <a:lumMod val="50000"/>
                  </a:schemeClr>
                </a:solidFill>
              </a:rPr>
              <a:t>.</a:t>
            </a: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4FF9124C-55E3-406F-A180-642BAE9727EE}"/>
              </a:ext>
            </a:extLst>
          </p:cNvPr>
          <p:cNvSpPr txBox="1"/>
          <p:nvPr/>
        </p:nvSpPr>
        <p:spPr>
          <a:xfrm>
            <a:off x="168274" y="2715766"/>
            <a:ext cx="317959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FF0000"/>
                </a:solidFill>
              </a:rPr>
              <a:t>Ý 3: </a:t>
            </a:r>
            <a:r>
              <a:rPr lang="en-US" sz="2200" b="1" dirty="0" err="1">
                <a:solidFill>
                  <a:srgbClr val="FF0000"/>
                </a:solidFill>
              </a:rPr>
              <a:t>Ông</a:t>
            </a:r>
            <a:r>
              <a:rPr lang="en-US" sz="2200" b="1" dirty="0">
                <a:solidFill>
                  <a:srgbClr val="FF0000"/>
                </a:solidFill>
              </a:rPr>
              <a:t> </a:t>
            </a:r>
            <a:r>
              <a:rPr lang="en-US" sz="2200" b="1" dirty="0" err="1">
                <a:solidFill>
                  <a:srgbClr val="FF0000"/>
                </a:solidFill>
              </a:rPr>
              <a:t>Lìn</a:t>
            </a:r>
            <a:r>
              <a:rPr lang="en-US" sz="2200" b="1" dirty="0">
                <a:solidFill>
                  <a:srgbClr val="FF0000"/>
                </a:solidFill>
              </a:rPr>
              <a:t> </a:t>
            </a:r>
            <a:r>
              <a:rPr lang="en-US" sz="2200" b="1" dirty="0" err="1">
                <a:solidFill>
                  <a:srgbClr val="FF0000"/>
                </a:solidFill>
              </a:rPr>
              <a:t>giữ</a:t>
            </a:r>
            <a:r>
              <a:rPr lang="en-US" sz="2200" b="1" dirty="0">
                <a:solidFill>
                  <a:srgbClr val="FF0000"/>
                </a:solidFill>
              </a:rPr>
              <a:t> </a:t>
            </a:r>
            <a:r>
              <a:rPr lang="en-US" sz="2200" b="1" dirty="0" err="1">
                <a:solidFill>
                  <a:srgbClr val="FF0000"/>
                </a:solidFill>
              </a:rPr>
              <a:t>rừng</a:t>
            </a:r>
            <a:r>
              <a:rPr lang="en-US" sz="2200" b="1" dirty="0">
                <a:solidFill>
                  <a:srgbClr val="FF0000"/>
                </a:solidFill>
              </a:rPr>
              <a:t>, </a:t>
            </a:r>
            <a:r>
              <a:rPr lang="en-US" sz="2200" b="1" dirty="0" err="1">
                <a:solidFill>
                  <a:srgbClr val="FF0000"/>
                </a:solidFill>
              </a:rPr>
              <a:t>bảo</a:t>
            </a:r>
            <a:r>
              <a:rPr lang="en-US" sz="2200" b="1" dirty="0">
                <a:solidFill>
                  <a:srgbClr val="FF0000"/>
                </a:solidFill>
              </a:rPr>
              <a:t> </a:t>
            </a:r>
            <a:r>
              <a:rPr lang="en-US" sz="2200" b="1" dirty="0" err="1">
                <a:solidFill>
                  <a:srgbClr val="FF0000"/>
                </a:solidFill>
              </a:rPr>
              <a:t>vệ</a:t>
            </a:r>
            <a:r>
              <a:rPr lang="en-US" sz="2200" b="1" dirty="0">
                <a:solidFill>
                  <a:srgbClr val="FF0000"/>
                </a:solidFill>
              </a:rPr>
              <a:t> </a:t>
            </a:r>
            <a:r>
              <a:rPr lang="en-US" sz="2200" b="1" dirty="0" err="1">
                <a:solidFill>
                  <a:srgbClr val="FF0000"/>
                </a:solidFill>
              </a:rPr>
              <a:t>dòng</a:t>
            </a:r>
            <a:r>
              <a:rPr lang="en-US" sz="2200" b="1" dirty="0">
                <a:solidFill>
                  <a:srgbClr val="FF0000"/>
                </a:solidFill>
              </a:rPr>
              <a:t> </a:t>
            </a:r>
            <a:r>
              <a:rPr lang="en-US" sz="2200" b="1" dirty="0" err="1">
                <a:solidFill>
                  <a:srgbClr val="FF0000"/>
                </a:solidFill>
              </a:rPr>
              <a:t>nước</a:t>
            </a:r>
            <a:r>
              <a:rPr lang="en-US" sz="2200" b="1" dirty="0">
                <a:solidFill>
                  <a:srgbClr val="FF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51520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71CBFFE9-5381-42DA-8A72-23F0F6436B14}"/>
              </a:ext>
            </a:extLst>
          </p:cNvPr>
          <p:cNvSpPr txBox="1"/>
          <p:nvPr/>
        </p:nvSpPr>
        <p:spPr>
          <a:xfrm>
            <a:off x="1043608" y="195486"/>
            <a:ext cx="6552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   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</a:rPr>
              <a:t>4.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</a:rPr>
              <a:t>Câu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</a:rPr>
              <a:t>chuyện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</a:rPr>
              <a:t>giúp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</a:rPr>
              <a:t>em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</a:rPr>
              <a:t>hiểu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</a:rPr>
              <a:t>điều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</a:rPr>
              <a:t>gì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</a:rPr>
              <a:t>?</a:t>
            </a: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1A40CCA6-25A7-4909-8B4A-ED1733EE81B2}"/>
              </a:ext>
            </a:extLst>
          </p:cNvPr>
          <p:cNvSpPr txBox="1"/>
          <p:nvPr/>
        </p:nvSpPr>
        <p:spPr>
          <a:xfrm>
            <a:off x="683568" y="1059582"/>
            <a:ext cx="8064896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US" altLang="en-US" sz="2200" dirty="0" err="1">
                <a:solidFill>
                  <a:srgbClr val="FF0000"/>
                </a:solidFill>
              </a:rPr>
              <a:t>Ông</a:t>
            </a:r>
            <a:r>
              <a:rPr lang="en-US" altLang="en-US" sz="2200" dirty="0">
                <a:solidFill>
                  <a:srgbClr val="FF0000"/>
                </a:solidFill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</a:rPr>
              <a:t>Lìn</a:t>
            </a:r>
            <a:r>
              <a:rPr lang="en-US" altLang="en-US" sz="2200" dirty="0">
                <a:solidFill>
                  <a:srgbClr val="FF0000"/>
                </a:solidFill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</a:rPr>
              <a:t>đã</a:t>
            </a:r>
            <a:r>
              <a:rPr lang="en-US" altLang="en-US" sz="2200" dirty="0">
                <a:solidFill>
                  <a:srgbClr val="FF0000"/>
                </a:solidFill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</a:rPr>
              <a:t>chiến</a:t>
            </a:r>
            <a:r>
              <a:rPr lang="en-US" altLang="en-US" sz="2200" dirty="0">
                <a:solidFill>
                  <a:srgbClr val="FF0000"/>
                </a:solidFill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</a:rPr>
              <a:t>thắng</a:t>
            </a:r>
            <a:r>
              <a:rPr lang="en-US" altLang="en-US" sz="2200" dirty="0">
                <a:solidFill>
                  <a:srgbClr val="FF0000"/>
                </a:solidFill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</a:rPr>
              <a:t>đói</a:t>
            </a:r>
            <a:r>
              <a:rPr lang="en-US" altLang="en-US" sz="2200" dirty="0">
                <a:solidFill>
                  <a:srgbClr val="FF0000"/>
                </a:solidFill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</a:rPr>
              <a:t>nghèo</a:t>
            </a:r>
            <a:r>
              <a:rPr lang="en-US" altLang="en-US" sz="2200" dirty="0">
                <a:solidFill>
                  <a:srgbClr val="FF0000"/>
                </a:solidFill>
              </a:rPr>
              <a:t>, </a:t>
            </a:r>
            <a:r>
              <a:rPr lang="en-US" altLang="en-US" sz="2200" dirty="0" err="1">
                <a:solidFill>
                  <a:srgbClr val="FF0000"/>
                </a:solidFill>
              </a:rPr>
              <a:t>lạc</a:t>
            </a:r>
            <a:r>
              <a:rPr lang="en-US" altLang="en-US" sz="2200" dirty="0">
                <a:solidFill>
                  <a:srgbClr val="FF0000"/>
                </a:solidFill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</a:rPr>
              <a:t>hậu</a:t>
            </a:r>
            <a:r>
              <a:rPr lang="en-US" altLang="en-US" sz="2200" dirty="0">
                <a:solidFill>
                  <a:srgbClr val="FF0000"/>
                </a:solidFill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</a:rPr>
              <a:t>nhờ</a:t>
            </a:r>
            <a:r>
              <a:rPr lang="en-US" altLang="en-US" sz="2200" dirty="0">
                <a:solidFill>
                  <a:srgbClr val="FF0000"/>
                </a:solidFill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</a:rPr>
              <a:t>quyết</a:t>
            </a:r>
            <a:r>
              <a:rPr lang="en-US" altLang="en-US" sz="2200" dirty="0">
                <a:solidFill>
                  <a:srgbClr val="FF0000"/>
                </a:solidFill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</a:rPr>
              <a:t>tâm</a:t>
            </a:r>
            <a:r>
              <a:rPr lang="en-US" altLang="en-US" sz="2200" dirty="0">
                <a:solidFill>
                  <a:srgbClr val="FF0000"/>
                </a:solidFill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</a:rPr>
              <a:t>và</a:t>
            </a:r>
            <a:r>
              <a:rPr lang="en-US" altLang="en-US" sz="2200" dirty="0">
                <a:solidFill>
                  <a:srgbClr val="FF0000"/>
                </a:solidFill>
              </a:rPr>
              <a:t> </a:t>
            </a:r>
          </a:p>
          <a:p>
            <a:r>
              <a:rPr lang="en-US" altLang="en-US" sz="2200" dirty="0" err="1">
                <a:solidFill>
                  <a:srgbClr val="FF0000"/>
                </a:solidFill>
              </a:rPr>
              <a:t>tinh</a:t>
            </a:r>
            <a:r>
              <a:rPr lang="en-US" altLang="en-US" sz="2200" dirty="0">
                <a:solidFill>
                  <a:srgbClr val="FF0000"/>
                </a:solidFill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</a:rPr>
              <a:t>thần</a:t>
            </a:r>
            <a:r>
              <a:rPr lang="en-US" altLang="en-US" sz="2200" dirty="0">
                <a:solidFill>
                  <a:srgbClr val="FF0000"/>
                </a:solidFill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</a:rPr>
              <a:t>vượt</a:t>
            </a:r>
            <a:r>
              <a:rPr lang="en-US" altLang="en-US" sz="2200" dirty="0">
                <a:solidFill>
                  <a:srgbClr val="FF0000"/>
                </a:solidFill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</a:rPr>
              <a:t>khó</a:t>
            </a:r>
            <a:r>
              <a:rPr lang="en-US" altLang="en-US" sz="2200" dirty="0">
                <a:solidFill>
                  <a:srgbClr val="FF0000"/>
                </a:solidFill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altLang="en-US" sz="2200" dirty="0" err="1">
                <a:solidFill>
                  <a:srgbClr val="FF0000"/>
                </a:solidFill>
              </a:rPr>
              <a:t>Bằng</a:t>
            </a:r>
            <a:r>
              <a:rPr lang="en-US" altLang="en-US" sz="2200" dirty="0">
                <a:solidFill>
                  <a:srgbClr val="FF0000"/>
                </a:solidFill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</a:rPr>
              <a:t>trí</a:t>
            </a:r>
            <a:r>
              <a:rPr lang="en-US" altLang="en-US" sz="2200" dirty="0">
                <a:solidFill>
                  <a:srgbClr val="FF0000"/>
                </a:solidFill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</a:rPr>
              <a:t>thông</a:t>
            </a:r>
            <a:r>
              <a:rPr lang="en-US" altLang="en-US" sz="2200" dirty="0">
                <a:solidFill>
                  <a:srgbClr val="FF0000"/>
                </a:solidFill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</a:rPr>
              <a:t>minh</a:t>
            </a:r>
            <a:r>
              <a:rPr lang="en-US" altLang="en-US" sz="2200" dirty="0">
                <a:solidFill>
                  <a:srgbClr val="FF0000"/>
                </a:solidFill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</a:rPr>
              <a:t>và</a:t>
            </a:r>
            <a:r>
              <a:rPr lang="en-US" altLang="en-US" sz="2200" dirty="0">
                <a:solidFill>
                  <a:srgbClr val="FF0000"/>
                </a:solidFill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</a:rPr>
              <a:t>lao</a:t>
            </a:r>
            <a:r>
              <a:rPr lang="en-US" altLang="en-US" sz="2200" dirty="0">
                <a:solidFill>
                  <a:srgbClr val="FF0000"/>
                </a:solidFill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</a:rPr>
              <a:t>động</a:t>
            </a:r>
            <a:r>
              <a:rPr lang="en-US" altLang="en-US" sz="2200" dirty="0">
                <a:solidFill>
                  <a:srgbClr val="FF0000"/>
                </a:solidFill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</a:rPr>
              <a:t>sáng</a:t>
            </a:r>
            <a:r>
              <a:rPr lang="en-US" altLang="en-US" sz="2200" dirty="0">
                <a:solidFill>
                  <a:srgbClr val="FF0000"/>
                </a:solidFill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</a:rPr>
              <a:t>tạo</a:t>
            </a:r>
            <a:r>
              <a:rPr lang="en-US" altLang="en-US" sz="2200" dirty="0">
                <a:solidFill>
                  <a:srgbClr val="FF0000"/>
                </a:solidFill>
              </a:rPr>
              <a:t>, </a:t>
            </a:r>
            <a:r>
              <a:rPr lang="en-US" altLang="en-US" sz="2200" dirty="0" err="1">
                <a:solidFill>
                  <a:srgbClr val="FF0000"/>
                </a:solidFill>
              </a:rPr>
              <a:t>ông</a:t>
            </a:r>
            <a:r>
              <a:rPr lang="en-US" altLang="en-US" sz="2200" dirty="0">
                <a:solidFill>
                  <a:srgbClr val="FF0000"/>
                </a:solidFill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</a:rPr>
              <a:t>Lìn</a:t>
            </a:r>
            <a:r>
              <a:rPr lang="en-US" altLang="en-US" sz="2200" dirty="0">
                <a:solidFill>
                  <a:srgbClr val="FF0000"/>
                </a:solidFill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</a:rPr>
              <a:t>đã</a:t>
            </a:r>
            <a:r>
              <a:rPr lang="en-US" altLang="en-US" sz="2200" dirty="0">
                <a:solidFill>
                  <a:srgbClr val="FF0000"/>
                </a:solidFill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</a:rPr>
              <a:t>làm</a:t>
            </a:r>
            <a:r>
              <a:rPr lang="en-US" altLang="en-US" sz="2200" dirty="0">
                <a:solidFill>
                  <a:srgbClr val="FF0000"/>
                </a:solidFill>
              </a:rPr>
              <a:t> </a:t>
            </a:r>
          </a:p>
          <a:p>
            <a:r>
              <a:rPr lang="en-US" altLang="en-US" sz="2200" dirty="0" err="1">
                <a:solidFill>
                  <a:srgbClr val="FF0000"/>
                </a:solidFill>
              </a:rPr>
              <a:t>giàu</a:t>
            </a:r>
            <a:r>
              <a:rPr lang="en-US" altLang="en-US" sz="2200" dirty="0">
                <a:solidFill>
                  <a:srgbClr val="FF0000"/>
                </a:solidFill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</a:rPr>
              <a:t>cho</a:t>
            </a:r>
            <a:r>
              <a:rPr lang="en-US" altLang="en-US" sz="2200" dirty="0">
                <a:solidFill>
                  <a:srgbClr val="FF0000"/>
                </a:solidFill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</a:rPr>
              <a:t>mình</a:t>
            </a:r>
            <a:r>
              <a:rPr lang="en-US" altLang="en-US" sz="2200" dirty="0">
                <a:solidFill>
                  <a:srgbClr val="FF0000"/>
                </a:solidFill>
              </a:rPr>
              <a:t>, </a:t>
            </a:r>
            <a:r>
              <a:rPr lang="en-US" altLang="en-US" sz="2200" dirty="0" err="1">
                <a:solidFill>
                  <a:srgbClr val="FF0000"/>
                </a:solidFill>
              </a:rPr>
              <a:t>làm</a:t>
            </a:r>
            <a:r>
              <a:rPr lang="en-US" altLang="en-US" sz="2200" dirty="0">
                <a:solidFill>
                  <a:srgbClr val="FF0000"/>
                </a:solidFill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</a:rPr>
              <a:t>cho</a:t>
            </a:r>
            <a:r>
              <a:rPr lang="en-US" altLang="en-US" sz="2200" dirty="0">
                <a:solidFill>
                  <a:srgbClr val="FF0000"/>
                </a:solidFill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</a:rPr>
              <a:t>cả</a:t>
            </a:r>
            <a:r>
              <a:rPr lang="en-US" altLang="en-US" sz="2200" dirty="0">
                <a:solidFill>
                  <a:srgbClr val="FF0000"/>
                </a:solidFill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</a:rPr>
              <a:t>thôn</a:t>
            </a:r>
            <a:r>
              <a:rPr lang="en-US" altLang="en-US" sz="2200" dirty="0">
                <a:solidFill>
                  <a:srgbClr val="FF0000"/>
                </a:solidFill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</a:rPr>
              <a:t>từ</a:t>
            </a:r>
            <a:r>
              <a:rPr lang="en-US" altLang="en-US" sz="2200" dirty="0">
                <a:solidFill>
                  <a:srgbClr val="FF0000"/>
                </a:solidFill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</a:rPr>
              <a:t>nghèo</a:t>
            </a:r>
            <a:r>
              <a:rPr lang="en-US" altLang="en-US" sz="2200" dirty="0">
                <a:solidFill>
                  <a:srgbClr val="FF0000"/>
                </a:solidFill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</a:rPr>
              <a:t>đói</a:t>
            </a:r>
            <a:r>
              <a:rPr lang="en-US" altLang="en-US" sz="2200" dirty="0">
                <a:solidFill>
                  <a:srgbClr val="FF0000"/>
                </a:solidFill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</a:rPr>
              <a:t>vươn</a:t>
            </a:r>
            <a:r>
              <a:rPr lang="en-US" altLang="en-US" sz="2200" dirty="0">
                <a:solidFill>
                  <a:srgbClr val="FF0000"/>
                </a:solidFill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</a:rPr>
              <a:t>lên</a:t>
            </a:r>
            <a:r>
              <a:rPr lang="en-US" altLang="en-US" sz="2200" dirty="0">
                <a:solidFill>
                  <a:srgbClr val="FF0000"/>
                </a:solidFill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</a:rPr>
              <a:t>thành</a:t>
            </a:r>
            <a:r>
              <a:rPr lang="en-US" altLang="en-US" sz="2200" dirty="0">
                <a:solidFill>
                  <a:srgbClr val="FF0000"/>
                </a:solidFill>
              </a:rPr>
              <a:t> </a:t>
            </a:r>
          </a:p>
          <a:p>
            <a:r>
              <a:rPr lang="en-US" altLang="en-US" sz="2200" dirty="0" err="1">
                <a:solidFill>
                  <a:srgbClr val="FF0000"/>
                </a:solidFill>
              </a:rPr>
              <a:t>thôn</a:t>
            </a:r>
            <a:r>
              <a:rPr lang="en-US" altLang="en-US" sz="2200" dirty="0">
                <a:solidFill>
                  <a:srgbClr val="FF0000"/>
                </a:solidFill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</a:rPr>
              <a:t>có</a:t>
            </a:r>
            <a:r>
              <a:rPr lang="en-US" altLang="en-US" sz="2200" dirty="0">
                <a:solidFill>
                  <a:srgbClr val="FF0000"/>
                </a:solidFill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</a:rPr>
              <a:t>mức</a:t>
            </a:r>
            <a:r>
              <a:rPr lang="en-US" altLang="en-US" sz="2200" dirty="0">
                <a:solidFill>
                  <a:srgbClr val="FF0000"/>
                </a:solidFill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</a:rPr>
              <a:t>sống</a:t>
            </a:r>
            <a:r>
              <a:rPr lang="en-US" altLang="en-US" sz="2200" dirty="0">
                <a:solidFill>
                  <a:srgbClr val="FF0000"/>
                </a:solidFill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</a:rPr>
              <a:t>khá</a:t>
            </a:r>
            <a:r>
              <a:rPr lang="en-US" altLang="en-US" sz="2200" dirty="0">
                <a:solidFill>
                  <a:srgbClr val="FF0000"/>
                </a:solidFill>
              </a:rPr>
              <a:t>. </a:t>
            </a:r>
          </a:p>
          <a:p>
            <a:pPr marL="285750" indent="-285750">
              <a:buFontTx/>
              <a:buChar char="-"/>
            </a:pPr>
            <a:r>
              <a:rPr lang="en-US" altLang="en-US" sz="2200" dirty="0" err="1">
                <a:solidFill>
                  <a:srgbClr val="FF0000"/>
                </a:solidFill>
              </a:rPr>
              <a:t>Muốn</a:t>
            </a:r>
            <a:r>
              <a:rPr lang="en-US" altLang="en-US" sz="2200" dirty="0">
                <a:solidFill>
                  <a:srgbClr val="FF0000"/>
                </a:solidFill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</a:rPr>
              <a:t>có</a:t>
            </a:r>
            <a:r>
              <a:rPr lang="en-US" altLang="en-US" sz="2200" dirty="0">
                <a:solidFill>
                  <a:srgbClr val="FF0000"/>
                </a:solidFill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</a:rPr>
              <a:t>cuộc</a:t>
            </a:r>
            <a:r>
              <a:rPr lang="en-US" altLang="en-US" sz="2200" dirty="0">
                <a:solidFill>
                  <a:srgbClr val="FF0000"/>
                </a:solidFill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</a:rPr>
              <a:t>sống</a:t>
            </a:r>
            <a:r>
              <a:rPr lang="en-US" altLang="en-US" sz="2200" dirty="0">
                <a:solidFill>
                  <a:srgbClr val="FF0000"/>
                </a:solidFill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</a:rPr>
              <a:t>hạnh</a:t>
            </a:r>
            <a:r>
              <a:rPr lang="en-US" altLang="en-US" sz="2200" dirty="0">
                <a:solidFill>
                  <a:srgbClr val="FF0000"/>
                </a:solidFill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</a:rPr>
              <a:t>phúc</a:t>
            </a:r>
            <a:r>
              <a:rPr lang="en-US" altLang="en-US" sz="2200" dirty="0">
                <a:solidFill>
                  <a:srgbClr val="FF0000"/>
                </a:solidFill>
              </a:rPr>
              <a:t>, </a:t>
            </a:r>
            <a:r>
              <a:rPr lang="en-US" altLang="en-US" sz="2200" dirty="0" err="1">
                <a:solidFill>
                  <a:srgbClr val="FF0000"/>
                </a:solidFill>
              </a:rPr>
              <a:t>ấm</a:t>
            </a:r>
            <a:r>
              <a:rPr lang="en-US" altLang="en-US" sz="2200" dirty="0">
                <a:solidFill>
                  <a:srgbClr val="FF0000"/>
                </a:solidFill>
              </a:rPr>
              <a:t> no, con </a:t>
            </a:r>
            <a:r>
              <a:rPr lang="en-US" altLang="en-US" sz="2200" dirty="0" err="1">
                <a:solidFill>
                  <a:srgbClr val="FF0000"/>
                </a:solidFill>
              </a:rPr>
              <a:t>người</a:t>
            </a:r>
            <a:r>
              <a:rPr lang="en-US" altLang="en-US" sz="2200" dirty="0">
                <a:solidFill>
                  <a:srgbClr val="FF0000"/>
                </a:solidFill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</a:rPr>
              <a:t>phải</a:t>
            </a:r>
            <a:r>
              <a:rPr lang="en-US" altLang="en-US" sz="2200" dirty="0">
                <a:solidFill>
                  <a:srgbClr val="FF0000"/>
                </a:solidFill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</a:rPr>
              <a:t>dám</a:t>
            </a:r>
            <a:r>
              <a:rPr lang="en-US" altLang="en-US" sz="2200" dirty="0">
                <a:solidFill>
                  <a:srgbClr val="FF0000"/>
                </a:solidFill>
              </a:rPr>
              <a:t> </a:t>
            </a:r>
          </a:p>
          <a:p>
            <a:r>
              <a:rPr lang="en-US" altLang="en-US" sz="2200" dirty="0" err="1">
                <a:solidFill>
                  <a:srgbClr val="FF0000"/>
                </a:solidFill>
              </a:rPr>
              <a:t>nghĩ</a:t>
            </a:r>
            <a:r>
              <a:rPr lang="en-US" altLang="en-US" sz="2200" dirty="0">
                <a:solidFill>
                  <a:srgbClr val="FF0000"/>
                </a:solidFill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</a:rPr>
              <a:t>dám</a:t>
            </a:r>
            <a:r>
              <a:rPr lang="en-US" altLang="en-US" sz="2200" dirty="0">
                <a:solidFill>
                  <a:srgbClr val="FF0000"/>
                </a:solidFill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</a:rPr>
              <a:t>làm</a:t>
            </a:r>
            <a:r>
              <a:rPr lang="en-US" altLang="en-US" sz="2200" dirty="0">
                <a:solidFill>
                  <a:srgbClr val="FF0000"/>
                </a:solidFill>
              </a:rPr>
              <a:t>.</a:t>
            </a:r>
            <a:endParaRPr lang="en-US" sz="2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7348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1D2FF933-2480-45BC-88C3-2FF5BE60DAC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29718413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980369F-E827-40A8-BFB3-1653E26B11FB}"/>
              </a:ext>
            </a:extLst>
          </p:cNvPr>
          <p:cNvSpPr/>
          <p:nvPr/>
        </p:nvSpPr>
        <p:spPr>
          <a:xfrm>
            <a:off x="863588" y="555526"/>
            <a:ext cx="7272808" cy="108012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" name="Scroll: Horizontal 2">
            <a:extLst>
              <a:ext uri="{FF2B5EF4-FFF2-40B4-BE49-F238E27FC236}">
                <a16:creationId xmlns:a16="http://schemas.microsoft.com/office/drawing/2014/main" id="{ABCA08FB-1918-4B40-8EF4-D94061B37B2C}"/>
              </a:ext>
            </a:extLst>
          </p:cNvPr>
          <p:cNvSpPr/>
          <p:nvPr/>
        </p:nvSpPr>
        <p:spPr>
          <a:xfrm>
            <a:off x="323528" y="1779662"/>
            <a:ext cx="8496944" cy="3240360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FF0000"/>
                </a:solidFill>
                <a:cs typeface="Times New Roman" panose="02020603050405020304" pitchFamily="18" charset="0"/>
              </a:rPr>
              <a:t>  Ý </a:t>
            </a:r>
            <a:r>
              <a:rPr lang="en-US" sz="32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nghĩa</a:t>
            </a:r>
            <a:r>
              <a:rPr lang="en-US" sz="3200" dirty="0">
                <a:solidFill>
                  <a:srgbClr val="FF0000"/>
                </a:solidFill>
                <a:cs typeface="Times New Roman" panose="02020603050405020304" pitchFamily="18" charset="0"/>
              </a:rPr>
              <a:t>: </a:t>
            </a:r>
            <a:r>
              <a:rPr lang="en-US" altLang="en-US" sz="3200" dirty="0">
                <a:solidFill>
                  <a:srgbClr val="002060"/>
                </a:solidFill>
              </a:rPr>
              <a:t>Ca </a:t>
            </a:r>
            <a:r>
              <a:rPr lang="en-US" altLang="en-US" sz="3200" dirty="0" err="1">
                <a:solidFill>
                  <a:srgbClr val="002060"/>
                </a:solidFill>
              </a:rPr>
              <a:t>ngợi</a:t>
            </a:r>
            <a:r>
              <a:rPr lang="en-US" altLang="en-US" sz="3200" dirty="0">
                <a:solidFill>
                  <a:srgbClr val="002060"/>
                </a:solidFill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</a:rPr>
              <a:t>ông</a:t>
            </a:r>
            <a:r>
              <a:rPr lang="en-US" altLang="en-US" sz="3200" dirty="0">
                <a:solidFill>
                  <a:srgbClr val="002060"/>
                </a:solidFill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</a:rPr>
              <a:t>Lìn</a:t>
            </a:r>
            <a:r>
              <a:rPr lang="en-US" altLang="en-US" sz="3200" dirty="0">
                <a:solidFill>
                  <a:srgbClr val="002060"/>
                </a:solidFill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</a:rPr>
              <a:t>với</a:t>
            </a:r>
            <a:r>
              <a:rPr lang="en-US" altLang="en-US" sz="3200" dirty="0">
                <a:solidFill>
                  <a:srgbClr val="002060"/>
                </a:solidFill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</a:rPr>
              <a:t>tinh</a:t>
            </a:r>
            <a:r>
              <a:rPr lang="en-US" altLang="en-US" sz="3200" dirty="0">
                <a:solidFill>
                  <a:srgbClr val="002060"/>
                </a:solidFill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</a:rPr>
              <a:t>thần</a:t>
            </a:r>
            <a:r>
              <a:rPr lang="en-US" altLang="en-US" sz="3200" dirty="0">
                <a:solidFill>
                  <a:srgbClr val="002060"/>
                </a:solidFill>
              </a:rPr>
              <a:t> </a:t>
            </a:r>
          </a:p>
          <a:p>
            <a:r>
              <a:rPr lang="en-US" altLang="en-US" sz="3200" dirty="0">
                <a:solidFill>
                  <a:srgbClr val="002060"/>
                </a:solidFill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</a:rPr>
              <a:t>dám</a:t>
            </a:r>
            <a:r>
              <a:rPr lang="en-US" altLang="en-US" sz="3200" dirty="0">
                <a:solidFill>
                  <a:srgbClr val="002060"/>
                </a:solidFill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</a:rPr>
              <a:t>nghĩ</a:t>
            </a:r>
            <a:r>
              <a:rPr lang="en-US" altLang="en-US" sz="3200" dirty="0">
                <a:solidFill>
                  <a:srgbClr val="002060"/>
                </a:solidFill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</a:rPr>
              <a:t>dám</a:t>
            </a:r>
            <a:r>
              <a:rPr lang="en-US" altLang="en-US" sz="3200" dirty="0">
                <a:solidFill>
                  <a:srgbClr val="002060"/>
                </a:solidFill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</a:rPr>
              <a:t>làm</a:t>
            </a:r>
            <a:r>
              <a:rPr lang="en-US" altLang="en-US" sz="3200" dirty="0">
                <a:solidFill>
                  <a:srgbClr val="002060"/>
                </a:solidFill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</a:rPr>
              <a:t>đã</a:t>
            </a:r>
            <a:r>
              <a:rPr lang="en-US" altLang="en-US" sz="3200" dirty="0">
                <a:solidFill>
                  <a:srgbClr val="002060"/>
                </a:solidFill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</a:rPr>
              <a:t>thay</a:t>
            </a:r>
            <a:r>
              <a:rPr lang="en-US" altLang="en-US" sz="3200" dirty="0">
                <a:solidFill>
                  <a:srgbClr val="002060"/>
                </a:solidFill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</a:rPr>
              <a:t>đổi</a:t>
            </a:r>
            <a:r>
              <a:rPr lang="en-US" altLang="en-US" sz="3200" dirty="0">
                <a:solidFill>
                  <a:srgbClr val="002060"/>
                </a:solidFill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</a:rPr>
              <a:t>tập</a:t>
            </a:r>
            <a:r>
              <a:rPr lang="en-US" altLang="en-US" sz="3200" dirty="0">
                <a:solidFill>
                  <a:srgbClr val="002060"/>
                </a:solidFill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</a:rPr>
              <a:t>quán</a:t>
            </a:r>
            <a:r>
              <a:rPr lang="en-US" altLang="en-US" sz="3200" dirty="0">
                <a:solidFill>
                  <a:srgbClr val="002060"/>
                </a:solidFill>
              </a:rPr>
              <a:t> </a:t>
            </a:r>
          </a:p>
          <a:p>
            <a:r>
              <a:rPr lang="en-US" altLang="en-US" sz="3200" dirty="0">
                <a:solidFill>
                  <a:srgbClr val="002060"/>
                </a:solidFill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</a:rPr>
              <a:t>canh</a:t>
            </a:r>
            <a:r>
              <a:rPr lang="en-US" altLang="en-US" sz="3200" dirty="0">
                <a:solidFill>
                  <a:srgbClr val="002060"/>
                </a:solidFill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</a:rPr>
              <a:t>tác</a:t>
            </a:r>
            <a:r>
              <a:rPr lang="en-US" altLang="en-US" sz="3200" dirty="0">
                <a:solidFill>
                  <a:srgbClr val="002060"/>
                </a:solidFill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</a:rPr>
              <a:t>của</a:t>
            </a:r>
            <a:r>
              <a:rPr lang="en-US" altLang="en-US" sz="3200" dirty="0">
                <a:solidFill>
                  <a:srgbClr val="002060"/>
                </a:solidFill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</a:rPr>
              <a:t>cả</a:t>
            </a:r>
            <a:r>
              <a:rPr lang="en-US" altLang="en-US" sz="3200" dirty="0">
                <a:solidFill>
                  <a:srgbClr val="002060"/>
                </a:solidFill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</a:rPr>
              <a:t>một</a:t>
            </a:r>
            <a:r>
              <a:rPr lang="en-US" altLang="en-US" sz="3200" dirty="0">
                <a:solidFill>
                  <a:srgbClr val="002060"/>
                </a:solidFill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</a:rPr>
              <a:t>vùng,làm</a:t>
            </a:r>
            <a:r>
              <a:rPr lang="en-US" altLang="en-US" sz="3200" dirty="0">
                <a:solidFill>
                  <a:srgbClr val="002060"/>
                </a:solidFill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</a:rPr>
              <a:t>giàu</a:t>
            </a:r>
            <a:r>
              <a:rPr lang="en-US" altLang="en-US" sz="3200" dirty="0">
                <a:solidFill>
                  <a:srgbClr val="002060"/>
                </a:solidFill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</a:rPr>
              <a:t>cho</a:t>
            </a:r>
            <a:r>
              <a:rPr lang="en-US" altLang="en-US" sz="3200" dirty="0">
                <a:solidFill>
                  <a:srgbClr val="002060"/>
                </a:solidFill>
              </a:rPr>
              <a:t> </a:t>
            </a:r>
          </a:p>
          <a:p>
            <a:r>
              <a:rPr lang="en-US" altLang="en-US" sz="3200" dirty="0">
                <a:solidFill>
                  <a:srgbClr val="002060"/>
                </a:solidFill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</a:rPr>
              <a:t>mình,làm</a:t>
            </a:r>
            <a:r>
              <a:rPr lang="en-US" altLang="en-US" sz="3200" dirty="0">
                <a:solidFill>
                  <a:srgbClr val="002060"/>
                </a:solidFill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</a:rPr>
              <a:t>thay</a:t>
            </a:r>
            <a:r>
              <a:rPr lang="en-US" altLang="en-US" sz="3200" dirty="0">
                <a:solidFill>
                  <a:srgbClr val="002060"/>
                </a:solidFill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</a:rPr>
              <a:t>đổi</a:t>
            </a:r>
            <a:r>
              <a:rPr lang="en-US" altLang="en-US" sz="3200" dirty="0">
                <a:solidFill>
                  <a:srgbClr val="002060"/>
                </a:solidFill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</a:rPr>
              <a:t>cuộc</a:t>
            </a:r>
            <a:r>
              <a:rPr lang="en-US" altLang="en-US" sz="3200" dirty="0">
                <a:solidFill>
                  <a:srgbClr val="002060"/>
                </a:solidFill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</a:rPr>
              <a:t>sống</a:t>
            </a:r>
            <a:r>
              <a:rPr lang="en-US" altLang="en-US" sz="3200" dirty="0">
                <a:solidFill>
                  <a:srgbClr val="002060"/>
                </a:solidFill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</a:rPr>
              <a:t>cho</a:t>
            </a:r>
            <a:r>
              <a:rPr lang="en-US" altLang="en-US" sz="3200" dirty="0">
                <a:solidFill>
                  <a:srgbClr val="002060"/>
                </a:solidFill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</a:rPr>
              <a:t>cả</a:t>
            </a:r>
            <a:r>
              <a:rPr lang="en-US" altLang="en-US" sz="3200" dirty="0">
                <a:solidFill>
                  <a:srgbClr val="002060"/>
                </a:solidFill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</a:rPr>
              <a:t>thôn</a:t>
            </a:r>
            <a:r>
              <a:rPr lang="en-US" altLang="en-US" sz="3200" dirty="0">
                <a:solidFill>
                  <a:srgbClr val="002060"/>
                </a:solidFill>
              </a:rPr>
              <a:t>.</a:t>
            </a:r>
            <a:endParaRPr lang="en-US" sz="3200" dirty="0">
              <a:solidFill>
                <a:srgbClr val="002060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4250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Box 6">
            <a:extLst>
              <a:ext uri="{FF2B5EF4-FFF2-40B4-BE49-F238E27FC236}">
                <a16:creationId xmlns:a16="http://schemas.microsoft.com/office/drawing/2014/main" id="{91A76D94-3820-4A59-A1F7-96CB1BA5DB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71775" y="51470"/>
            <a:ext cx="3600450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000" b="1" u="sng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altLang="en-US" sz="3000" b="1" u="sng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u="sng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altLang="en-US" sz="3000" b="1" u="sng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u="sng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altLang="en-US" sz="3000" b="1" u="sng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5" name="Text Box 21">
            <a:extLst>
              <a:ext uri="{FF2B5EF4-FFF2-40B4-BE49-F238E27FC236}">
                <a16:creationId xmlns:a16="http://schemas.microsoft.com/office/drawing/2014/main" id="{35B754C6-EEA7-48D3-9406-B8F7839EEC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560" y="1033048"/>
            <a:ext cx="827990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04800" indent="-3048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alt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alt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alt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endParaRPr lang="en-US" altLang="en-US" sz="2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Box 21">
            <a:extLst>
              <a:ext uri="{FF2B5EF4-FFF2-40B4-BE49-F238E27FC236}">
                <a16:creationId xmlns:a16="http://schemas.microsoft.com/office/drawing/2014/main" id="{6F1C8B9E-E908-43BD-BCC6-EA50B2B8D7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520" y="2157010"/>
            <a:ext cx="878396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04800" indent="-3048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en-US" sz="4000" b="1" i="1" dirty="0">
                <a:solidFill>
                  <a:schemeClr val="accent1">
                    <a:lumMod val="50000"/>
                  </a:schemeClr>
                </a:solidFill>
              </a:rPr>
              <a:t>    </a:t>
            </a:r>
            <a:r>
              <a:rPr lang="en-US" altLang="en-US" sz="2400" b="1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Toàn</a:t>
            </a:r>
            <a:r>
              <a:rPr lang="en-US" altLang="en-US" sz="2400" b="1" dirty="0">
                <a:solidFill>
                  <a:schemeClr val="accent1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bài</a:t>
            </a:r>
            <a:r>
              <a:rPr lang="en-US" altLang="en-US" sz="2400" b="1" dirty="0">
                <a:solidFill>
                  <a:schemeClr val="accent1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đọc</a:t>
            </a:r>
            <a:r>
              <a:rPr lang="en-US" altLang="en-US" sz="2400" b="1" dirty="0">
                <a:solidFill>
                  <a:schemeClr val="accent1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với</a:t>
            </a:r>
            <a:r>
              <a:rPr lang="en-US" altLang="en-US" sz="2400" b="1" dirty="0">
                <a:solidFill>
                  <a:schemeClr val="accent1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giọng</a:t>
            </a:r>
            <a:r>
              <a:rPr lang="en-US" altLang="en-US" sz="2400" b="1" dirty="0">
                <a:solidFill>
                  <a:schemeClr val="accent1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accent1">
                    <a:lumMod val="50000"/>
                  </a:schemeClr>
                </a:solidFill>
                <a:latin typeface="+mn-lt"/>
              </a:rPr>
              <a:t>kể</a:t>
            </a:r>
            <a:r>
              <a:rPr lang="en-US" altLang="en-US" sz="2400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 </a:t>
            </a:r>
            <a:r>
              <a:rPr lang="en-US" altLang="en-US" sz="2400" b="1" dirty="0" err="1">
                <a:solidFill>
                  <a:schemeClr val="accent1">
                    <a:lumMod val="50000"/>
                  </a:schemeClr>
                </a:solidFill>
                <a:latin typeface="+mn-lt"/>
              </a:rPr>
              <a:t>hào</a:t>
            </a:r>
            <a:r>
              <a:rPr lang="en-US" altLang="en-US" sz="2400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 </a:t>
            </a:r>
            <a:r>
              <a:rPr lang="en-US" altLang="en-US" sz="2400" b="1" dirty="0" err="1">
                <a:solidFill>
                  <a:schemeClr val="accent1">
                    <a:lumMod val="50000"/>
                  </a:schemeClr>
                </a:solidFill>
                <a:latin typeface="+mn-lt"/>
              </a:rPr>
              <a:t>hứng,thể</a:t>
            </a:r>
            <a:r>
              <a:rPr lang="en-US" altLang="en-US" sz="2400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 </a:t>
            </a:r>
            <a:r>
              <a:rPr lang="en-US" altLang="en-US" sz="2400" b="1" dirty="0" err="1">
                <a:solidFill>
                  <a:schemeClr val="accent1">
                    <a:lumMod val="50000"/>
                  </a:schemeClr>
                </a:solidFill>
                <a:latin typeface="+mn-lt"/>
              </a:rPr>
              <a:t>hiện</a:t>
            </a:r>
            <a:r>
              <a:rPr lang="en-US" altLang="en-US" sz="2400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 </a:t>
            </a:r>
            <a:r>
              <a:rPr lang="en-US" altLang="en-US" sz="2400" b="1" dirty="0" err="1">
                <a:solidFill>
                  <a:schemeClr val="accent1">
                    <a:lumMod val="50000"/>
                  </a:schemeClr>
                </a:solidFill>
                <a:latin typeface="+mn-lt"/>
              </a:rPr>
              <a:t>sự</a:t>
            </a:r>
            <a:r>
              <a:rPr lang="en-US" altLang="en-US" sz="2400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 </a:t>
            </a:r>
            <a:r>
              <a:rPr lang="en-US" altLang="en-US" sz="2400" b="1" dirty="0" err="1">
                <a:solidFill>
                  <a:schemeClr val="accent1">
                    <a:lumMod val="50000"/>
                  </a:schemeClr>
                </a:solidFill>
                <a:latin typeface="+mn-lt"/>
              </a:rPr>
              <a:t>khâm</a:t>
            </a:r>
            <a:r>
              <a:rPr lang="en-US" altLang="en-US" sz="2400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 </a:t>
            </a:r>
          </a:p>
          <a:p>
            <a:pPr algn="just" eaLnBrk="1" hangingPunct="1"/>
            <a:r>
              <a:rPr lang="en-US" altLang="en-US" sz="2400" b="1" dirty="0" err="1">
                <a:solidFill>
                  <a:schemeClr val="accent1">
                    <a:lumMod val="50000"/>
                  </a:schemeClr>
                </a:solidFill>
                <a:latin typeface="+mn-lt"/>
              </a:rPr>
              <a:t>phục</a:t>
            </a:r>
            <a:r>
              <a:rPr lang="en-US" altLang="en-US" sz="2400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 </a:t>
            </a:r>
            <a:r>
              <a:rPr lang="en-US" altLang="en-US" sz="2400" b="1" dirty="0" err="1">
                <a:solidFill>
                  <a:schemeClr val="accent1">
                    <a:lumMod val="50000"/>
                  </a:schemeClr>
                </a:solidFill>
                <a:latin typeface="+mn-lt"/>
              </a:rPr>
              <a:t>trí</a:t>
            </a:r>
            <a:r>
              <a:rPr lang="en-US" altLang="en-US" sz="2400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 </a:t>
            </a:r>
            <a:r>
              <a:rPr lang="en-US" altLang="en-US" sz="2400" b="1" dirty="0" err="1">
                <a:solidFill>
                  <a:schemeClr val="accent1">
                    <a:lumMod val="50000"/>
                  </a:schemeClr>
                </a:solidFill>
                <a:latin typeface="+mn-lt"/>
              </a:rPr>
              <a:t>sáng</a:t>
            </a:r>
            <a:r>
              <a:rPr lang="en-US" altLang="en-US" sz="2400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 </a:t>
            </a:r>
            <a:r>
              <a:rPr lang="en-US" altLang="en-US" sz="2400" b="1" dirty="0" err="1">
                <a:solidFill>
                  <a:schemeClr val="accent1">
                    <a:lumMod val="50000"/>
                  </a:schemeClr>
                </a:solidFill>
                <a:latin typeface="+mn-lt"/>
              </a:rPr>
              <a:t>tạo</a:t>
            </a:r>
            <a:r>
              <a:rPr lang="en-US" altLang="en-US" sz="2400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, </a:t>
            </a:r>
            <a:r>
              <a:rPr lang="en-US" altLang="en-US" sz="2400" b="1" dirty="0" err="1">
                <a:solidFill>
                  <a:schemeClr val="accent1">
                    <a:lumMod val="50000"/>
                  </a:schemeClr>
                </a:solidFill>
                <a:latin typeface="+mn-lt"/>
              </a:rPr>
              <a:t>tinh</a:t>
            </a:r>
            <a:r>
              <a:rPr lang="en-US" altLang="en-US" sz="2400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 </a:t>
            </a:r>
            <a:r>
              <a:rPr lang="en-US" altLang="en-US" sz="2400" b="1" dirty="0" err="1">
                <a:solidFill>
                  <a:schemeClr val="accent1">
                    <a:lumMod val="50000"/>
                  </a:schemeClr>
                </a:solidFill>
                <a:latin typeface="+mn-lt"/>
              </a:rPr>
              <a:t>thần</a:t>
            </a:r>
            <a:r>
              <a:rPr lang="en-US" altLang="en-US" sz="2400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 </a:t>
            </a:r>
            <a:r>
              <a:rPr lang="en-US" altLang="en-US" sz="2400" b="1" dirty="0" err="1">
                <a:solidFill>
                  <a:schemeClr val="accent1">
                    <a:lumMod val="50000"/>
                  </a:schemeClr>
                </a:solidFill>
                <a:latin typeface="+mn-lt"/>
              </a:rPr>
              <a:t>quyết</a:t>
            </a:r>
            <a:r>
              <a:rPr lang="en-US" altLang="en-US" sz="2400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 </a:t>
            </a:r>
            <a:r>
              <a:rPr lang="en-US" altLang="en-US" sz="2400" b="1" dirty="0" err="1">
                <a:solidFill>
                  <a:schemeClr val="accent1">
                    <a:lumMod val="50000"/>
                  </a:schemeClr>
                </a:solidFill>
                <a:latin typeface="+mn-lt"/>
              </a:rPr>
              <a:t>tâm</a:t>
            </a:r>
            <a:r>
              <a:rPr lang="en-US" altLang="en-US" sz="2400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 </a:t>
            </a:r>
            <a:r>
              <a:rPr lang="en-US" altLang="en-US" sz="2400" b="1" dirty="0" err="1">
                <a:solidFill>
                  <a:schemeClr val="accent1">
                    <a:lumMod val="50000"/>
                  </a:schemeClr>
                </a:solidFill>
                <a:latin typeface="+mn-lt"/>
              </a:rPr>
              <a:t>chống</a:t>
            </a:r>
            <a:r>
              <a:rPr lang="en-US" altLang="en-US" sz="2400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 </a:t>
            </a:r>
            <a:r>
              <a:rPr lang="en-US" altLang="en-US" sz="2400" b="1" dirty="0" err="1">
                <a:solidFill>
                  <a:schemeClr val="accent1">
                    <a:lumMod val="50000"/>
                  </a:schemeClr>
                </a:solidFill>
                <a:latin typeface="+mn-lt"/>
              </a:rPr>
              <a:t>đói</a:t>
            </a:r>
            <a:r>
              <a:rPr lang="en-US" altLang="en-US" sz="2400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 </a:t>
            </a:r>
            <a:r>
              <a:rPr lang="en-US" altLang="en-US" sz="2400" b="1" dirty="0" err="1">
                <a:solidFill>
                  <a:schemeClr val="accent1">
                    <a:lumMod val="50000"/>
                  </a:schemeClr>
                </a:solidFill>
                <a:latin typeface="+mn-lt"/>
              </a:rPr>
              <a:t>nghèo</a:t>
            </a:r>
            <a:r>
              <a:rPr lang="en-US" altLang="en-US" sz="2400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, </a:t>
            </a:r>
            <a:r>
              <a:rPr lang="en-US" altLang="en-US" sz="2400" b="1" dirty="0" err="1">
                <a:solidFill>
                  <a:schemeClr val="accent1">
                    <a:lumMod val="50000"/>
                  </a:schemeClr>
                </a:solidFill>
                <a:latin typeface="+mn-lt"/>
              </a:rPr>
              <a:t>lạc</a:t>
            </a:r>
            <a:r>
              <a:rPr lang="en-US" altLang="en-US" sz="2400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 </a:t>
            </a:r>
          </a:p>
          <a:p>
            <a:pPr algn="just" eaLnBrk="1" hangingPunct="1"/>
            <a:r>
              <a:rPr lang="en-US" altLang="en-US" sz="2400" b="1" dirty="0" err="1">
                <a:solidFill>
                  <a:schemeClr val="accent1">
                    <a:lumMod val="50000"/>
                  </a:schemeClr>
                </a:solidFill>
                <a:latin typeface="+mn-lt"/>
              </a:rPr>
              <a:t>hậu</a:t>
            </a:r>
            <a:r>
              <a:rPr lang="en-US" altLang="en-US" sz="2400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 </a:t>
            </a:r>
            <a:r>
              <a:rPr lang="en-US" altLang="en-US" sz="2400" b="1" dirty="0" err="1">
                <a:solidFill>
                  <a:schemeClr val="accent1">
                    <a:lumMod val="50000"/>
                  </a:schemeClr>
                </a:solidFill>
                <a:latin typeface="+mn-lt"/>
              </a:rPr>
              <a:t>của</a:t>
            </a:r>
            <a:r>
              <a:rPr lang="en-US" altLang="en-US" sz="2400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 </a:t>
            </a:r>
            <a:r>
              <a:rPr lang="en-US" altLang="en-US" sz="2400" b="1" dirty="0" err="1">
                <a:solidFill>
                  <a:schemeClr val="accent1">
                    <a:lumMod val="50000"/>
                  </a:schemeClr>
                </a:solidFill>
                <a:latin typeface="+mn-lt"/>
              </a:rPr>
              <a:t>ông</a:t>
            </a:r>
            <a:r>
              <a:rPr lang="en-US" altLang="en-US" sz="2400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 </a:t>
            </a:r>
            <a:r>
              <a:rPr lang="en-US" altLang="en-US" sz="2400" b="1" dirty="0" err="1">
                <a:solidFill>
                  <a:schemeClr val="accent1">
                    <a:lumMod val="50000"/>
                  </a:schemeClr>
                </a:solidFill>
                <a:latin typeface="+mn-lt"/>
              </a:rPr>
              <a:t>Phàn</a:t>
            </a:r>
            <a:r>
              <a:rPr lang="en-US" altLang="en-US" sz="2400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 </a:t>
            </a:r>
            <a:r>
              <a:rPr lang="en-US" altLang="en-US" sz="2400" b="1" dirty="0" err="1">
                <a:solidFill>
                  <a:schemeClr val="accent1">
                    <a:lumMod val="50000"/>
                  </a:schemeClr>
                </a:solidFill>
                <a:latin typeface="+mn-lt"/>
              </a:rPr>
              <a:t>Phù</a:t>
            </a:r>
            <a:r>
              <a:rPr lang="en-US" altLang="en-US" sz="2400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 </a:t>
            </a:r>
            <a:r>
              <a:rPr lang="en-US" altLang="en-US" sz="2400" b="1" dirty="0" err="1">
                <a:solidFill>
                  <a:schemeClr val="accent1">
                    <a:lumMod val="50000"/>
                  </a:schemeClr>
                </a:solidFill>
                <a:latin typeface="+mn-lt"/>
              </a:rPr>
              <a:t>Lìn</a:t>
            </a:r>
            <a:r>
              <a:rPr lang="en-US" altLang="en-US" sz="2400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.</a:t>
            </a:r>
            <a:endParaRPr lang="en-US" altLang="en-US" sz="2400" b="1" dirty="0">
              <a:solidFill>
                <a:schemeClr val="accent1">
                  <a:lumMod val="50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569209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Box 16">
            <a:extLst>
              <a:ext uri="{FF2B5EF4-FFF2-40B4-BE49-F238E27FC236}">
                <a16:creationId xmlns:a16="http://schemas.microsoft.com/office/drawing/2014/main" id="{FBF28339-A3BE-47C6-9DF8-DF36593668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7300" y="7144"/>
            <a:ext cx="626702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altLang="en-US" sz="24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altLang="en-US" sz="24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altLang="en-US" sz="24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altLang="en-US" sz="24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altLang="en-US" sz="24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altLang="en-US" sz="24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</a:p>
        </p:txBody>
      </p:sp>
      <p:sp>
        <p:nvSpPr>
          <p:cNvPr id="15" name="Text Box 9">
            <a:extLst>
              <a:ext uri="{FF2B5EF4-FFF2-40B4-BE49-F238E27FC236}">
                <a16:creationId xmlns:a16="http://schemas.microsoft.com/office/drawing/2014/main" id="{E133CB68-D5C7-41FE-B07E-BD7AEBCA2A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520" y="508664"/>
            <a:ext cx="8568952" cy="4162550"/>
          </a:xfrm>
          <a:prstGeom prst="rect">
            <a:avLst/>
          </a:prstGeom>
          <a:noFill/>
          <a:ln w="28575" cmpd="thickThin">
            <a:noFill/>
            <a:headEnd/>
            <a:tailEnd/>
          </a:ln>
          <a:effectLst>
            <a:innerShdw blurRad="114300">
              <a:prstClr val="black"/>
            </a:inn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ts val="3150"/>
              </a:lnSpc>
              <a:defRPr/>
            </a:pP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   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Khách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đến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xã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Trịnh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Tường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,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huyện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Bát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Xát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,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tỉnh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Lào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Cai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sẽ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không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</a:p>
          <a:p>
            <a:pPr algn="just">
              <a:lnSpc>
                <a:spcPts val="3150"/>
              </a:lnSpc>
              <a:defRPr/>
            </a:pP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khỏi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ngỡ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ngàng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thấy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một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dòng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mương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ngoằn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ngoèo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vắt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ngang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những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</a:p>
          <a:p>
            <a:pPr algn="just">
              <a:lnSpc>
                <a:spcPts val="3150"/>
              </a:lnSpc>
              <a:defRPr/>
            </a:pP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đồi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cao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.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Dân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bản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gọi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dòng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mương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ấy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là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con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nước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ông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Lìn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.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Để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thay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đổi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tập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quán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làm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lúa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nương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,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ông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Phàn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Phù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Lìn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,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người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Dao ở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thôn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Phìn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</a:p>
          <a:p>
            <a:pPr algn="just">
              <a:lnSpc>
                <a:spcPts val="3150"/>
              </a:lnSpc>
              <a:defRPr/>
            </a:pP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Ngan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đã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lần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mò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cả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tháng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trong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rừng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tìm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nguồn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nước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.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Nhưng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tìm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được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nguồn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nước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rồi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,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mọi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người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vẫn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không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tin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có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thể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dẫn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nước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về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.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Ông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</a:p>
          <a:p>
            <a:pPr algn="just">
              <a:lnSpc>
                <a:spcPts val="3150"/>
              </a:lnSpc>
              <a:defRPr/>
            </a:pP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cùng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vợ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con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đào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suốt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một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năm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trời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được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gần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bốn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cây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số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mương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xuyên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đồi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dẫn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nước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từ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rừng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già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về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thôn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,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trồng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một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héc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ta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lúa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nước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để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bà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con </a:t>
            </a:r>
          </a:p>
          <a:p>
            <a:pPr algn="just">
              <a:lnSpc>
                <a:spcPts val="3150"/>
              </a:lnSpc>
              <a:defRPr/>
            </a:pP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tin. 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Rồi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ông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vận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động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mọi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người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cùng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mở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rộng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con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mương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,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vỡ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thêm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</a:p>
          <a:p>
            <a:pPr algn="just">
              <a:lnSpc>
                <a:spcPts val="3150"/>
              </a:lnSpc>
              <a:defRPr/>
            </a:pP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đất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hoang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trồng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lúa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.     </a:t>
            </a:r>
          </a:p>
        </p:txBody>
      </p:sp>
      <p:sp>
        <p:nvSpPr>
          <p:cNvPr id="10259" name="Rectangle 15">
            <a:extLst>
              <a:ext uri="{FF2B5EF4-FFF2-40B4-BE49-F238E27FC236}">
                <a16:creationId xmlns:a16="http://schemas.microsoft.com/office/drawing/2014/main" id="{A7CCEE32-DCDD-443D-845C-C835B976DB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5143500"/>
          </a:xfrm>
          <a:prstGeom prst="rect">
            <a:avLst/>
          </a:prstGeom>
          <a:noFill/>
          <a:ln w="57150">
            <a:pattFill prst="sphere">
              <a:fgClr>
                <a:srgbClr val="0000FF"/>
              </a:fgClr>
              <a:bgClr>
                <a:srgbClr val="FF0000"/>
              </a:bgClr>
            </a:patt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vi-VN" altLang="vi-VN" sz="1350">
              <a:latin typeface="Times New Roman" panose="02020603050405020304" pitchFamily="18" charset="0"/>
            </a:endParaRPr>
          </a:p>
        </p:txBody>
      </p:sp>
      <p:cxnSp>
        <p:nvCxnSpPr>
          <p:cNvPr id="3" name="Đường nối Thẳng 2">
            <a:extLst>
              <a:ext uri="{FF2B5EF4-FFF2-40B4-BE49-F238E27FC236}">
                <a16:creationId xmlns:a16="http://schemas.microsoft.com/office/drawing/2014/main" id="{DEDE7AE2-F988-44CB-8D44-E0FE7365F227}"/>
              </a:ext>
            </a:extLst>
          </p:cNvPr>
          <p:cNvCxnSpPr>
            <a:cxnSpLocks/>
          </p:cNvCxnSpPr>
          <p:nvPr/>
        </p:nvCxnSpPr>
        <p:spPr>
          <a:xfrm flipH="1">
            <a:off x="4463988" y="3003798"/>
            <a:ext cx="144016" cy="38518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Đường nối Thẳng 20">
            <a:extLst>
              <a:ext uri="{FF2B5EF4-FFF2-40B4-BE49-F238E27FC236}">
                <a16:creationId xmlns:a16="http://schemas.microsoft.com/office/drawing/2014/main" id="{1D32CA8E-9E5F-4D72-95D1-110B9C519F52}"/>
              </a:ext>
            </a:extLst>
          </p:cNvPr>
          <p:cNvCxnSpPr>
            <a:cxnSpLocks/>
          </p:cNvCxnSpPr>
          <p:nvPr/>
        </p:nvCxnSpPr>
        <p:spPr>
          <a:xfrm flipH="1">
            <a:off x="7884368" y="3003798"/>
            <a:ext cx="144016" cy="38518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Đường nối Thẳng 9">
            <a:extLst>
              <a:ext uri="{FF2B5EF4-FFF2-40B4-BE49-F238E27FC236}">
                <a16:creationId xmlns:a16="http://schemas.microsoft.com/office/drawing/2014/main" id="{5CCF6ABC-753E-49B5-A9F4-6FD92FB93934}"/>
              </a:ext>
            </a:extLst>
          </p:cNvPr>
          <p:cNvCxnSpPr/>
          <p:nvPr/>
        </p:nvCxnSpPr>
        <p:spPr>
          <a:xfrm>
            <a:off x="971600" y="1275606"/>
            <a:ext cx="122413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Đường nối Thẳng 11">
            <a:extLst>
              <a:ext uri="{FF2B5EF4-FFF2-40B4-BE49-F238E27FC236}">
                <a16:creationId xmlns:a16="http://schemas.microsoft.com/office/drawing/2014/main" id="{6EEAEA08-C8F7-4C04-89CD-1AB867FC5D62}"/>
              </a:ext>
            </a:extLst>
          </p:cNvPr>
          <p:cNvCxnSpPr/>
          <p:nvPr/>
        </p:nvCxnSpPr>
        <p:spPr>
          <a:xfrm>
            <a:off x="4932040" y="1275606"/>
            <a:ext cx="151216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Đường nối Thẳng 13">
            <a:extLst>
              <a:ext uri="{FF2B5EF4-FFF2-40B4-BE49-F238E27FC236}">
                <a16:creationId xmlns:a16="http://schemas.microsoft.com/office/drawing/2014/main" id="{49F2B5C0-87EB-4E59-81F0-351EEBE5291F}"/>
              </a:ext>
            </a:extLst>
          </p:cNvPr>
          <p:cNvCxnSpPr/>
          <p:nvPr/>
        </p:nvCxnSpPr>
        <p:spPr>
          <a:xfrm>
            <a:off x="5148064" y="1707654"/>
            <a:ext cx="208823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Đường nối Thẳng 22">
            <a:extLst>
              <a:ext uri="{FF2B5EF4-FFF2-40B4-BE49-F238E27FC236}">
                <a16:creationId xmlns:a16="http://schemas.microsoft.com/office/drawing/2014/main" id="{73F5B6C7-FDBC-4E98-A72B-B8B1E655D950}"/>
              </a:ext>
            </a:extLst>
          </p:cNvPr>
          <p:cNvCxnSpPr>
            <a:cxnSpLocks/>
          </p:cNvCxnSpPr>
          <p:nvPr/>
        </p:nvCxnSpPr>
        <p:spPr>
          <a:xfrm>
            <a:off x="1403648" y="2569112"/>
            <a:ext cx="79208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Đường nối Thẳng 31">
            <a:extLst>
              <a:ext uri="{FF2B5EF4-FFF2-40B4-BE49-F238E27FC236}">
                <a16:creationId xmlns:a16="http://schemas.microsoft.com/office/drawing/2014/main" id="{5F8830BC-97AA-46A3-9BE5-71CD4E00E459}"/>
              </a:ext>
            </a:extLst>
          </p:cNvPr>
          <p:cNvCxnSpPr/>
          <p:nvPr/>
        </p:nvCxnSpPr>
        <p:spPr>
          <a:xfrm>
            <a:off x="4075813" y="2968974"/>
            <a:ext cx="108012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Đường nối Thẳng 33">
            <a:extLst>
              <a:ext uri="{FF2B5EF4-FFF2-40B4-BE49-F238E27FC236}">
                <a16:creationId xmlns:a16="http://schemas.microsoft.com/office/drawing/2014/main" id="{529059AD-380E-488B-9ED6-68E3F05B89E2}"/>
              </a:ext>
            </a:extLst>
          </p:cNvPr>
          <p:cNvCxnSpPr>
            <a:cxnSpLocks/>
          </p:cNvCxnSpPr>
          <p:nvPr/>
        </p:nvCxnSpPr>
        <p:spPr>
          <a:xfrm>
            <a:off x="2411760" y="3388984"/>
            <a:ext cx="205222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Đường nối Thẳng 38">
            <a:extLst>
              <a:ext uri="{FF2B5EF4-FFF2-40B4-BE49-F238E27FC236}">
                <a16:creationId xmlns:a16="http://schemas.microsoft.com/office/drawing/2014/main" id="{FF35B30B-4D29-41A8-9567-00AD2787A770}"/>
              </a:ext>
            </a:extLst>
          </p:cNvPr>
          <p:cNvCxnSpPr/>
          <p:nvPr/>
        </p:nvCxnSpPr>
        <p:spPr>
          <a:xfrm>
            <a:off x="5688124" y="3388984"/>
            <a:ext cx="226825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Đường nối Thẳng 40">
            <a:extLst>
              <a:ext uri="{FF2B5EF4-FFF2-40B4-BE49-F238E27FC236}">
                <a16:creationId xmlns:a16="http://schemas.microsoft.com/office/drawing/2014/main" id="{E61BDDE4-E4BE-4B4C-8103-8EF9BD34231C}"/>
              </a:ext>
            </a:extLst>
          </p:cNvPr>
          <p:cNvCxnSpPr/>
          <p:nvPr/>
        </p:nvCxnSpPr>
        <p:spPr>
          <a:xfrm>
            <a:off x="8028384" y="3388984"/>
            <a:ext cx="79208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Đường nối Thẳng 42">
            <a:extLst>
              <a:ext uri="{FF2B5EF4-FFF2-40B4-BE49-F238E27FC236}">
                <a16:creationId xmlns:a16="http://schemas.microsoft.com/office/drawing/2014/main" id="{E8B8F469-0612-457B-B49D-965991E18464}"/>
              </a:ext>
            </a:extLst>
          </p:cNvPr>
          <p:cNvCxnSpPr/>
          <p:nvPr/>
        </p:nvCxnSpPr>
        <p:spPr>
          <a:xfrm>
            <a:off x="251520" y="3723878"/>
            <a:ext cx="50405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AF1165B9-E76A-4180-AD0B-9766CD75B02B}"/>
              </a:ext>
            </a:extLst>
          </p:cNvPr>
          <p:cNvSpPr txBox="1">
            <a:spLocks/>
          </p:cNvSpPr>
          <p:nvPr/>
        </p:nvSpPr>
        <p:spPr>
          <a:xfrm>
            <a:off x="3491880" y="729802"/>
            <a:ext cx="2160240" cy="576064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3600" b="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dirty="0" err="1"/>
              <a:t>Vận</a:t>
            </a:r>
            <a:r>
              <a:rPr lang="en-US" altLang="ko-KR" dirty="0"/>
              <a:t> </a:t>
            </a:r>
            <a:r>
              <a:rPr lang="en-US" altLang="ko-KR" dirty="0" err="1"/>
              <a:t>dụng</a:t>
            </a:r>
            <a:endParaRPr lang="ko-KR" altLang="en-US" dirty="0"/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34F891D7-969D-43B0-AE59-62F5E526BBDC}"/>
              </a:ext>
            </a:extLst>
          </p:cNvPr>
          <p:cNvSpPr txBox="1"/>
          <p:nvPr/>
        </p:nvSpPr>
        <p:spPr>
          <a:xfrm>
            <a:off x="539552" y="1491630"/>
            <a:ext cx="82809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2400" b="1" dirty="0" err="1">
                <a:solidFill>
                  <a:srgbClr val="FF0000"/>
                </a:solidFill>
              </a:rPr>
              <a:t>Em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hãy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kể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tên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những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người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có</a:t>
            </a:r>
            <a:r>
              <a:rPr lang="en-US" sz="2400" b="1" dirty="0">
                <a:solidFill>
                  <a:srgbClr val="FF0000"/>
                </a:solidFill>
              </a:rPr>
              <a:t> ý </a:t>
            </a:r>
            <a:r>
              <a:rPr lang="en-US" sz="2400" b="1" dirty="0" err="1">
                <a:solidFill>
                  <a:srgbClr val="FF0000"/>
                </a:solidFill>
              </a:rPr>
              <a:t>tưởng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sáng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tạo</a:t>
            </a:r>
            <a:r>
              <a:rPr lang="en-US" sz="2400" b="1" dirty="0">
                <a:solidFill>
                  <a:srgbClr val="FF0000"/>
                </a:solidFill>
              </a:rPr>
              <a:t>, </a:t>
            </a:r>
            <a:r>
              <a:rPr lang="en-US" sz="2400" b="1" dirty="0" err="1">
                <a:solidFill>
                  <a:srgbClr val="FF0000"/>
                </a:solidFill>
              </a:rPr>
              <a:t>có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</a:p>
          <a:p>
            <a:r>
              <a:rPr lang="en-US" sz="2400" b="1" dirty="0" err="1">
                <a:solidFill>
                  <a:srgbClr val="FF0000"/>
                </a:solidFill>
              </a:rPr>
              <a:t>tinh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thần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dám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nghĩ</a:t>
            </a:r>
            <a:r>
              <a:rPr lang="en-US" sz="2400" b="1" dirty="0">
                <a:solidFill>
                  <a:srgbClr val="FF0000"/>
                </a:solidFill>
              </a:rPr>
              <a:t>, </a:t>
            </a:r>
            <a:r>
              <a:rPr lang="en-US" sz="2400" b="1" dirty="0" err="1">
                <a:solidFill>
                  <a:srgbClr val="FF0000"/>
                </a:solidFill>
              </a:rPr>
              <a:t>dám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làm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đem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lại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điều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tốt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đẹp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cho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</a:p>
          <a:p>
            <a:r>
              <a:rPr lang="en-US" sz="2400" b="1" dirty="0" err="1">
                <a:solidFill>
                  <a:srgbClr val="FF0000"/>
                </a:solidFill>
              </a:rPr>
              <a:t>cuộc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sống</a:t>
            </a:r>
            <a:r>
              <a:rPr lang="en-US" sz="2400" b="1" dirty="0">
                <a:solidFill>
                  <a:srgbClr val="FF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266254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Ảnh 3" descr="anh chi Luong cham soc vuon cay cam quyt.JPG">
            <a:extLst>
              <a:ext uri="{FF2B5EF4-FFF2-40B4-BE49-F238E27FC236}">
                <a16:creationId xmlns:a16="http://schemas.microsoft.com/office/drawing/2014/main" id="{C5FEBE8C-2B23-4F6E-B66E-0D5EECF6303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0"/>
            <a:ext cx="8136904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Hộp_Văn_Bản 4">
            <a:extLst>
              <a:ext uri="{FF2B5EF4-FFF2-40B4-BE49-F238E27FC236}">
                <a16:creationId xmlns:a16="http://schemas.microsoft.com/office/drawing/2014/main" id="{12105046-B76A-4920-83C9-57BD7A3E31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31640" y="4520804"/>
            <a:ext cx="638361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vi-VN" sz="18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    </a:t>
            </a:r>
            <a:r>
              <a:rPr lang="en-US" altLang="vi-VN" sz="1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altLang="vi-VN" sz="1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altLang="vi-VN" sz="1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altLang="vi-VN" sz="1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Lường</a:t>
            </a:r>
            <a:r>
              <a:rPr lang="en-US" altLang="vi-VN" sz="1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vi-VN" sz="1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altLang="vi-VN" sz="1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Rã</a:t>
            </a:r>
            <a:r>
              <a:rPr lang="en-US" altLang="vi-VN" sz="1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altLang="vi-VN" sz="1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1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huyện</a:t>
            </a:r>
            <a:r>
              <a:rPr lang="en-US" altLang="vi-VN" sz="1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Chợ</a:t>
            </a:r>
            <a:r>
              <a:rPr lang="en-US" altLang="vi-VN" sz="1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</a:t>
            </a:r>
            <a:r>
              <a:rPr lang="en-US" altLang="vi-VN" sz="1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vi-VN" sz="1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altLang="vi-VN" sz="1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vi-VN" sz="1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altLang="vi-VN" sz="1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cam, </a:t>
            </a:r>
            <a:r>
              <a:rPr lang="en-US" altLang="vi-VN" sz="1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quýt</a:t>
            </a:r>
            <a:r>
              <a:rPr lang="en-US" altLang="vi-VN" sz="1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1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chanh</a:t>
            </a:r>
            <a:r>
              <a:rPr lang="en-US" altLang="vi-VN" sz="1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,...</a:t>
            </a:r>
          </a:p>
        </p:txBody>
      </p:sp>
      <p:sp>
        <p:nvSpPr>
          <p:cNvPr id="11268" name="Rectangle 15">
            <a:extLst>
              <a:ext uri="{FF2B5EF4-FFF2-40B4-BE49-F238E27FC236}">
                <a16:creationId xmlns:a16="http://schemas.microsoft.com/office/drawing/2014/main" id="{BC4508E4-C456-4849-887A-CDE90D1FEE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552" y="0"/>
            <a:ext cx="8136904" cy="5143500"/>
          </a:xfrm>
          <a:prstGeom prst="rect">
            <a:avLst/>
          </a:prstGeom>
          <a:noFill/>
          <a:ln w="57150">
            <a:pattFill prst="sphere">
              <a:fgClr>
                <a:srgbClr val="0000FF"/>
              </a:fgClr>
              <a:bgClr>
                <a:srgbClr val="FF0000"/>
              </a:bgClr>
            </a:patt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vi-VN" altLang="vi-VN" sz="135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848143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ED9B95F-B4F0-4921-B956-788AD0E7A0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D9E69395-4A3D-47BB-AFF6-5A3612A9E3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Nữ doanh nhân trẻ tuổi dám nghĩ, dám làm">
            <a:extLst>
              <a:ext uri="{FF2B5EF4-FFF2-40B4-BE49-F238E27FC236}">
                <a16:creationId xmlns:a16="http://schemas.microsoft.com/office/drawing/2014/main" id="{097BFE78-4C99-4A92-8C4E-A444CA96C4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6501"/>
            <a:ext cx="9143999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B90EAF22-CA33-486B-8D2C-E23B16DB031D}"/>
              </a:ext>
            </a:extLst>
          </p:cNvPr>
          <p:cNvSpPr txBox="1"/>
          <p:nvPr/>
        </p:nvSpPr>
        <p:spPr>
          <a:xfrm>
            <a:off x="161764" y="3787627"/>
            <a:ext cx="898223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2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hị</a:t>
            </a:r>
            <a:r>
              <a:rPr lang="vi-VN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vi-VN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vi-VN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Tường</a:t>
            </a:r>
            <a:r>
              <a:rPr lang="vi-VN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Vi – </a:t>
            </a:r>
            <a:r>
              <a:rPr lang="vi-VN" sz="2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Giám</a:t>
            </a:r>
            <a:r>
              <a:rPr lang="vi-VN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đốc</a:t>
            </a:r>
            <a:r>
              <a:rPr lang="vi-VN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Công ty TNHH </a:t>
            </a:r>
            <a:r>
              <a:rPr lang="vi-VN" sz="2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vi-VN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vi-VN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thương </a:t>
            </a:r>
            <a:r>
              <a:rPr lang="vi-VN" sz="2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mại</a:t>
            </a:r>
            <a:r>
              <a:rPr lang="vi-VN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vi-VN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nhập</a:t>
            </a:r>
            <a:r>
              <a:rPr lang="vi-VN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khẩu</a:t>
            </a:r>
            <a:r>
              <a:rPr lang="vi-VN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vi-VN" sz="2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vi-VN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2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vi-VN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nữ</a:t>
            </a:r>
            <a:r>
              <a:rPr lang="vi-VN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doanh nhân </a:t>
            </a:r>
            <a:r>
              <a:rPr lang="vi-VN" sz="2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vi-VN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vi-VN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2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dám</a:t>
            </a:r>
            <a:r>
              <a:rPr lang="vi-VN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vi-VN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dám</a:t>
            </a:r>
            <a:r>
              <a:rPr lang="vi-VN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vi-VN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2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vi-VN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niềm</a:t>
            </a:r>
            <a:r>
              <a:rPr lang="vi-VN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000" b="1" dirty="0"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đam</a:t>
            </a:r>
            <a:r>
              <a:rPr lang="vi-VN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mê </a:t>
            </a:r>
            <a:r>
              <a:rPr lang="vi-VN" sz="2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vi-VN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vi-VN" sz="2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liều</a:t>
            </a:r>
            <a:r>
              <a:rPr lang="vi-VN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lĩnh</a:t>
            </a:r>
            <a:r>
              <a:rPr lang="vi-VN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”, </a:t>
            </a:r>
            <a:r>
              <a:rPr lang="vi-VN" sz="2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vi-VN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vi-VN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vi-VN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vi-VN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xây </a:t>
            </a:r>
            <a:r>
              <a:rPr lang="vi-VN" sz="2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vi-VN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nên </a:t>
            </a:r>
            <a:r>
              <a:rPr lang="vi-VN" sz="2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vi-VN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thương </a:t>
            </a:r>
            <a:r>
              <a:rPr lang="vi-VN" sz="2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vi-VN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mỹ</a:t>
            </a:r>
            <a:r>
              <a:rPr lang="vi-VN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vi-VN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vi-VN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vi-VN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vi-VN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Nam khi </a:t>
            </a:r>
            <a:r>
              <a:rPr lang="vi-VN" sz="2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vi-VN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vi-VN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22 </a:t>
            </a:r>
            <a:r>
              <a:rPr lang="vi-VN" sz="2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vi-VN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450749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2D4F4EA-AC3D-40CC-BAF5-0A26E59C27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D8E5D3F6-3972-481B-AE51-58DCB714CC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49001F29-8CC6-4435-B530-EE29EDD603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D220CA06-9894-4D24-A4AC-9E766B1A5A30}"/>
              </a:ext>
            </a:extLst>
          </p:cNvPr>
          <p:cNvSpPr txBox="1"/>
          <p:nvPr/>
        </p:nvSpPr>
        <p:spPr>
          <a:xfrm>
            <a:off x="0" y="4659982"/>
            <a:ext cx="61390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0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Anh </a:t>
            </a:r>
            <a:r>
              <a:rPr lang="vi-VN" sz="2000" b="0" i="0" dirty="0" err="1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Nguyễn</a:t>
            </a:r>
            <a:r>
              <a:rPr lang="vi-VN" sz="2000" b="0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vi-VN" sz="2000" b="0" i="0" dirty="0" err="1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Nở</a:t>
            </a:r>
            <a:r>
              <a:rPr lang="vi-VN" sz="2000" b="0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vi-VN" sz="2000" b="0" i="0" dirty="0" err="1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với</a:t>
            </a:r>
            <a:r>
              <a:rPr lang="vi-VN" sz="2000" b="0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vi-VN" sz="2000" b="0" i="0" dirty="0" err="1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sản</a:t>
            </a:r>
            <a:r>
              <a:rPr lang="vi-VN" sz="2000" b="0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vi-VN" sz="2000" b="0" i="0" dirty="0" err="1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phẩm</a:t>
            </a:r>
            <a:r>
              <a:rPr lang="vi-VN" sz="2000" b="0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vi-VN" sz="2000" b="0" i="0" dirty="0" err="1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máy</a:t>
            </a:r>
            <a:r>
              <a:rPr lang="vi-VN" sz="2000" b="0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vi-VN" sz="2000" b="0" i="0" dirty="0" err="1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nướng</a:t>
            </a:r>
            <a:r>
              <a:rPr lang="vi-VN" sz="2000" b="0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vi-VN" sz="2000" b="0" i="0" dirty="0" err="1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bánh</a:t>
            </a:r>
            <a:r>
              <a:rPr lang="vi-VN" sz="2000" b="0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 4M</a:t>
            </a:r>
            <a:endParaRPr lang="en-US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048893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4211960" y="157662"/>
            <a:ext cx="2160240" cy="576064"/>
          </a:xfrm>
        </p:spPr>
        <p:txBody>
          <a:bodyPr/>
          <a:lstStyle/>
          <a:p>
            <a:r>
              <a:rPr lang="en-US" altLang="ko-KR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Dặn</a:t>
            </a:r>
            <a:r>
              <a:rPr lang="en-US" altLang="ko-K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ko-KR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dò</a:t>
            </a:r>
            <a:endParaRPr lang="ko-KR" alt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79B280A-B54F-423C-BFCD-AB66B1832335}"/>
              </a:ext>
            </a:extLst>
          </p:cNvPr>
          <p:cNvGrpSpPr/>
          <p:nvPr/>
        </p:nvGrpSpPr>
        <p:grpSpPr>
          <a:xfrm>
            <a:off x="179512" y="1306382"/>
            <a:ext cx="8725817" cy="2730352"/>
            <a:chOff x="1995398" y="1306382"/>
            <a:chExt cx="6088839" cy="2730352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A765C565-801B-452A-B791-6DDBBBDFBF3B}"/>
                </a:ext>
              </a:extLst>
            </p:cNvPr>
            <p:cNvGrpSpPr/>
            <p:nvPr/>
          </p:nvGrpSpPr>
          <p:grpSpPr>
            <a:xfrm>
              <a:off x="1995398" y="1306383"/>
              <a:ext cx="3065060" cy="2730351"/>
              <a:chOff x="1995398" y="1306383"/>
              <a:chExt cx="3065060" cy="2730351"/>
            </a:xfrm>
          </p:grpSpPr>
          <p:sp>
            <p:nvSpPr>
              <p:cNvPr id="8" name="Rectangle 7"/>
              <p:cNvSpPr/>
              <p:nvPr/>
            </p:nvSpPr>
            <p:spPr>
              <a:xfrm>
                <a:off x="1995398" y="1306383"/>
                <a:ext cx="3065060" cy="2730351"/>
              </a:xfrm>
              <a:prstGeom prst="rect">
                <a:avLst/>
              </a:prstGeom>
              <a:noFill/>
              <a:ln w="254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/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2102637" y="2138829"/>
                <a:ext cx="2837235" cy="1692771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marL="457200" indent="-457200">
                  <a:buFontTx/>
                  <a:buChar char="-"/>
                </a:pPr>
                <a:r>
                  <a:rPr lang="en-US" altLang="en-US" sz="2600" dirty="0" err="1">
                    <a:cs typeface="Times New Roman" panose="02020603050405020304" pitchFamily="18" charset="0"/>
                  </a:rPr>
                  <a:t>Đọc</a:t>
                </a:r>
                <a:r>
                  <a:rPr lang="en-US" altLang="en-US" sz="2600" dirty="0">
                    <a:cs typeface="Times New Roman" panose="02020603050405020304" pitchFamily="18" charset="0"/>
                  </a:rPr>
                  <a:t> </a:t>
                </a:r>
                <a:r>
                  <a:rPr lang="en-US" altLang="en-US" sz="2600" dirty="0" err="1">
                    <a:cs typeface="Times New Roman" panose="02020603050405020304" pitchFamily="18" charset="0"/>
                  </a:rPr>
                  <a:t>lại</a:t>
                </a:r>
                <a:r>
                  <a:rPr lang="en-US" altLang="en-US" sz="2600" dirty="0">
                    <a:cs typeface="Times New Roman" panose="02020603050405020304" pitchFamily="18" charset="0"/>
                  </a:rPr>
                  <a:t> </a:t>
                </a:r>
                <a:r>
                  <a:rPr lang="en-US" altLang="en-US" sz="2600" dirty="0" err="1">
                    <a:cs typeface="Times New Roman" panose="02020603050405020304" pitchFamily="18" charset="0"/>
                  </a:rPr>
                  <a:t>bài</a:t>
                </a:r>
                <a:r>
                  <a:rPr lang="en-US" altLang="en-US" sz="2600" dirty="0">
                    <a:cs typeface="Times New Roman" panose="02020603050405020304" pitchFamily="18" charset="0"/>
                  </a:rPr>
                  <a:t> </a:t>
                </a:r>
              </a:p>
              <a:p>
                <a:r>
                  <a:rPr lang="en-US" altLang="en-US" sz="2600" i="1" dirty="0" err="1">
                    <a:solidFill>
                      <a:srgbClr val="FF0000"/>
                    </a:solidFill>
                    <a:cs typeface="Times New Roman" panose="02020603050405020304" pitchFamily="18" charset="0"/>
                  </a:rPr>
                  <a:t>Ngu</a:t>
                </a:r>
                <a:r>
                  <a:rPr lang="en-US" altLang="en-US" sz="2600" i="1" dirty="0">
                    <a:solidFill>
                      <a:srgbClr val="FF0000"/>
                    </a:solidFill>
                    <a:cs typeface="Times New Roman" panose="02020603050405020304" pitchFamily="18" charset="0"/>
                  </a:rPr>
                  <a:t> </a:t>
                </a:r>
                <a:r>
                  <a:rPr lang="en-US" altLang="en-US" sz="2600" i="1" dirty="0" err="1">
                    <a:solidFill>
                      <a:srgbClr val="FF0000"/>
                    </a:solidFill>
                    <a:cs typeface="Times New Roman" panose="02020603050405020304" pitchFamily="18" charset="0"/>
                  </a:rPr>
                  <a:t>Công</a:t>
                </a:r>
                <a:r>
                  <a:rPr lang="en-US" altLang="en-US" sz="2600" i="1" dirty="0">
                    <a:solidFill>
                      <a:srgbClr val="FF0000"/>
                    </a:solidFill>
                    <a:cs typeface="Times New Roman" panose="02020603050405020304" pitchFamily="18" charset="0"/>
                  </a:rPr>
                  <a:t> </a:t>
                </a:r>
                <a:r>
                  <a:rPr lang="en-US" altLang="en-US" sz="2600" i="1" dirty="0" err="1">
                    <a:solidFill>
                      <a:srgbClr val="FF0000"/>
                    </a:solidFill>
                    <a:cs typeface="Times New Roman" panose="02020603050405020304" pitchFamily="18" charset="0"/>
                  </a:rPr>
                  <a:t>xã</a:t>
                </a:r>
                <a:r>
                  <a:rPr lang="en-US" altLang="en-US" sz="2600" i="1" dirty="0">
                    <a:solidFill>
                      <a:srgbClr val="FF0000"/>
                    </a:solidFill>
                    <a:cs typeface="Times New Roman" panose="02020603050405020304" pitchFamily="18" charset="0"/>
                  </a:rPr>
                  <a:t> </a:t>
                </a:r>
                <a:r>
                  <a:rPr lang="en-US" altLang="en-US" sz="2600" i="1" dirty="0" err="1">
                    <a:solidFill>
                      <a:srgbClr val="FF0000"/>
                    </a:solidFill>
                    <a:cs typeface="Times New Roman" panose="02020603050405020304" pitchFamily="18" charset="0"/>
                  </a:rPr>
                  <a:t>Trịnh</a:t>
                </a:r>
                <a:r>
                  <a:rPr lang="en-US" altLang="en-US" sz="2600" i="1" dirty="0">
                    <a:solidFill>
                      <a:srgbClr val="FF0000"/>
                    </a:solidFill>
                    <a:cs typeface="Times New Roman" panose="02020603050405020304" pitchFamily="18" charset="0"/>
                  </a:rPr>
                  <a:t> </a:t>
                </a:r>
                <a:r>
                  <a:rPr lang="en-US" altLang="en-US" sz="2600" i="1" dirty="0" err="1">
                    <a:solidFill>
                      <a:srgbClr val="FF0000"/>
                    </a:solidFill>
                    <a:cs typeface="Times New Roman" panose="02020603050405020304" pitchFamily="18" charset="0"/>
                  </a:rPr>
                  <a:t>Tường</a:t>
                </a:r>
                <a:endParaRPr lang="en-US" altLang="en-US" sz="2600" i="1" dirty="0">
                  <a:solidFill>
                    <a:srgbClr val="FF0000"/>
                  </a:solidFill>
                  <a:cs typeface="Times New Roman" panose="02020603050405020304" pitchFamily="18" charset="0"/>
                </a:endParaRPr>
              </a:p>
              <a:p>
                <a:pPr marL="457200" indent="-457200">
                  <a:buFontTx/>
                  <a:buChar char="-"/>
                </a:pPr>
                <a:r>
                  <a:rPr lang="en-US" altLang="en-US" sz="2600" dirty="0" err="1">
                    <a:cs typeface="Times New Roman" panose="02020603050405020304" pitchFamily="18" charset="0"/>
                  </a:rPr>
                  <a:t>Trả</a:t>
                </a:r>
                <a:r>
                  <a:rPr lang="en-US" altLang="en-US" sz="2600" dirty="0">
                    <a:cs typeface="Times New Roman" panose="02020603050405020304" pitchFamily="18" charset="0"/>
                  </a:rPr>
                  <a:t> </a:t>
                </a:r>
                <a:r>
                  <a:rPr lang="en-US" altLang="en-US" sz="2600" dirty="0" err="1">
                    <a:cs typeface="Times New Roman" panose="02020603050405020304" pitchFamily="18" charset="0"/>
                  </a:rPr>
                  <a:t>lời</a:t>
                </a:r>
                <a:r>
                  <a:rPr lang="en-US" altLang="en-US" sz="2600" dirty="0">
                    <a:cs typeface="Times New Roman" panose="02020603050405020304" pitchFamily="18" charset="0"/>
                  </a:rPr>
                  <a:t> </a:t>
                </a:r>
                <a:r>
                  <a:rPr lang="en-US" altLang="en-US" sz="2600" dirty="0" err="1">
                    <a:cs typeface="Times New Roman" panose="02020603050405020304" pitchFamily="18" charset="0"/>
                  </a:rPr>
                  <a:t>lại</a:t>
                </a:r>
                <a:r>
                  <a:rPr lang="en-US" altLang="en-US" sz="2600" dirty="0">
                    <a:cs typeface="Times New Roman" panose="02020603050405020304" pitchFamily="18" charset="0"/>
                  </a:rPr>
                  <a:t> </a:t>
                </a:r>
                <a:r>
                  <a:rPr lang="en-US" altLang="en-US" sz="2600" dirty="0" err="1">
                    <a:cs typeface="Times New Roman" panose="02020603050405020304" pitchFamily="18" charset="0"/>
                  </a:rPr>
                  <a:t>các</a:t>
                </a:r>
                <a:r>
                  <a:rPr lang="en-US" altLang="en-US" sz="2600" dirty="0">
                    <a:cs typeface="Times New Roman" panose="02020603050405020304" pitchFamily="18" charset="0"/>
                  </a:rPr>
                  <a:t> </a:t>
                </a:r>
                <a:r>
                  <a:rPr lang="en-US" altLang="en-US" sz="2600" dirty="0" err="1">
                    <a:cs typeface="Times New Roman" panose="02020603050405020304" pitchFamily="18" charset="0"/>
                  </a:rPr>
                  <a:t>câu</a:t>
                </a:r>
                <a:r>
                  <a:rPr lang="en-US" altLang="en-US" sz="2600" dirty="0">
                    <a:cs typeface="Times New Roman" panose="02020603050405020304" pitchFamily="18" charset="0"/>
                  </a:rPr>
                  <a:t> </a:t>
                </a:r>
                <a:r>
                  <a:rPr lang="en-US" altLang="en-US" sz="2600" dirty="0" err="1">
                    <a:cs typeface="Times New Roman" panose="02020603050405020304" pitchFamily="18" charset="0"/>
                  </a:rPr>
                  <a:t>hỏi</a:t>
                </a:r>
                <a:r>
                  <a:rPr lang="en-US" altLang="en-US" sz="2600" dirty="0">
                    <a:cs typeface="Times New Roman" panose="02020603050405020304" pitchFamily="18" charset="0"/>
                  </a:rPr>
                  <a:t> </a:t>
                </a:r>
              </a:p>
              <a:p>
                <a:r>
                  <a:rPr lang="en-US" altLang="en-US" sz="2600" dirty="0" err="1">
                    <a:cs typeface="Times New Roman" panose="02020603050405020304" pitchFamily="18" charset="0"/>
                  </a:rPr>
                  <a:t>và</a:t>
                </a:r>
                <a:r>
                  <a:rPr lang="en-US" altLang="en-US" sz="2600" dirty="0">
                    <a:cs typeface="Times New Roman" panose="02020603050405020304" pitchFamily="18" charset="0"/>
                  </a:rPr>
                  <a:t> </a:t>
                </a:r>
                <a:r>
                  <a:rPr lang="en-US" altLang="en-US" sz="2600" dirty="0" err="1">
                    <a:cs typeface="Times New Roman" panose="02020603050405020304" pitchFamily="18" charset="0"/>
                  </a:rPr>
                  <a:t>nội</a:t>
                </a:r>
                <a:r>
                  <a:rPr lang="en-US" altLang="en-US" sz="2600" dirty="0">
                    <a:cs typeface="Times New Roman" panose="02020603050405020304" pitchFamily="18" charset="0"/>
                  </a:rPr>
                  <a:t> dung </a:t>
                </a:r>
                <a:r>
                  <a:rPr lang="en-US" altLang="en-US" sz="2600" dirty="0" err="1">
                    <a:cs typeface="Times New Roman" panose="02020603050405020304" pitchFamily="18" charset="0"/>
                  </a:rPr>
                  <a:t>bài</a:t>
                </a:r>
                <a:r>
                  <a:rPr lang="en-US" altLang="en-US" sz="2600" dirty="0">
                    <a:cs typeface="Times New Roman" panose="02020603050405020304" pitchFamily="18" charset="0"/>
                  </a:rPr>
                  <a:t>.</a:t>
                </a:r>
                <a:endParaRPr lang="en-US" altLang="ko-KR" sz="26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endParaRPr>
              </a:p>
            </p:txBody>
          </p:sp>
        </p:grpSp>
        <p:sp>
          <p:nvSpPr>
            <p:cNvPr id="12" name="Rectangle 11"/>
            <p:cNvSpPr/>
            <p:nvPr/>
          </p:nvSpPr>
          <p:spPr>
            <a:xfrm>
              <a:off x="5212270" y="1306382"/>
              <a:ext cx="2871967" cy="2730351"/>
            </a:xfrm>
            <a:prstGeom prst="rect">
              <a:avLst/>
            </a:prstGeom>
            <a:noFill/>
            <a:ln w="254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229636" y="1327289"/>
              <a:ext cx="2582203" cy="169277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altLang="en-US" sz="2600" dirty="0" err="1">
                  <a:cs typeface="Times New Roman" panose="02020603050405020304" pitchFamily="18" charset="0"/>
                </a:rPr>
                <a:t>Chuẩn</a:t>
              </a:r>
              <a:r>
                <a:rPr lang="en-US" altLang="en-US" sz="2600" dirty="0">
                  <a:cs typeface="Times New Roman" panose="02020603050405020304" pitchFamily="18" charset="0"/>
                </a:rPr>
                <a:t> </a:t>
              </a:r>
              <a:r>
                <a:rPr lang="en-US" altLang="en-US" sz="2600" dirty="0" err="1">
                  <a:cs typeface="Times New Roman" panose="02020603050405020304" pitchFamily="18" charset="0"/>
                </a:rPr>
                <a:t>bị</a:t>
              </a:r>
              <a:r>
                <a:rPr lang="en-US" altLang="en-US" sz="2600" dirty="0">
                  <a:cs typeface="Times New Roman" panose="02020603050405020304" pitchFamily="18" charset="0"/>
                </a:rPr>
                <a:t> </a:t>
              </a:r>
              <a:r>
                <a:rPr lang="en-US" altLang="en-US" sz="2600" dirty="0" err="1">
                  <a:cs typeface="Times New Roman" panose="02020603050405020304" pitchFamily="18" charset="0"/>
                </a:rPr>
                <a:t>bài</a:t>
              </a:r>
              <a:r>
                <a:rPr lang="en-US" altLang="en-US" sz="2600" dirty="0">
                  <a:cs typeface="Times New Roman" panose="02020603050405020304" pitchFamily="18" charset="0"/>
                </a:rPr>
                <a:t>: </a:t>
              </a:r>
            </a:p>
            <a:p>
              <a:r>
                <a:rPr lang="en-US" altLang="en-US" sz="2600" i="1" dirty="0">
                  <a:solidFill>
                    <a:srgbClr val="FF0000"/>
                  </a:solidFill>
                  <a:cs typeface="Times New Roman" panose="02020603050405020304" pitchFamily="18" charset="0"/>
                </a:rPr>
                <a:t>Ca </a:t>
              </a:r>
              <a:r>
                <a:rPr lang="en-US" altLang="en-US" sz="2600" i="1" dirty="0" err="1">
                  <a:solidFill>
                    <a:srgbClr val="FF0000"/>
                  </a:solidFill>
                  <a:cs typeface="Times New Roman" panose="02020603050405020304" pitchFamily="18" charset="0"/>
                </a:rPr>
                <a:t>dao</a:t>
              </a:r>
              <a:r>
                <a:rPr lang="en-US" altLang="en-US" sz="2600" i="1" dirty="0">
                  <a:solidFill>
                    <a:srgbClr val="FF0000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altLang="en-US" sz="2600" i="1" dirty="0" err="1">
                  <a:solidFill>
                    <a:srgbClr val="FF0000"/>
                  </a:solidFill>
                  <a:cs typeface="Times New Roman" panose="02020603050405020304" pitchFamily="18" charset="0"/>
                </a:rPr>
                <a:t>về</a:t>
              </a:r>
              <a:r>
                <a:rPr lang="en-US" altLang="en-US" sz="2600" i="1" dirty="0">
                  <a:solidFill>
                    <a:srgbClr val="FF0000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altLang="en-US" sz="2600" i="1" dirty="0" err="1">
                  <a:solidFill>
                    <a:srgbClr val="FF0000"/>
                  </a:solidFill>
                  <a:cs typeface="Times New Roman" panose="02020603050405020304" pitchFamily="18" charset="0"/>
                </a:rPr>
                <a:t>lao</a:t>
              </a:r>
              <a:r>
                <a:rPr lang="en-US" altLang="en-US" sz="2600" i="1" dirty="0">
                  <a:solidFill>
                    <a:srgbClr val="FF0000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altLang="en-US" sz="2600" i="1" dirty="0" err="1">
                  <a:solidFill>
                    <a:srgbClr val="FF0000"/>
                  </a:solidFill>
                  <a:cs typeface="Times New Roman" panose="02020603050405020304" pitchFamily="18" charset="0"/>
                </a:rPr>
                <a:t>động</a:t>
              </a:r>
              <a:r>
                <a:rPr lang="en-US" altLang="en-US" sz="2600" i="1" dirty="0">
                  <a:solidFill>
                    <a:srgbClr val="FF0000"/>
                  </a:solidFill>
                  <a:cs typeface="Times New Roman" panose="02020603050405020304" pitchFamily="18" charset="0"/>
                </a:rPr>
                <a:t> </a:t>
              </a:r>
            </a:p>
            <a:p>
              <a:r>
                <a:rPr lang="en-US" altLang="en-US" sz="2600" i="1" dirty="0" err="1">
                  <a:solidFill>
                    <a:srgbClr val="FF0000"/>
                  </a:solidFill>
                  <a:cs typeface="Times New Roman" panose="02020603050405020304" pitchFamily="18" charset="0"/>
                </a:rPr>
                <a:t>sản</a:t>
              </a:r>
              <a:r>
                <a:rPr lang="en-US" altLang="en-US" sz="2600" i="1" dirty="0">
                  <a:solidFill>
                    <a:srgbClr val="FF0000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altLang="en-US" sz="2600" i="1" dirty="0" err="1">
                  <a:solidFill>
                    <a:srgbClr val="FF0000"/>
                  </a:solidFill>
                  <a:cs typeface="Times New Roman" panose="02020603050405020304" pitchFamily="18" charset="0"/>
                </a:rPr>
                <a:t>xuất</a:t>
              </a:r>
              <a:r>
                <a:rPr lang="en-US" altLang="en-US" sz="2600" i="1" dirty="0">
                  <a:solidFill>
                    <a:srgbClr val="FF0000"/>
                  </a:solidFill>
                  <a:cs typeface="Times New Roman" panose="02020603050405020304" pitchFamily="18" charset="0"/>
                </a:rPr>
                <a:t>.</a:t>
              </a:r>
            </a:p>
            <a:p>
              <a:r>
                <a:rPr lang="en-US" altLang="en-US" sz="2600" dirty="0">
                  <a:cs typeface="Times New Roman" panose="02020603050405020304" pitchFamily="18" charset="0"/>
                </a:rPr>
                <a:t>(</a:t>
              </a:r>
              <a:r>
                <a:rPr lang="en-US" altLang="en-US" sz="2600" dirty="0" err="1">
                  <a:cs typeface="Times New Roman" panose="02020603050405020304" pitchFamily="18" charset="0"/>
                </a:rPr>
                <a:t>trang</a:t>
              </a:r>
              <a:r>
                <a:rPr lang="en-US" altLang="en-US" sz="2600" dirty="0">
                  <a:cs typeface="Times New Roman" panose="02020603050405020304" pitchFamily="18" charset="0"/>
                </a:rPr>
                <a:t> 134)</a:t>
              </a:r>
              <a:endParaRPr lang="en-US" altLang="ko-KR" sz="2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</p:grp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912445AB-F148-41E7-98E1-53A183478D82}"/>
              </a:ext>
            </a:extLst>
          </p:cNvPr>
          <p:cNvSpPr txBox="1"/>
          <p:nvPr/>
        </p:nvSpPr>
        <p:spPr>
          <a:xfrm>
            <a:off x="333194" y="1327289"/>
            <a:ext cx="40659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- </a:t>
            </a:r>
            <a:r>
              <a:rPr lang="en-US" sz="2400" dirty="0" err="1"/>
              <a:t>Em</a:t>
            </a:r>
            <a:r>
              <a:rPr lang="en-US" sz="2400" dirty="0"/>
              <a:t> </a:t>
            </a:r>
            <a:r>
              <a:rPr lang="en-US" sz="2400" dirty="0" err="1"/>
              <a:t>học</a:t>
            </a:r>
            <a:r>
              <a:rPr lang="en-US" sz="2400" dirty="0"/>
              <a:t> </a:t>
            </a:r>
            <a:r>
              <a:rPr lang="en-US" sz="2400" dirty="0" err="1"/>
              <a:t>tập</a:t>
            </a:r>
            <a:r>
              <a:rPr lang="en-US" sz="2400" dirty="0"/>
              <a:t> </a:t>
            </a:r>
            <a:r>
              <a:rPr lang="en-US" sz="2400" dirty="0" err="1"/>
              <a:t>điều</a:t>
            </a:r>
            <a:r>
              <a:rPr lang="en-US" sz="2400" dirty="0"/>
              <a:t> </a:t>
            </a:r>
            <a:r>
              <a:rPr lang="en-US" sz="2400" dirty="0" err="1"/>
              <a:t>gì</a:t>
            </a:r>
            <a:r>
              <a:rPr lang="en-US" sz="2400" dirty="0"/>
              <a:t> </a:t>
            </a:r>
            <a:r>
              <a:rPr lang="en-US" sz="2400" dirty="0" err="1"/>
              <a:t>từ</a:t>
            </a:r>
            <a:r>
              <a:rPr lang="en-US" sz="2400" dirty="0"/>
              <a:t> </a:t>
            </a:r>
            <a:r>
              <a:rPr lang="en-US" sz="2400" dirty="0" err="1"/>
              <a:t>ông</a:t>
            </a:r>
            <a:r>
              <a:rPr lang="en-US" sz="2400" dirty="0"/>
              <a:t> </a:t>
            </a:r>
            <a:r>
              <a:rPr lang="en-US" sz="2400" dirty="0" err="1"/>
              <a:t>Lìn</a:t>
            </a:r>
            <a:r>
              <a:rPr lang="en-US" sz="24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434678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 err="1"/>
              <a:t>Tạm</a:t>
            </a:r>
            <a:r>
              <a:rPr lang="en-US" altLang="ko-KR" dirty="0"/>
              <a:t> </a:t>
            </a:r>
            <a:r>
              <a:rPr lang="en-US" altLang="ko-KR" dirty="0" err="1"/>
              <a:t>biệt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6638407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7999" cy="584765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7999" y="22994"/>
            <a:ext cx="6857999" cy="584765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4378" y="3530624"/>
            <a:ext cx="1484441" cy="106879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445123" y="739601"/>
            <a:ext cx="4222952" cy="1315745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405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VƯỢT CHƯỚNG</a:t>
            </a:r>
          </a:p>
          <a:p>
            <a:pPr algn="ctr"/>
            <a:r>
              <a:rPr lang="en-US" sz="405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NGẠI VẬT</a:t>
            </a:r>
          </a:p>
        </p:txBody>
      </p:sp>
      <p:pic>
        <p:nvPicPr>
          <p:cNvPr id="3" name="Car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343400" y="5453744"/>
            <a:ext cx="457200" cy="457200"/>
          </a:xfrm>
          <a:prstGeom prst="rect">
            <a:avLst/>
          </a:prstGeom>
        </p:spPr>
      </p:pic>
      <p:pic>
        <p:nvPicPr>
          <p:cNvPr id="6" name="Bike Rides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886450" y="5453742"/>
            <a:ext cx="457200" cy="4572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31805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4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290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0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50" presetClass="exit" presetSubtype="0" ac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4.5679E-6 L -1 4.5679E-6 " pathEditMode="relative" rAng="0" ptsTypes="AA">
                                      <p:cBhvr>
                                        <p:cTn id="3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30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045E-16 1.48148E-6 L -1 1.48148E-6 " pathEditMode="relative" rAng="0" ptsTypes="AA">
                                      <p:cBhvr>
                                        <p:cTn id="4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 uiExpand="1" build="allAtOnce"/>
    </p:bldLst>
  </p:timing>
  <p:extLst>
    <p:ext uri="{E180D4A7-C9FB-4DFB-919C-405C955672EB}">
      <p14:showEvtLst xmlns:p14="http://schemas.microsoft.com/office/powerpoint/2010/main">
        <p14:playEvt time="93" objId="6"/>
        <p14:stopEvt time="4009" objId="6"/>
        <p14:playEvt time="24829" objId="3"/>
        <p14:stopEvt time="27962" objId="3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027"/>
            <a:ext cx="8000999" cy="600074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0999" y="162902"/>
            <a:ext cx="6877742" cy="571499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6103" y="4271544"/>
            <a:ext cx="924629" cy="52835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4379" y="3650227"/>
            <a:ext cx="1484441" cy="1068797"/>
          </a:xfrm>
          <a:prstGeom prst="rect">
            <a:avLst/>
          </a:prstGeom>
        </p:spPr>
      </p:pic>
      <p:pic>
        <p:nvPicPr>
          <p:cNvPr id="2" name="yeah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343400" y="5257798"/>
            <a:ext cx="457200" cy="4572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5488" y="3244793"/>
            <a:ext cx="955631" cy="466385"/>
          </a:xfrm>
          <a:prstGeom prst="rect">
            <a:avLst/>
          </a:prstGeom>
        </p:spPr>
      </p:pic>
      <p:pic>
        <p:nvPicPr>
          <p:cNvPr id="6" name="Car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200646" y="5257799"/>
            <a:ext cx="457200" cy="4572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539552" y="107787"/>
            <a:ext cx="8604448" cy="120015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 </a:t>
            </a:r>
            <a:r>
              <a:rPr lang="vi-VN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2</a:t>
            </a:r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và trả lời câu </a:t>
            </a:r>
            <a:r>
              <a:rPr lang="vi-VN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Ún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Khi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lvl="0"/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chữa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7" name="Rectangle 16"/>
          <p:cNvSpPr/>
          <p:nvPr/>
        </p:nvSpPr>
        <p:spPr>
          <a:xfrm>
            <a:off x="719571" y="1324011"/>
            <a:ext cx="7281428" cy="975698"/>
          </a:xfrm>
          <a:prstGeom prst="rect">
            <a:avLst/>
          </a:prstGeom>
          <a:solidFill>
            <a:srgbClr val="FFFF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Ún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cúng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Khi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mắc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chữa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cúng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thuyên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giảm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198" y="2851588"/>
            <a:ext cx="1061369" cy="973751"/>
          </a:xfrm>
          <a:prstGeom prst="rect">
            <a:avLst/>
          </a:prstGeom>
        </p:spPr>
      </p:pic>
      <p:sp>
        <p:nvSpPr>
          <p:cNvPr id="16" name="Oval Callout 15"/>
          <p:cNvSpPr/>
          <p:nvPr/>
        </p:nvSpPr>
        <p:spPr>
          <a:xfrm>
            <a:off x="1810048" y="2430473"/>
            <a:ext cx="1118168" cy="884363"/>
          </a:xfrm>
          <a:prstGeom prst="wedgeEllipseCallout">
            <a:avLst>
              <a:gd name="adj1" fmla="val -52457"/>
              <a:gd name="adj2" fmla="val 31986"/>
            </a:avLst>
          </a:prstGeom>
          <a:solidFill>
            <a:schemeClr val="accent1">
              <a:lumMod val="40000"/>
              <a:lumOff val="60000"/>
              <a:alpha val="75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latinLnBrk="0">
              <a:defRPr/>
            </a:pPr>
            <a:r>
              <a:rPr lang="en-US" sz="1050">
                <a:solidFill>
                  <a:srgbClr val="5B9BD5">
                    <a:lumMod val="50000"/>
                  </a:srgbClr>
                </a:solidFill>
                <a:latin typeface="Calibri" panose="020F0502020204030204"/>
              </a:rPr>
              <a:t>Không trả lời được thì mình giúp cho để qua vòng nhé!</a:t>
            </a:r>
          </a:p>
        </p:txBody>
      </p:sp>
      <p:sp>
        <p:nvSpPr>
          <p:cNvPr id="9" name="Rectangular Callout 8"/>
          <p:cNvSpPr/>
          <p:nvPr/>
        </p:nvSpPr>
        <p:spPr>
          <a:xfrm>
            <a:off x="1909482" y="2571751"/>
            <a:ext cx="3748363" cy="673043"/>
          </a:xfrm>
          <a:prstGeom prst="wedgeRectCallout">
            <a:avLst>
              <a:gd name="adj1" fmla="val -51988"/>
              <a:gd name="adj2" fmla="val 38525"/>
            </a:avLst>
          </a:prstGeom>
          <a:solidFill>
            <a:srgbClr val="C5DCEF">
              <a:alpha val="75000"/>
            </a:srgbClr>
          </a:solidFill>
          <a:ln>
            <a:solidFill>
              <a:srgbClr val="A5C7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105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105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5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Ún</a:t>
            </a:r>
            <a:r>
              <a:rPr lang="en-US" sz="105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5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105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5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en-US" sz="105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5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105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5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cúng</a:t>
            </a:r>
            <a:r>
              <a:rPr lang="en-US" sz="105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Khi </a:t>
            </a:r>
            <a:r>
              <a:rPr lang="en-US" sz="105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mắc</a:t>
            </a:r>
            <a:r>
              <a:rPr lang="en-US" sz="105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5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105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05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105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5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chữa</a:t>
            </a:r>
            <a:r>
              <a:rPr lang="en-US" sz="105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5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105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5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endParaRPr lang="en-US" sz="105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en-US" sz="105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5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cúng</a:t>
            </a:r>
            <a:r>
              <a:rPr lang="en-US" sz="105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5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bái</a:t>
            </a:r>
            <a:r>
              <a:rPr lang="en-US" sz="105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5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105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5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105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5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105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5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105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5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105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5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thuyên</a:t>
            </a:r>
            <a:r>
              <a:rPr lang="en-US" sz="105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5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giảm</a:t>
            </a:r>
            <a:r>
              <a:rPr lang="en-US" sz="105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4653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3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306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806"/>
                            </p:stCondLst>
                            <p:childTnLst>
                              <p:par>
                                <p:cTn id="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4.32099E-6 L -1 4.32099E-6 " pathEditMode="relative" rAng="0" ptsTypes="AA">
                                      <p:cBhvr>
                                        <p:cTn id="46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308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32099E-6 L -1 4.32099E-6 " pathEditMode="relative" rAng="0" ptsTypes="AA">
                                      <p:cBhvr>
                                        <p:cTn id="50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7" grpId="0" animBg="1"/>
      <p:bldP spid="17" grpId="1" animBg="1"/>
      <p:bldP spid="16" grpId="0" animBg="1"/>
      <p:bldP spid="16" grpId="1" animBg="1"/>
      <p:bldP spid="9" grpId="0" animBg="1"/>
      <p:bldP spid="9" grpId="1" animBg="1"/>
    </p:bldLst>
  </p:timing>
  <p:extLst>
    <p:ext uri="{E180D4A7-C9FB-4DFB-919C-405C955672EB}">
      <p14:showEvtLst xmlns:p14="http://schemas.microsoft.com/office/powerpoint/2010/main">
        <p14:playEvt time="42603" objId="2"/>
        <p14:triggerEvt type="onClick" time="42603" objId="8"/>
        <p14:stopEvt time="43940" objId="2"/>
        <p14:playEvt time="44391" objId="6"/>
        <p14:stopEvt time="47574" objId="6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112" y="96889"/>
            <a:ext cx="6857999" cy="56227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9673" y="336522"/>
            <a:ext cx="6857999" cy="5143499"/>
          </a:xfrm>
          <a:prstGeom prst="rect">
            <a:avLst/>
          </a:prstGeom>
        </p:spPr>
      </p:pic>
      <p:pic>
        <p:nvPicPr>
          <p:cNvPr id="6" name="Picture 5">
            <a:hlinkClick r:id="" action="ppaction://noaction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4078" y="4184625"/>
            <a:ext cx="692565" cy="63788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4379" y="3650227"/>
            <a:ext cx="1484441" cy="106879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39863" y="3759946"/>
            <a:ext cx="470606" cy="58314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3811" y="4080654"/>
            <a:ext cx="484327" cy="827881"/>
          </a:xfrm>
          <a:prstGeom prst="rect">
            <a:avLst/>
          </a:prstGeom>
        </p:spPr>
      </p:pic>
      <p:sp>
        <p:nvSpPr>
          <p:cNvPr id="14" name="Wave 13"/>
          <p:cNvSpPr/>
          <p:nvPr/>
        </p:nvSpPr>
        <p:spPr>
          <a:xfrm>
            <a:off x="1929654" y="2075259"/>
            <a:ext cx="2874308" cy="609127"/>
          </a:xfrm>
          <a:prstGeom prst="wave">
            <a:avLst>
              <a:gd name="adj1" fmla="val 6529"/>
              <a:gd name="adj2" fmla="val 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Wave1">
              <a:avLst/>
            </a:prstTxWarp>
          </a:bodyPr>
          <a:lstStyle/>
          <a:p>
            <a:pPr defTabSz="685800" latinLnBrk="0">
              <a:defRPr/>
            </a:pPr>
            <a:r>
              <a:rPr lang="en-US" sz="450" b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C000"/>
                </a:solidFill>
                <a:latin typeface="Calibri" panose="020F0502020204030204"/>
              </a:rPr>
              <a:t>CHÀO MỪNG TÍ XÌ TRUM VỀ NHÀ 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114445" y="3535927"/>
            <a:ext cx="620159" cy="620159"/>
          </a:xfrm>
          <a:prstGeom prst="rect">
            <a:avLst/>
          </a:prstGeom>
        </p:spPr>
      </p:pic>
      <p:pic>
        <p:nvPicPr>
          <p:cNvPr id="2" name="yeah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4343400" y="5380264"/>
            <a:ext cx="457200" cy="4572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5488" y="3244793"/>
            <a:ext cx="955631" cy="466385"/>
          </a:xfrm>
          <a:prstGeom prst="rect">
            <a:avLst/>
          </a:prstGeom>
        </p:spPr>
      </p:pic>
      <p:pic>
        <p:nvPicPr>
          <p:cNvPr id="8" name="Skip To My Lou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4902821" y="5409713"/>
            <a:ext cx="457200" cy="457200"/>
          </a:xfrm>
          <a:prstGeom prst="rect">
            <a:avLst/>
          </a:prstGeom>
        </p:spPr>
      </p:pic>
      <p:pic>
        <p:nvPicPr>
          <p:cNvPr id="9" name="Car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3735483" y="5409713"/>
            <a:ext cx="457200" cy="45720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1143000" y="219530"/>
            <a:ext cx="6657975" cy="120015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 nội dung ý nghĩa của bài </a:t>
            </a:r>
            <a:r>
              <a:rPr lang="vi-VN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8" name="Rectangle 17"/>
          <p:cNvSpPr/>
          <p:nvPr/>
        </p:nvSpPr>
        <p:spPr>
          <a:xfrm>
            <a:off x="1357312" y="1193378"/>
            <a:ext cx="6429375" cy="975698"/>
          </a:xfrm>
          <a:prstGeom prst="rect">
            <a:avLst/>
          </a:prstGeom>
          <a:solidFill>
            <a:srgbClr val="FFFF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Phê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phán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mê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đoan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cúng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bái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chữa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khỏi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khoa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viện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198" y="2851588"/>
            <a:ext cx="1061369" cy="973751"/>
          </a:xfrm>
          <a:prstGeom prst="rect">
            <a:avLst/>
          </a:prstGeom>
        </p:spPr>
      </p:pic>
      <p:sp>
        <p:nvSpPr>
          <p:cNvPr id="23" name="Oval Callout 22"/>
          <p:cNvSpPr/>
          <p:nvPr/>
        </p:nvSpPr>
        <p:spPr>
          <a:xfrm>
            <a:off x="1810048" y="2430473"/>
            <a:ext cx="1118168" cy="884363"/>
          </a:xfrm>
          <a:prstGeom prst="wedgeEllipseCallout">
            <a:avLst>
              <a:gd name="adj1" fmla="val -52457"/>
              <a:gd name="adj2" fmla="val 31986"/>
            </a:avLst>
          </a:prstGeom>
          <a:solidFill>
            <a:schemeClr val="accent1">
              <a:lumMod val="40000"/>
              <a:lumOff val="60000"/>
              <a:alpha val="75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latinLnBrk="0">
              <a:defRPr/>
            </a:pPr>
            <a:r>
              <a:rPr lang="en-US" sz="1050">
                <a:solidFill>
                  <a:srgbClr val="5B9BD5">
                    <a:lumMod val="50000"/>
                  </a:srgbClr>
                </a:solidFill>
                <a:latin typeface="Calibri" panose="020F0502020204030204"/>
              </a:rPr>
              <a:t>Không trả lời được thì mình giúp cho để qua vòng nhé!</a:t>
            </a:r>
          </a:p>
        </p:txBody>
      </p:sp>
      <p:sp>
        <p:nvSpPr>
          <p:cNvPr id="20" name="Rectangular Callout 19"/>
          <p:cNvSpPr/>
          <p:nvPr/>
        </p:nvSpPr>
        <p:spPr>
          <a:xfrm>
            <a:off x="1909483" y="2571751"/>
            <a:ext cx="3573170" cy="673043"/>
          </a:xfrm>
          <a:prstGeom prst="wedgeRectCallout">
            <a:avLst>
              <a:gd name="adj1" fmla="val -51988"/>
              <a:gd name="adj2" fmla="val 38525"/>
            </a:avLst>
          </a:prstGeom>
          <a:solidFill>
            <a:srgbClr val="C5DCEF">
              <a:alpha val="75000"/>
            </a:srgbClr>
          </a:solidFill>
          <a:ln>
            <a:solidFill>
              <a:srgbClr val="A5C7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en-US" sz="105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altLang="en-US" sz="105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Phê</a:t>
            </a:r>
            <a:r>
              <a:rPr lang="en-US" altLang="en-US" sz="105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5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phán</a:t>
            </a:r>
            <a:r>
              <a:rPr lang="en-US" altLang="en-US" sz="105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5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sz="105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5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altLang="en-US" sz="105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5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altLang="en-US" sz="105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5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mê</a:t>
            </a:r>
            <a:r>
              <a:rPr lang="en-US" altLang="en-US" sz="105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5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</a:t>
            </a:r>
            <a:r>
              <a:rPr lang="en-US" altLang="en-US" sz="105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5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</a:t>
            </a:r>
            <a:r>
              <a:rPr lang="en-US" altLang="en-US" sz="105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5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đoan</a:t>
            </a:r>
            <a:r>
              <a:rPr lang="en-US" altLang="en-US" sz="105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105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altLang="en-US" sz="105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5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altLang="en-US" sz="105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5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105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5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altLang="en-US" sz="105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5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cúng</a:t>
            </a:r>
            <a:r>
              <a:rPr lang="en-US" altLang="en-US" sz="105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5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bái</a:t>
            </a:r>
            <a:r>
              <a:rPr lang="en-US" altLang="en-US" sz="105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5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105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5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105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5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chữa</a:t>
            </a:r>
            <a:r>
              <a:rPr lang="en-US" altLang="en-US" sz="105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5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khỏi</a:t>
            </a:r>
            <a:r>
              <a:rPr lang="en-US" altLang="en-US" sz="105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5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altLang="en-US" sz="105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105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altLang="en-US" sz="105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5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105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khoa </a:t>
            </a:r>
            <a:r>
              <a:rPr lang="en-US" altLang="en-US" sz="105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105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5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105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5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altLang="en-US" sz="105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altLang="en-US" sz="105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viện</a:t>
            </a:r>
            <a:r>
              <a:rPr lang="en-US" altLang="en-US" sz="105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5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altLang="en-US" sz="105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5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105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5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105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5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altLang="en-US" sz="105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5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US" sz="105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105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65659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3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306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806"/>
                            </p:stCondLst>
                            <p:childTnLst>
                              <p:par>
                                <p:cTn id="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306"/>
                            </p:stCondLst>
                            <p:childTnLst>
                              <p:par>
                                <p:cTn id="49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2.09877E-6 L -1 -2.09877E-6 " pathEditMode="relative" rAng="0" ptsTypes="AA">
                                      <p:cBhvr>
                                        <p:cTn id="50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308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2.09877E-6 L -1 -2.09877E-6 " pathEditMode="relative" rAng="0" ptsTypes="AA">
                                      <p:cBhvr>
                                        <p:cTn id="54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388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3283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8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14" grpId="0" animBg="1"/>
      <p:bldP spid="17" grpId="0" animBg="1"/>
      <p:bldP spid="17" grpId="1" animBg="1"/>
      <p:bldP spid="18" grpId="0" animBg="1"/>
      <p:bldP spid="18" grpId="1" animBg="1"/>
      <p:bldP spid="23" grpId="0" animBg="1"/>
      <p:bldP spid="23" grpId="1" animBg="1"/>
      <p:bldP spid="23" grpId="2" animBg="1"/>
      <p:bldP spid="20" grpId="0" animBg="1"/>
      <p:bldP spid="20" grpId="1" animBg="1"/>
    </p:bldLst>
  </p:timing>
  <p:extLst>
    <p:ext uri="{E180D4A7-C9FB-4DFB-919C-405C955672EB}">
      <p14:showEvtLst xmlns:p14="http://schemas.microsoft.com/office/powerpoint/2010/main">
        <p14:playEvt time="33562" objId="2"/>
        <p14:triggerEvt type="onClick" time="33562" objId="7"/>
        <p14:stopEvt time="34921" objId="2"/>
        <p14:playEvt time="35834" objId="9"/>
        <p14:playEvt time="38882" objId="8"/>
        <p14:stopEvt time="38954" objId="9"/>
        <p14:stopEvt time="65660" objId="8"/>
      </p14:showEvt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2D1AB57A-0501-4E06-B1C7-A3CB97D06F3A}"/>
              </a:ext>
            </a:extLst>
          </p:cNvPr>
          <p:cNvSpPr txBox="1"/>
          <p:nvPr/>
        </p:nvSpPr>
        <p:spPr>
          <a:xfrm>
            <a:off x="2483768" y="771550"/>
            <a:ext cx="44644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KHÁM PHÁ</a:t>
            </a: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72C2B4FF-0B1D-47D7-8121-FD908A0EDB1D}"/>
              </a:ext>
            </a:extLst>
          </p:cNvPr>
          <p:cNvSpPr txBox="1"/>
          <p:nvPr/>
        </p:nvSpPr>
        <p:spPr>
          <a:xfrm>
            <a:off x="755576" y="1851670"/>
            <a:ext cx="76328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/>
              <a:t>Em</a:t>
            </a:r>
            <a:r>
              <a:rPr lang="en-US" sz="2400" b="1" dirty="0"/>
              <a:t> </a:t>
            </a:r>
            <a:r>
              <a:rPr lang="en-US" sz="2400" b="1" dirty="0" err="1"/>
              <a:t>biết</a:t>
            </a:r>
            <a:r>
              <a:rPr lang="en-US" sz="2400" b="1" dirty="0"/>
              <a:t> </a:t>
            </a:r>
            <a:r>
              <a:rPr lang="en-US" sz="2400" b="1" dirty="0" err="1"/>
              <a:t>gì</a:t>
            </a:r>
            <a:r>
              <a:rPr lang="en-US" sz="2400" b="1" dirty="0"/>
              <a:t> </a:t>
            </a:r>
            <a:r>
              <a:rPr lang="en-US" sz="2400" b="1" dirty="0" err="1"/>
              <a:t>về</a:t>
            </a:r>
            <a:r>
              <a:rPr lang="en-US" sz="2400" b="1" dirty="0"/>
              <a:t> </a:t>
            </a:r>
            <a:r>
              <a:rPr lang="en-US" sz="2400" b="1" dirty="0" err="1"/>
              <a:t>nhân</a:t>
            </a:r>
            <a:r>
              <a:rPr lang="en-US" sz="2400" b="1" dirty="0"/>
              <a:t> </a:t>
            </a:r>
            <a:r>
              <a:rPr lang="en-US" sz="2400" b="1" dirty="0" err="1"/>
              <a:t>vật</a:t>
            </a:r>
            <a:r>
              <a:rPr lang="en-US" sz="2400" b="1" dirty="0"/>
              <a:t> </a:t>
            </a:r>
            <a:r>
              <a:rPr lang="en-US" sz="2400" b="1" dirty="0" err="1"/>
              <a:t>Ngu</a:t>
            </a:r>
            <a:r>
              <a:rPr lang="en-US" sz="2400" b="1" dirty="0"/>
              <a:t> </a:t>
            </a:r>
            <a:r>
              <a:rPr lang="en-US" sz="2400" b="1" dirty="0" err="1"/>
              <a:t>Công</a:t>
            </a:r>
            <a:r>
              <a:rPr lang="en-US" sz="2400" b="1" dirty="0"/>
              <a:t> </a:t>
            </a:r>
            <a:r>
              <a:rPr lang="en-US" sz="2400" b="1" dirty="0" err="1"/>
              <a:t>trong</a:t>
            </a:r>
            <a:r>
              <a:rPr lang="en-US" sz="2400" b="1" dirty="0"/>
              <a:t> </a:t>
            </a:r>
            <a:r>
              <a:rPr lang="en-US" sz="2400" b="1" dirty="0" err="1"/>
              <a:t>truyện</a:t>
            </a:r>
            <a:r>
              <a:rPr lang="en-US" sz="2400" b="1" dirty="0"/>
              <a:t> </a:t>
            </a:r>
            <a:r>
              <a:rPr lang="en-US" sz="2400" b="1" dirty="0" err="1"/>
              <a:t>ngụ</a:t>
            </a:r>
            <a:r>
              <a:rPr lang="en-US" sz="2400" b="1" dirty="0"/>
              <a:t> </a:t>
            </a:r>
            <a:r>
              <a:rPr lang="en-US" sz="2400" b="1" dirty="0" err="1"/>
              <a:t>ngôn</a:t>
            </a:r>
            <a:r>
              <a:rPr lang="en-US" sz="2400" b="1" dirty="0"/>
              <a:t> </a:t>
            </a:r>
            <a:r>
              <a:rPr lang="en-US" sz="2400" b="1" dirty="0" err="1"/>
              <a:t>của</a:t>
            </a:r>
            <a:r>
              <a:rPr lang="en-US" sz="2400" b="1" dirty="0"/>
              <a:t> </a:t>
            </a:r>
            <a:r>
              <a:rPr lang="en-US" sz="2400" b="1" dirty="0" err="1"/>
              <a:t>Trung</a:t>
            </a:r>
            <a:r>
              <a:rPr lang="en-US" sz="2400" b="1" dirty="0"/>
              <a:t> </a:t>
            </a:r>
            <a:r>
              <a:rPr lang="en-US" sz="2400" b="1" dirty="0" err="1"/>
              <a:t>Quốc</a:t>
            </a:r>
            <a:r>
              <a:rPr lang="en-US" sz="2400" b="1" dirty="0"/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3426604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7" name="Text Box 4">
            <a:extLst>
              <a:ext uri="{FF2B5EF4-FFF2-40B4-BE49-F238E27FC236}">
                <a16:creationId xmlns:a16="http://schemas.microsoft.com/office/drawing/2014/main" id="{669794E7-4138-4C57-957C-5244AEFA82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4763" y="442843"/>
            <a:ext cx="9144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Trịnh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Tường</a:t>
            </a:r>
            <a:endParaRPr lang="en-US" alt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3127" name="Text Box 13">
            <a:extLst>
              <a:ext uri="{FF2B5EF4-FFF2-40B4-BE49-F238E27FC236}">
                <a16:creationId xmlns:a16="http://schemas.microsoft.com/office/drawing/2014/main" id="{61C868B4-F22E-4AD2-BDC5-1E26BA974F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63" y="0"/>
            <a:ext cx="9144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GB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GB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lang="en-GB" alt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75174075-DF0D-4738-BF34-283BF414426F}"/>
              </a:ext>
            </a:extLst>
          </p:cNvPr>
          <p:cNvSpPr txBox="1"/>
          <p:nvPr/>
        </p:nvSpPr>
        <p:spPr>
          <a:xfrm>
            <a:off x="4571999" y="880150"/>
            <a:ext cx="456723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(Theo </a:t>
            </a:r>
            <a:r>
              <a:rPr lang="en-US" altLang="ko-K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altLang="ko-K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Giang-Ngọc</a:t>
            </a:r>
            <a:r>
              <a:rPr lang="en-US" altLang="ko-K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Minh</a:t>
            </a:r>
            <a:r>
              <a:rPr lang="en-US" altLang="ko-KR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altLang="ko-KR" sz="2400" i="1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pic>
        <p:nvPicPr>
          <p:cNvPr id="9" name="Ảnh 5">
            <a:extLst>
              <a:ext uri="{FF2B5EF4-FFF2-40B4-BE49-F238E27FC236}">
                <a16:creationId xmlns:a16="http://schemas.microsoft.com/office/drawing/2014/main" id="{1B0E87F3-0E08-44D1-AB1A-54109A8A38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71857"/>
            <a:ext cx="7992888" cy="3671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3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7" grpId="0"/>
      <p:bldP spid="133127" grpId="0"/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 txBox="1">
            <a:spLocks/>
          </p:cNvSpPr>
          <p:nvPr/>
        </p:nvSpPr>
        <p:spPr>
          <a:xfrm>
            <a:off x="755576" y="339502"/>
            <a:ext cx="7632848" cy="576064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 CẦU CẦN ĐẠT</a:t>
            </a:r>
          </a:p>
        </p:txBody>
      </p:sp>
      <p:sp>
        <p:nvSpPr>
          <p:cNvPr id="4" name="Rectangle 3"/>
          <p:cNvSpPr/>
          <p:nvPr/>
        </p:nvSpPr>
        <p:spPr>
          <a:xfrm>
            <a:off x="694135" y="1138096"/>
            <a:ext cx="8226812" cy="838965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4121" y="1279678"/>
            <a:ext cx="428602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2800" b="1" dirty="0">
                <a:solidFill>
                  <a:schemeClr val="accent1"/>
                </a:solidFill>
                <a:cs typeface="Arial" pitchFamily="34" charset="0"/>
              </a:rPr>
              <a:t>1</a:t>
            </a:r>
            <a:endParaRPr lang="ko-KR" altLang="en-US" sz="2800" b="1" dirty="0">
              <a:solidFill>
                <a:schemeClr val="accent1"/>
              </a:solidFill>
              <a:cs typeface="Arial" pitchFamily="34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704588" y="2222048"/>
            <a:ext cx="8259900" cy="1012094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307324" y="2290750"/>
            <a:ext cx="428602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2800" b="1" dirty="0">
                <a:solidFill>
                  <a:schemeClr val="accent2"/>
                </a:solidFill>
                <a:cs typeface="Arial" pitchFamily="34" charset="0"/>
              </a:rPr>
              <a:t>2</a:t>
            </a:r>
            <a:endParaRPr lang="ko-KR" altLang="en-US" sz="2800" b="1" dirty="0">
              <a:solidFill>
                <a:schemeClr val="accent2"/>
              </a:solidFill>
              <a:cs typeface="Arial" pitchFamily="34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665753" y="3457987"/>
            <a:ext cx="8298735" cy="769947"/>
          </a:xfrm>
          <a:prstGeom prst="rect">
            <a:avLst/>
          </a:prstGeom>
          <a:noFill/>
          <a:ln w="127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275521" y="3459728"/>
            <a:ext cx="428602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2800" b="1" dirty="0">
                <a:solidFill>
                  <a:schemeClr val="accent3"/>
                </a:solidFill>
                <a:cs typeface="Arial" pitchFamily="34" charset="0"/>
              </a:rPr>
              <a:t>3</a:t>
            </a:r>
            <a:endParaRPr lang="ko-KR" altLang="en-US" sz="2800" b="1" dirty="0">
              <a:solidFill>
                <a:schemeClr val="accent3"/>
              </a:solidFill>
              <a:cs typeface="Arial" pitchFamily="34" charset="0"/>
            </a:endParaRP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63F41EC8-85D4-4B42-8C28-01A8880DEE57}"/>
              </a:ext>
            </a:extLst>
          </p:cNvPr>
          <p:cNvSpPr txBox="1"/>
          <p:nvPr/>
        </p:nvSpPr>
        <p:spPr>
          <a:xfrm>
            <a:off x="775610" y="1079623"/>
            <a:ext cx="815579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 err="1"/>
              <a:t>Đọc</a:t>
            </a:r>
            <a:r>
              <a:rPr lang="en-US" dirty="0"/>
              <a:t> </a:t>
            </a:r>
            <a:r>
              <a:rPr lang="en-US" dirty="0" err="1"/>
              <a:t>trôi</a:t>
            </a:r>
            <a:r>
              <a:rPr lang="en-US" dirty="0"/>
              <a:t> </a:t>
            </a:r>
            <a:r>
              <a:rPr lang="en-US" dirty="0" err="1"/>
              <a:t>chảy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toàn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, </a:t>
            </a:r>
            <a:r>
              <a:rPr lang="en-US" dirty="0" err="1"/>
              <a:t>ngắt</a:t>
            </a:r>
            <a:r>
              <a:rPr lang="en-US" dirty="0"/>
              <a:t>, </a:t>
            </a:r>
            <a:r>
              <a:rPr lang="en-US" dirty="0" err="1"/>
              <a:t>nghỉ</a:t>
            </a:r>
            <a:r>
              <a:rPr lang="en-US" dirty="0"/>
              <a:t> </a:t>
            </a:r>
            <a:r>
              <a:rPr lang="en-US" dirty="0" err="1"/>
              <a:t>hơi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 </a:t>
            </a:r>
            <a:r>
              <a:rPr lang="en-US" dirty="0" err="1"/>
              <a:t>sau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dấu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, </a:t>
            </a:r>
            <a:r>
              <a:rPr lang="en-US" dirty="0" err="1"/>
              <a:t>giữa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</a:p>
          <a:p>
            <a:r>
              <a:rPr lang="en-US" dirty="0" err="1"/>
              <a:t>cụm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,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giọng</a:t>
            </a:r>
            <a:r>
              <a:rPr lang="en-US" dirty="0"/>
              <a:t> ở </a:t>
            </a:r>
            <a:r>
              <a:rPr lang="en-US" dirty="0" err="1"/>
              <a:t>những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ngữ</a:t>
            </a:r>
            <a:r>
              <a:rPr lang="en-US" dirty="0"/>
              <a:t> </a:t>
            </a:r>
            <a:r>
              <a:rPr lang="en-US" dirty="0" err="1"/>
              <a:t>khâm</a:t>
            </a:r>
            <a:r>
              <a:rPr lang="en-US" dirty="0"/>
              <a:t> </a:t>
            </a:r>
            <a:r>
              <a:rPr lang="en-US" dirty="0" err="1"/>
              <a:t>phục</a:t>
            </a:r>
            <a:r>
              <a:rPr lang="en-US" dirty="0"/>
              <a:t> </a:t>
            </a:r>
            <a:r>
              <a:rPr lang="en-US" dirty="0" err="1"/>
              <a:t>trí</a:t>
            </a:r>
            <a:r>
              <a:rPr lang="en-US" dirty="0"/>
              <a:t> </a:t>
            </a:r>
            <a:r>
              <a:rPr lang="en-US" dirty="0" err="1"/>
              <a:t>sáng</a:t>
            </a:r>
            <a:r>
              <a:rPr lang="en-US" dirty="0"/>
              <a:t> </a:t>
            </a:r>
            <a:r>
              <a:rPr lang="en-US" dirty="0" err="1"/>
              <a:t>tạo</a:t>
            </a:r>
            <a:r>
              <a:rPr lang="en-US" dirty="0"/>
              <a:t>, </a:t>
            </a:r>
            <a:r>
              <a:rPr lang="en-US" dirty="0" err="1"/>
              <a:t>sự</a:t>
            </a:r>
            <a:r>
              <a:rPr lang="en-US" dirty="0"/>
              <a:t> </a:t>
            </a:r>
            <a:r>
              <a:rPr lang="en-US" dirty="0" err="1"/>
              <a:t>nhiệt</a:t>
            </a:r>
            <a:r>
              <a:rPr lang="en-US" dirty="0"/>
              <a:t> </a:t>
            </a:r>
            <a:r>
              <a:rPr lang="en-US" dirty="0" err="1"/>
              <a:t>tình</a:t>
            </a:r>
            <a:r>
              <a:rPr lang="en-US" dirty="0"/>
              <a:t> </a:t>
            </a:r>
            <a:r>
              <a:rPr lang="en-US" dirty="0" err="1"/>
              <a:t>làm</a:t>
            </a:r>
            <a:r>
              <a:rPr lang="en-US" dirty="0"/>
              <a:t> </a:t>
            </a:r>
            <a:r>
              <a:rPr lang="en-US" dirty="0" err="1"/>
              <a:t>việc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ông</a:t>
            </a:r>
            <a:r>
              <a:rPr lang="en-US" dirty="0"/>
              <a:t> </a:t>
            </a:r>
            <a:r>
              <a:rPr lang="en-US" dirty="0" err="1"/>
              <a:t>Phà</a:t>
            </a:r>
            <a:r>
              <a:rPr lang="en-US" dirty="0"/>
              <a:t> </a:t>
            </a:r>
            <a:r>
              <a:rPr lang="en-US" dirty="0" err="1"/>
              <a:t>Phù</a:t>
            </a:r>
            <a:r>
              <a:rPr lang="en-US" dirty="0"/>
              <a:t> </a:t>
            </a:r>
            <a:r>
              <a:rPr lang="en-US" dirty="0" err="1"/>
              <a:t>Lìn</a:t>
            </a:r>
            <a:r>
              <a:rPr lang="en-US" dirty="0"/>
              <a:t>.</a:t>
            </a: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1B687BA1-4AFA-43A6-B96B-2728B66146BC}"/>
              </a:ext>
            </a:extLst>
          </p:cNvPr>
          <p:cNvSpPr txBox="1"/>
          <p:nvPr/>
        </p:nvSpPr>
        <p:spPr>
          <a:xfrm>
            <a:off x="800597" y="2232623"/>
            <a:ext cx="81758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 err="1"/>
              <a:t>Hiểu</a:t>
            </a:r>
            <a:r>
              <a:rPr lang="en-US" dirty="0"/>
              <a:t> ý </a:t>
            </a:r>
            <a:r>
              <a:rPr lang="en-US" dirty="0" err="1"/>
              <a:t>nghĩa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chuyện</a:t>
            </a:r>
            <a:r>
              <a:rPr lang="en-US" dirty="0"/>
              <a:t>: Ca </a:t>
            </a:r>
            <a:r>
              <a:rPr lang="en-US" dirty="0" err="1"/>
              <a:t>ngợi</a:t>
            </a:r>
            <a:r>
              <a:rPr lang="en-US" dirty="0"/>
              <a:t> </a:t>
            </a:r>
            <a:r>
              <a:rPr lang="en-US" dirty="0" err="1"/>
              <a:t>ông</a:t>
            </a:r>
            <a:r>
              <a:rPr lang="en-US" dirty="0"/>
              <a:t> </a:t>
            </a:r>
            <a:r>
              <a:rPr lang="en-US" dirty="0" err="1"/>
              <a:t>Lìn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tinh</a:t>
            </a:r>
            <a:r>
              <a:rPr lang="en-US" dirty="0"/>
              <a:t> </a:t>
            </a:r>
            <a:r>
              <a:rPr lang="en-US" dirty="0" err="1"/>
              <a:t>thần</a:t>
            </a:r>
            <a:r>
              <a:rPr lang="en-US" dirty="0"/>
              <a:t> </a:t>
            </a:r>
            <a:r>
              <a:rPr lang="en-US" dirty="0" err="1"/>
              <a:t>dám</a:t>
            </a:r>
            <a:r>
              <a:rPr lang="en-US" dirty="0"/>
              <a:t> </a:t>
            </a:r>
            <a:r>
              <a:rPr lang="en-US" dirty="0" err="1"/>
              <a:t>nghĩ</a:t>
            </a:r>
            <a:r>
              <a:rPr lang="en-US" dirty="0"/>
              <a:t>, </a:t>
            </a:r>
            <a:r>
              <a:rPr lang="en-US" dirty="0" err="1"/>
              <a:t>dám</a:t>
            </a:r>
            <a:r>
              <a:rPr lang="en-US" dirty="0"/>
              <a:t> </a:t>
            </a:r>
            <a:r>
              <a:rPr lang="en-US" dirty="0" err="1"/>
              <a:t>làm</a:t>
            </a:r>
            <a:r>
              <a:rPr lang="en-US" dirty="0"/>
              <a:t> </a:t>
            </a:r>
          </a:p>
          <a:p>
            <a:r>
              <a:rPr lang="en-US" dirty="0" err="1"/>
              <a:t>đã</a:t>
            </a:r>
            <a:r>
              <a:rPr lang="en-US" dirty="0"/>
              <a:t> </a:t>
            </a:r>
            <a:r>
              <a:rPr lang="en-US" dirty="0" err="1"/>
              <a:t>thay</a:t>
            </a:r>
            <a:r>
              <a:rPr lang="en-US" dirty="0"/>
              <a:t> </a:t>
            </a:r>
            <a:r>
              <a:rPr lang="en-US" dirty="0" err="1"/>
              <a:t>đổi</a:t>
            </a:r>
            <a:r>
              <a:rPr lang="en-US" dirty="0"/>
              <a:t> </a:t>
            </a:r>
            <a:r>
              <a:rPr lang="en-US" dirty="0" err="1"/>
              <a:t>tập</a:t>
            </a:r>
            <a:r>
              <a:rPr lang="en-US" dirty="0"/>
              <a:t> </a:t>
            </a:r>
            <a:r>
              <a:rPr lang="en-US" dirty="0" err="1"/>
              <a:t>quán</a:t>
            </a:r>
            <a:r>
              <a:rPr lang="en-US" dirty="0"/>
              <a:t> </a:t>
            </a:r>
            <a:r>
              <a:rPr lang="en-US" dirty="0" err="1"/>
              <a:t>canh</a:t>
            </a:r>
            <a:r>
              <a:rPr lang="en-US" dirty="0"/>
              <a:t> </a:t>
            </a:r>
            <a:r>
              <a:rPr lang="en-US" dirty="0" err="1"/>
              <a:t>tác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cả</a:t>
            </a:r>
            <a:r>
              <a:rPr lang="en-US" dirty="0"/>
              <a:t> </a:t>
            </a:r>
            <a:r>
              <a:rPr lang="en-US" dirty="0" err="1"/>
              <a:t>một</a:t>
            </a:r>
            <a:r>
              <a:rPr lang="en-US" dirty="0"/>
              <a:t> </a:t>
            </a:r>
            <a:r>
              <a:rPr lang="en-US" dirty="0" err="1"/>
              <a:t>vùng</a:t>
            </a:r>
            <a:r>
              <a:rPr lang="en-US" dirty="0"/>
              <a:t>, </a:t>
            </a:r>
            <a:r>
              <a:rPr lang="en-US" dirty="0" err="1"/>
              <a:t>làm</a:t>
            </a:r>
            <a:r>
              <a:rPr lang="en-US" dirty="0"/>
              <a:t> </a:t>
            </a:r>
            <a:r>
              <a:rPr lang="en-US" dirty="0" err="1"/>
              <a:t>giàu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mình</a:t>
            </a:r>
            <a:r>
              <a:rPr lang="en-US" dirty="0"/>
              <a:t>, </a:t>
            </a:r>
            <a:r>
              <a:rPr lang="en-US" dirty="0" err="1"/>
              <a:t>làm</a:t>
            </a:r>
            <a:r>
              <a:rPr lang="en-US" dirty="0"/>
              <a:t> </a:t>
            </a:r>
            <a:r>
              <a:rPr lang="en-US" dirty="0" err="1"/>
              <a:t>thay</a:t>
            </a:r>
            <a:r>
              <a:rPr lang="en-US" dirty="0"/>
              <a:t> </a:t>
            </a:r>
          </a:p>
          <a:p>
            <a:r>
              <a:rPr lang="en-US" dirty="0" err="1"/>
              <a:t>đổi</a:t>
            </a:r>
            <a:r>
              <a:rPr lang="en-US" dirty="0"/>
              <a:t> </a:t>
            </a:r>
            <a:r>
              <a:rPr lang="en-US" dirty="0" err="1"/>
              <a:t>cuộc</a:t>
            </a:r>
            <a:r>
              <a:rPr lang="en-US" dirty="0"/>
              <a:t> </a:t>
            </a:r>
            <a:r>
              <a:rPr lang="en-US" dirty="0" err="1"/>
              <a:t>sống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cả</a:t>
            </a:r>
            <a:r>
              <a:rPr lang="en-US" dirty="0"/>
              <a:t> </a:t>
            </a:r>
            <a:r>
              <a:rPr lang="en-US" dirty="0" err="1"/>
              <a:t>thôn</a:t>
            </a:r>
            <a:r>
              <a:rPr lang="en-US" dirty="0"/>
              <a:t>. </a:t>
            </a: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15634FDA-FF4D-4E02-80E0-03B75C93E9A9}"/>
              </a:ext>
            </a:extLst>
          </p:cNvPr>
          <p:cNvSpPr txBox="1"/>
          <p:nvPr/>
        </p:nvSpPr>
        <p:spPr>
          <a:xfrm>
            <a:off x="694135" y="3464655"/>
            <a:ext cx="81329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 err="1"/>
              <a:t>Giáo</a:t>
            </a:r>
            <a:r>
              <a:rPr lang="en-US" dirty="0"/>
              <a:t> </a:t>
            </a:r>
            <a:r>
              <a:rPr lang="en-US" dirty="0" err="1"/>
              <a:t>dục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sinh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tinh</a:t>
            </a:r>
            <a:r>
              <a:rPr lang="en-US" dirty="0"/>
              <a:t> </a:t>
            </a:r>
            <a:r>
              <a:rPr lang="en-US" dirty="0" err="1"/>
              <a:t>thần</a:t>
            </a:r>
            <a:r>
              <a:rPr lang="en-US" dirty="0"/>
              <a:t> </a:t>
            </a:r>
            <a:r>
              <a:rPr lang="en-US" dirty="0" err="1"/>
              <a:t>dám</a:t>
            </a:r>
            <a:r>
              <a:rPr lang="en-US" dirty="0"/>
              <a:t> </a:t>
            </a:r>
            <a:r>
              <a:rPr lang="en-US" dirty="0" err="1"/>
              <a:t>nghĩa</a:t>
            </a:r>
            <a:r>
              <a:rPr lang="en-US" dirty="0"/>
              <a:t>, </a:t>
            </a:r>
            <a:r>
              <a:rPr lang="en-US" dirty="0" err="1"/>
              <a:t>dám</a:t>
            </a:r>
            <a:r>
              <a:rPr lang="en-US" dirty="0"/>
              <a:t> </a:t>
            </a:r>
            <a:r>
              <a:rPr lang="en-US" dirty="0" err="1"/>
              <a:t>làm</a:t>
            </a:r>
            <a:r>
              <a:rPr lang="en-US" dirty="0"/>
              <a:t>, </a:t>
            </a:r>
            <a:r>
              <a:rPr lang="en-US" dirty="0" err="1"/>
              <a:t>sáng</a:t>
            </a:r>
            <a:r>
              <a:rPr lang="en-US" dirty="0"/>
              <a:t> </a:t>
            </a:r>
            <a:r>
              <a:rPr lang="en-US" dirty="0" err="1"/>
              <a:t>tạo</a:t>
            </a:r>
            <a:r>
              <a:rPr lang="en-US" dirty="0"/>
              <a:t> 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,     </a:t>
            </a:r>
            <a:r>
              <a:rPr lang="en-US" dirty="0" err="1"/>
              <a:t>lao</a:t>
            </a:r>
            <a:r>
              <a:rPr lang="en-US" dirty="0"/>
              <a:t> </a:t>
            </a:r>
            <a:r>
              <a:rPr lang="en-US" dirty="0" err="1"/>
              <a:t>động</a:t>
            </a:r>
            <a:r>
              <a:rPr lang="en-US" dirty="0"/>
              <a:t>, </a:t>
            </a:r>
            <a:r>
              <a:rPr lang="en-US" dirty="0" err="1"/>
              <a:t>đem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điều</a:t>
            </a:r>
            <a:r>
              <a:rPr lang="en-US" dirty="0"/>
              <a:t> </a:t>
            </a:r>
            <a:r>
              <a:rPr lang="en-US" dirty="0" err="1"/>
              <a:t>tốt</a:t>
            </a:r>
            <a:r>
              <a:rPr lang="en-US" dirty="0"/>
              <a:t> </a:t>
            </a:r>
            <a:r>
              <a:rPr lang="en-US" dirty="0" err="1"/>
              <a:t>đẹp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cuộc</a:t>
            </a:r>
            <a:r>
              <a:rPr lang="en-US" dirty="0"/>
              <a:t> </a:t>
            </a:r>
            <a:r>
              <a:rPr lang="en-US" dirty="0" err="1"/>
              <a:t>sống</a:t>
            </a:r>
            <a:r>
              <a:rPr lang="en-US" dirty="0"/>
              <a:t>, </a:t>
            </a:r>
            <a:r>
              <a:rPr lang="en-US" dirty="0" err="1"/>
              <a:t>cho</a:t>
            </a:r>
            <a:r>
              <a:rPr lang="en-US" dirty="0"/>
              <a:t> con </a:t>
            </a:r>
            <a:r>
              <a:rPr lang="en-US" dirty="0" err="1"/>
              <a:t>người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95055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6" grpId="0"/>
      <p:bldP spid="32" grpId="0" animBg="1"/>
      <p:bldP spid="35" grpId="0"/>
      <p:bldP spid="37" grpId="0" animBg="1"/>
      <p:bldP spid="40" grpId="0"/>
      <p:bldP spid="2" grpId="0"/>
      <p:bldP spid="8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2C559FC-CF42-4771-BB23-B8818ECC5CC5}"/>
              </a:ext>
            </a:extLst>
          </p:cNvPr>
          <p:cNvSpPr/>
          <p:nvPr/>
        </p:nvSpPr>
        <p:spPr>
          <a:xfrm>
            <a:off x="1036638" y="716343"/>
            <a:ext cx="7391400" cy="76993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altLang="en-US" sz="4400" dirty="0">
                <a:solidFill>
                  <a:srgbClr val="0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Bài</a:t>
            </a:r>
            <a:r>
              <a:rPr lang="en-US" altLang="en-US" sz="2800" dirty="0">
                <a:solidFill>
                  <a:srgbClr val="0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này</a:t>
            </a:r>
            <a:r>
              <a:rPr lang="en-US" altLang="en-US" sz="2800" dirty="0">
                <a:solidFill>
                  <a:srgbClr val="0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được</a:t>
            </a:r>
            <a:r>
              <a:rPr lang="en-US" altLang="en-US" sz="2800" dirty="0">
                <a:solidFill>
                  <a:srgbClr val="0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chia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làm</a:t>
            </a:r>
            <a:r>
              <a:rPr lang="en-US" altLang="en-US" sz="2800" dirty="0">
                <a:solidFill>
                  <a:srgbClr val="0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3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đoạn</a:t>
            </a:r>
            <a:r>
              <a:rPr lang="en-US" altLang="en-US" sz="2800" dirty="0">
                <a:solidFill>
                  <a:srgbClr val="0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:</a:t>
            </a:r>
            <a:endParaRPr lang="en-US" sz="28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72ACBB1-6CAB-4DC0-8A8F-60264FFE4B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1398588"/>
            <a:ext cx="8763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vi-VN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altLang="vi-VN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  <a:r>
              <a:rPr lang="en-US" altLang="vi-VN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vi-VN" sz="2800" dirty="0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Khách</a:t>
            </a:r>
            <a:r>
              <a:rPr lang="en-US" altLang="vi-VN" sz="2800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vi-VN" sz="2800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altLang="vi-VN" sz="2800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 </a:t>
            </a:r>
            <a:r>
              <a:rPr lang="en-US" altLang="vi-VN" sz="2800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altLang="vi-VN" sz="2800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hoang</a:t>
            </a:r>
            <a:r>
              <a:rPr lang="en-US" altLang="vi-VN" sz="2800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altLang="vi-VN" sz="2800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lúa</a:t>
            </a:r>
            <a:r>
              <a:rPr lang="en-US" altLang="vi-VN" sz="2800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altLang="vi-VN" sz="2800" i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E23DB75-84B9-4321-A800-FCAEF69737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2070257"/>
            <a:ext cx="85344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vi-VN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altLang="vi-VN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altLang="vi-VN" sz="2800" dirty="0" err="1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vi-VN" sz="2800" dirty="0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altLang="vi-VN" sz="2800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vi-VN" sz="2800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altLang="vi-VN" sz="2800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…. </a:t>
            </a:r>
            <a:r>
              <a:rPr lang="en-US" altLang="vi-VN" sz="2800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vi-VN" sz="2800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altLang="vi-VN" sz="2800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nữa</a:t>
            </a:r>
            <a:r>
              <a:rPr lang="en-US" altLang="vi-VN" sz="2800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altLang="vi-VN" sz="2800" i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3149355-900B-4E45-BFA6-97C93936D1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2741926"/>
            <a:ext cx="81534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vi-VN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altLang="vi-VN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</a:t>
            </a:r>
            <a:r>
              <a:rPr lang="en-US" altLang="vi-VN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vi-VN" sz="2800" dirty="0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altLang="vi-VN" sz="2800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vi-VN" sz="2800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vi-VN" sz="2800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cấy</a:t>
            </a:r>
            <a:r>
              <a:rPr lang="en-US" altLang="vi-VN" sz="2800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lúa</a:t>
            </a:r>
            <a:r>
              <a:rPr lang="en-US" altLang="vi-VN" sz="2800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r>
              <a:rPr lang="en-US" altLang="vi-VN" sz="2800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gửi</a:t>
            </a:r>
            <a:r>
              <a:rPr lang="en-US" altLang="vi-VN" sz="2800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altLang="vi-VN" sz="2800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khen</a:t>
            </a:r>
            <a:r>
              <a:rPr lang="en-US" altLang="vi-VN" sz="2800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ngợi</a:t>
            </a:r>
            <a:r>
              <a:rPr lang="en-US" altLang="vi-VN" sz="2800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altLang="vi-VN" sz="2800" i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C4E791F2-A928-4DC3-B7DA-1A9FEB6B1FD2}"/>
              </a:ext>
            </a:extLst>
          </p:cNvPr>
          <p:cNvSpPr txBox="1"/>
          <p:nvPr/>
        </p:nvSpPr>
        <p:spPr>
          <a:xfrm>
            <a:off x="266700" y="0"/>
            <a:ext cx="33843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800" b="1" u="sng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altLang="en-US" sz="28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u="sng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lang="en-US" altLang="en-US" sz="2800" b="1" u="sng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41595523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|19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.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1.9"/>
</p:tagLst>
</file>

<file path=ppt/theme/theme1.xml><?xml version="1.0" encoding="utf-8"?>
<a:theme xmlns:a="http://schemas.openxmlformats.org/drawingml/2006/main" name="Cover and End Slide Master">
  <a:themeElements>
    <a:clrScheme name="ALLPPT-COLOR-A0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0DD2D9"/>
      </a:accent1>
      <a:accent2>
        <a:srgbClr val="0DD2D9"/>
      </a:accent2>
      <a:accent3>
        <a:srgbClr val="0DD2D9"/>
      </a:accent3>
      <a:accent4>
        <a:srgbClr val="0DD2D9"/>
      </a:accent4>
      <a:accent5>
        <a:srgbClr val="0DD2D9"/>
      </a:accent5>
      <a:accent6>
        <a:srgbClr val="0DD2D9"/>
      </a:accent6>
      <a:hlink>
        <a:srgbClr val="000000"/>
      </a:hlink>
      <a:folHlink>
        <a:srgbClr val="000000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ontents Slide Master">
  <a:themeElements>
    <a:clrScheme name="ALLPPT-COLOR-A0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0DD2D9"/>
      </a:accent1>
      <a:accent2>
        <a:srgbClr val="0DD2D9"/>
      </a:accent2>
      <a:accent3>
        <a:srgbClr val="0DD2D9"/>
      </a:accent3>
      <a:accent4>
        <a:srgbClr val="0DD2D9"/>
      </a:accent4>
      <a:accent5>
        <a:srgbClr val="0DD2D9"/>
      </a:accent5>
      <a:accent6>
        <a:srgbClr val="0DD2D9"/>
      </a:accent6>
      <a:hlink>
        <a:srgbClr val="000000"/>
      </a:hlink>
      <a:folHlink>
        <a:srgbClr val="000000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Section Break Slide Master">
  <a:themeElements>
    <a:clrScheme name="ALLPPT-COLOR-A0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0DD2D9"/>
      </a:accent1>
      <a:accent2>
        <a:srgbClr val="0DD2D9"/>
      </a:accent2>
      <a:accent3>
        <a:srgbClr val="0DD2D9"/>
      </a:accent3>
      <a:accent4>
        <a:srgbClr val="0DD2D9"/>
      </a:accent4>
      <a:accent5>
        <a:srgbClr val="0DD2D9"/>
      </a:accent5>
      <a:accent6>
        <a:srgbClr val="0DD2D9"/>
      </a:accent6>
      <a:hlink>
        <a:srgbClr val="000000"/>
      </a:hlink>
      <a:folHlink>
        <a:srgbClr val="000000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2406</TotalTime>
  <Words>1595</Words>
  <Application>Microsoft Office PowerPoint</Application>
  <PresentationFormat>On-screen Show (16:9)</PresentationFormat>
  <Paragraphs>147</Paragraphs>
  <Slides>28</Slides>
  <Notes>5</Notes>
  <HiddenSlides>0</HiddenSlides>
  <MMClips>7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28</vt:i4>
      </vt:variant>
    </vt:vector>
  </HeadingPairs>
  <TitlesOfParts>
    <vt:vector size="37" baseType="lpstr">
      <vt:lpstr>맑은 고딕</vt:lpstr>
      <vt:lpstr>Arial</vt:lpstr>
      <vt:lpstr>Calibri</vt:lpstr>
      <vt:lpstr>Times New Roman</vt:lpstr>
      <vt:lpstr>VnBangkok</vt:lpstr>
      <vt:lpstr>VNbritannic</vt:lpstr>
      <vt:lpstr>Cover and End Slide Master</vt:lpstr>
      <vt:lpstr>Contents Slide Master</vt:lpstr>
      <vt:lpstr>Section Break Slide Master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GoogleSlidesPPT.com;Allppt.com</dc:creator>
  <cp:lastModifiedBy>Hà Minh Châu</cp:lastModifiedBy>
  <cp:revision>92</cp:revision>
  <dcterms:created xsi:type="dcterms:W3CDTF">2016-12-05T23:26:54Z</dcterms:created>
  <dcterms:modified xsi:type="dcterms:W3CDTF">2022-01-11T16:30:22Z</dcterms:modified>
</cp:coreProperties>
</file>