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90" r:id="rId2"/>
    <p:sldId id="400" r:id="rId3"/>
    <p:sldId id="401" r:id="rId4"/>
    <p:sldId id="402" r:id="rId5"/>
    <p:sldId id="399" r:id="rId6"/>
    <p:sldId id="403" r:id="rId7"/>
    <p:sldId id="404" r:id="rId8"/>
    <p:sldId id="4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595C-18A5-425E-BE8D-89E68E49813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E53D-2084-460E-9E70-87A1D0E54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" name="Google Shape;7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6" name="Google Shape;7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5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9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9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2" y="151783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3"/>
            <a:ext cx="215884" cy="194554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4555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1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1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773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5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9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2" y="151783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6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3"/>
            <a:ext cx="215884" cy="194554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2" y="5217918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10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1"/>
            <a:ext cx="485736" cy="1259298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0" name="Google Shape;2100;p8"/>
          <p:cNvSpPr/>
          <p:nvPr/>
        </p:nvSpPr>
        <p:spPr>
          <a:xfrm>
            <a:off x="10711048" y="5950858"/>
            <a:ext cx="648046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3" name="Google Shape;2103;p8"/>
          <p:cNvSpPr/>
          <p:nvPr/>
        </p:nvSpPr>
        <p:spPr>
          <a:xfrm>
            <a:off x="10952488" y="6272520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4" name="Google Shape;2104;p8"/>
          <p:cNvSpPr/>
          <p:nvPr/>
        </p:nvSpPr>
        <p:spPr>
          <a:xfrm>
            <a:off x="10864404" y="6495517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6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6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3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3" name="Google Shape;2113;p8"/>
          <p:cNvSpPr/>
          <p:nvPr/>
        </p:nvSpPr>
        <p:spPr>
          <a:xfrm>
            <a:off x="11046616" y="633151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4" name="Google Shape;2114;p8"/>
          <p:cNvSpPr/>
          <p:nvPr/>
        </p:nvSpPr>
        <p:spPr>
          <a:xfrm>
            <a:off x="11020851" y="6265364"/>
            <a:ext cx="35882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2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6" name="Google Shape;2116;p8"/>
          <p:cNvSpPr/>
          <p:nvPr/>
        </p:nvSpPr>
        <p:spPr>
          <a:xfrm>
            <a:off x="11284192" y="625417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1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9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2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4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5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6" name="Google Shape;2126;p8"/>
          <p:cNvSpPr/>
          <p:nvPr/>
        </p:nvSpPr>
        <p:spPr>
          <a:xfrm>
            <a:off x="10120636" y="6021103"/>
            <a:ext cx="135998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7" name="Google Shape;2127;p8"/>
          <p:cNvSpPr/>
          <p:nvPr/>
        </p:nvSpPr>
        <p:spPr>
          <a:xfrm>
            <a:off x="10712661" y="631468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8" name="Google Shape;2128;p8"/>
          <p:cNvSpPr/>
          <p:nvPr/>
        </p:nvSpPr>
        <p:spPr>
          <a:xfrm>
            <a:off x="10673456" y="626761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9" name="Google Shape;2129;p8"/>
          <p:cNvSpPr/>
          <p:nvPr/>
        </p:nvSpPr>
        <p:spPr>
          <a:xfrm>
            <a:off x="10657768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9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5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9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7" name="Google Shape;2137;p8"/>
          <p:cNvSpPr/>
          <p:nvPr/>
        </p:nvSpPr>
        <p:spPr>
          <a:xfrm>
            <a:off x="10673456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6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7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5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5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6318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4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8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90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30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300"/>
            <a:ext cx="561362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8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7"/>
            <a:ext cx="1043986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8" y="3922164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7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1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2"/>
            <a:ext cx="485747" cy="1259326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9" y="-266318"/>
            <a:ext cx="648046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5" y="98215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3" y="459941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1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8" y="514868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0" y="580980"/>
            <a:ext cx="35882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4" y="59106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6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60" y="98472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1" y="219973"/>
            <a:ext cx="288386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5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4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6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9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2" y="625983"/>
            <a:ext cx="38130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6" y="558444"/>
            <a:ext cx="38130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1"/>
            <a:ext cx="38130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1" y="283181"/>
            <a:ext cx="38130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9"/>
            <a:ext cx="38130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3"/>
            <a:ext cx="38130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3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5"/>
            <a:ext cx="38130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3"/>
            <a:ext cx="38130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50" y="214242"/>
            <a:ext cx="38130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4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5" y="400460"/>
            <a:ext cx="38130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3" y="5783900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4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8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5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10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13626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42D1-CDD3-48D1-AD09-B28CE2C476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3" r:id="rId13"/>
    <p:sldLayoutId id="214748370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F63A8E-ACD1-5CB5-52D8-A12405333046}"/>
              </a:ext>
            </a:extLst>
          </p:cNvPr>
          <p:cNvSpPr txBox="1"/>
          <p:nvPr/>
        </p:nvSpPr>
        <p:spPr>
          <a:xfrm>
            <a:off x="885594" y="383940"/>
            <a:ext cx="103785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206A1-8511-C392-6C1B-625B0BF04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56"/>
          <a:stretch/>
        </p:blipFill>
        <p:spPr>
          <a:xfrm>
            <a:off x="4470239" y="2753820"/>
            <a:ext cx="3255015" cy="39673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786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15" y="804434"/>
            <a:ext cx="8250389" cy="5671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Trang Phục Dân Tộc Thiểu Số Hình ảnh PNG | Vector và các tập tin PSD | Tải  về miễn phí trên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4500" l="10000" r="90000">
                        <a14:foregroundMark x1="32333" y1="6250" x2="39833" y2="14083"/>
                        <a14:foregroundMark x1="40417" y1="90167" x2="54750" y2="92500"/>
                        <a14:foregroundMark x1="54750" y1="92500" x2="77417" y2="91500"/>
                        <a14:foregroundMark x1="21917" y1="90250" x2="68417" y2="93083"/>
                        <a14:foregroundMark x1="19917" y1="90333" x2="28000" y2="93667"/>
                        <a14:foregroundMark x1="28000" y1="93667" x2="45167" y2="94500"/>
                        <a14:foregroundMark x1="45167" y1="94500" x2="69750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88" y="5166893"/>
            <a:ext cx="2276581" cy="18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1390411" y="81740"/>
            <a:ext cx="3412594" cy="510778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 err="1">
                <a:solidFill>
                  <a:srgbClr val="FF0000"/>
                </a:solidFill>
                <a:latin typeface="+mj-lt"/>
                <a:cs typeface="Baloo 2 SemiBold" panose="020B0604020202020204" charset="0"/>
              </a:rPr>
              <a:t>Đoán</a:t>
            </a:r>
            <a:r>
              <a:rPr lang="vi-VN" sz="2400" dirty="0">
                <a:solidFill>
                  <a:srgbClr val="FF0000"/>
                </a:solidFill>
                <a:latin typeface="+mj-lt"/>
                <a:cs typeface="Baloo 2 SemiBold" panose="020B060402020202020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  <a:cs typeface="Baloo 2 SemiBold" panose="020B0604020202020204" charset="0"/>
              </a:rPr>
              <a:t>nội</a:t>
            </a:r>
            <a:r>
              <a:rPr lang="vi-VN" sz="2400" dirty="0">
                <a:solidFill>
                  <a:srgbClr val="FF0000"/>
                </a:solidFill>
                <a:latin typeface="+mj-lt"/>
                <a:cs typeface="Baloo 2 SemiBold" panose="020B0604020202020204" charset="0"/>
              </a:rPr>
              <a:t> dung tranh</a:t>
            </a:r>
            <a:endParaRPr lang="en-US" sz="2400" dirty="0">
              <a:solidFill>
                <a:srgbClr val="FF0000"/>
              </a:solidFill>
              <a:latin typeface="+mj-lt"/>
              <a:cs typeface="Baloo 2 SemiBold" panose="020B060402020202020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9169238" y="249324"/>
            <a:ext cx="3022742" cy="1105848"/>
          </a:xfrm>
          <a:prstGeom prst="cloud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cặp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94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5891" y="3916800"/>
            <a:ext cx="5193390" cy="1736646"/>
          </a:xfrm>
          <a:prstGeom prst="roundRect">
            <a:avLst/>
          </a:prstGeom>
          <a:solidFill>
            <a:srgbClr val="FFCCCC"/>
          </a:solidFill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Tranh 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1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Cảnh vườn hoa, có nhiều bông hoa nở rực rỡ. Ở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vườn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1 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cây xương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rồng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mọc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đầy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 gai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và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 không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có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 hoa.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Chắc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nó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buồn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lắm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.</a:t>
            </a:r>
            <a:endParaRPr lang="en-US" sz="2400" dirty="0">
              <a:solidFill>
                <a:srgbClr val="00006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Hình ảnh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7" y="367830"/>
            <a:ext cx="5541598" cy="3381847"/>
          </a:xfrm>
          <a:prstGeom prst="rect">
            <a:avLst/>
          </a:prstGeom>
        </p:spPr>
      </p:pic>
      <p:pic>
        <p:nvPicPr>
          <p:cNvPr id="9" name="Hình ảnh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322" y="565431"/>
            <a:ext cx="4903988" cy="3343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4884" y="3916800"/>
            <a:ext cx="5872316" cy="2145268"/>
          </a:xfrm>
          <a:prstGeom prst="roundRect">
            <a:avLst/>
          </a:prstGeom>
          <a:solidFill>
            <a:srgbClr val="FFCCCC"/>
          </a:solidFill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Tranh 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Baloo 2 SemiBold" panose="020B0604020202020204" charset="0"/>
              </a:rPr>
              <a:t>2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Cảnh trời nắng như đổ lửa, các cây hoa trong vườn héo rũ, riêng cây xương rồng (thân mập mạp) vẫn xanh tốt. Cây xương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rồng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như đang lo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lắng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cho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loài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hoa.</a:t>
            </a:r>
            <a:endParaRPr lang="en-US" sz="2400" dirty="0">
              <a:solidFill>
                <a:srgbClr val="00006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848394" y="-53547"/>
            <a:ext cx="4018964" cy="1237957"/>
          </a:xfrm>
          <a:prstGeom prst="cloud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lớp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4" descr="Trang Phục Dân Tộc Thiểu Số Hình ảnh PNG | Vector và các tập tin PSD | Tải  về miễn phí trê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4500" l="10000" r="90000">
                        <a14:foregroundMark x1="32333" y1="6250" x2="39833" y2="14083"/>
                        <a14:foregroundMark x1="40417" y1="90167" x2="54750" y2="92500"/>
                        <a14:foregroundMark x1="54750" y1="92500" x2="77417" y2="91500"/>
                        <a14:foregroundMark x1="21917" y1="90250" x2="68417" y2="93083"/>
                        <a14:foregroundMark x1="19917" y1="90333" x2="28000" y2="93667"/>
                        <a14:foregroundMark x1="28000" y1="93667" x2="45167" y2="94500"/>
                        <a14:foregroundMark x1="45167" y1="94500" x2="69750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4380" y="1497156"/>
            <a:ext cx="1770144" cy="18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03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74" y="503581"/>
            <a:ext cx="4437185" cy="3534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4400" y="4786939"/>
            <a:ext cx="5729900" cy="1328023"/>
          </a:xfrm>
          <a:prstGeom prst="roundRect">
            <a:avLst/>
          </a:prstGeom>
          <a:solidFill>
            <a:srgbClr val="B0D9DB"/>
          </a:solidFill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Tranh 3: Cây xương rồng giơ tay năm lấy lá cây của các loài hoa đang héo rũ nâng lên.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cây hoa như tươi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dần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rgbClr val="00006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633091" y="4786938"/>
            <a:ext cx="5433437" cy="1328023"/>
          </a:xfrm>
          <a:prstGeom prst="roundRect">
            <a:avLst/>
          </a:prstGeom>
          <a:solidFill>
            <a:srgbClr val="B0D9DB"/>
          </a:solidFill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Tranh 4: Cây xương rồng nở hoa đẹp rực rỡ.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Nó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đang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cười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rất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vui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vì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sự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thay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đổi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diệu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400" dirty="0" err="1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kì</a:t>
            </a:r>
            <a:r>
              <a:rPr lang="vi-VN" sz="2400" dirty="0">
                <a:solidFill>
                  <a:srgbClr val="00006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.</a:t>
            </a:r>
            <a:endParaRPr lang="en-US" sz="2400" dirty="0">
              <a:solidFill>
                <a:srgbClr val="00006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Hình ản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2" y="548387"/>
            <a:ext cx="4722762" cy="3543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loud 10"/>
          <p:cNvSpPr/>
          <p:nvPr/>
        </p:nvSpPr>
        <p:spPr>
          <a:xfrm>
            <a:off x="5106792" y="-70591"/>
            <a:ext cx="4018964" cy="1237957"/>
          </a:xfrm>
          <a:prstGeom prst="cloud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lớp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4" descr="Trang Phục Dân Tộc Thiểu Số Hình ảnh PNG | Vector và các tập tin PSD | Tải  về miễn phí trê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4500" l="10000" r="90000">
                        <a14:foregroundMark x1="32333" y1="6250" x2="39833" y2="14083"/>
                        <a14:foregroundMark x1="40417" y1="90167" x2="54750" y2="92500"/>
                        <a14:foregroundMark x1="54750" y1="92500" x2="77417" y2="91500"/>
                        <a14:foregroundMark x1="21917" y1="90250" x2="68417" y2="93083"/>
                        <a14:foregroundMark x1="19917" y1="90333" x2="28000" y2="93667"/>
                        <a14:foregroundMark x1="28000" y1="93667" x2="45167" y2="94500"/>
                        <a14:foregroundMark x1="45167" y1="94500" x2="69750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2488" y="2883551"/>
            <a:ext cx="2276581" cy="18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81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396" y="462206"/>
            <a:ext cx="8869681" cy="6096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189570" y="376552"/>
            <a:ext cx="3031301" cy="5788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dirty="0">
                <a:solidFill>
                  <a:srgbClr val="FF0000"/>
                </a:solidFill>
                <a:latin typeface="+mj-lt"/>
                <a:cs typeface="Arial" pitchFamily="34" charset="0"/>
              </a:rPr>
              <a:t>Nghe </a:t>
            </a:r>
            <a:r>
              <a:rPr lang="vi-VN" sz="2800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kể</a:t>
            </a:r>
            <a:r>
              <a:rPr lang="vi-VN" sz="2800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chuyện</a:t>
            </a:r>
            <a:endParaRPr lang="en-US" sz="28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4" descr="Trang Phục Dân Tộc Thiểu Số Hình ảnh PNG | Vector và các tập tin PSD | Tải  về miễn phí trên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4500" l="10000" r="90000">
                        <a14:foregroundMark x1="32333" y1="6250" x2="39833" y2="14083"/>
                        <a14:foregroundMark x1="40417" y1="90167" x2="54750" y2="92500"/>
                        <a14:foregroundMark x1="54750" y1="92500" x2="77417" y2="91500"/>
                        <a14:foregroundMark x1="21917" y1="90250" x2="68417" y2="93083"/>
                        <a14:foregroundMark x1="19917" y1="90333" x2="28000" y2="93667"/>
                        <a14:foregroundMark x1="28000" y1="93667" x2="45167" y2="94500"/>
                        <a14:foregroundMark x1="45167" y1="94500" x2="69750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88" y="5166893"/>
            <a:ext cx="2276581" cy="18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38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734" y="540714"/>
            <a:ext cx="8869681" cy="6096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6"/>
          <p:cNvSpPr txBox="1"/>
          <p:nvPr/>
        </p:nvSpPr>
        <p:spPr>
          <a:xfrm>
            <a:off x="128743" y="756335"/>
            <a:ext cx="2811991" cy="919401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rang Phục Dân Tộc Thiểu Số Hình ảnh PNG | Vector và các tập tin PSD | Tải  về miễn phí trên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4500" l="10000" r="90000">
                        <a14:foregroundMark x1="32333" y1="6250" x2="39833" y2="14083"/>
                        <a14:foregroundMark x1="40417" y1="90167" x2="54750" y2="92500"/>
                        <a14:foregroundMark x1="54750" y1="92500" x2="77417" y2="91500"/>
                        <a14:foregroundMark x1="21917" y1="90250" x2="68417" y2="93083"/>
                        <a14:foregroundMark x1="19917" y1="90333" x2="28000" y2="93667"/>
                        <a14:foregroundMark x1="28000" y1="93667" x2="45167" y2="94500"/>
                        <a14:foregroundMark x1="45167" y1="94500" x2="69750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88" y="5166893"/>
            <a:ext cx="2276581" cy="18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47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" y="681962"/>
            <a:ext cx="6209128" cy="4484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Hộp Văn bản 1"/>
          <p:cNvSpPr txBox="1"/>
          <p:nvPr/>
        </p:nvSpPr>
        <p:spPr>
          <a:xfrm>
            <a:off x="7129816" y="1070249"/>
            <a:ext cx="4595447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cs typeface="Baloo 2 SemiBold" panose="020B0604020202020204" charset="0"/>
              </a:rPr>
              <a:t>Cây xương rồng dang tay cứu</a:t>
            </a:r>
            <a:r>
              <a:rPr kumimoji="0" lang="vi-VN" sz="28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cs typeface="Baloo 2 SemiBold" panose="020B0604020202020204" charset="0"/>
              </a:rPr>
              <a:t> các l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oài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hoa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vườn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mà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không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để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bụng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chuyện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các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loài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hoa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chế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giễu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, chê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bai m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Baloo 2 SemiBold" panose="020B0604020202020204" charset="0"/>
              </a:rPr>
              <a:t>Hành động đó đã làm bà tiên cảm động, biến ước mơ đó thành sự thật. Đó là cách giải thích về cây xương rồng - loài cây nở hoa vào mùa hạ.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cs typeface="Baloo 2 SemiBold" panose="020B0604020202020204" charset="0"/>
            </a:endParaRPr>
          </a:p>
        </p:txBody>
      </p:sp>
      <p:pic>
        <p:nvPicPr>
          <p:cNvPr id="4" name="Picture 4" descr="Trang Phục Dân Tộc Thiểu Số Hình ảnh PNG | Vector và các tập tin PSD | Tải  về miễn phí trên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4500" l="10000" r="90000">
                        <a14:foregroundMark x1="32333" y1="6250" x2="39833" y2="14083"/>
                        <a14:foregroundMark x1="40417" y1="90167" x2="54750" y2="92500"/>
                        <a14:foregroundMark x1="54750" y1="92500" x2="77417" y2="91500"/>
                        <a14:foregroundMark x1="21917" y1="90250" x2="68417" y2="93083"/>
                        <a14:foregroundMark x1="19917" y1="90333" x2="28000" y2="93667"/>
                        <a14:foregroundMark x1="28000" y1="93667" x2="45167" y2="94500"/>
                        <a14:foregroundMark x1="45167" y1="94500" x2="69750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88" y="5166893"/>
            <a:ext cx="2276581" cy="18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6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132765" y="2328445"/>
            <a:ext cx="9999904" cy="1697645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393366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246</Words>
  <Application>Microsoft Office PowerPoint</Application>
  <PresentationFormat>Widescreen</PresentationFormat>
  <Paragraphs>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Inconsolata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Thang</cp:lastModifiedBy>
  <cp:revision>34</cp:revision>
  <dcterms:created xsi:type="dcterms:W3CDTF">2022-07-23T06:59:00Z</dcterms:created>
  <dcterms:modified xsi:type="dcterms:W3CDTF">2022-09-22T06:22:43Z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B0F733E69D6844698F84B7914B57CCD2</vt:lpwstr>
  </property>
  <property fmtid="{D5CDD505-2E9C-101B-9397-08002B2CF9AE}" pid="3" name="KSOProductBuildVer">
    <vt:lpwstr>1033-11.2.0.11191</vt:lpwstr>
  </property>
</Properties>
</file>