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2320</Words>
  <Application>Microsoft Office PowerPoint</Application>
  <PresentationFormat>Widescreen</PresentationFormat>
  <Paragraphs>183</Paragraphs>
  <Slides>26</Slides>
  <Notes>25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Arial</vt:lpstr>
      <vt:lpstr>Arial-Rounded</vt:lpstr>
      <vt:lpstr>Calibri</vt:lpstr>
      <vt:lpstr>Coiny</vt:lpstr>
      <vt:lpstr>iCiel Cadena</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Nguyen Thang</cp:lastModifiedBy>
  <cp:revision>65</cp:revision>
  <dcterms:created xsi:type="dcterms:W3CDTF">2022-04-20T14:22:21Z</dcterms:created>
  <dcterms:modified xsi:type="dcterms:W3CDTF">2022-09-22T05:30:33Z</dcterms:modified>
</cp:coreProperties>
</file>