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64" r:id="rId3"/>
    <p:sldId id="256" r:id="rId4"/>
    <p:sldId id="274" r:id="rId5"/>
    <p:sldId id="257" r:id="rId6"/>
    <p:sldId id="277" r:id="rId7"/>
    <p:sldId id="276" r:id="rId8"/>
    <p:sldId id="279" r:id="rId9"/>
    <p:sldId id="281" r:id="rId10"/>
    <p:sldId id="263" r:id="rId11"/>
    <p:sldId id="283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0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5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636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68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394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22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64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3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0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3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0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3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6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6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4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011" y="1490663"/>
            <a:ext cx="79176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" descr="0830js5b15daddi012pz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352800"/>
            <a:ext cx="34171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5" descr="0830js5b15daddi012pz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86101"/>
            <a:ext cx="34171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2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4825604"/>
            <a:ext cx="7715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22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042" y="4843463"/>
            <a:ext cx="7715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8"/>
          <p:cNvSpPr>
            <a:spLocks noChangeArrowheads="1" noChangeShapeType="1" noTextEdit="1"/>
          </p:cNvSpPr>
          <p:nvPr/>
        </p:nvSpPr>
        <p:spPr bwMode="auto">
          <a:xfrm>
            <a:off x="594053" y="3745831"/>
            <a:ext cx="857885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( 168 )</a:t>
            </a:r>
          </a:p>
        </p:txBody>
      </p:sp>
    </p:spTree>
    <p:extLst>
      <p:ext uri="{BB962C8B-B14F-4D97-AF65-F5344CB8AC3E}">
        <p14:creationId xmlns:p14="http://schemas.microsoft.com/office/powerpoint/2010/main" val="33541992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62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10"/>
          <p:cNvSpPr>
            <a:spLocks noChangeArrowheads="1" noChangeShapeType="1" noTextEdit="1"/>
          </p:cNvSpPr>
          <p:nvPr/>
        </p:nvSpPr>
        <p:spPr bwMode="auto">
          <a:xfrm>
            <a:off x="3657600" y="1066800"/>
            <a:ext cx="27432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6628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193800"/>
            <a:ext cx="24384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990600" y="3429000"/>
            <a:ext cx="84518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C¶m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¬n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c¸c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em</a:t>
            </a: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</a:p>
          <a:p>
            <a:pPr algn="ctr">
              <a:defRPr/>
            </a:pP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ransition advTm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LINH TINH\Sinh nhật\10169334_1531319403778691_100548604007998968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0"/>
            <a:ext cx="8534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3"/>
          <p:cNvSpPr>
            <a:spLocks noChangeArrowheads="1"/>
          </p:cNvSpPr>
          <p:nvPr/>
        </p:nvSpPr>
        <p:spPr bwMode="auto">
          <a:xfrm>
            <a:off x="381000" y="1219200"/>
            <a:ext cx="8001000" cy="502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Kiểm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tra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cũ</a:t>
            </a:r>
            <a:endParaRPr lang="en-US" sz="4800" b="1" dirty="0">
              <a:solidFill>
                <a:srgbClr val="FF000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763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168)</a:t>
            </a:r>
          </a:p>
          <a:p>
            <a:pPr marL="742950" indent="-742950">
              <a:buAutoNum type="alphaLcParenR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(13 829 + 20 718)  x  2 </a:t>
            </a:r>
          </a:p>
          <a:p>
            <a:pPr marL="742950" indent="-742950"/>
            <a:endParaRPr lang="en-US" sz="40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   ( 20 354 – 9638)  x  4   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   14 523 – 24 964  :  4 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    97 012 – 21 506  x  4 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763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168)</a:t>
            </a:r>
          </a:p>
          <a:p>
            <a:pPr marL="742950" indent="-742950">
              <a:buAutoNum type="alphaLcParenR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(13 829 + 20 718) x 2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34 547 x 2</a:t>
            </a:r>
          </a:p>
          <a:p>
            <a:pPr marL="742950" indent="-742950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= 69 094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( 20 354 – 9638) x 4  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10 716 x 4</a:t>
            </a:r>
          </a:p>
          <a:p>
            <a:pPr marL="742950" indent="-742950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= 42 864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14 523 – 24 964 : 4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14 523 – 6 241</a:t>
            </a:r>
          </a:p>
          <a:p>
            <a:pPr marL="742950" indent="-742950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= 8 282</a:t>
            </a:r>
          </a:p>
          <a:p>
            <a:pPr marL="742950" indent="-742950"/>
            <a:r>
              <a:rPr lang="en-US" sz="4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97 012 – 21 506 x 4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97 012 – 86024</a:t>
            </a:r>
          </a:p>
          <a:p>
            <a:pPr marL="742950" indent="-742950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= 10 988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6934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3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: 75 000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2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:  … 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8956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75 000 : 3  =  25 000 (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25 000 x 2 = 50 000 (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50 000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381000" y="1143000"/>
            <a:ext cx="838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75 000 : 3  =  25 000 (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75 000 – 25 000  =  50 000 (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50 000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8288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(75 000 : 3) x 2  = 50 000 (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50 000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990600"/>
            <a:ext cx="8686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 2dm 4cm.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 Chu vi     : 2 dm 4cm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:  …</a:t>
            </a:r>
            <a:r>
              <a:rPr lang="en-US" sz="4000" dirty="0"/>
              <a:t> </a:t>
            </a:r>
            <a:r>
              <a:rPr lang="en-US" sz="4000" b="1" dirty="0">
                <a:latin typeface=".VnArial Narrow" pitchFamily="34" charset="0"/>
              </a:rPr>
              <a:t>cm</a:t>
            </a:r>
            <a:r>
              <a:rPr lang="en-US" sz="4000" b="1" baseline="30000" dirty="0">
                <a:latin typeface=".VnArial Narrow" pitchFamily="34" charset="0"/>
              </a:rPr>
              <a:t>2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762000"/>
            <a:ext cx="8305800" cy="5427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2dm 4cm = 24 cm</a:t>
            </a:r>
          </a:p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ctr">
              <a:buAutoNum type="arabicPlain" startAt="24"/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4 = 6 ( cm)</a:t>
            </a:r>
          </a:p>
          <a:p>
            <a:pPr marL="742950" indent="-742950"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ctr">
              <a:buAutoNum type="arabicPlain" startAt="6"/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 6  = 36 </a:t>
            </a:r>
            <a:r>
              <a:rPr lang="en-US" sz="4000" b="1" dirty="0">
                <a:solidFill>
                  <a:srgbClr val="FF0000"/>
                </a:solidFill>
              </a:rPr>
              <a:t>(cm</a:t>
            </a:r>
            <a:r>
              <a:rPr lang="en-US" sz="4000" b="1" baseline="30000" dirty="0">
                <a:solidFill>
                  <a:srgbClr val="FF0000"/>
                </a:solidFill>
              </a:rPr>
              <a:t>2 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  <a:r>
              <a:rPr lang="en-US" sz="4000" b="1" baseline="30000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</a:p>
          <a:p>
            <a:pPr marL="742950" indent="-742950" algn="ctr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36 </a:t>
            </a:r>
            <a:r>
              <a:rPr lang="en-US" sz="4000" dirty="0">
                <a:solidFill>
                  <a:srgbClr val="FF0000"/>
                </a:solidFill>
              </a:rPr>
              <a:t>(</a:t>
            </a:r>
            <a:r>
              <a:rPr lang="en-US" sz="4000" b="1" dirty="0">
                <a:solidFill>
                  <a:srgbClr val="FF0000"/>
                </a:solidFill>
              </a:rPr>
              <a:t>cm</a:t>
            </a:r>
            <a:r>
              <a:rPr lang="en-US" sz="4000" b="1" baseline="30000" dirty="0">
                <a:solidFill>
                  <a:srgbClr val="FF0000"/>
                </a:solidFill>
              </a:rPr>
              <a:t>2 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  <a:r>
              <a:rPr lang="en-US" sz="4000" b="1" baseline="30000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lain" startAt="6"/>
            </a:pPr>
            <a:endParaRPr lang="en-US" sz="4000" b="1" baseline="30000" dirty="0">
              <a:solidFill>
                <a:srgbClr val="FF0000"/>
              </a:solidFill>
              <a:latin typeface=".VnArial Narrow" pitchFamily="34" charset="0"/>
            </a:endParaRPr>
          </a:p>
          <a:p>
            <a:pPr marL="742950" indent="-742950" algn="ctr"/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</TotalTime>
  <Words>383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.VnArial Narrow</vt:lpstr>
      <vt:lpstr>.VnAvant</vt:lpstr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Nguyen Thang</cp:lastModifiedBy>
  <cp:revision>45</cp:revision>
  <dcterms:created xsi:type="dcterms:W3CDTF">2006-08-16T00:00:00Z</dcterms:created>
  <dcterms:modified xsi:type="dcterms:W3CDTF">2022-05-30T06:59:49Z</dcterms:modified>
</cp:coreProperties>
</file>