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av" ContentType="audio/x-wav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59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3" r:id="rId14"/>
    <p:sldId id="314" r:id="rId15"/>
    <p:sldId id="315" r:id="rId16"/>
    <p:sldId id="316" r:id="rId17"/>
    <p:sldId id="317" r:id="rId18"/>
    <p:sldId id="262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50882D-C1CD-4B6F-9290-865C46648591}">
  <a:tblStyle styleId="{6850882D-C1CD-4B6F-9290-865C466485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gf9ac5718e3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6" name="Google Shape;1566;gf9ac5718e3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ga3389e72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2" name="Google Shape;1662;ga3389e72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ga3389e722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9" name="Google Shape;1669;ga3389e722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Google Shape;1767;ga3389e722c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8" name="Google Shape;1768;ga3389e722c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ga34ad4b7e4_0_31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5" name="Google Shape;1705;ga34ad4b7e4_0_31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ga3389e722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0" name="Google Shape;1900;ga3389e722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0875" y="-136050"/>
            <a:ext cx="9385800" cy="5415600"/>
            <a:chOff x="-120875" y="-136050"/>
            <a:chExt cx="9385800" cy="54156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4107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8488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2868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7248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1628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26009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0389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34769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39149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43530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47910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52290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56670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61051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65431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69811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74191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78572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82952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87332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4572025" y="-42780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4572025" y="-38400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4572025" y="-34020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4572025" y="-29640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4572025" y="-25259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4572025" y="-20879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4572025" y="-16499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4572025" y="-12119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4572025" y="-7738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4572025" y="-3358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4572025" y="1021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1" name="Google Shape;41;p2"/>
          <p:cNvSpPr txBox="1">
            <a:spLocks noGrp="1"/>
          </p:cNvSpPr>
          <p:nvPr>
            <p:ph type="subTitle" idx="1"/>
          </p:nvPr>
        </p:nvSpPr>
        <p:spPr>
          <a:xfrm>
            <a:off x="2988175" y="3251975"/>
            <a:ext cx="3167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388" y="0"/>
            <a:ext cx="4001163" cy="1402783"/>
          </a:xfrm>
          <a:custGeom>
            <a:avLst/>
            <a:gdLst/>
            <a:ahLst/>
            <a:cxnLst/>
            <a:rect l="l" t="t" r="r" b="b"/>
            <a:pathLst>
              <a:path w="77209" h="27069" extrusionOk="0">
                <a:moveTo>
                  <a:pt x="0" y="0"/>
                </a:moveTo>
                <a:lnTo>
                  <a:pt x="0" y="23349"/>
                </a:lnTo>
                <a:cubicBezTo>
                  <a:pt x="3328" y="25602"/>
                  <a:pt x="7378" y="26895"/>
                  <a:pt x="11410" y="27052"/>
                </a:cubicBezTo>
                <a:cubicBezTo>
                  <a:pt x="11714" y="27063"/>
                  <a:pt x="12019" y="27069"/>
                  <a:pt x="12323" y="27069"/>
                </a:cubicBezTo>
                <a:cubicBezTo>
                  <a:pt x="19090" y="27069"/>
                  <a:pt x="25684" y="24270"/>
                  <a:pt x="31135" y="20225"/>
                </a:cubicBezTo>
                <a:cubicBezTo>
                  <a:pt x="35476" y="17008"/>
                  <a:pt x="39438" y="12886"/>
                  <a:pt x="44670" y="11538"/>
                </a:cubicBezTo>
                <a:cubicBezTo>
                  <a:pt x="46703" y="11015"/>
                  <a:pt x="48809" y="10949"/>
                  <a:pt x="50918" y="10949"/>
                </a:cubicBezTo>
                <a:cubicBezTo>
                  <a:pt x="51629" y="10949"/>
                  <a:pt x="52340" y="10956"/>
                  <a:pt x="53048" y="10956"/>
                </a:cubicBezTo>
                <a:cubicBezTo>
                  <a:pt x="53176" y="10956"/>
                  <a:pt x="53305" y="10956"/>
                  <a:pt x="53433" y="10955"/>
                </a:cubicBezTo>
                <a:cubicBezTo>
                  <a:pt x="59112" y="10931"/>
                  <a:pt x="64946" y="10165"/>
                  <a:pt x="69897" y="7384"/>
                </a:cubicBezTo>
                <a:cubicBezTo>
                  <a:pt x="72941" y="5672"/>
                  <a:pt x="75596" y="3072"/>
                  <a:pt x="772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6193024" y="3506300"/>
            <a:ext cx="2948599" cy="1637173"/>
          </a:xfrm>
          <a:custGeom>
            <a:avLst/>
            <a:gdLst/>
            <a:ahLst/>
            <a:cxnLst/>
            <a:rect l="l" t="t" r="r" b="b"/>
            <a:pathLst>
              <a:path w="67780" h="37634" extrusionOk="0">
                <a:moveTo>
                  <a:pt x="63884" y="1"/>
                </a:moveTo>
                <a:cubicBezTo>
                  <a:pt x="63807" y="1"/>
                  <a:pt x="63731" y="1"/>
                  <a:pt x="63654" y="2"/>
                </a:cubicBezTo>
                <a:cubicBezTo>
                  <a:pt x="55428" y="68"/>
                  <a:pt x="47159" y="3458"/>
                  <a:pt x="41709" y="9623"/>
                </a:cubicBezTo>
                <a:cubicBezTo>
                  <a:pt x="38219" y="13575"/>
                  <a:pt x="35667" y="18747"/>
                  <a:pt x="30862" y="20927"/>
                </a:cubicBezTo>
                <a:cubicBezTo>
                  <a:pt x="26140" y="23066"/>
                  <a:pt x="20580" y="21673"/>
                  <a:pt x="15518" y="22775"/>
                </a:cubicBezTo>
                <a:cubicBezTo>
                  <a:pt x="8248" y="24359"/>
                  <a:pt x="3141" y="30787"/>
                  <a:pt x="1" y="37634"/>
                </a:cubicBezTo>
                <a:lnTo>
                  <a:pt x="67780" y="37634"/>
                </a:lnTo>
                <a:lnTo>
                  <a:pt x="67780" y="234"/>
                </a:lnTo>
                <a:cubicBezTo>
                  <a:pt x="66490" y="81"/>
                  <a:pt x="65188" y="1"/>
                  <a:pt x="63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44;p2"/>
          <p:cNvGrpSpPr/>
          <p:nvPr/>
        </p:nvGrpSpPr>
        <p:grpSpPr>
          <a:xfrm>
            <a:off x="1568478" y="4771473"/>
            <a:ext cx="207652" cy="244604"/>
            <a:chOff x="4442100" y="4554900"/>
            <a:chExt cx="70400" cy="82925"/>
          </a:xfrm>
        </p:grpSpPr>
        <p:sp>
          <p:nvSpPr>
            <p:cNvPr id="45" name="Google Shape;45;p2"/>
            <p:cNvSpPr/>
            <p:nvPr/>
          </p:nvSpPr>
          <p:spPr>
            <a:xfrm>
              <a:off x="4442100" y="4572100"/>
              <a:ext cx="63800" cy="48650"/>
            </a:xfrm>
            <a:custGeom>
              <a:avLst/>
              <a:gdLst/>
              <a:ahLst/>
              <a:cxnLst/>
              <a:rect l="l" t="t" r="r" b="b"/>
              <a:pathLst>
                <a:path w="2552" h="1946" extrusionOk="0">
                  <a:moveTo>
                    <a:pt x="170" y="0"/>
                  </a:moveTo>
                  <a:cubicBezTo>
                    <a:pt x="125" y="0"/>
                    <a:pt x="80" y="22"/>
                    <a:pt x="49" y="63"/>
                  </a:cubicBezTo>
                  <a:cubicBezTo>
                    <a:pt x="0" y="129"/>
                    <a:pt x="14" y="223"/>
                    <a:pt x="80" y="274"/>
                  </a:cubicBezTo>
                  <a:lnTo>
                    <a:pt x="2288" y="1914"/>
                  </a:lnTo>
                  <a:cubicBezTo>
                    <a:pt x="2316" y="1935"/>
                    <a:pt x="2348" y="1946"/>
                    <a:pt x="2378" y="1946"/>
                  </a:cubicBezTo>
                  <a:cubicBezTo>
                    <a:pt x="2423" y="1946"/>
                    <a:pt x="2472" y="1925"/>
                    <a:pt x="2500" y="1883"/>
                  </a:cubicBezTo>
                  <a:cubicBezTo>
                    <a:pt x="2551" y="1818"/>
                    <a:pt x="2538" y="1720"/>
                    <a:pt x="2468" y="1672"/>
                  </a:cubicBezTo>
                  <a:lnTo>
                    <a:pt x="260" y="32"/>
                  </a:lnTo>
                  <a:cubicBezTo>
                    <a:pt x="233" y="11"/>
                    <a:pt x="202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443575" y="4565525"/>
              <a:ext cx="68925" cy="54525"/>
            </a:xfrm>
            <a:custGeom>
              <a:avLst/>
              <a:gdLst/>
              <a:ahLst/>
              <a:cxnLst/>
              <a:rect l="l" t="t" r="r" b="b"/>
              <a:pathLst>
                <a:path w="2757" h="2181" extrusionOk="0">
                  <a:moveTo>
                    <a:pt x="2585" y="0"/>
                  </a:moveTo>
                  <a:cubicBezTo>
                    <a:pt x="2551" y="0"/>
                    <a:pt x="2517" y="12"/>
                    <a:pt x="2489" y="35"/>
                  </a:cubicBezTo>
                  <a:cubicBezTo>
                    <a:pt x="1713" y="687"/>
                    <a:pt x="905" y="1314"/>
                    <a:pt x="84" y="1903"/>
                  </a:cubicBezTo>
                  <a:cubicBezTo>
                    <a:pt x="14" y="1952"/>
                    <a:pt x="0" y="2049"/>
                    <a:pt x="49" y="2115"/>
                  </a:cubicBezTo>
                  <a:cubicBezTo>
                    <a:pt x="76" y="2156"/>
                    <a:pt x="125" y="2180"/>
                    <a:pt x="170" y="2180"/>
                  </a:cubicBezTo>
                  <a:cubicBezTo>
                    <a:pt x="201" y="2180"/>
                    <a:pt x="233" y="2170"/>
                    <a:pt x="260" y="2150"/>
                  </a:cubicBezTo>
                  <a:cubicBezTo>
                    <a:pt x="1085" y="1556"/>
                    <a:pt x="1903" y="922"/>
                    <a:pt x="2684" y="267"/>
                  </a:cubicBezTo>
                  <a:cubicBezTo>
                    <a:pt x="2746" y="215"/>
                    <a:pt x="2756" y="118"/>
                    <a:pt x="2700" y="55"/>
                  </a:cubicBezTo>
                  <a:cubicBezTo>
                    <a:pt x="2672" y="19"/>
                    <a:pt x="2628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466700" y="4554900"/>
              <a:ext cx="18325" cy="82925"/>
            </a:xfrm>
            <a:custGeom>
              <a:avLst/>
              <a:gdLst/>
              <a:ahLst/>
              <a:cxnLst/>
              <a:rect l="l" t="t" r="r" b="b"/>
              <a:pathLst>
                <a:path w="733" h="3317" extrusionOk="0">
                  <a:moveTo>
                    <a:pt x="168" y="1"/>
                  </a:moveTo>
                  <a:cubicBezTo>
                    <a:pt x="156" y="1"/>
                    <a:pt x="144" y="2"/>
                    <a:pt x="132" y="5"/>
                  </a:cubicBezTo>
                  <a:cubicBezTo>
                    <a:pt x="49" y="23"/>
                    <a:pt x="1" y="106"/>
                    <a:pt x="18" y="189"/>
                  </a:cubicBezTo>
                  <a:cubicBezTo>
                    <a:pt x="236" y="1094"/>
                    <a:pt x="330" y="2023"/>
                    <a:pt x="303" y="2952"/>
                  </a:cubicBezTo>
                  <a:cubicBezTo>
                    <a:pt x="274" y="3036"/>
                    <a:pt x="271" y="3125"/>
                    <a:pt x="299" y="3209"/>
                  </a:cubicBezTo>
                  <a:cubicBezTo>
                    <a:pt x="319" y="3275"/>
                    <a:pt x="378" y="3317"/>
                    <a:pt x="444" y="3317"/>
                  </a:cubicBezTo>
                  <a:lnTo>
                    <a:pt x="462" y="3317"/>
                  </a:lnTo>
                  <a:cubicBezTo>
                    <a:pt x="535" y="3306"/>
                    <a:pt x="590" y="3247"/>
                    <a:pt x="594" y="3174"/>
                  </a:cubicBezTo>
                  <a:cubicBezTo>
                    <a:pt x="597" y="3122"/>
                    <a:pt x="601" y="3067"/>
                    <a:pt x="601" y="3015"/>
                  </a:cubicBezTo>
                  <a:cubicBezTo>
                    <a:pt x="611" y="2997"/>
                    <a:pt x="625" y="2984"/>
                    <a:pt x="642" y="2970"/>
                  </a:cubicBezTo>
                  <a:cubicBezTo>
                    <a:pt x="711" y="2925"/>
                    <a:pt x="732" y="2831"/>
                    <a:pt x="687" y="2762"/>
                  </a:cubicBezTo>
                  <a:cubicBezTo>
                    <a:pt x="666" y="2730"/>
                    <a:pt x="639" y="2709"/>
                    <a:pt x="607" y="2699"/>
                  </a:cubicBezTo>
                  <a:cubicBezTo>
                    <a:pt x="615" y="1832"/>
                    <a:pt x="517" y="962"/>
                    <a:pt x="313" y="117"/>
                  </a:cubicBezTo>
                  <a:cubicBezTo>
                    <a:pt x="298" y="49"/>
                    <a:pt x="235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2"/>
          <p:cNvSpPr/>
          <p:nvPr/>
        </p:nvSpPr>
        <p:spPr>
          <a:xfrm>
            <a:off x="8767166" y="1724302"/>
            <a:ext cx="172674" cy="171188"/>
          </a:xfrm>
          <a:custGeom>
            <a:avLst/>
            <a:gdLst/>
            <a:ahLst/>
            <a:cxnLst/>
            <a:rect l="l" t="t" r="r" b="b"/>
            <a:pathLst>
              <a:path w="2993" h="2967" extrusionOk="0">
                <a:moveTo>
                  <a:pt x="1297" y="328"/>
                </a:moveTo>
                <a:cubicBezTo>
                  <a:pt x="1748" y="619"/>
                  <a:pt x="2188" y="938"/>
                  <a:pt x="2604" y="1278"/>
                </a:cubicBezTo>
                <a:cubicBezTo>
                  <a:pt x="2684" y="1344"/>
                  <a:pt x="2687" y="1365"/>
                  <a:pt x="2687" y="1368"/>
                </a:cubicBezTo>
                <a:cubicBezTo>
                  <a:pt x="2687" y="1386"/>
                  <a:pt x="2646" y="1434"/>
                  <a:pt x="2632" y="1448"/>
                </a:cubicBezTo>
                <a:lnTo>
                  <a:pt x="1668" y="2595"/>
                </a:lnTo>
                <a:cubicBezTo>
                  <a:pt x="1245" y="2197"/>
                  <a:pt x="760" y="1770"/>
                  <a:pt x="375" y="1451"/>
                </a:cubicBezTo>
                <a:lnTo>
                  <a:pt x="1131" y="595"/>
                </a:lnTo>
                <a:cubicBezTo>
                  <a:pt x="1186" y="533"/>
                  <a:pt x="1218" y="470"/>
                  <a:pt x="1245" y="415"/>
                </a:cubicBezTo>
                <a:cubicBezTo>
                  <a:pt x="1260" y="384"/>
                  <a:pt x="1273" y="359"/>
                  <a:pt x="1297" y="328"/>
                </a:cubicBezTo>
                <a:close/>
                <a:moveTo>
                  <a:pt x="1275" y="0"/>
                </a:moveTo>
                <a:cubicBezTo>
                  <a:pt x="1267" y="0"/>
                  <a:pt x="1258" y="1"/>
                  <a:pt x="1249" y="2"/>
                </a:cubicBezTo>
                <a:cubicBezTo>
                  <a:pt x="1159" y="16"/>
                  <a:pt x="1106" y="78"/>
                  <a:pt x="1082" y="109"/>
                </a:cubicBezTo>
                <a:cubicBezTo>
                  <a:pt x="1027" y="172"/>
                  <a:pt x="999" y="231"/>
                  <a:pt x="975" y="283"/>
                </a:cubicBezTo>
                <a:cubicBezTo>
                  <a:pt x="951" y="325"/>
                  <a:pt x="933" y="363"/>
                  <a:pt x="902" y="394"/>
                </a:cubicBezTo>
                <a:lnTo>
                  <a:pt x="42" y="1368"/>
                </a:lnTo>
                <a:cubicBezTo>
                  <a:pt x="15" y="1399"/>
                  <a:pt x="1" y="1440"/>
                  <a:pt x="4" y="1482"/>
                </a:cubicBezTo>
                <a:cubicBezTo>
                  <a:pt x="7" y="1524"/>
                  <a:pt x="28" y="1562"/>
                  <a:pt x="63" y="1586"/>
                </a:cubicBezTo>
                <a:cubicBezTo>
                  <a:pt x="493" y="1936"/>
                  <a:pt x="1089" y="2460"/>
                  <a:pt x="1578" y="2925"/>
                </a:cubicBezTo>
                <a:cubicBezTo>
                  <a:pt x="1606" y="2952"/>
                  <a:pt x="1644" y="2966"/>
                  <a:pt x="1682" y="2966"/>
                </a:cubicBezTo>
                <a:lnTo>
                  <a:pt x="1689" y="2966"/>
                </a:lnTo>
                <a:cubicBezTo>
                  <a:pt x="1730" y="2963"/>
                  <a:pt x="1772" y="2946"/>
                  <a:pt x="1796" y="2914"/>
                </a:cubicBezTo>
                <a:lnTo>
                  <a:pt x="2865" y="1642"/>
                </a:lnTo>
                <a:cubicBezTo>
                  <a:pt x="2913" y="1590"/>
                  <a:pt x="2989" y="1496"/>
                  <a:pt x="2989" y="1375"/>
                </a:cubicBezTo>
                <a:cubicBezTo>
                  <a:pt x="2993" y="1205"/>
                  <a:pt x="2857" y="1094"/>
                  <a:pt x="2795" y="1042"/>
                </a:cubicBezTo>
                <a:cubicBezTo>
                  <a:pt x="2362" y="688"/>
                  <a:pt x="1904" y="359"/>
                  <a:pt x="1433" y="54"/>
                </a:cubicBezTo>
                <a:cubicBezTo>
                  <a:pt x="1404" y="36"/>
                  <a:pt x="1349" y="0"/>
                  <a:pt x="12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2"/>
          <p:cNvGrpSpPr/>
          <p:nvPr/>
        </p:nvGrpSpPr>
        <p:grpSpPr>
          <a:xfrm>
            <a:off x="8531788" y="3988150"/>
            <a:ext cx="222272" cy="201794"/>
            <a:chOff x="6114025" y="1773875"/>
            <a:chExt cx="124550" cy="113075"/>
          </a:xfrm>
        </p:grpSpPr>
        <p:sp>
          <p:nvSpPr>
            <p:cNvPr id="50" name="Google Shape;50;p2"/>
            <p:cNvSpPr/>
            <p:nvPr/>
          </p:nvSpPr>
          <p:spPr>
            <a:xfrm>
              <a:off x="6135775" y="1773875"/>
              <a:ext cx="88950" cy="113075"/>
            </a:xfrm>
            <a:custGeom>
              <a:avLst/>
              <a:gdLst/>
              <a:ahLst/>
              <a:cxnLst/>
              <a:rect l="l" t="t" r="r" b="b"/>
              <a:pathLst>
                <a:path w="3558" h="4523" extrusionOk="0">
                  <a:moveTo>
                    <a:pt x="2545" y="345"/>
                  </a:moveTo>
                  <a:cubicBezTo>
                    <a:pt x="2656" y="407"/>
                    <a:pt x="2764" y="473"/>
                    <a:pt x="2875" y="542"/>
                  </a:cubicBezTo>
                  <a:cubicBezTo>
                    <a:pt x="2975" y="608"/>
                    <a:pt x="3083" y="674"/>
                    <a:pt x="3193" y="737"/>
                  </a:cubicBezTo>
                  <a:cubicBezTo>
                    <a:pt x="2635" y="1738"/>
                    <a:pt x="1311" y="3828"/>
                    <a:pt x="1009" y="4193"/>
                  </a:cubicBezTo>
                  <a:cubicBezTo>
                    <a:pt x="712" y="4081"/>
                    <a:pt x="590" y="3995"/>
                    <a:pt x="358" y="3801"/>
                  </a:cubicBezTo>
                  <a:cubicBezTo>
                    <a:pt x="968" y="2584"/>
                    <a:pt x="1707" y="1419"/>
                    <a:pt x="2545" y="345"/>
                  </a:cubicBezTo>
                  <a:close/>
                  <a:moveTo>
                    <a:pt x="2505" y="0"/>
                  </a:moveTo>
                  <a:cubicBezTo>
                    <a:pt x="2461" y="0"/>
                    <a:pt x="2419" y="21"/>
                    <a:pt x="2390" y="57"/>
                  </a:cubicBezTo>
                  <a:cubicBezTo>
                    <a:pt x="1474" y="1207"/>
                    <a:pt x="684" y="2459"/>
                    <a:pt x="32" y="3773"/>
                  </a:cubicBezTo>
                  <a:cubicBezTo>
                    <a:pt x="1" y="3836"/>
                    <a:pt x="18" y="3912"/>
                    <a:pt x="70" y="3957"/>
                  </a:cubicBezTo>
                  <a:cubicBezTo>
                    <a:pt x="427" y="4255"/>
                    <a:pt x="563" y="4359"/>
                    <a:pt x="992" y="4508"/>
                  </a:cubicBezTo>
                  <a:cubicBezTo>
                    <a:pt x="1013" y="4515"/>
                    <a:pt x="1030" y="4522"/>
                    <a:pt x="1051" y="4522"/>
                  </a:cubicBezTo>
                  <a:cubicBezTo>
                    <a:pt x="1166" y="4522"/>
                    <a:pt x="1332" y="4324"/>
                    <a:pt x="2188" y="2979"/>
                  </a:cubicBezTo>
                  <a:cubicBezTo>
                    <a:pt x="2739" y="2113"/>
                    <a:pt x="3280" y="1215"/>
                    <a:pt x="3534" y="747"/>
                  </a:cubicBezTo>
                  <a:cubicBezTo>
                    <a:pt x="3555" y="712"/>
                    <a:pt x="3558" y="670"/>
                    <a:pt x="3544" y="633"/>
                  </a:cubicBezTo>
                  <a:cubicBezTo>
                    <a:pt x="3534" y="591"/>
                    <a:pt x="3505" y="559"/>
                    <a:pt x="3471" y="542"/>
                  </a:cubicBezTo>
                  <a:cubicBezTo>
                    <a:pt x="3322" y="466"/>
                    <a:pt x="3180" y="375"/>
                    <a:pt x="3035" y="286"/>
                  </a:cubicBezTo>
                  <a:cubicBezTo>
                    <a:pt x="2889" y="196"/>
                    <a:pt x="2736" y="98"/>
                    <a:pt x="2577" y="19"/>
                  </a:cubicBezTo>
                  <a:cubicBezTo>
                    <a:pt x="2554" y="6"/>
                    <a:pt x="2529" y="0"/>
                    <a:pt x="2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114025" y="1781450"/>
              <a:ext cx="38875" cy="36850"/>
            </a:xfrm>
            <a:custGeom>
              <a:avLst/>
              <a:gdLst/>
              <a:ahLst/>
              <a:cxnLst/>
              <a:rect l="l" t="t" r="r" b="b"/>
              <a:pathLst>
                <a:path w="1555" h="1474" extrusionOk="0">
                  <a:moveTo>
                    <a:pt x="788" y="301"/>
                  </a:moveTo>
                  <a:cubicBezTo>
                    <a:pt x="898" y="301"/>
                    <a:pt x="985" y="360"/>
                    <a:pt x="1076" y="485"/>
                  </a:cubicBezTo>
                  <a:cubicBezTo>
                    <a:pt x="1196" y="655"/>
                    <a:pt x="1210" y="939"/>
                    <a:pt x="1034" y="1085"/>
                  </a:cubicBezTo>
                  <a:cubicBezTo>
                    <a:pt x="963" y="1142"/>
                    <a:pt x="870" y="1172"/>
                    <a:pt x="770" y="1172"/>
                  </a:cubicBezTo>
                  <a:cubicBezTo>
                    <a:pt x="743" y="1172"/>
                    <a:pt x="715" y="1169"/>
                    <a:pt x="687" y="1165"/>
                  </a:cubicBezTo>
                  <a:cubicBezTo>
                    <a:pt x="556" y="1141"/>
                    <a:pt x="447" y="1071"/>
                    <a:pt x="385" y="970"/>
                  </a:cubicBezTo>
                  <a:cubicBezTo>
                    <a:pt x="327" y="874"/>
                    <a:pt x="316" y="741"/>
                    <a:pt x="358" y="617"/>
                  </a:cubicBezTo>
                  <a:cubicBezTo>
                    <a:pt x="399" y="488"/>
                    <a:pt x="486" y="392"/>
                    <a:pt x="593" y="350"/>
                  </a:cubicBezTo>
                  <a:cubicBezTo>
                    <a:pt x="666" y="319"/>
                    <a:pt x="729" y="301"/>
                    <a:pt x="788" y="301"/>
                  </a:cubicBezTo>
                  <a:close/>
                  <a:moveTo>
                    <a:pt x="787" y="1"/>
                  </a:moveTo>
                  <a:cubicBezTo>
                    <a:pt x="689" y="1"/>
                    <a:pt x="586" y="24"/>
                    <a:pt x="476" y="69"/>
                  </a:cubicBezTo>
                  <a:cubicBezTo>
                    <a:pt x="289" y="146"/>
                    <a:pt x="140" y="312"/>
                    <a:pt x="70" y="523"/>
                  </a:cubicBezTo>
                  <a:cubicBezTo>
                    <a:pt x="1" y="731"/>
                    <a:pt x="21" y="954"/>
                    <a:pt x="125" y="1127"/>
                  </a:cubicBezTo>
                  <a:cubicBezTo>
                    <a:pt x="233" y="1303"/>
                    <a:pt x="417" y="1425"/>
                    <a:pt x="635" y="1463"/>
                  </a:cubicBezTo>
                  <a:cubicBezTo>
                    <a:pt x="680" y="1469"/>
                    <a:pt x="729" y="1474"/>
                    <a:pt x="774" y="1474"/>
                  </a:cubicBezTo>
                  <a:cubicBezTo>
                    <a:pt x="940" y="1474"/>
                    <a:pt x="1103" y="1421"/>
                    <a:pt x="1225" y="1317"/>
                  </a:cubicBezTo>
                  <a:cubicBezTo>
                    <a:pt x="1512" y="1085"/>
                    <a:pt x="1554" y="631"/>
                    <a:pt x="1321" y="309"/>
                  </a:cubicBezTo>
                  <a:cubicBezTo>
                    <a:pt x="1173" y="103"/>
                    <a:pt x="994" y="1"/>
                    <a:pt x="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199825" y="1838050"/>
              <a:ext cx="38750" cy="36825"/>
            </a:xfrm>
            <a:custGeom>
              <a:avLst/>
              <a:gdLst/>
              <a:ahLst/>
              <a:cxnLst/>
              <a:rect l="l" t="t" r="r" b="b"/>
              <a:pathLst>
                <a:path w="1550" h="1473" extrusionOk="0">
                  <a:moveTo>
                    <a:pt x="785" y="301"/>
                  </a:moveTo>
                  <a:cubicBezTo>
                    <a:pt x="895" y="301"/>
                    <a:pt x="982" y="360"/>
                    <a:pt x="1072" y="485"/>
                  </a:cubicBezTo>
                  <a:cubicBezTo>
                    <a:pt x="1196" y="658"/>
                    <a:pt x="1207" y="939"/>
                    <a:pt x="1030" y="1085"/>
                  </a:cubicBezTo>
                  <a:cubicBezTo>
                    <a:pt x="959" y="1142"/>
                    <a:pt x="867" y="1172"/>
                    <a:pt x="767" y="1172"/>
                  </a:cubicBezTo>
                  <a:cubicBezTo>
                    <a:pt x="740" y="1172"/>
                    <a:pt x="712" y="1169"/>
                    <a:pt x="684" y="1165"/>
                  </a:cubicBezTo>
                  <a:cubicBezTo>
                    <a:pt x="552" y="1140"/>
                    <a:pt x="444" y="1071"/>
                    <a:pt x="385" y="970"/>
                  </a:cubicBezTo>
                  <a:cubicBezTo>
                    <a:pt x="327" y="874"/>
                    <a:pt x="316" y="745"/>
                    <a:pt x="358" y="617"/>
                  </a:cubicBezTo>
                  <a:cubicBezTo>
                    <a:pt x="399" y="492"/>
                    <a:pt x="483" y="391"/>
                    <a:pt x="590" y="349"/>
                  </a:cubicBezTo>
                  <a:cubicBezTo>
                    <a:pt x="663" y="319"/>
                    <a:pt x="729" y="301"/>
                    <a:pt x="785" y="301"/>
                  </a:cubicBezTo>
                  <a:close/>
                  <a:moveTo>
                    <a:pt x="784" y="1"/>
                  </a:moveTo>
                  <a:cubicBezTo>
                    <a:pt x="686" y="1"/>
                    <a:pt x="582" y="23"/>
                    <a:pt x="473" y="69"/>
                  </a:cubicBezTo>
                  <a:cubicBezTo>
                    <a:pt x="285" y="146"/>
                    <a:pt x="136" y="312"/>
                    <a:pt x="70" y="523"/>
                  </a:cubicBezTo>
                  <a:cubicBezTo>
                    <a:pt x="1" y="731"/>
                    <a:pt x="22" y="953"/>
                    <a:pt x="126" y="1127"/>
                  </a:cubicBezTo>
                  <a:cubicBezTo>
                    <a:pt x="230" y="1303"/>
                    <a:pt x="413" y="1424"/>
                    <a:pt x="631" y="1463"/>
                  </a:cubicBezTo>
                  <a:cubicBezTo>
                    <a:pt x="681" y="1469"/>
                    <a:pt x="725" y="1473"/>
                    <a:pt x="770" y="1473"/>
                  </a:cubicBezTo>
                  <a:cubicBezTo>
                    <a:pt x="940" y="1473"/>
                    <a:pt x="1100" y="1421"/>
                    <a:pt x="1225" y="1317"/>
                  </a:cubicBezTo>
                  <a:cubicBezTo>
                    <a:pt x="1508" y="1085"/>
                    <a:pt x="1550" y="631"/>
                    <a:pt x="1318" y="308"/>
                  </a:cubicBezTo>
                  <a:cubicBezTo>
                    <a:pt x="1170" y="103"/>
                    <a:pt x="991" y="1"/>
                    <a:pt x="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1896165" y="543626"/>
            <a:ext cx="213617" cy="182877"/>
            <a:chOff x="5104850" y="782400"/>
            <a:chExt cx="119700" cy="102475"/>
          </a:xfrm>
        </p:grpSpPr>
        <p:sp>
          <p:nvSpPr>
            <p:cNvPr id="54" name="Google Shape;54;p2"/>
            <p:cNvSpPr/>
            <p:nvPr/>
          </p:nvSpPr>
          <p:spPr>
            <a:xfrm>
              <a:off x="5142725" y="805700"/>
              <a:ext cx="81825" cy="79175"/>
            </a:xfrm>
            <a:custGeom>
              <a:avLst/>
              <a:gdLst/>
              <a:ahLst/>
              <a:cxnLst/>
              <a:rect l="l" t="t" r="r" b="b"/>
              <a:pathLst>
                <a:path w="3273" h="3167" extrusionOk="0">
                  <a:moveTo>
                    <a:pt x="1650" y="363"/>
                  </a:moveTo>
                  <a:cubicBezTo>
                    <a:pt x="1783" y="363"/>
                    <a:pt x="1920" y="389"/>
                    <a:pt x="2056" y="442"/>
                  </a:cubicBezTo>
                  <a:cubicBezTo>
                    <a:pt x="2403" y="573"/>
                    <a:pt x="2674" y="853"/>
                    <a:pt x="2764" y="1170"/>
                  </a:cubicBezTo>
                  <a:cubicBezTo>
                    <a:pt x="2940" y="1807"/>
                    <a:pt x="2511" y="2563"/>
                    <a:pt x="1838" y="2792"/>
                  </a:cubicBezTo>
                  <a:cubicBezTo>
                    <a:pt x="1696" y="2840"/>
                    <a:pt x="1552" y="2864"/>
                    <a:pt x="1417" y="2864"/>
                  </a:cubicBezTo>
                  <a:cubicBezTo>
                    <a:pt x="1377" y="2864"/>
                    <a:pt x="1339" y="2862"/>
                    <a:pt x="1301" y="2858"/>
                  </a:cubicBezTo>
                  <a:cubicBezTo>
                    <a:pt x="767" y="2795"/>
                    <a:pt x="316" y="2255"/>
                    <a:pt x="309" y="1675"/>
                  </a:cubicBezTo>
                  <a:cubicBezTo>
                    <a:pt x="306" y="1218"/>
                    <a:pt x="559" y="749"/>
                    <a:pt x="957" y="445"/>
                  </a:cubicBezTo>
                  <a:cubicBezTo>
                    <a:pt x="957" y="448"/>
                    <a:pt x="961" y="448"/>
                    <a:pt x="961" y="452"/>
                  </a:cubicBezTo>
                  <a:cubicBezTo>
                    <a:pt x="989" y="496"/>
                    <a:pt x="1038" y="520"/>
                    <a:pt x="1089" y="520"/>
                  </a:cubicBezTo>
                  <a:cubicBezTo>
                    <a:pt x="1117" y="520"/>
                    <a:pt x="1146" y="513"/>
                    <a:pt x="1172" y="496"/>
                  </a:cubicBezTo>
                  <a:cubicBezTo>
                    <a:pt x="1312" y="408"/>
                    <a:pt x="1477" y="363"/>
                    <a:pt x="1650" y="363"/>
                  </a:cubicBezTo>
                  <a:close/>
                  <a:moveTo>
                    <a:pt x="1134" y="1"/>
                  </a:moveTo>
                  <a:cubicBezTo>
                    <a:pt x="1111" y="1"/>
                    <a:pt x="1087" y="6"/>
                    <a:pt x="1065" y="18"/>
                  </a:cubicBezTo>
                  <a:cubicBezTo>
                    <a:pt x="427" y="354"/>
                    <a:pt x="0" y="1020"/>
                    <a:pt x="7" y="1679"/>
                  </a:cubicBezTo>
                  <a:cubicBezTo>
                    <a:pt x="11" y="2413"/>
                    <a:pt x="576" y="3079"/>
                    <a:pt x="1266" y="3159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8" y="3166"/>
                    <a:pt x="1762" y="3138"/>
                    <a:pt x="1935" y="3079"/>
                  </a:cubicBezTo>
                  <a:cubicBezTo>
                    <a:pt x="2749" y="2802"/>
                    <a:pt x="3273" y="1869"/>
                    <a:pt x="3055" y="1090"/>
                  </a:cubicBezTo>
                  <a:cubicBezTo>
                    <a:pt x="2937" y="674"/>
                    <a:pt x="2604" y="327"/>
                    <a:pt x="2164" y="157"/>
                  </a:cubicBezTo>
                  <a:cubicBezTo>
                    <a:pt x="1993" y="92"/>
                    <a:pt x="1819" y="59"/>
                    <a:pt x="1651" y="59"/>
                  </a:cubicBezTo>
                  <a:cubicBezTo>
                    <a:pt x="1523" y="59"/>
                    <a:pt x="1398" y="78"/>
                    <a:pt x="1280" y="115"/>
                  </a:cubicBezTo>
                  <a:cubicBezTo>
                    <a:pt x="1280" y="105"/>
                    <a:pt x="1273" y="91"/>
                    <a:pt x="1269" y="80"/>
                  </a:cubicBezTo>
                  <a:cubicBezTo>
                    <a:pt x="1240" y="30"/>
                    <a:pt x="1188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104850" y="782400"/>
              <a:ext cx="81850" cy="79150"/>
            </a:xfrm>
            <a:custGeom>
              <a:avLst/>
              <a:gdLst/>
              <a:ahLst/>
              <a:cxnLst/>
              <a:rect l="l" t="t" r="r" b="b"/>
              <a:pathLst>
                <a:path w="3274" h="3166" extrusionOk="0">
                  <a:moveTo>
                    <a:pt x="1650" y="362"/>
                  </a:moveTo>
                  <a:cubicBezTo>
                    <a:pt x="1783" y="362"/>
                    <a:pt x="1920" y="388"/>
                    <a:pt x="2056" y="441"/>
                  </a:cubicBezTo>
                  <a:cubicBezTo>
                    <a:pt x="2403" y="572"/>
                    <a:pt x="2674" y="854"/>
                    <a:pt x="2763" y="1169"/>
                  </a:cubicBezTo>
                  <a:cubicBezTo>
                    <a:pt x="2941" y="1806"/>
                    <a:pt x="2507" y="2562"/>
                    <a:pt x="1838" y="2791"/>
                  </a:cubicBezTo>
                  <a:cubicBezTo>
                    <a:pt x="1696" y="2840"/>
                    <a:pt x="1552" y="2863"/>
                    <a:pt x="1417" y="2863"/>
                  </a:cubicBezTo>
                  <a:cubicBezTo>
                    <a:pt x="1377" y="2863"/>
                    <a:pt x="1338" y="2861"/>
                    <a:pt x="1301" y="2857"/>
                  </a:cubicBezTo>
                  <a:cubicBezTo>
                    <a:pt x="767" y="2795"/>
                    <a:pt x="312" y="2254"/>
                    <a:pt x="309" y="1675"/>
                  </a:cubicBezTo>
                  <a:cubicBezTo>
                    <a:pt x="306" y="1217"/>
                    <a:pt x="559" y="750"/>
                    <a:pt x="957" y="444"/>
                  </a:cubicBezTo>
                  <a:cubicBezTo>
                    <a:pt x="957" y="447"/>
                    <a:pt x="961" y="447"/>
                    <a:pt x="961" y="451"/>
                  </a:cubicBezTo>
                  <a:cubicBezTo>
                    <a:pt x="990" y="495"/>
                    <a:pt x="1038" y="520"/>
                    <a:pt x="1088" y="520"/>
                  </a:cubicBezTo>
                  <a:cubicBezTo>
                    <a:pt x="1116" y="520"/>
                    <a:pt x="1144" y="512"/>
                    <a:pt x="1169" y="496"/>
                  </a:cubicBezTo>
                  <a:cubicBezTo>
                    <a:pt x="1310" y="407"/>
                    <a:pt x="1476" y="362"/>
                    <a:pt x="1650" y="362"/>
                  </a:cubicBezTo>
                  <a:close/>
                  <a:moveTo>
                    <a:pt x="1133" y="1"/>
                  </a:moveTo>
                  <a:cubicBezTo>
                    <a:pt x="1109" y="1"/>
                    <a:pt x="1084" y="6"/>
                    <a:pt x="1061" y="17"/>
                  </a:cubicBezTo>
                  <a:cubicBezTo>
                    <a:pt x="427" y="354"/>
                    <a:pt x="0" y="1020"/>
                    <a:pt x="8" y="1678"/>
                  </a:cubicBezTo>
                  <a:cubicBezTo>
                    <a:pt x="11" y="2414"/>
                    <a:pt x="576" y="3079"/>
                    <a:pt x="1266" y="3158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9" y="3166"/>
                    <a:pt x="1762" y="3137"/>
                    <a:pt x="1935" y="3079"/>
                  </a:cubicBezTo>
                  <a:cubicBezTo>
                    <a:pt x="2749" y="2801"/>
                    <a:pt x="3274" y="1873"/>
                    <a:pt x="3055" y="1089"/>
                  </a:cubicBezTo>
                  <a:cubicBezTo>
                    <a:pt x="2937" y="673"/>
                    <a:pt x="2604" y="326"/>
                    <a:pt x="2164" y="156"/>
                  </a:cubicBezTo>
                  <a:cubicBezTo>
                    <a:pt x="1992" y="91"/>
                    <a:pt x="1818" y="59"/>
                    <a:pt x="1650" y="59"/>
                  </a:cubicBezTo>
                  <a:cubicBezTo>
                    <a:pt x="1522" y="59"/>
                    <a:pt x="1398" y="77"/>
                    <a:pt x="1280" y="115"/>
                  </a:cubicBezTo>
                  <a:cubicBezTo>
                    <a:pt x="1277" y="105"/>
                    <a:pt x="1273" y="91"/>
                    <a:pt x="1266" y="80"/>
                  </a:cubicBezTo>
                  <a:cubicBezTo>
                    <a:pt x="1239" y="29"/>
                    <a:pt x="1187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2"/>
          <p:cNvSpPr/>
          <p:nvPr/>
        </p:nvSpPr>
        <p:spPr>
          <a:xfrm>
            <a:off x="5154463" y="339304"/>
            <a:ext cx="155227" cy="154998"/>
          </a:xfrm>
          <a:custGeom>
            <a:avLst/>
            <a:gdLst/>
            <a:ahLst/>
            <a:cxnLst/>
            <a:rect l="l" t="t" r="r" b="b"/>
            <a:pathLst>
              <a:path w="4747" h="4740" extrusionOk="0">
                <a:moveTo>
                  <a:pt x="2140" y="0"/>
                </a:moveTo>
                <a:cubicBezTo>
                  <a:pt x="2138" y="0"/>
                  <a:pt x="2135" y="0"/>
                  <a:pt x="2133" y="1"/>
                </a:cubicBezTo>
                <a:cubicBezTo>
                  <a:pt x="2080" y="1"/>
                  <a:pt x="2039" y="42"/>
                  <a:pt x="2000" y="80"/>
                </a:cubicBezTo>
                <a:cubicBezTo>
                  <a:pt x="1838" y="243"/>
                  <a:pt x="1807" y="410"/>
                  <a:pt x="1644" y="570"/>
                </a:cubicBezTo>
                <a:cubicBezTo>
                  <a:pt x="1096" y="1100"/>
                  <a:pt x="549" y="1634"/>
                  <a:pt x="0" y="2164"/>
                </a:cubicBezTo>
                <a:cubicBezTo>
                  <a:pt x="781" y="2903"/>
                  <a:pt x="1783" y="3943"/>
                  <a:pt x="2504" y="4740"/>
                </a:cubicBezTo>
                <a:cubicBezTo>
                  <a:pt x="3186" y="4043"/>
                  <a:pt x="3869" y="3346"/>
                  <a:pt x="4552" y="2650"/>
                </a:cubicBezTo>
                <a:cubicBezTo>
                  <a:pt x="4636" y="2563"/>
                  <a:pt x="4722" y="2469"/>
                  <a:pt x="4733" y="2351"/>
                </a:cubicBezTo>
                <a:cubicBezTo>
                  <a:pt x="4746" y="2199"/>
                  <a:pt x="4629" y="2067"/>
                  <a:pt x="4514" y="1960"/>
                </a:cubicBezTo>
                <a:cubicBezTo>
                  <a:pt x="3803" y="1287"/>
                  <a:pt x="3055" y="653"/>
                  <a:pt x="2271" y="60"/>
                </a:cubicBezTo>
                <a:cubicBezTo>
                  <a:pt x="2235" y="30"/>
                  <a:pt x="2189" y="0"/>
                  <a:pt x="2140" y="0"/>
                </a:cubicBezTo>
                <a:close/>
              </a:path>
            </a:pathLst>
          </a:custGeom>
          <a:solidFill>
            <a:srgbClr val="42C2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57;p2"/>
          <p:cNvGrpSpPr/>
          <p:nvPr/>
        </p:nvGrpSpPr>
        <p:grpSpPr>
          <a:xfrm>
            <a:off x="5602070" y="973310"/>
            <a:ext cx="172676" cy="201431"/>
            <a:chOff x="4697384" y="716972"/>
            <a:chExt cx="429114" cy="500575"/>
          </a:xfrm>
        </p:grpSpPr>
        <p:sp>
          <p:nvSpPr>
            <p:cNvPr id="58" name="Google Shape;58;p2"/>
            <p:cNvSpPr/>
            <p:nvPr/>
          </p:nvSpPr>
          <p:spPr>
            <a:xfrm>
              <a:off x="4697384" y="833749"/>
              <a:ext cx="429114" cy="352599"/>
            </a:xfrm>
            <a:custGeom>
              <a:avLst/>
              <a:gdLst/>
              <a:ahLst/>
              <a:cxnLst/>
              <a:rect l="l" t="t" r="r" b="b"/>
              <a:pathLst>
                <a:path w="2462" h="2023" extrusionOk="0">
                  <a:moveTo>
                    <a:pt x="169" y="1"/>
                  </a:moveTo>
                  <a:cubicBezTo>
                    <a:pt x="125" y="1"/>
                    <a:pt x="82" y="19"/>
                    <a:pt x="53" y="56"/>
                  </a:cubicBezTo>
                  <a:cubicBezTo>
                    <a:pt x="1" y="122"/>
                    <a:pt x="11" y="219"/>
                    <a:pt x="77" y="271"/>
                  </a:cubicBezTo>
                  <a:lnTo>
                    <a:pt x="2199" y="1990"/>
                  </a:lnTo>
                  <a:cubicBezTo>
                    <a:pt x="2226" y="2011"/>
                    <a:pt x="2258" y="2022"/>
                    <a:pt x="2292" y="2022"/>
                  </a:cubicBezTo>
                  <a:cubicBezTo>
                    <a:pt x="2337" y="2022"/>
                    <a:pt x="2378" y="2005"/>
                    <a:pt x="2410" y="1966"/>
                  </a:cubicBezTo>
                  <a:cubicBezTo>
                    <a:pt x="2462" y="1904"/>
                    <a:pt x="2452" y="1807"/>
                    <a:pt x="2389" y="1755"/>
                  </a:cubicBezTo>
                  <a:lnTo>
                    <a:pt x="268" y="35"/>
                  </a:lnTo>
                  <a:cubicBezTo>
                    <a:pt x="239" y="12"/>
                    <a:pt x="203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77211" y="797147"/>
              <a:ext cx="337784" cy="357130"/>
            </a:xfrm>
            <a:custGeom>
              <a:avLst/>
              <a:gdLst/>
              <a:ahLst/>
              <a:cxnLst/>
              <a:rect l="l" t="t" r="r" b="b"/>
              <a:pathLst>
                <a:path w="1938" h="2049" extrusionOk="0">
                  <a:moveTo>
                    <a:pt x="1764" y="1"/>
                  </a:moveTo>
                  <a:cubicBezTo>
                    <a:pt x="1720" y="1"/>
                    <a:pt x="1677" y="20"/>
                    <a:pt x="1647" y="58"/>
                  </a:cubicBezTo>
                  <a:cubicBezTo>
                    <a:pt x="1165" y="672"/>
                    <a:pt x="635" y="1250"/>
                    <a:pt x="66" y="1784"/>
                  </a:cubicBezTo>
                  <a:cubicBezTo>
                    <a:pt x="3" y="1844"/>
                    <a:pt x="0" y="1937"/>
                    <a:pt x="59" y="1999"/>
                  </a:cubicBezTo>
                  <a:cubicBezTo>
                    <a:pt x="87" y="2031"/>
                    <a:pt x="128" y="2048"/>
                    <a:pt x="170" y="2048"/>
                  </a:cubicBezTo>
                  <a:cubicBezTo>
                    <a:pt x="205" y="2048"/>
                    <a:pt x="243" y="2034"/>
                    <a:pt x="274" y="2007"/>
                  </a:cubicBezTo>
                  <a:cubicBezTo>
                    <a:pt x="853" y="1462"/>
                    <a:pt x="1394" y="869"/>
                    <a:pt x="1886" y="245"/>
                  </a:cubicBezTo>
                  <a:cubicBezTo>
                    <a:pt x="1938" y="179"/>
                    <a:pt x="1925" y="85"/>
                    <a:pt x="1858" y="34"/>
                  </a:cubicBezTo>
                  <a:cubicBezTo>
                    <a:pt x="1830" y="11"/>
                    <a:pt x="1797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872028" y="716972"/>
              <a:ext cx="104054" cy="500575"/>
            </a:xfrm>
            <a:custGeom>
              <a:avLst/>
              <a:gdLst/>
              <a:ahLst/>
              <a:cxnLst/>
              <a:rect l="l" t="t" r="r" b="b"/>
              <a:pathLst>
                <a:path w="597" h="2872" extrusionOk="0">
                  <a:moveTo>
                    <a:pt x="156" y="1"/>
                  </a:moveTo>
                  <a:cubicBezTo>
                    <a:pt x="151" y="1"/>
                    <a:pt x="147" y="1"/>
                    <a:pt x="143" y="1"/>
                  </a:cubicBezTo>
                  <a:cubicBezTo>
                    <a:pt x="59" y="12"/>
                    <a:pt x="0" y="84"/>
                    <a:pt x="8" y="168"/>
                  </a:cubicBezTo>
                  <a:lnTo>
                    <a:pt x="285" y="2737"/>
                  </a:lnTo>
                  <a:cubicBezTo>
                    <a:pt x="295" y="2817"/>
                    <a:pt x="361" y="2872"/>
                    <a:pt x="437" y="2872"/>
                  </a:cubicBezTo>
                  <a:lnTo>
                    <a:pt x="455" y="2872"/>
                  </a:lnTo>
                  <a:cubicBezTo>
                    <a:pt x="538" y="2862"/>
                    <a:pt x="597" y="2789"/>
                    <a:pt x="586" y="2705"/>
                  </a:cubicBezTo>
                  <a:lnTo>
                    <a:pt x="309" y="137"/>
                  </a:lnTo>
                  <a:cubicBezTo>
                    <a:pt x="303" y="58"/>
                    <a:pt x="236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2"/>
          <p:cNvGrpSpPr/>
          <p:nvPr/>
        </p:nvGrpSpPr>
        <p:grpSpPr>
          <a:xfrm>
            <a:off x="7975014" y="3147186"/>
            <a:ext cx="222271" cy="190286"/>
            <a:chOff x="5104850" y="782400"/>
            <a:chExt cx="119700" cy="102475"/>
          </a:xfrm>
        </p:grpSpPr>
        <p:sp>
          <p:nvSpPr>
            <p:cNvPr id="62" name="Google Shape;62;p2"/>
            <p:cNvSpPr/>
            <p:nvPr/>
          </p:nvSpPr>
          <p:spPr>
            <a:xfrm>
              <a:off x="5142725" y="805700"/>
              <a:ext cx="81825" cy="79175"/>
            </a:xfrm>
            <a:custGeom>
              <a:avLst/>
              <a:gdLst/>
              <a:ahLst/>
              <a:cxnLst/>
              <a:rect l="l" t="t" r="r" b="b"/>
              <a:pathLst>
                <a:path w="3273" h="3167" extrusionOk="0">
                  <a:moveTo>
                    <a:pt x="1650" y="363"/>
                  </a:moveTo>
                  <a:cubicBezTo>
                    <a:pt x="1783" y="363"/>
                    <a:pt x="1920" y="389"/>
                    <a:pt x="2056" y="442"/>
                  </a:cubicBezTo>
                  <a:cubicBezTo>
                    <a:pt x="2403" y="573"/>
                    <a:pt x="2674" y="853"/>
                    <a:pt x="2764" y="1170"/>
                  </a:cubicBezTo>
                  <a:cubicBezTo>
                    <a:pt x="2940" y="1807"/>
                    <a:pt x="2511" y="2563"/>
                    <a:pt x="1838" y="2792"/>
                  </a:cubicBezTo>
                  <a:cubicBezTo>
                    <a:pt x="1696" y="2840"/>
                    <a:pt x="1552" y="2864"/>
                    <a:pt x="1417" y="2864"/>
                  </a:cubicBezTo>
                  <a:cubicBezTo>
                    <a:pt x="1377" y="2864"/>
                    <a:pt x="1339" y="2862"/>
                    <a:pt x="1301" y="2858"/>
                  </a:cubicBezTo>
                  <a:cubicBezTo>
                    <a:pt x="767" y="2795"/>
                    <a:pt x="316" y="2255"/>
                    <a:pt x="309" y="1675"/>
                  </a:cubicBezTo>
                  <a:cubicBezTo>
                    <a:pt x="306" y="1218"/>
                    <a:pt x="559" y="749"/>
                    <a:pt x="957" y="445"/>
                  </a:cubicBezTo>
                  <a:cubicBezTo>
                    <a:pt x="957" y="448"/>
                    <a:pt x="961" y="448"/>
                    <a:pt x="961" y="452"/>
                  </a:cubicBezTo>
                  <a:cubicBezTo>
                    <a:pt x="989" y="496"/>
                    <a:pt x="1038" y="520"/>
                    <a:pt x="1089" y="520"/>
                  </a:cubicBezTo>
                  <a:cubicBezTo>
                    <a:pt x="1117" y="520"/>
                    <a:pt x="1146" y="513"/>
                    <a:pt x="1172" y="496"/>
                  </a:cubicBezTo>
                  <a:cubicBezTo>
                    <a:pt x="1312" y="408"/>
                    <a:pt x="1477" y="363"/>
                    <a:pt x="1650" y="363"/>
                  </a:cubicBezTo>
                  <a:close/>
                  <a:moveTo>
                    <a:pt x="1134" y="1"/>
                  </a:moveTo>
                  <a:cubicBezTo>
                    <a:pt x="1111" y="1"/>
                    <a:pt x="1087" y="6"/>
                    <a:pt x="1065" y="18"/>
                  </a:cubicBezTo>
                  <a:cubicBezTo>
                    <a:pt x="427" y="354"/>
                    <a:pt x="0" y="1020"/>
                    <a:pt x="7" y="1679"/>
                  </a:cubicBezTo>
                  <a:cubicBezTo>
                    <a:pt x="11" y="2413"/>
                    <a:pt x="576" y="3079"/>
                    <a:pt x="1266" y="3159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8" y="3166"/>
                    <a:pt x="1762" y="3138"/>
                    <a:pt x="1935" y="3079"/>
                  </a:cubicBezTo>
                  <a:cubicBezTo>
                    <a:pt x="2749" y="2802"/>
                    <a:pt x="3273" y="1869"/>
                    <a:pt x="3055" y="1090"/>
                  </a:cubicBezTo>
                  <a:cubicBezTo>
                    <a:pt x="2937" y="674"/>
                    <a:pt x="2604" y="327"/>
                    <a:pt x="2164" y="157"/>
                  </a:cubicBezTo>
                  <a:cubicBezTo>
                    <a:pt x="1993" y="92"/>
                    <a:pt x="1819" y="59"/>
                    <a:pt x="1651" y="59"/>
                  </a:cubicBezTo>
                  <a:cubicBezTo>
                    <a:pt x="1523" y="59"/>
                    <a:pt x="1398" y="78"/>
                    <a:pt x="1280" y="115"/>
                  </a:cubicBezTo>
                  <a:cubicBezTo>
                    <a:pt x="1280" y="105"/>
                    <a:pt x="1273" y="91"/>
                    <a:pt x="1269" y="80"/>
                  </a:cubicBezTo>
                  <a:cubicBezTo>
                    <a:pt x="1240" y="30"/>
                    <a:pt x="1188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104850" y="782400"/>
              <a:ext cx="81850" cy="79150"/>
            </a:xfrm>
            <a:custGeom>
              <a:avLst/>
              <a:gdLst/>
              <a:ahLst/>
              <a:cxnLst/>
              <a:rect l="l" t="t" r="r" b="b"/>
              <a:pathLst>
                <a:path w="3274" h="3166" extrusionOk="0">
                  <a:moveTo>
                    <a:pt x="1650" y="362"/>
                  </a:moveTo>
                  <a:cubicBezTo>
                    <a:pt x="1783" y="362"/>
                    <a:pt x="1920" y="388"/>
                    <a:pt x="2056" y="441"/>
                  </a:cubicBezTo>
                  <a:cubicBezTo>
                    <a:pt x="2403" y="572"/>
                    <a:pt x="2674" y="854"/>
                    <a:pt x="2763" y="1169"/>
                  </a:cubicBezTo>
                  <a:cubicBezTo>
                    <a:pt x="2941" y="1806"/>
                    <a:pt x="2507" y="2562"/>
                    <a:pt x="1838" y="2791"/>
                  </a:cubicBezTo>
                  <a:cubicBezTo>
                    <a:pt x="1696" y="2840"/>
                    <a:pt x="1552" y="2863"/>
                    <a:pt x="1417" y="2863"/>
                  </a:cubicBezTo>
                  <a:cubicBezTo>
                    <a:pt x="1377" y="2863"/>
                    <a:pt x="1338" y="2861"/>
                    <a:pt x="1301" y="2857"/>
                  </a:cubicBezTo>
                  <a:cubicBezTo>
                    <a:pt x="767" y="2795"/>
                    <a:pt x="312" y="2254"/>
                    <a:pt x="309" y="1675"/>
                  </a:cubicBezTo>
                  <a:cubicBezTo>
                    <a:pt x="306" y="1217"/>
                    <a:pt x="559" y="750"/>
                    <a:pt x="957" y="444"/>
                  </a:cubicBezTo>
                  <a:cubicBezTo>
                    <a:pt x="957" y="447"/>
                    <a:pt x="961" y="447"/>
                    <a:pt x="961" y="451"/>
                  </a:cubicBezTo>
                  <a:cubicBezTo>
                    <a:pt x="990" y="495"/>
                    <a:pt x="1038" y="520"/>
                    <a:pt x="1088" y="520"/>
                  </a:cubicBezTo>
                  <a:cubicBezTo>
                    <a:pt x="1116" y="520"/>
                    <a:pt x="1144" y="512"/>
                    <a:pt x="1169" y="496"/>
                  </a:cubicBezTo>
                  <a:cubicBezTo>
                    <a:pt x="1310" y="407"/>
                    <a:pt x="1476" y="362"/>
                    <a:pt x="1650" y="362"/>
                  </a:cubicBezTo>
                  <a:close/>
                  <a:moveTo>
                    <a:pt x="1133" y="1"/>
                  </a:moveTo>
                  <a:cubicBezTo>
                    <a:pt x="1109" y="1"/>
                    <a:pt x="1084" y="6"/>
                    <a:pt x="1061" y="17"/>
                  </a:cubicBezTo>
                  <a:cubicBezTo>
                    <a:pt x="427" y="354"/>
                    <a:pt x="0" y="1020"/>
                    <a:pt x="8" y="1678"/>
                  </a:cubicBezTo>
                  <a:cubicBezTo>
                    <a:pt x="11" y="2414"/>
                    <a:pt x="576" y="3079"/>
                    <a:pt x="1266" y="3158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9" y="3166"/>
                    <a:pt x="1762" y="3137"/>
                    <a:pt x="1935" y="3079"/>
                  </a:cubicBezTo>
                  <a:cubicBezTo>
                    <a:pt x="2749" y="2801"/>
                    <a:pt x="3274" y="1873"/>
                    <a:pt x="3055" y="1089"/>
                  </a:cubicBezTo>
                  <a:cubicBezTo>
                    <a:pt x="2937" y="673"/>
                    <a:pt x="2604" y="326"/>
                    <a:pt x="2164" y="156"/>
                  </a:cubicBezTo>
                  <a:cubicBezTo>
                    <a:pt x="1992" y="91"/>
                    <a:pt x="1818" y="59"/>
                    <a:pt x="1650" y="59"/>
                  </a:cubicBezTo>
                  <a:cubicBezTo>
                    <a:pt x="1522" y="59"/>
                    <a:pt x="1398" y="77"/>
                    <a:pt x="1280" y="115"/>
                  </a:cubicBezTo>
                  <a:cubicBezTo>
                    <a:pt x="1277" y="105"/>
                    <a:pt x="1273" y="91"/>
                    <a:pt x="1266" y="80"/>
                  </a:cubicBezTo>
                  <a:cubicBezTo>
                    <a:pt x="1239" y="29"/>
                    <a:pt x="1187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2"/>
          <p:cNvGrpSpPr/>
          <p:nvPr/>
        </p:nvGrpSpPr>
        <p:grpSpPr>
          <a:xfrm>
            <a:off x="7071470" y="4685172"/>
            <a:ext cx="172676" cy="201431"/>
            <a:chOff x="4697384" y="716972"/>
            <a:chExt cx="429114" cy="500575"/>
          </a:xfrm>
        </p:grpSpPr>
        <p:sp>
          <p:nvSpPr>
            <p:cNvPr id="65" name="Google Shape;65;p2"/>
            <p:cNvSpPr/>
            <p:nvPr/>
          </p:nvSpPr>
          <p:spPr>
            <a:xfrm>
              <a:off x="4697384" y="833749"/>
              <a:ext cx="429114" cy="352599"/>
            </a:xfrm>
            <a:custGeom>
              <a:avLst/>
              <a:gdLst/>
              <a:ahLst/>
              <a:cxnLst/>
              <a:rect l="l" t="t" r="r" b="b"/>
              <a:pathLst>
                <a:path w="2462" h="2023" extrusionOk="0">
                  <a:moveTo>
                    <a:pt x="169" y="1"/>
                  </a:moveTo>
                  <a:cubicBezTo>
                    <a:pt x="125" y="1"/>
                    <a:pt x="82" y="19"/>
                    <a:pt x="53" y="56"/>
                  </a:cubicBezTo>
                  <a:cubicBezTo>
                    <a:pt x="1" y="122"/>
                    <a:pt x="11" y="219"/>
                    <a:pt x="77" y="271"/>
                  </a:cubicBezTo>
                  <a:lnTo>
                    <a:pt x="2199" y="1990"/>
                  </a:lnTo>
                  <a:cubicBezTo>
                    <a:pt x="2226" y="2011"/>
                    <a:pt x="2258" y="2022"/>
                    <a:pt x="2292" y="2022"/>
                  </a:cubicBezTo>
                  <a:cubicBezTo>
                    <a:pt x="2337" y="2022"/>
                    <a:pt x="2378" y="2005"/>
                    <a:pt x="2410" y="1966"/>
                  </a:cubicBezTo>
                  <a:cubicBezTo>
                    <a:pt x="2462" y="1904"/>
                    <a:pt x="2452" y="1807"/>
                    <a:pt x="2389" y="1755"/>
                  </a:cubicBezTo>
                  <a:lnTo>
                    <a:pt x="268" y="35"/>
                  </a:lnTo>
                  <a:cubicBezTo>
                    <a:pt x="239" y="12"/>
                    <a:pt x="203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777211" y="797147"/>
              <a:ext cx="337784" cy="357130"/>
            </a:xfrm>
            <a:custGeom>
              <a:avLst/>
              <a:gdLst/>
              <a:ahLst/>
              <a:cxnLst/>
              <a:rect l="l" t="t" r="r" b="b"/>
              <a:pathLst>
                <a:path w="1938" h="2049" extrusionOk="0">
                  <a:moveTo>
                    <a:pt x="1764" y="1"/>
                  </a:moveTo>
                  <a:cubicBezTo>
                    <a:pt x="1720" y="1"/>
                    <a:pt x="1677" y="20"/>
                    <a:pt x="1647" y="58"/>
                  </a:cubicBezTo>
                  <a:cubicBezTo>
                    <a:pt x="1165" y="672"/>
                    <a:pt x="635" y="1250"/>
                    <a:pt x="66" y="1784"/>
                  </a:cubicBezTo>
                  <a:cubicBezTo>
                    <a:pt x="3" y="1844"/>
                    <a:pt x="0" y="1937"/>
                    <a:pt x="59" y="1999"/>
                  </a:cubicBezTo>
                  <a:cubicBezTo>
                    <a:pt x="87" y="2031"/>
                    <a:pt x="128" y="2048"/>
                    <a:pt x="170" y="2048"/>
                  </a:cubicBezTo>
                  <a:cubicBezTo>
                    <a:pt x="205" y="2048"/>
                    <a:pt x="243" y="2034"/>
                    <a:pt x="274" y="2007"/>
                  </a:cubicBezTo>
                  <a:cubicBezTo>
                    <a:pt x="853" y="1462"/>
                    <a:pt x="1394" y="869"/>
                    <a:pt x="1886" y="245"/>
                  </a:cubicBezTo>
                  <a:cubicBezTo>
                    <a:pt x="1938" y="179"/>
                    <a:pt x="1925" y="85"/>
                    <a:pt x="1858" y="34"/>
                  </a:cubicBezTo>
                  <a:cubicBezTo>
                    <a:pt x="1830" y="11"/>
                    <a:pt x="1797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872028" y="716972"/>
              <a:ext cx="104054" cy="500575"/>
            </a:xfrm>
            <a:custGeom>
              <a:avLst/>
              <a:gdLst/>
              <a:ahLst/>
              <a:cxnLst/>
              <a:rect l="l" t="t" r="r" b="b"/>
              <a:pathLst>
                <a:path w="597" h="2872" extrusionOk="0">
                  <a:moveTo>
                    <a:pt x="156" y="1"/>
                  </a:moveTo>
                  <a:cubicBezTo>
                    <a:pt x="151" y="1"/>
                    <a:pt x="147" y="1"/>
                    <a:pt x="143" y="1"/>
                  </a:cubicBezTo>
                  <a:cubicBezTo>
                    <a:pt x="59" y="12"/>
                    <a:pt x="0" y="84"/>
                    <a:pt x="8" y="168"/>
                  </a:cubicBezTo>
                  <a:lnTo>
                    <a:pt x="285" y="2737"/>
                  </a:lnTo>
                  <a:cubicBezTo>
                    <a:pt x="295" y="2817"/>
                    <a:pt x="361" y="2872"/>
                    <a:pt x="437" y="2872"/>
                  </a:cubicBezTo>
                  <a:lnTo>
                    <a:pt x="455" y="2872"/>
                  </a:lnTo>
                  <a:cubicBezTo>
                    <a:pt x="538" y="2862"/>
                    <a:pt x="597" y="2789"/>
                    <a:pt x="586" y="2705"/>
                  </a:cubicBezTo>
                  <a:lnTo>
                    <a:pt x="309" y="137"/>
                  </a:lnTo>
                  <a:cubicBezTo>
                    <a:pt x="303" y="58"/>
                    <a:pt x="236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465913" y="363538"/>
            <a:ext cx="222272" cy="201794"/>
            <a:chOff x="6114025" y="1773875"/>
            <a:chExt cx="124550" cy="113075"/>
          </a:xfrm>
        </p:grpSpPr>
        <p:sp>
          <p:nvSpPr>
            <p:cNvPr id="69" name="Google Shape;69;p2"/>
            <p:cNvSpPr/>
            <p:nvPr/>
          </p:nvSpPr>
          <p:spPr>
            <a:xfrm>
              <a:off x="6135775" y="1773875"/>
              <a:ext cx="88950" cy="113075"/>
            </a:xfrm>
            <a:custGeom>
              <a:avLst/>
              <a:gdLst/>
              <a:ahLst/>
              <a:cxnLst/>
              <a:rect l="l" t="t" r="r" b="b"/>
              <a:pathLst>
                <a:path w="3558" h="4523" extrusionOk="0">
                  <a:moveTo>
                    <a:pt x="2545" y="345"/>
                  </a:moveTo>
                  <a:cubicBezTo>
                    <a:pt x="2656" y="407"/>
                    <a:pt x="2764" y="473"/>
                    <a:pt x="2875" y="542"/>
                  </a:cubicBezTo>
                  <a:cubicBezTo>
                    <a:pt x="2975" y="608"/>
                    <a:pt x="3083" y="674"/>
                    <a:pt x="3193" y="737"/>
                  </a:cubicBezTo>
                  <a:cubicBezTo>
                    <a:pt x="2635" y="1738"/>
                    <a:pt x="1311" y="3828"/>
                    <a:pt x="1009" y="4193"/>
                  </a:cubicBezTo>
                  <a:cubicBezTo>
                    <a:pt x="712" y="4081"/>
                    <a:pt x="590" y="3995"/>
                    <a:pt x="358" y="3801"/>
                  </a:cubicBezTo>
                  <a:cubicBezTo>
                    <a:pt x="968" y="2584"/>
                    <a:pt x="1707" y="1419"/>
                    <a:pt x="2545" y="345"/>
                  </a:cubicBezTo>
                  <a:close/>
                  <a:moveTo>
                    <a:pt x="2505" y="0"/>
                  </a:moveTo>
                  <a:cubicBezTo>
                    <a:pt x="2461" y="0"/>
                    <a:pt x="2419" y="21"/>
                    <a:pt x="2390" y="57"/>
                  </a:cubicBezTo>
                  <a:cubicBezTo>
                    <a:pt x="1474" y="1207"/>
                    <a:pt x="684" y="2459"/>
                    <a:pt x="32" y="3773"/>
                  </a:cubicBezTo>
                  <a:cubicBezTo>
                    <a:pt x="1" y="3836"/>
                    <a:pt x="18" y="3912"/>
                    <a:pt x="70" y="3957"/>
                  </a:cubicBezTo>
                  <a:cubicBezTo>
                    <a:pt x="427" y="4255"/>
                    <a:pt x="563" y="4359"/>
                    <a:pt x="992" y="4508"/>
                  </a:cubicBezTo>
                  <a:cubicBezTo>
                    <a:pt x="1013" y="4515"/>
                    <a:pt x="1030" y="4522"/>
                    <a:pt x="1051" y="4522"/>
                  </a:cubicBezTo>
                  <a:cubicBezTo>
                    <a:pt x="1166" y="4522"/>
                    <a:pt x="1332" y="4324"/>
                    <a:pt x="2188" y="2979"/>
                  </a:cubicBezTo>
                  <a:cubicBezTo>
                    <a:pt x="2739" y="2113"/>
                    <a:pt x="3280" y="1215"/>
                    <a:pt x="3534" y="747"/>
                  </a:cubicBezTo>
                  <a:cubicBezTo>
                    <a:pt x="3555" y="712"/>
                    <a:pt x="3558" y="670"/>
                    <a:pt x="3544" y="633"/>
                  </a:cubicBezTo>
                  <a:cubicBezTo>
                    <a:pt x="3534" y="591"/>
                    <a:pt x="3505" y="559"/>
                    <a:pt x="3471" y="542"/>
                  </a:cubicBezTo>
                  <a:cubicBezTo>
                    <a:pt x="3322" y="466"/>
                    <a:pt x="3180" y="375"/>
                    <a:pt x="3035" y="286"/>
                  </a:cubicBezTo>
                  <a:cubicBezTo>
                    <a:pt x="2889" y="196"/>
                    <a:pt x="2736" y="98"/>
                    <a:pt x="2577" y="19"/>
                  </a:cubicBezTo>
                  <a:cubicBezTo>
                    <a:pt x="2554" y="6"/>
                    <a:pt x="2529" y="0"/>
                    <a:pt x="2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114025" y="1781450"/>
              <a:ext cx="38875" cy="36850"/>
            </a:xfrm>
            <a:custGeom>
              <a:avLst/>
              <a:gdLst/>
              <a:ahLst/>
              <a:cxnLst/>
              <a:rect l="l" t="t" r="r" b="b"/>
              <a:pathLst>
                <a:path w="1555" h="1474" extrusionOk="0">
                  <a:moveTo>
                    <a:pt x="788" y="301"/>
                  </a:moveTo>
                  <a:cubicBezTo>
                    <a:pt x="898" y="301"/>
                    <a:pt x="985" y="360"/>
                    <a:pt x="1076" y="485"/>
                  </a:cubicBezTo>
                  <a:cubicBezTo>
                    <a:pt x="1196" y="655"/>
                    <a:pt x="1210" y="939"/>
                    <a:pt x="1034" y="1085"/>
                  </a:cubicBezTo>
                  <a:cubicBezTo>
                    <a:pt x="963" y="1142"/>
                    <a:pt x="870" y="1172"/>
                    <a:pt x="770" y="1172"/>
                  </a:cubicBezTo>
                  <a:cubicBezTo>
                    <a:pt x="743" y="1172"/>
                    <a:pt x="715" y="1169"/>
                    <a:pt x="687" y="1165"/>
                  </a:cubicBezTo>
                  <a:cubicBezTo>
                    <a:pt x="556" y="1141"/>
                    <a:pt x="447" y="1071"/>
                    <a:pt x="385" y="970"/>
                  </a:cubicBezTo>
                  <a:cubicBezTo>
                    <a:pt x="327" y="874"/>
                    <a:pt x="316" y="741"/>
                    <a:pt x="358" y="617"/>
                  </a:cubicBezTo>
                  <a:cubicBezTo>
                    <a:pt x="399" y="488"/>
                    <a:pt x="486" y="392"/>
                    <a:pt x="593" y="350"/>
                  </a:cubicBezTo>
                  <a:cubicBezTo>
                    <a:pt x="666" y="319"/>
                    <a:pt x="729" y="301"/>
                    <a:pt x="788" y="301"/>
                  </a:cubicBezTo>
                  <a:close/>
                  <a:moveTo>
                    <a:pt x="787" y="1"/>
                  </a:moveTo>
                  <a:cubicBezTo>
                    <a:pt x="689" y="1"/>
                    <a:pt x="586" y="24"/>
                    <a:pt x="476" y="69"/>
                  </a:cubicBezTo>
                  <a:cubicBezTo>
                    <a:pt x="289" y="146"/>
                    <a:pt x="140" y="312"/>
                    <a:pt x="70" y="523"/>
                  </a:cubicBezTo>
                  <a:cubicBezTo>
                    <a:pt x="1" y="731"/>
                    <a:pt x="21" y="954"/>
                    <a:pt x="125" y="1127"/>
                  </a:cubicBezTo>
                  <a:cubicBezTo>
                    <a:pt x="233" y="1303"/>
                    <a:pt x="417" y="1425"/>
                    <a:pt x="635" y="1463"/>
                  </a:cubicBezTo>
                  <a:cubicBezTo>
                    <a:pt x="680" y="1469"/>
                    <a:pt x="729" y="1474"/>
                    <a:pt x="774" y="1474"/>
                  </a:cubicBezTo>
                  <a:cubicBezTo>
                    <a:pt x="940" y="1474"/>
                    <a:pt x="1103" y="1421"/>
                    <a:pt x="1225" y="1317"/>
                  </a:cubicBezTo>
                  <a:cubicBezTo>
                    <a:pt x="1512" y="1085"/>
                    <a:pt x="1554" y="631"/>
                    <a:pt x="1321" y="309"/>
                  </a:cubicBezTo>
                  <a:cubicBezTo>
                    <a:pt x="1173" y="103"/>
                    <a:pt x="994" y="1"/>
                    <a:pt x="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199825" y="1838050"/>
              <a:ext cx="38750" cy="36825"/>
            </a:xfrm>
            <a:custGeom>
              <a:avLst/>
              <a:gdLst/>
              <a:ahLst/>
              <a:cxnLst/>
              <a:rect l="l" t="t" r="r" b="b"/>
              <a:pathLst>
                <a:path w="1550" h="1473" extrusionOk="0">
                  <a:moveTo>
                    <a:pt x="785" y="301"/>
                  </a:moveTo>
                  <a:cubicBezTo>
                    <a:pt x="895" y="301"/>
                    <a:pt x="982" y="360"/>
                    <a:pt x="1072" y="485"/>
                  </a:cubicBezTo>
                  <a:cubicBezTo>
                    <a:pt x="1196" y="658"/>
                    <a:pt x="1207" y="939"/>
                    <a:pt x="1030" y="1085"/>
                  </a:cubicBezTo>
                  <a:cubicBezTo>
                    <a:pt x="959" y="1142"/>
                    <a:pt x="867" y="1172"/>
                    <a:pt x="767" y="1172"/>
                  </a:cubicBezTo>
                  <a:cubicBezTo>
                    <a:pt x="740" y="1172"/>
                    <a:pt x="712" y="1169"/>
                    <a:pt x="684" y="1165"/>
                  </a:cubicBezTo>
                  <a:cubicBezTo>
                    <a:pt x="552" y="1140"/>
                    <a:pt x="444" y="1071"/>
                    <a:pt x="385" y="970"/>
                  </a:cubicBezTo>
                  <a:cubicBezTo>
                    <a:pt x="327" y="874"/>
                    <a:pt x="316" y="745"/>
                    <a:pt x="358" y="617"/>
                  </a:cubicBezTo>
                  <a:cubicBezTo>
                    <a:pt x="399" y="492"/>
                    <a:pt x="483" y="391"/>
                    <a:pt x="590" y="349"/>
                  </a:cubicBezTo>
                  <a:cubicBezTo>
                    <a:pt x="663" y="319"/>
                    <a:pt x="729" y="301"/>
                    <a:pt x="785" y="301"/>
                  </a:cubicBezTo>
                  <a:close/>
                  <a:moveTo>
                    <a:pt x="784" y="1"/>
                  </a:moveTo>
                  <a:cubicBezTo>
                    <a:pt x="686" y="1"/>
                    <a:pt x="582" y="23"/>
                    <a:pt x="473" y="69"/>
                  </a:cubicBezTo>
                  <a:cubicBezTo>
                    <a:pt x="285" y="146"/>
                    <a:pt x="136" y="312"/>
                    <a:pt x="70" y="523"/>
                  </a:cubicBezTo>
                  <a:cubicBezTo>
                    <a:pt x="1" y="731"/>
                    <a:pt x="22" y="953"/>
                    <a:pt x="126" y="1127"/>
                  </a:cubicBezTo>
                  <a:cubicBezTo>
                    <a:pt x="230" y="1303"/>
                    <a:pt x="413" y="1424"/>
                    <a:pt x="631" y="1463"/>
                  </a:cubicBezTo>
                  <a:cubicBezTo>
                    <a:pt x="681" y="1469"/>
                    <a:pt x="725" y="1473"/>
                    <a:pt x="770" y="1473"/>
                  </a:cubicBezTo>
                  <a:cubicBezTo>
                    <a:pt x="940" y="1473"/>
                    <a:pt x="1100" y="1421"/>
                    <a:pt x="1225" y="1317"/>
                  </a:cubicBezTo>
                  <a:cubicBezTo>
                    <a:pt x="1508" y="1085"/>
                    <a:pt x="1550" y="631"/>
                    <a:pt x="1318" y="308"/>
                  </a:cubicBezTo>
                  <a:cubicBezTo>
                    <a:pt x="1170" y="103"/>
                    <a:pt x="991" y="1"/>
                    <a:pt x="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2"/>
          <p:cNvSpPr/>
          <p:nvPr/>
        </p:nvSpPr>
        <p:spPr>
          <a:xfrm rot="-607872">
            <a:off x="8621996" y="4393022"/>
            <a:ext cx="135120" cy="126222"/>
          </a:xfrm>
          <a:custGeom>
            <a:avLst/>
            <a:gdLst/>
            <a:ahLst/>
            <a:cxnLst/>
            <a:rect l="l" t="t" r="r" b="b"/>
            <a:pathLst>
              <a:path w="3022" h="2823" extrusionOk="0">
                <a:moveTo>
                  <a:pt x="1412" y="0"/>
                </a:moveTo>
                <a:cubicBezTo>
                  <a:pt x="1266" y="0"/>
                  <a:pt x="1121" y="24"/>
                  <a:pt x="983" y="74"/>
                </a:cubicBezTo>
                <a:lnTo>
                  <a:pt x="636" y="67"/>
                </a:lnTo>
                <a:cubicBezTo>
                  <a:pt x="341" y="428"/>
                  <a:pt x="85" y="848"/>
                  <a:pt x="53" y="1312"/>
                </a:cubicBezTo>
                <a:cubicBezTo>
                  <a:pt x="0" y="2090"/>
                  <a:pt x="710" y="2823"/>
                  <a:pt x="1480" y="2823"/>
                </a:cubicBezTo>
                <a:cubicBezTo>
                  <a:pt x="1509" y="2823"/>
                  <a:pt x="1539" y="2822"/>
                  <a:pt x="1568" y="2820"/>
                </a:cubicBezTo>
                <a:cubicBezTo>
                  <a:pt x="2373" y="2761"/>
                  <a:pt x="3021" y="1898"/>
                  <a:pt x="2851" y="1111"/>
                </a:cubicBezTo>
                <a:cubicBezTo>
                  <a:pt x="2713" y="465"/>
                  <a:pt x="2058" y="0"/>
                  <a:pt x="1412" y="0"/>
                </a:cubicBezTo>
                <a:close/>
              </a:path>
            </a:pathLst>
          </a:custGeom>
          <a:solidFill>
            <a:srgbClr val="3E1485">
              <a:alpha val="16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 rot="-607872">
            <a:off x="8670371" y="2975447"/>
            <a:ext cx="135120" cy="126222"/>
          </a:xfrm>
          <a:custGeom>
            <a:avLst/>
            <a:gdLst/>
            <a:ahLst/>
            <a:cxnLst/>
            <a:rect l="l" t="t" r="r" b="b"/>
            <a:pathLst>
              <a:path w="3022" h="2823" extrusionOk="0">
                <a:moveTo>
                  <a:pt x="1412" y="0"/>
                </a:moveTo>
                <a:cubicBezTo>
                  <a:pt x="1266" y="0"/>
                  <a:pt x="1121" y="24"/>
                  <a:pt x="983" y="74"/>
                </a:cubicBezTo>
                <a:lnTo>
                  <a:pt x="636" y="67"/>
                </a:lnTo>
                <a:cubicBezTo>
                  <a:pt x="341" y="428"/>
                  <a:pt x="85" y="848"/>
                  <a:pt x="53" y="1312"/>
                </a:cubicBezTo>
                <a:cubicBezTo>
                  <a:pt x="0" y="2090"/>
                  <a:pt x="710" y="2823"/>
                  <a:pt x="1480" y="2823"/>
                </a:cubicBezTo>
                <a:cubicBezTo>
                  <a:pt x="1509" y="2823"/>
                  <a:pt x="1539" y="2822"/>
                  <a:pt x="1568" y="2820"/>
                </a:cubicBezTo>
                <a:cubicBezTo>
                  <a:pt x="2373" y="2761"/>
                  <a:pt x="3021" y="1898"/>
                  <a:pt x="2851" y="1111"/>
                </a:cubicBezTo>
                <a:cubicBezTo>
                  <a:pt x="2713" y="465"/>
                  <a:pt x="2058" y="0"/>
                  <a:pt x="14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 rot="-607872">
            <a:off x="7985071" y="226422"/>
            <a:ext cx="135120" cy="126222"/>
          </a:xfrm>
          <a:custGeom>
            <a:avLst/>
            <a:gdLst/>
            <a:ahLst/>
            <a:cxnLst/>
            <a:rect l="l" t="t" r="r" b="b"/>
            <a:pathLst>
              <a:path w="3022" h="2823" extrusionOk="0">
                <a:moveTo>
                  <a:pt x="1412" y="0"/>
                </a:moveTo>
                <a:cubicBezTo>
                  <a:pt x="1266" y="0"/>
                  <a:pt x="1121" y="24"/>
                  <a:pt x="983" y="74"/>
                </a:cubicBezTo>
                <a:lnTo>
                  <a:pt x="636" y="67"/>
                </a:lnTo>
                <a:cubicBezTo>
                  <a:pt x="341" y="428"/>
                  <a:pt x="85" y="848"/>
                  <a:pt x="53" y="1312"/>
                </a:cubicBezTo>
                <a:cubicBezTo>
                  <a:pt x="0" y="2090"/>
                  <a:pt x="710" y="2823"/>
                  <a:pt x="1480" y="2823"/>
                </a:cubicBezTo>
                <a:cubicBezTo>
                  <a:pt x="1509" y="2823"/>
                  <a:pt x="1539" y="2822"/>
                  <a:pt x="1568" y="2820"/>
                </a:cubicBezTo>
                <a:cubicBezTo>
                  <a:pt x="2373" y="2761"/>
                  <a:pt x="3021" y="1898"/>
                  <a:pt x="2851" y="1111"/>
                </a:cubicBezTo>
                <a:cubicBezTo>
                  <a:pt x="2713" y="465"/>
                  <a:pt x="2058" y="0"/>
                  <a:pt x="14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4670763" y="4449542"/>
            <a:ext cx="155227" cy="154998"/>
          </a:xfrm>
          <a:custGeom>
            <a:avLst/>
            <a:gdLst/>
            <a:ahLst/>
            <a:cxnLst/>
            <a:rect l="l" t="t" r="r" b="b"/>
            <a:pathLst>
              <a:path w="4747" h="4740" extrusionOk="0">
                <a:moveTo>
                  <a:pt x="2140" y="0"/>
                </a:moveTo>
                <a:cubicBezTo>
                  <a:pt x="2138" y="0"/>
                  <a:pt x="2135" y="0"/>
                  <a:pt x="2133" y="1"/>
                </a:cubicBezTo>
                <a:cubicBezTo>
                  <a:pt x="2080" y="1"/>
                  <a:pt x="2039" y="42"/>
                  <a:pt x="2000" y="80"/>
                </a:cubicBezTo>
                <a:cubicBezTo>
                  <a:pt x="1838" y="243"/>
                  <a:pt x="1807" y="410"/>
                  <a:pt x="1644" y="570"/>
                </a:cubicBezTo>
                <a:cubicBezTo>
                  <a:pt x="1096" y="1100"/>
                  <a:pt x="549" y="1634"/>
                  <a:pt x="0" y="2164"/>
                </a:cubicBezTo>
                <a:cubicBezTo>
                  <a:pt x="781" y="2903"/>
                  <a:pt x="1783" y="3943"/>
                  <a:pt x="2504" y="4740"/>
                </a:cubicBezTo>
                <a:cubicBezTo>
                  <a:pt x="3186" y="4043"/>
                  <a:pt x="3869" y="3346"/>
                  <a:pt x="4552" y="2650"/>
                </a:cubicBezTo>
                <a:cubicBezTo>
                  <a:pt x="4636" y="2563"/>
                  <a:pt x="4722" y="2469"/>
                  <a:pt x="4733" y="2351"/>
                </a:cubicBezTo>
                <a:cubicBezTo>
                  <a:pt x="4746" y="2199"/>
                  <a:pt x="4629" y="2067"/>
                  <a:pt x="4514" y="1960"/>
                </a:cubicBezTo>
                <a:cubicBezTo>
                  <a:pt x="3803" y="1287"/>
                  <a:pt x="3055" y="653"/>
                  <a:pt x="2271" y="60"/>
                </a:cubicBezTo>
                <a:cubicBezTo>
                  <a:pt x="2235" y="30"/>
                  <a:pt x="2189" y="0"/>
                  <a:pt x="2140" y="0"/>
                </a:cubicBezTo>
                <a:close/>
              </a:path>
            </a:pathLst>
          </a:custGeom>
          <a:solidFill>
            <a:srgbClr val="42C2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2"/>
          <p:cNvGrpSpPr/>
          <p:nvPr/>
        </p:nvGrpSpPr>
        <p:grpSpPr>
          <a:xfrm rot="-607872">
            <a:off x="350911" y="2903121"/>
            <a:ext cx="1395260" cy="1585538"/>
            <a:chOff x="3143591" y="503813"/>
            <a:chExt cx="780134" cy="886525"/>
          </a:xfrm>
        </p:grpSpPr>
        <p:sp>
          <p:nvSpPr>
            <p:cNvPr id="77" name="Google Shape;77;p2"/>
            <p:cNvSpPr/>
            <p:nvPr/>
          </p:nvSpPr>
          <p:spPr>
            <a:xfrm>
              <a:off x="3848200" y="503813"/>
              <a:ext cx="75525" cy="70625"/>
            </a:xfrm>
            <a:custGeom>
              <a:avLst/>
              <a:gdLst/>
              <a:ahLst/>
              <a:cxnLst/>
              <a:rect l="l" t="t" r="r" b="b"/>
              <a:pathLst>
                <a:path w="3021" h="2825" extrusionOk="0">
                  <a:moveTo>
                    <a:pt x="1412" y="1"/>
                  </a:moveTo>
                  <a:cubicBezTo>
                    <a:pt x="1265" y="1"/>
                    <a:pt x="1119" y="25"/>
                    <a:pt x="979" y="76"/>
                  </a:cubicBezTo>
                  <a:lnTo>
                    <a:pt x="636" y="69"/>
                  </a:lnTo>
                  <a:cubicBezTo>
                    <a:pt x="341" y="429"/>
                    <a:pt x="81" y="850"/>
                    <a:pt x="53" y="1314"/>
                  </a:cubicBezTo>
                  <a:cubicBezTo>
                    <a:pt x="0" y="2090"/>
                    <a:pt x="712" y="2824"/>
                    <a:pt x="1485" y="2824"/>
                  </a:cubicBezTo>
                  <a:cubicBezTo>
                    <a:pt x="1512" y="2824"/>
                    <a:pt x="1540" y="2823"/>
                    <a:pt x="1568" y="2821"/>
                  </a:cubicBezTo>
                  <a:cubicBezTo>
                    <a:pt x="2373" y="2763"/>
                    <a:pt x="3021" y="1900"/>
                    <a:pt x="2851" y="1109"/>
                  </a:cubicBezTo>
                  <a:cubicBezTo>
                    <a:pt x="2713" y="467"/>
                    <a:pt x="2060" y="1"/>
                    <a:pt x="1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362500" y="1319763"/>
              <a:ext cx="75550" cy="70575"/>
            </a:xfrm>
            <a:custGeom>
              <a:avLst/>
              <a:gdLst/>
              <a:ahLst/>
              <a:cxnLst/>
              <a:rect l="l" t="t" r="r" b="b"/>
              <a:pathLst>
                <a:path w="3022" h="2823" extrusionOk="0">
                  <a:moveTo>
                    <a:pt x="1412" y="0"/>
                  </a:moveTo>
                  <a:cubicBezTo>
                    <a:pt x="1266" y="0"/>
                    <a:pt x="1121" y="24"/>
                    <a:pt x="983" y="74"/>
                  </a:cubicBezTo>
                  <a:lnTo>
                    <a:pt x="636" y="67"/>
                  </a:lnTo>
                  <a:cubicBezTo>
                    <a:pt x="341" y="428"/>
                    <a:pt x="85" y="848"/>
                    <a:pt x="53" y="1312"/>
                  </a:cubicBezTo>
                  <a:cubicBezTo>
                    <a:pt x="0" y="2090"/>
                    <a:pt x="710" y="2823"/>
                    <a:pt x="1480" y="2823"/>
                  </a:cubicBezTo>
                  <a:cubicBezTo>
                    <a:pt x="1509" y="2823"/>
                    <a:pt x="1539" y="2822"/>
                    <a:pt x="1568" y="2820"/>
                  </a:cubicBezTo>
                  <a:cubicBezTo>
                    <a:pt x="2373" y="2761"/>
                    <a:pt x="3021" y="1898"/>
                    <a:pt x="2851" y="1111"/>
                  </a:cubicBezTo>
                  <a:cubicBezTo>
                    <a:pt x="2713" y="465"/>
                    <a:pt x="2058" y="0"/>
                    <a:pt x="1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143591" y="519534"/>
              <a:ext cx="73105" cy="70460"/>
            </a:xfrm>
            <a:custGeom>
              <a:avLst/>
              <a:gdLst/>
              <a:ahLst/>
              <a:cxnLst/>
              <a:rect l="l" t="t" r="r" b="b"/>
              <a:pathLst>
                <a:path w="1849" h="1782" extrusionOk="0">
                  <a:moveTo>
                    <a:pt x="928" y="333"/>
                  </a:moveTo>
                  <a:cubicBezTo>
                    <a:pt x="987" y="333"/>
                    <a:pt x="1049" y="344"/>
                    <a:pt x="1111" y="367"/>
                  </a:cubicBezTo>
                  <a:cubicBezTo>
                    <a:pt x="1266" y="430"/>
                    <a:pt x="1391" y="554"/>
                    <a:pt x="1429" y="697"/>
                  </a:cubicBezTo>
                  <a:cubicBezTo>
                    <a:pt x="1513" y="984"/>
                    <a:pt x="1304" y="1341"/>
                    <a:pt x="999" y="1445"/>
                  </a:cubicBezTo>
                  <a:cubicBezTo>
                    <a:pt x="937" y="1466"/>
                    <a:pt x="874" y="1477"/>
                    <a:pt x="814" y="1477"/>
                  </a:cubicBezTo>
                  <a:cubicBezTo>
                    <a:pt x="793" y="1477"/>
                    <a:pt x="773" y="1476"/>
                    <a:pt x="754" y="1473"/>
                  </a:cubicBezTo>
                  <a:cubicBezTo>
                    <a:pt x="514" y="1445"/>
                    <a:pt x="309" y="1199"/>
                    <a:pt x="306" y="935"/>
                  </a:cubicBezTo>
                  <a:cubicBezTo>
                    <a:pt x="306" y="742"/>
                    <a:pt x="407" y="540"/>
                    <a:pt x="566" y="398"/>
                  </a:cubicBezTo>
                  <a:cubicBezTo>
                    <a:pt x="589" y="410"/>
                    <a:pt x="614" y="416"/>
                    <a:pt x="638" y="416"/>
                  </a:cubicBezTo>
                  <a:cubicBezTo>
                    <a:pt x="666" y="416"/>
                    <a:pt x="693" y="408"/>
                    <a:pt x="719" y="391"/>
                  </a:cubicBezTo>
                  <a:cubicBezTo>
                    <a:pt x="779" y="352"/>
                    <a:pt x="851" y="333"/>
                    <a:pt x="928" y="333"/>
                  </a:cubicBezTo>
                  <a:close/>
                  <a:moveTo>
                    <a:pt x="660" y="0"/>
                  </a:moveTo>
                  <a:cubicBezTo>
                    <a:pt x="637" y="0"/>
                    <a:pt x="613" y="6"/>
                    <a:pt x="591" y="17"/>
                  </a:cubicBezTo>
                  <a:cubicBezTo>
                    <a:pt x="230" y="204"/>
                    <a:pt x="1" y="568"/>
                    <a:pt x="5" y="939"/>
                  </a:cubicBezTo>
                  <a:cubicBezTo>
                    <a:pt x="8" y="1355"/>
                    <a:pt x="330" y="1729"/>
                    <a:pt x="719" y="1775"/>
                  </a:cubicBezTo>
                  <a:cubicBezTo>
                    <a:pt x="750" y="1778"/>
                    <a:pt x="778" y="1782"/>
                    <a:pt x="809" y="1782"/>
                  </a:cubicBezTo>
                  <a:cubicBezTo>
                    <a:pt x="903" y="1782"/>
                    <a:pt x="999" y="1764"/>
                    <a:pt x="1096" y="1729"/>
                  </a:cubicBezTo>
                  <a:cubicBezTo>
                    <a:pt x="1561" y="1574"/>
                    <a:pt x="1849" y="1060"/>
                    <a:pt x="1721" y="613"/>
                  </a:cubicBezTo>
                  <a:cubicBezTo>
                    <a:pt x="1655" y="377"/>
                    <a:pt x="1468" y="180"/>
                    <a:pt x="1218" y="86"/>
                  </a:cubicBezTo>
                  <a:cubicBezTo>
                    <a:pt x="1123" y="49"/>
                    <a:pt x="1025" y="30"/>
                    <a:pt x="930" y="30"/>
                  </a:cubicBezTo>
                  <a:cubicBezTo>
                    <a:pt x="875" y="30"/>
                    <a:pt x="822" y="36"/>
                    <a:pt x="770" y="48"/>
                  </a:cubicBezTo>
                  <a:cubicBezTo>
                    <a:pt x="742" y="17"/>
                    <a:pt x="702" y="0"/>
                    <a:pt x="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2"/>
          <p:cNvGrpSpPr/>
          <p:nvPr/>
        </p:nvGrpSpPr>
        <p:grpSpPr>
          <a:xfrm rot="6576024">
            <a:off x="8495348" y="163413"/>
            <a:ext cx="253846" cy="217336"/>
            <a:chOff x="5104850" y="782400"/>
            <a:chExt cx="119700" cy="102475"/>
          </a:xfrm>
        </p:grpSpPr>
        <p:sp>
          <p:nvSpPr>
            <p:cNvPr id="81" name="Google Shape;81;p2"/>
            <p:cNvSpPr/>
            <p:nvPr/>
          </p:nvSpPr>
          <p:spPr>
            <a:xfrm>
              <a:off x="5142725" y="805700"/>
              <a:ext cx="81825" cy="79175"/>
            </a:xfrm>
            <a:custGeom>
              <a:avLst/>
              <a:gdLst/>
              <a:ahLst/>
              <a:cxnLst/>
              <a:rect l="l" t="t" r="r" b="b"/>
              <a:pathLst>
                <a:path w="3273" h="3167" extrusionOk="0">
                  <a:moveTo>
                    <a:pt x="1650" y="363"/>
                  </a:moveTo>
                  <a:cubicBezTo>
                    <a:pt x="1783" y="363"/>
                    <a:pt x="1920" y="389"/>
                    <a:pt x="2056" y="442"/>
                  </a:cubicBezTo>
                  <a:cubicBezTo>
                    <a:pt x="2403" y="573"/>
                    <a:pt x="2674" y="853"/>
                    <a:pt x="2764" y="1170"/>
                  </a:cubicBezTo>
                  <a:cubicBezTo>
                    <a:pt x="2940" y="1807"/>
                    <a:pt x="2511" y="2563"/>
                    <a:pt x="1838" y="2792"/>
                  </a:cubicBezTo>
                  <a:cubicBezTo>
                    <a:pt x="1696" y="2840"/>
                    <a:pt x="1552" y="2864"/>
                    <a:pt x="1417" y="2864"/>
                  </a:cubicBezTo>
                  <a:cubicBezTo>
                    <a:pt x="1377" y="2864"/>
                    <a:pt x="1339" y="2862"/>
                    <a:pt x="1301" y="2858"/>
                  </a:cubicBezTo>
                  <a:cubicBezTo>
                    <a:pt x="767" y="2795"/>
                    <a:pt x="316" y="2255"/>
                    <a:pt x="309" y="1675"/>
                  </a:cubicBezTo>
                  <a:cubicBezTo>
                    <a:pt x="306" y="1218"/>
                    <a:pt x="559" y="749"/>
                    <a:pt x="957" y="445"/>
                  </a:cubicBezTo>
                  <a:cubicBezTo>
                    <a:pt x="957" y="448"/>
                    <a:pt x="961" y="448"/>
                    <a:pt x="961" y="452"/>
                  </a:cubicBezTo>
                  <a:cubicBezTo>
                    <a:pt x="989" y="496"/>
                    <a:pt x="1038" y="520"/>
                    <a:pt x="1089" y="520"/>
                  </a:cubicBezTo>
                  <a:cubicBezTo>
                    <a:pt x="1117" y="520"/>
                    <a:pt x="1146" y="513"/>
                    <a:pt x="1172" y="496"/>
                  </a:cubicBezTo>
                  <a:cubicBezTo>
                    <a:pt x="1312" y="408"/>
                    <a:pt x="1477" y="363"/>
                    <a:pt x="1650" y="363"/>
                  </a:cubicBezTo>
                  <a:close/>
                  <a:moveTo>
                    <a:pt x="1134" y="1"/>
                  </a:moveTo>
                  <a:cubicBezTo>
                    <a:pt x="1111" y="1"/>
                    <a:pt x="1087" y="6"/>
                    <a:pt x="1065" y="18"/>
                  </a:cubicBezTo>
                  <a:cubicBezTo>
                    <a:pt x="427" y="354"/>
                    <a:pt x="0" y="1020"/>
                    <a:pt x="7" y="1679"/>
                  </a:cubicBezTo>
                  <a:cubicBezTo>
                    <a:pt x="11" y="2413"/>
                    <a:pt x="576" y="3079"/>
                    <a:pt x="1266" y="3159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8" y="3166"/>
                    <a:pt x="1762" y="3138"/>
                    <a:pt x="1935" y="3079"/>
                  </a:cubicBezTo>
                  <a:cubicBezTo>
                    <a:pt x="2749" y="2802"/>
                    <a:pt x="3273" y="1869"/>
                    <a:pt x="3055" y="1090"/>
                  </a:cubicBezTo>
                  <a:cubicBezTo>
                    <a:pt x="2937" y="674"/>
                    <a:pt x="2604" y="327"/>
                    <a:pt x="2164" y="157"/>
                  </a:cubicBezTo>
                  <a:cubicBezTo>
                    <a:pt x="1993" y="92"/>
                    <a:pt x="1819" y="59"/>
                    <a:pt x="1651" y="59"/>
                  </a:cubicBezTo>
                  <a:cubicBezTo>
                    <a:pt x="1523" y="59"/>
                    <a:pt x="1398" y="78"/>
                    <a:pt x="1280" y="115"/>
                  </a:cubicBezTo>
                  <a:cubicBezTo>
                    <a:pt x="1280" y="105"/>
                    <a:pt x="1273" y="91"/>
                    <a:pt x="1269" y="80"/>
                  </a:cubicBezTo>
                  <a:cubicBezTo>
                    <a:pt x="1240" y="30"/>
                    <a:pt x="1188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104850" y="782400"/>
              <a:ext cx="81850" cy="79150"/>
            </a:xfrm>
            <a:custGeom>
              <a:avLst/>
              <a:gdLst/>
              <a:ahLst/>
              <a:cxnLst/>
              <a:rect l="l" t="t" r="r" b="b"/>
              <a:pathLst>
                <a:path w="3274" h="3166" extrusionOk="0">
                  <a:moveTo>
                    <a:pt x="1650" y="362"/>
                  </a:moveTo>
                  <a:cubicBezTo>
                    <a:pt x="1783" y="362"/>
                    <a:pt x="1920" y="388"/>
                    <a:pt x="2056" y="441"/>
                  </a:cubicBezTo>
                  <a:cubicBezTo>
                    <a:pt x="2403" y="572"/>
                    <a:pt x="2674" y="854"/>
                    <a:pt x="2763" y="1169"/>
                  </a:cubicBezTo>
                  <a:cubicBezTo>
                    <a:pt x="2941" y="1806"/>
                    <a:pt x="2507" y="2562"/>
                    <a:pt x="1838" y="2791"/>
                  </a:cubicBezTo>
                  <a:cubicBezTo>
                    <a:pt x="1696" y="2840"/>
                    <a:pt x="1552" y="2863"/>
                    <a:pt x="1417" y="2863"/>
                  </a:cubicBezTo>
                  <a:cubicBezTo>
                    <a:pt x="1377" y="2863"/>
                    <a:pt x="1338" y="2861"/>
                    <a:pt x="1301" y="2857"/>
                  </a:cubicBezTo>
                  <a:cubicBezTo>
                    <a:pt x="767" y="2795"/>
                    <a:pt x="312" y="2254"/>
                    <a:pt x="309" y="1675"/>
                  </a:cubicBezTo>
                  <a:cubicBezTo>
                    <a:pt x="306" y="1217"/>
                    <a:pt x="559" y="750"/>
                    <a:pt x="957" y="444"/>
                  </a:cubicBezTo>
                  <a:cubicBezTo>
                    <a:pt x="957" y="447"/>
                    <a:pt x="961" y="447"/>
                    <a:pt x="961" y="451"/>
                  </a:cubicBezTo>
                  <a:cubicBezTo>
                    <a:pt x="990" y="495"/>
                    <a:pt x="1038" y="520"/>
                    <a:pt x="1088" y="520"/>
                  </a:cubicBezTo>
                  <a:cubicBezTo>
                    <a:pt x="1116" y="520"/>
                    <a:pt x="1144" y="512"/>
                    <a:pt x="1169" y="496"/>
                  </a:cubicBezTo>
                  <a:cubicBezTo>
                    <a:pt x="1310" y="407"/>
                    <a:pt x="1476" y="362"/>
                    <a:pt x="1650" y="362"/>
                  </a:cubicBezTo>
                  <a:close/>
                  <a:moveTo>
                    <a:pt x="1133" y="1"/>
                  </a:moveTo>
                  <a:cubicBezTo>
                    <a:pt x="1109" y="1"/>
                    <a:pt x="1084" y="6"/>
                    <a:pt x="1061" y="17"/>
                  </a:cubicBezTo>
                  <a:cubicBezTo>
                    <a:pt x="427" y="354"/>
                    <a:pt x="0" y="1020"/>
                    <a:pt x="8" y="1678"/>
                  </a:cubicBezTo>
                  <a:cubicBezTo>
                    <a:pt x="11" y="2414"/>
                    <a:pt x="576" y="3079"/>
                    <a:pt x="1266" y="3158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9" y="3166"/>
                    <a:pt x="1762" y="3137"/>
                    <a:pt x="1935" y="3079"/>
                  </a:cubicBezTo>
                  <a:cubicBezTo>
                    <a:pt x="2749" y="2801"/>
                    <a:pt x="3274" y="1873"/>
                    <a:pt x="3055" y="1089"/>
                  </a:cubicBezTo>
                  <a:cubicBezTo>
                    <a:pt x="2937" y="673"/>
                    <a:pt x="2604" y="326"/>
                    <a:pt x="2164" y="156"/>
                  </a:cubicBezTo>
                  <a:cubicBezTo>
                    <a:pt x="1992" y="91"/>
                    <a:pt x="1818" y="59"/>
                    <a:pt x="1650" y="59"/>
                  </a:cubicBezTo>
                  <a:cubicBezTo>
                    <a:pt x="1522" y="59"/>
                    <a:pt x="1398" y="77"/>
                    <a:pt x="1280" y="115"/>
                  </a:cubicBezTo>
                  <a:cubicBezTo>
                    <a:pt x="1277" y="105"/>
                    <a:pt x="1273" y="91"/>
                    <a:pt x="1266" y="80"/>
                  </a:cubicBezTo>
                  <a:cubicBezTo>
                    <a:pt x="1239" y="29"/>
                    <a:pt x="1187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Google Shape;83;p2"/>
          <p:cNvSpPr/>
          <p:nvPr/>
        </p:nvSpPr>
        <p:spPr>
          <a:xfrm>
            <a:off x="2409625" y="3406513"/>
            <a:ext cx="289904" cy="203787"/>
          </a:xfrm>
          <a:custGeom>
            <a:avLst/>
            <a:gdLst/>
            <a:ahLst/>
            <a:cxnLst/>
            <a:rect l="l" t="t" r="r" b="b"/>
            <a:pathLst>
              <a:path w="6891" h="4844" extrusionOk="0">
                <a:moveTo>
                  <a:pt x="3530" y="1789"/>
                </a:moveTo>
                <a:lnTo>
                  <a:pt x="3530" y="1789"/>
                </a:lnTo>
                <a:cubicBezTo>
                  <a:pt x="3537" y="2073"/>
                  <a:pt x="3444" y="2371"/>
                  <a:pt x="3267" y="2613"/>
                </a:cubicBezTo>
                <a:cubicBezTo>
                  <a:pt x="3094" y="2850"/>
                  <a:pt x="2861" y="3009"/>
                  <a:pt x="2609" y="3068"/>
                </a:cubicBezTo>
                <a:cubicBezTo>
                  <a:pt x="2494" y="2946"/>
                  <a:pt x="2494" y="2728"/>
                  <a:pt x="2570" y="2576"/>
                </a:cubicBezTo>
                <a:cubicBezTo>
                  <a:pt x="2668" y="2371"/>
                  <a:pt x="2865" y="2222"/>
                  <a:pt x="3073" y="2073"/>
                </a:cubicBezTo>
                <a:cubicBezTo>
                  <a:pt x="3215" y="1976"/>
                  <a:pt x="3367" y="1872"/>
                  <a:pt x="3530" y="1789"/>
                </a:cubicBezTo>
                <a:close/>
                <a:moveTo>
                  <a:pt x="5402" y="3290"/>
                </a:moveTo>
                <a:cubicBezTo>
                  <a:pt x="5430" y="3529"/>
                  <a:pt x="5441" y="3768"/>
                  <a:pt x="5447" y="3990"/>
                </a:cubicBezTo>
                <a:cubicBezTo>
                  <a:pt x="5455" y="4167"/>
                  <a:pt x="5455" y="4323"/>
                  <a:pt x="5382" y="4434"/>
                </a:cubicBezTo>
                <a:cubicBezTo>
                  <a:pt x="5317" y="4525"/>
                  <a:pt x="5209" y="4539"/>
                  <a:pt x="5144" y="4539"/>
                </a:cubicBezTo>
                <a:cubicBezTo>
                  <a:pt x="5133" y="4539"/>
                  <a:pt x="5123" y="4538"/>
                  <a:pt x="5115" y="4538"/>
                </a:cubicBezTo>
                <a:cubicBezTo>
                  <a:pt x="4959" y="4524"/>
                  <a:pt x="4817" y="4434"/>
                  <a:pt x="4761" y="4309"/>
                </a:cubicBezTo>
                <a:cubicBezTo>
                  <a:pt x="4636" y="4039"/>
                  <a:pt x="4789" y="3703"/>
                  <a:pt x="5001" y="3512"/>
                </a:cubicBezTo>
                <a:cubicBezTo>
                  <a:pt x="5115" y="3411"/>
                  <a:pt x="5250" y="3335"/>
                  <a:pt x="5402" y="3290"/>
                </a:cubicBezTo>
                <a:close/>
                <a:moveTo>
                  <a:pt x="1800" y="0"/>
                </a:moveTo>
                <a:cubicBezTo>
                  <a:pt x="1211" y="0"/>
                  <a:pt x="593" y="218"/>
                  <a:pt x="78" y="621"/>
                </a:cubicBezTo>
                <a:cubicBezTo>
                  <a:pt x="12" y="669"/>
                  <a:pt x="1" y="766"/>
                  <a:pt x="50" y="832"/>
                </a:cubicBezTo>
                <a:cubicBezTo>
                  <a:pt x="80" y="870"/>
                  <a:pt x="126" y="890"/>
                  <a:pt x="171" y="890"/>
                </a:cubicBezTo>
                <a:cubicBezTo>
                  <a:pt x="204" y="890"/>
                  <a:pt x="237" y="880"/>
                  <a:pt x="265" y="860"/>
                </a:cubicBezTo>
                <a:cubicBezTo>
                  <a:pt x="727" y="498"/>
                  <a:pt x="1277" y="304"/>
                  <a:pt x="1797" y="304"/>
                </a:cubicBezTo>
                <a:cubicBezTo>
                  <a:pt x="1926" y="304"/>
                  <a:pt x="2052" y="315"/>
                  <a:pt x="2175" y="340"/>
                </a:cubicBezTo>
                <a:cubicBezTo>
                  <a:pt x="2792" y="461"/>
                  <a:pt x="3316" y="929"/>
                  <a:pt x="3479" y="1477"/>
                </a:cubicBezTo>
                <a:cubicBezTo>
                  <a:pt x="3267" y="1573"/>
                  <a:pt x="3073" y="1702"/>
                  <a:pt x="2900" y="1827"/>
                </a:cubicBezTo>
                <a:cubicBezTo>
                  <a:pt x="2663" y="1989"/>
                  <a:pt x="2425" y="2173"/>
                  <a:pt x="2297" y="2444"/>
                </a:cubicBezTo>
                <a:cubicBezTo>
                  <a:pt x="2158" y="2735"/>
                  <a:pt x="2185" y="3154"/>
                  <a:pt x="2480" y="3356"/>
                </a:cubicBezTo>
                <a:cubicBezTo>
                  <a:pt x="2506" y="3373"/>
                  <a:pt x="2537" y="3381"/>
                  <a:pt x="2569" y="3381"/>
                </a:cubicBezTo>
                <a:cubicBezTo>
                  <a:pt x="2575" y="3381"/>
                  <a:pt x="2582" y="3380"/>
                  <a:pt x="2588" y="3380"/>
                </a:cubicBezTo>
                <a:cubicBezTo>
                  <a:pt x="2948" y="3325"/>
                  <a:pt x="3274" y="3113"/>
                  <a:pt x="3513" y="2791"/>
                </a:cubicBezTo>
                <a:cubicBezTo>
                  <a:pt x="3753" y="2461"/>
                  <a:pt x="3863" y="2059"/>
                  <a:pt x="3825" y="1674"/>
                </a:cubicBezTo>
                <a:cubicBezTo>
                  <a:pt x="3908" y="1653"/>
                  <a:pt x="3995" y="1640"/>
                  <a:pt x="4082" y="1640"/>
                </a:cubicBezTo>
                <a:cubicBezTo>
                  <a:pt x="4085" y="1636"/>
                  <a:pt x="4089" y="1636"/>
                  <a:pt x="4089" y="1636"/>
                </a:cubicBezTo>
                <a:cubicBezTo>
                  <a:pt x="4588" y="1636"/>
                  <a:pt x="4997" y="2049"/>
                  <a:pt x="5184" y="2458"/>
                </a:cubicBezTo>
                <a:cubicBezTo>
                  <a:pt x="5264" y="2628"/>
                  <a:pt x="5316" y="2808"/>
                  <a:pt x="5354" y="2988"/>
                </a:cubicBezTo>
                <a:cubicBezTo>
                  <a:pt x="5146" y="3047"/>
                  <a:pt x="4956" y="3148"/>
                  <a:pt x="4799" y="3287"/>
                </a:cubicBezTo>
                <a:cubicBezTo>
                  <a:pt x="4511" y="3543"/>
                  <a:pt x="4293" y="4015"/>
                  <a:pt x="4487" y="4437"/>
                </a:cubicBezTo>
                <a:cubicBezTo>
                  <a:pt x="4588" y="4659"/>
                  <a:pt x="4823" y="4815"/>
                  <a:pt x="5087" y="4839"/>
                </a:cubicBezTo>
                <a:cubicBezTo>
                  <a:pt x="5111" y="4839"/>
                  <a:pt x="5132" y="4843"/>
                  <a:pt x="5153" y="4843"/>
                </a:cubicBezTo>
                <a:cubicBezTo>
                  <a:pt x="5354" y="4843"/>
                  <a:pt x="5524" y="4756"/>
                  <a:pt x="5631" y="4604"/>
                </a:cubicBezTo>
                <a:cubicBezTo>
                  <a:pt x="5770" y="4406"/>
                  <a:pt x="5759" y="4160"/>
                  <a:pt x="5753" y="3980"/>
                </a:cubicBezTo>
                <a:cubicBezTo>
                  <a:pt x="5742" y="3744"/>
                  <a:pt x="5732" y="3495"/>
                  <a:pt x="5700" y="3242"/>
                </a:cubicBezTo>
                <a:cubicBezTo>
                  <a:pt x="5742" y="3242"/>
                  <a:pt x="5784" y="3242"/>
                  <a:pt x="5825" y="3245"/>
                </a:cubicBezTo>
                <a:cubicBezTo>
                  <a:pt x="6137" y="3262"/>
                  <a:pt x="6422" y="3397"/>
                  <a:pt x="6606" y="3609"/>
                </a:cubicBezTo>
                <a:cubicBezTo>
                  <a:pt x="6636" y="3643"/>
                  <a:pt x="6679" y="3660"/>
                  <a:pt x="6721" y="3660"/>
                </a:cubicBezTo>
                <a:cubicBezTo>
                  <a:pt x="6756" y="3660"/>
                  <a:pt x="6792" y="3648"/>
                  <a:pt x="6820" y="3623"/>
                </a:cubicBezTo>
                <a:cubicBezTo>
                  <a:pt x="6883" y="3567"/>
                  <a:pt x="6890" y="3474"/>
                  <a:pt x="6834" y="3411"/>
                </a:cubicBezTo>
                <a:cubicBezTo>
                  <a:pt x="6599" y="3138"/>
                  <a:pt x="6234" y="2964"/>
                  <a:pt x="5843" y="2943"/>
                </a:cubicBezTo>
                <a:cubicBezTo>
                  <a:pt x="5811" y="2940"/>
                  <a:pt x="5779" y="2938"/>
                  <a:pt x="5747" y="2938"/>
                </a:cubicBezTo>
                <a:cubicBezTo>
                  <a:pt x="5715" y="2938"/>
                  <a:pt x="5683" y="2940"/>
                  <a:pt x="5652" y="2943"/>
                </a:cubicBezTo>
                <a:cubicBezTo>
                  <a:pt x="5614" y="2735"/>
                  <a:pt x="5551" y="2527"/>
                  <a:pt x="5462" y="2330"/>
                </a:cubicBezTo>
                <a:cubicBezTo>
                  <a:pt x="5233" y="1834"/>
                  <a:pt x="4719" y="1335"/>
                  <a:pt x="4089" y="1335"/>
                </a:cubicBezTo>
                <a:lnTo>
                  <a:pt x="4078" y="1335"/>
                </a:lnTo>
                <a:cubicBezTo>
                  <a:pt x="3971" y="1335"/>
                  <a:pt x="3867" y="1352"/>
                  <a:pt x="3766" y="1376"/>
                </a:cubicBezTo>
                <a:cubicBezTo>
                  <a:pt x="3565" y="721"/>
                  <a:pt x="2965" y="187"/>
                  <a:pt x="2234" y="42"/>
                </a:cubicBezTo>
                <a:cubicBezTo>
                  <a:pt x="2093" y="14"/>
                  <a:pt x="1947" y="0"/>
                  <a:pt x="18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ctrTitle"/>
          </p:nvPr>
        </p:nvSpPr>
        <p:spPr>
          <a:xfrm>
            <a:off x="1122900" y="1630506"/>
            <a:ext cx="6898200" cy="9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DE0B43-A8E6-4CA7-A13E-927C0AF13F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1527D8-53B8-4D2D-B4DF-8FAAB256C6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6A4DCF-9201-4F0A-9B54-D44B5BA9FC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235CA-7F9C-4B60-B574-77D5AB4C30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37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4"/>
          <p:cNvGrpSpPr/>
          <p:nvPr/>
        </p:nvGrpSpPr>
        <p:grpSpPr>
          <a:xfrm>
            <a:off x="-120875" y="-136050"/>
            <a:ext cx="9385800" cy="5415600"/>
            <a:chOff x="-120875" y="-136050"/>
            <a:chExt cx="9385800" cy="5415600"/>
          </a:xfrm>
        </p:grpSpPr>
        <p:cxnSp>
          <p:nvCxnSpPr>
            <p:cNvPr id="162" name="Google Shape;162;p4"/>
            <p:cNvCxnSpPr/>
            <p:nvPr/>
          </p:nvCxnSpPr>
          <p:spPr>
            <a:xfrm>
              <a:off x="4107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4"/>
            <p:cNvCxnSpPr/>
            <p:nvPr/>
          </p:nvCxnSpPr>
          <p:spPr>
            <a:xfrm>
              <a:off x="8488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4"/>
            <p:cNvCxnSpPr/>
            <p:nvPr/>
          </p:nvCxnSpPr>
          <p:spPr>
            <a:xfrm>
              <a:off x="12868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4"/>
            <p:cNvCxnSpPr/>
            <p:nvPr/>
          </p:nvCxnSpPr>
          <p:spPr>
            <a:xfrm>
              <a:off x="17248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4"/>
            <p:cNvCxnSpPr/>
            <p:nvPr/>
          </p:nvCxnSpPr>
          <p:spPr>
            <a:xfrm>
              <a:off x="21628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4"/>
            <p:cNvCxnSpPr/>
            <p:nvPr/>
          </p:nvCxnSpPr>
          <p:spPr>
            <a:xfrm>
              <a:off x="26009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4"/>
            <p:cNvCxnSpPr/>
            <p:nvPr/>
          </p:nvCxnSpPr>
          <p:spPr>
            <a:xfrm>
              <a:off x="30389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4"/>
            <p:cNvCxnSpPr/>
            <p:nvPr/>
          </p:nvCxnSpPr>
          <p:spPr>
            <a:xfrm>
              <a:off x="34769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4"/>
            <p:cNvCxnSpPr/>
            <p:nvPr/>
          </p:nvCxnSpPr>
          <p:spPr>
            <a:xfrm>
              <a:off x="39149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4"/>
            <p:cNvCxnSpPr/>
            <p:nvPr/>
          </p:nvCxnSpPr>
          <p:spPr>
            <a:xfrm>
              <a:off x="43530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4"/>
            <p:cNvCxnSpPr/>
            <p:nvPr/>
          </p:nvCxnSpPr>
          <p:spPr>
            <a:xfrm>
              <a:off x="47910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4"/>
            <p:cNvCxnSpPr/>
            <p:nvPr/>
          </p:nvCxnSpPr>
          <p:spPr>
            <a:xfrm>
              <a:off x="52290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4"/>
            <p:cNvCxnSpPr/>
            <p:nvPr/>
          </p:nvCxnSpPr>
          <p:spPr>
            <a:xfrm>
              <a:off x="56670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4"/>
            <p:cNvCxnSpPr/>
            <p:nvPr/>
          </p:nvCxnSpPr>
          <p:spPr>
            <a:xfrm>
              <a:off x="61051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4"/>
            <p:cNvCxnSpPr/>
            <p:nvPr/>
          </p:nvCxnSpPr>
          <p:spPr>
            <a:xfrm>
              <a:off x="65431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4"/>
            <p:cNvCxnSpPr/>
            <p:nvPr/>
          </p:nvCxnSpPr>
          <p:spPr>
            <a:xfrm>
              <a:off x="69811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4"/>
            <p:cNvCxnSpPr/>
            <p:nvPr/>
          </p:nvCxnSpPr>
          <p:spPr>
            <a:xfrm>
              <a:off x="74191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4"/>
            <p:cNvCxnSpPr/>
            <p:nvPr/>
          </p:nvCxnSpPr>
          <p:spPr>
            <a:xfrm>
              <a:off x="78572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4"/>
            <p:cNvCxnSpPr/>
            <p:nvPr/>
          </p:nvCxnSpPr>
          <p:spPr>
            <a:xfrm>
              <a:off x="82952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4"/>
            <p:cNvCxnSpPr/>
            <p:nvPr/>
          </p:nvCxnSpPr>
          <p:spPr>
            <a:xfrm>
              <a:off x="87332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4"/>
            <p:cNvCxnSpPr/>
            <p:nvPr/>
          </p:nvCxnSpPr>
          <p:spPr>
            <a:xfrm>
              <a:off x="4572025" y="-42780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4"/>
            <p:cNvCxnSpPr/>
            <p:nvPr/>
          </p:nvCxnSpPr>
          <p:spPr>
            <a:xfrm>
              <a:off x="4572025" y="-38400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4"/>
            <p:cNvCxnSpPr/>
            <p:nvPr/>
          </p:nvCxnSpPr>
          <p:spPr>
            <a:xfrm>
              <a:off x="4572025" y="-34020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4"/>
            <p:cNvCxnSpPr/>
            <p:nvPr/>
          </p:nvCxnSpPr>
          <p:spPr>
            <a:xfrm>
              <a:off x="4572025" y="-29640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4"/>
            <p:cNvCxnSpPr/>
            <p:nvPr/>
          </p:nvCxnSpPr>
          <p:spPr>
            <a:xfrm>
              <a:off x="4572025" y="-25259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4"/>
            <p:cNvCxnSpPr/>
            <p:nvPr/>
          </p:nvCxnSpPr>
          <p:spPr>
            <a:xfrm>
              <a:off x="4572025" y="-20879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4"/>
            <p:cNvCxnSpPr/>
            <p:nvPr/>
          </p:nvCxnSpPr>
          <p:spPr>
            <a:xfrm>
              <a:off x="4572025" y="-16499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4"/>
            <p:cNvCxnSpPr/>
            <p:nvPr/>
          </p:nvCxnSpPr>
          <p:spPr>
            <a:xfrm>
              <a:off x="4572025" y="-12119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4"/>
            <p:cNvCxnSpPr/>
            <p:nvPr/>
          </p:nvCxnSpPr>
          <p:spPr>
            <a:xfrm>
              <a:off x="4572025" y="-7738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4"/>
            <p:cNvCxnSpPr/>
            <p:nvPr/>
          </p:nvCxnSpPr>
          <p:spPr>
            <a:xfrm>
              <a:off x="4572025" y="-3358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4"/>
            <p:cNvCxnSpPr/>
            <p:nvPr/>
          </p:nvCxnSpPr>
          <p:spPr>
            <a:xfrm>
              <a:off x="4572025" y="1021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3" name="Google Shape;193;p4"/>
          <p:cNvSpPr/>
          <p:nvPr/>
        </p:nvSpPr>
        <p:spPr>
          <a:xfrm>
            <a:off x="6884875" y="3599353"/>
            <a:ext cx="2259209" cy="1544201"/>
          </a:xfrm>
          <a:custGeom>
            <a:avLst/>
            <a:gdLst/>
            <a:ahLst/>
            <a:cxnLst/>
            <a:rect l="l" t="t" r="r" b="b"/>
            <a:pathLst>
              <a:path w="74414" h="50863" extrusionOk="0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4"/>
          <p:cNvSpPr/>
          <p:nvPr/>
        </p:nvSpPr>
        <p:spPr>
          <a:xfrm rot="-5400000">
            <a:off x="-72233" y="72272"/>
            <a:ext cx="1208611" cy="1064146"/>
          </a:xfrm>
          <a:custGeom>
            <a:avLst/>
            <a:gdLst/>
            <a:ahLst/>
            <a:cxnLst/>
            <a:rect l="l" t="t" r="r" b="b"/>
            <a:pathLst>
              <a:path w="33364" h="29376" extrusionOk="0">
                <a:moveTo>
                  <a:pt x="434" y="0"/>
                </a:moveTo>
                <a:cubicBezTo>
                  <a:pt x="294" y="0"/>
                  <a:pt x="147" y="20"/>
                  <a:pt x="0" y="44"/>
                </a:cubicBezTo>
                <a:cubicBezTo>
                  <a:pt x="19" y="44"/>
                  <a:pt x="38" y="44"/>
                  <a:pt x="57" y="44"/>
                </a:cubicBezTo>
                <a:cubicBezTo>
                  <a:pt x="1681" y="44"/>
                  <a:pt x="3285" y="749"/>
                  <a:pt x="4752" y="1512"/>
                </a:cubicBezTo>
                <a:cubicBezTo>
                  <a:pt x="6898" y="2630"/>
                  <a:pt x="8961" y="4197"/>
                  <a:pt x="9958" y="6472"/>
                </a:cubicBezTo>
                <a:cubicBezTo>
                  <a:pt x="11006" y="8874"/>
                  <a:pt x="10827" y="11635"/>
                  <a:pt x="10366" y="14151"/>
                </a:cubicBezTo>
                <a:cubicBezTo>
                  <a:pt x="9736" y="17629"/>
                  <a:pt x="8407" y="21395"/>
                  <a:pt x="9345" y="24932"/>
                </a:cubicBezTo>
                <a:cubicBezTo>
                  <a:pt x="10154" y="27971"/>
                  <a:pt x="12728" y="29101"/>
                  <a:pt x="15473" y="29101"/>
                </a:cubicBezTo>
                <a:cubicBezTo>
                  <a:pt x="16425" y="29101"/>
                  <a:pt x="17399" y="28965"/>
                  <a:pt x="18326" y="28726"/>
                </a:cubicBezTo>
                <a:cubicBezTo>
                  <a:pt x="21247" y="27967"/>
                  <a:pt x="24214" y="26351"/>
                  <a:pt x="27224" y="26351"/>
                </a:cubicBezTo>
                <a:cubicBezTo>
                  <a:pt x="28334" y="26351"/>
                  <a:pt x="29449" y="26570"/>
                  <a:pt x="30570" y="27133"/>
                </a:cubicBezTo>
                <a:cubicBezTo>
                  <a:pt x="31647" y="27673"/>
                  <a:pt x="32599" y="28445"/>
                  <a:pt x="33364" y="29376"/>
                </a:cubicBezTo>
                <a:lnTo>
                  <a:pt x="33364" y="10"/>
                </a:lnTo>
                <a:lnTo>
                  <a:pt x="596" y="10"/>
                </a:lnTo>
                <a:cubicBezTo>
                  <a:pt x="543" y="3"/>
                  <a:pt x="489" y="0"/>
                  <a:pt x="4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"/>
          <p:cNvSpPr/>
          <p:nvPr/>
        </p:nvSpPr>
        <p:spPr>
          <a:xfrm>
            <a:off x="8861500" y="901975"/>
            <a:ext cx="172674" cy="171203"/>
          </a:xfrm>
          <a:custGeom>
            <a:avLst/>
            <a:gdLst/>
            <a:ahLst/>
            <a:cxnLst/>
            <a:rect l="l" t="t" r="r" b="b"/>
            <a:pathLst>
              <a:path w="2993" h="2967" extrusionOk="0">
                <a:moveTo>
                  <a:pt x="1297" y="328"/>
                </a:moveTo>
                <a:cubicBezTo>
                  <a:pt x="1748" y="619"/>
                  <a:pt x="2188" y="938"/>
                  <a:pt x="2604" y="1278"/>
                </a:cubicBezTo>
                <a:cubicBezTo>
                  <a:pt x="2684" y="1344"/>
                  <a:pt x="2687" y="1365"/>
                  <a:pt x="2687" y="1368"/>
                </a:cubicBezTo>
                <a:cubicBezTo>
                  <a:pt x="2687" y="1386"/>
                  <a:pt x="2646" y="1434"/>
                  <a:pt x="2632" y="1448"/>
                </a:cubicBezTo>
                <a:lnTo>
                  <a:pt x="1668" y="2595"/>
                </a:lnTo>
                <a:cubicBezTo>
                  <a:pt x="1245" y="2197"/>
                  <a:pt x="760" y="1770"/>
                  <a:pt x="375" y="1451"/>
                </a:cubicBezTo>
                <a:lnTo>
                  <a:pt x="1131" y="595"/>
                </a:lnTo>
                <a:cubicBezTo>
                  <a:pt x="1186" y="533"/>
                  <a:pt x="1218" y="470"/>
                  <a:pt x="1245" y="415"/>
                </a:cubicBezTo>
                <a:cubicBezTo>
                  <a:pt x="1260" y="384"/>
                  <a:pt x="1273" y="359"/>
                  <a:pt x="1297" y="328"/>
                </a:cubicBezTo>
                <a:close/>
                <a:moveTo>
                  <a:pt x="1275" y="0"/>
                </a:moveTo>
                <a:cubicBezTo>
                  <a:pt x="1267" y="0"/>
                  <a:pt x="1258" y="1"/>
                  <a:pt x="1249" y="2"/>
                </a:cubicBezTo>
                <a:cubicBezTo>
                  <a:pt x="1159" y="16"/>
                  <a:pt x="1106" y="78"/>
                  <a:pt x="1082" y="109"/>
                </a:cubicBezTo>
                <a:cubicBezTo>
                  <a:pt x="1027" y="172"/>
                  <a:pt x="999" y="231"/>
                  <a:pt x="975" y="283"/>
                </a:cubicBezTo>
                <a:cubicBezTo>
                  <a:pt x="951" y="325"/>
                  <a:pt x="933" y="363"/>
                  <a:pt x="902" y="394"/>
                </a:cubicBezTo>
                <a:lnTo>
                  <a:pt x="42" y="1368"/>
                </a:lnTo>
                <a:cubicBezTo>
                  <a:pt x="15" y="1399"/>
                  <a:pt x="1" y="1440"/>
                  <a:pt x="4" y="1482"/>
                </a:cubicBezTo>
                <a:cubicBezTo>
                  <a:pt x="7" y="1524"/>
                  <a:pt x="28" y="1562"/>
                  <a:pt x="63" y="1586"/>
                </a:cubicBezTo>
                <a:cubicBezTo>
                  <a:pt x="493" y="1936"/>
                  <a:pt x="1089" y="2460"/>
                  <a:pt x="1578" y="2925"/>
                </a:cubicBezTo>
                <a:cubicBezTo>
                  <a:pt x="1606" y="2952"/>
                  <a:pt x="1644" y="2966"/>
                  <a:pt x="1682" y="2966"/>
                </a:cubicBezTo>
                <a:lnTo>
                  <a:pt x="1689" y="2966"/>
                </a:lnTo>
                <a:cubicBezTo>
                  <a:pt x="1730" y="2963"/>
                  <a:pt x="1772" y="2946"/>
                  <a:pt x="1796" y="2914"/>
                </a:cubicBezTo>
                <a:lnTo>
                  <a:pt x="2865" y="1642"/>
                </a:lnTo>
                <a:cubicBezTo>
                  <a:pt x="2913" y="1590"/>
                  <a:pt x="2989" y="1496"/>
                  <a:pt x="2989" y="1375"/>
                </a:cubicBezTo>
                <a:cubicBezTo>
                  <a:pt x="2993" y="1205"/>
                  <a:pt x="2857" y="1094"/>
                  <a:pt x="2795" y="1042"/>
                </a:cubicBezTo>
                <a:cubicBezTo>
                  <a:pt x="2362" y="688"/>
                  <a:pt x="1904" y="359"/>
                  <a:pt x="1433" y="54"/>
                </a:cubicBezTo>
                <a:cubicBezTo>
                  <a:pt x="1404" y="36"/>
                  <a:pt x="1349" y="0"/>
                  <a:pt x="12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" name="Google Shape;196;p4"/>
          <p:cNvGrpSpPr/>
          <p:nvPr/>
        </p:nvGrpSpPr>
        <p:grpSpPr>
          <a:xfrm>
            <a:off x="396028" y="363498"/>
            <a:ext cx="289903" cy="263159"/>
            <a:chOff x="6114025" y="1773875"/>
            <a:chExt cx="124550" cy="113075"/>
          </a:xfrm>
        </p:grpSpPr>
        <p:sp>
          <p:nvSpPr>
            <p:cNvPr id="197" name="Google Shape;197;p4"/>
            <p:cNvSpPr/>
            <p:nvPr/>
          </p:nvSpPr>
          <p:spPr>
            <a:xfrm>
              <a:off x="6135775" y="1773875"/>
              <a:ext cx="88950" cy="113075"/>
            </a:xfrm>
            <a:custGeom>
              <a:avLst/>
              <a:gdLst/>
              <a:ahLst/>
              <a:cxnLst/>
              <a:rect l="l" t="t" r="r" b="b"/>
              <a:pathLst>
                <a:path w="3558" h="4523" extrusionOk="0">
                  <a:moveTo>
                    <a:pt x="2545" y="345"/>
                  </a:moveTo>
                  <a:cubicBezTo>
                    <a:pt x="2656" y="407"/>
                    <a:pt x="2764" y="473"/>
                    <a:pt x="2875" y="542"/>
                  </a:cubicBezTo>
                  <a:cubicBezTo>
                    <a:pt x="2975" y="608"/>
                    <a:pt x="3083" y="674"/>
                    <a:pt x="3193" y="737"/>
                  </a:cubicBezTo>
                  <a:cubicBezTo>
                    <a:pt x="2635" y="1738"/>
                    <a:pt x="1311" y="3828"/>
                    <a:pt x="1009" y="4193"/>
                  </a:cubicBezTo>
                  <a:cubicBezTo>
                    <a:pt x="712" y="4081"/>
                    <a:pt x="590" y="3995"/>
                    <a:pt x="358" y="3801"/>
                  </a:cubicBezTo>
                  <a:cubicBezTo>
                    <a:pt x="968" y="2584"/>
                    <a:pt x="1707" y="1419"/>
                    <a:pt x="2545" y="345"/>
                  </a:cubicBezTo>
                  <a:close/>
                  <a:moveTo>
                    <a:pt x="2505" y="0"/>
                  </a:moveTo>
                  <a:cubicBezTo>
                    <a:pt x="2461" y="0"/>
                    <a:pt x="2419" y="21"/>
                    <a:pt x="2390" y="57"/>
                  </a:cubicBezTo>
                  <a:cubicBezTo>
                    <a:pt x="1474" y="1207"/>
                    <a:pt x="684" y="2459"/>
                    <a:pt x="32" y="3773"/>
                  </a:cubicBezTo>
                  <a:cubicBezTo>
                    <a:pt x="1" y="3836"/>
                    <a:pt x="18" y="3912"/>
                    <a:pt x="70" y="3957"/>
                  </a:cubicBezTo>
                  <a:cubicBezTo>
                    <a:pt x="427" y="4255"/>
                    <a:pt x="563" y="4359"/>
                    <a:pt x="992" y="4508"/>
                  </a:cubicBezTo>
                  <a:cubicBezTo>
                    <a:pt x="1013" y="4515"/>
                    <a:pt x="1030" y="4522"/>
                    <a:pt x="1051" y="4522"/>
                  </a:cubicBezTo>
                  <a:cubicBezTo>
                    <a:pt x="1166" y="4522"/>
                    <a:pt x="1332" y="4324"/>
                    <a:pt x="2188" y="2979"/>
                  </a:cubicBezTo>
                  <a:cubicBezTo>
                    <a:pt x="2739" y="2113"/>
                    <a:pt x="3280" y="1215"/>
                    <a:pt x="3534" y="747"/>
                  </a:cubicBezTo>
                  <a:cubicBezTo>
                    <a:pt x="3555" y="712"/>
                    <a:pt x="3558" y="670"/>
                    <a:pt x="3544" y="633"/>
                  </a:cubicBezTo>
                  <a:cubicBezTo>
                    <a:pt x="3534" y="591"/>
                    <a:pt x="3505" y="559"/>
                    <a:pt x="3471" y="542"/>
                  </a:cubicBezTo>
                  <a:cubicBezTo>
                    <a:pt x="3322" y="466"/>
                    <a:pt x="3180" y="375"/>
                    <a:pt x="3035" y="286"/>
                  </a:cubicBezTo>
                  <a:cubicBezTo>
                    <a:pt x="2889" y="196"/>
                    <a:pt x="2736" y="98"/>
                    <a:pt x="2577" y="19"/>
                  </a:cubicBezTo>
                  <a:cubicBezTo>
                    <a:pt x="2554" y="6"/>
                    <a:pt x="2529" y="0"/>
                    <a:pt x="2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6114025" y="1781450"/>
              <a:ext cx="38875" cy="36850"/>
            </a:xfrm>
            <a:custGeom>
              <a:avLst/>
              <a:gdLst/>
              <a:ahLst/>
              <a:cxnLst/>
              <a:rect l="l" t="t" r="r" b="b"/>
              <a:pathLst>
                <a:path w="1555" h="1474" extrusionOk="0">
                  <a:moveTo>
                    <a:pt x="788" y="301"/>
                  </a:moveTo>
                  <a:cubicBezTo>
                    <a:pt x="898" y="301"/>
                    <a:pt x="985" y="360"/>
                    <a:pt x="1076" y="485"/>
                  </a:cubicBezTo>
                  <a:cubicBezTo>
                    <a:pt x="1196" y="655"/>
                    <a:pt x="1210" y="939"/>
                    <a:pt x="1034" y="1085"/>
                  </a:cubicBezTo>
                  <a:cubicBezTo>
                    <a:pt x="963" y="1142"/>
                    <a:pt x="870" y="1172"/>
                    <a:pt x="770" y="1172"/>
                  </a:cubicBezTo>
                  <a:cubicBezTo>
                    <a:pt x="743" y="1172"/>
                    <a:pt x="715" y="1169"/>
                    <a:pt x="687" y="1165"/>
                  </a:cubicBezTo>
                  <a:cubicBezTo>
                    <a:pt x="556" y="1141"/>
                    <a:pt x="447" y="1071"/>
                    <a:pt x="385" y="970"/>
                  </a:cubicBezTo>
                  <a:cubicBezTo>
                    <a:pt x="327" y="874"/>
                    <a:pt x="316" y="741"/>
                    <a:pt x="358" y="617"/>
                  </a:cubicBezTo>
                  <a:cubicBezTo>
                    <a:pt x="399" y="488"/>
                    <a:pt x="486" y="392"/>
                    <a:pt x="593" y="350"/>
                  </a:cubicBezTo>
                  <a:cubicBezTo>
                    <a:pt x="666" y="319"/>
                    <a:pt x="729" y="301"/>
                    <a:pt x="788" y="301"/>
                  </a:cubicBezTo>
                  <a:close/>
                  <a:moveTo>
                    <a:pt x="787" y="1"/>
                  </a:moveTo>
                  <a:cubicBezTo>
                    <a:pt x="689" y="1"/>
                    <a:pt x="586" y="24"/>
                    <a:pt x="476" y="69"/>
                  </a:cubicBezTo>
                  <a:cubicBezTo>
                    <a:pt x="289" y="146"/>
                    <a:pt x="140" y="312"/>
                    <a:pt x="70" y="523"/>
                  </a:cubicBezTo>
                  <a:cubicBezTo>
                    <a:pt x="1" y="731"/>
                    <a:pt x="21" y="954"/>
                    <a:pt x="125" y="1127"/>
                  </a:cubicBezTo>
                  <a:cubicBezTo>
                    <a:pt x="233" y="1303"/>
                    <a:pt x="417" y="1425"/>
                    <a:pt x="635" y="1463"/>
                  </a:cubicBezTo>
                  <a:cubicBezTo>
                    <a:pt x="680" y="1469"/>
                    <a:pt x="729" y="1474"/>
                    <a:pt x="774" y="1474"/>
                  </a:cubicBezTo>
                  <a:cubicBezTo>
                    <a:pt x="940" y="1474"/>
                    <a:pt x="1103" y="1421"/>
                    <a:pt x="1225" y="1317"/>
                  </a:cubicBezTo>
                  <a:cubicBezTo>
                    <a:pt x="1512" y="1085"/>
                    <a:pt x="1554" y="631"/>
                    <a:pt x="1321" y="309"/>
                  </a:cubicBezTo>
                  <a:cubicBezTo>
                    <a:pt x="1173" y="103"/>
                    <a:pt x="994" y="1"/>
                    <a:pt x="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6199825" y="1838050"/>
              <a:ext cx="38750" cy="36825"/>
            </a:xfrm>
            <a:custGeom>
              <a:avLst/>
              <a:gdLst/>
              <a:ahLst/>
              <a:cxnLst/>
              <a:rect l="l" t="t" r="r" b="b"/>
              <a:pathLst>
                <a:path w="1550" h="1473" extrusionOk="0">
                  <a:moveTo>
                    <a:pt x="785" y="301"/>
                  </a:moveTo>
                  <a:cubicBezTo>
                    <a:pt x="895" y="301"/>
                    <a:pt x="982" y="360"/>
                    <a:pt x="1072" y="485"/>
                  </a:cubicBezTo>
                  <a:cubicBezTo>
                    <a:pt x="1196" y="658"/>
                    <a:pt x="1207" y="939"/>
                    <a:pt x="1030" y="1085"/>
                  </a:cubicBezTo>
                  <a:cubicBezTo>
                    <a:pt x="959" y="1142"/>
                    <a:pt x="867" y="1172"/>
                    <a:pt x="767" y="1172"/>
                  </a:cubicBezTo>
                  <a:cubicBezTo>
                    <a:pt x="740" y="1172"/>
                    <a:pt x="712" y="1169"/>
                    <a:pt x="684" y="1165"/>
                  </a:cubicBezTo>
                  <a:cubicBezTo>
                    <a:pt x="552" y="1140"/>
                    <a:pt x="444" y="1071"/>
                    <a:pt x="385" y="970"/>
                  </a:cubicBezTo>
                  <a:cubicBezTo>
                    <a:pt x="327" y="874"/>
                    <a:pt x="316" y="745"/>
                    <a:pt x="358" y="617"/>
                  </a:cubicBezTo>
                  <a:cubicBezTo>
                    <a:pt x="399" y="492"/>
                    <a:pt x="483" y="391"/>
                    <a:pt x="590" y="349"/>
                  </a:cubicBezTo>
                  <a:cubicBezTo>
                    <a:pt x="663" y="319"/>
                    <a:pt x="729" y="301"/>
                    <a:pt x="785" y="301"/>
                  </a:cubicBezTo>
                  <a:close/>
                  <a:moveTo>
                    <a:pt x="784" y="1"/>
                  </a:moveTo>
                  <a:cubicBezTo>
                    <a:pt x="686" y="1"/>
                    <a:pt x="582" y="23"/>
                    <a:pt x="473" y="69"/>
                  </a:cubicBezTo>
                  <a:cubicBezTo>
                    <a:pt x="285" y="146"/>
                    <a:pt x="136" y="312"/>
                    <a:pt x="70" y="523"/>
                  </a:cubicBezTo>
                  <a:cubicBezTo>
                    <a:pt x="1" y="731"/>
                    <a:pt x="22" y="953"/>
                    <a:pt x="126" y="1127"/>
                  </a:cubicBezTo>
                  <a:cubicBezTo>
                    <a:pt x="230" y="1303"/>
                    <a:pt x="413" y="1424"/>
                    <a:pt x="631" y="1463"/>
                  </a:cubicBezTo>
                  <a:cubicBezTo>
                    <a:pt x="681" y="1469"/>
                    <a:pt x="725" y="1473"/>
                    <a:pt x="770" y="1473"/>
                  </a:cubicBezTo>
                  <a:cubicBezTo>
                    <a:pt x="940" y="1473"/>
                    <a:pt x="1100" y="1421"/>
                    <a:pt x="1225" y="1317"/>
                  </a:cubicBezTo>
                  <a:cubicBezTo>
                    <a:pt x="1508" y="1085"/>
                    <a:pt x="1550" y="631"/>
                    <a:pt x="1318" y="308"/>
                  </a:cubicBezTo>
                  <a:cubicBezTo>
                    <a:pt x="1170" y="103"/>
                    <a:pt x="991" y="1"/>
                    <a:pt x="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" name="Google Shape;200;p4"/>
          <p:cNvSpPr/>
          <p:nvPr/>
        </p:nvSpPr>
        <p:spPr>
          <a:xfrm rot="-607916">
            <a:off x="488440" y="3118470"/>
            <a:ext cx="87265" cy="84112"/>
          </a:xfrm>
          <a:custGeom>
            <a:avLst/>
            <a:gdLst/>
            <a:ahLst/>
            <a:cxnLst/>
            <a:rect l="l" t="t" r="r" b="b"/>
            <a:pathLst>
              <a:path w="1849" h="1782" extrusionOk="0">
                <a:moveTo>
                  <a:pt x="928" y="333"/>
                </a:moveTo>
                <a:cubicBezTo>
                  <a:pt x="987" y="333"/>
                  <a:pt x="1049" y="344"/>
                  <a:pt x="1111" y="367"/>
                </a:cubicBezTo>
                <a:cubicBezTo>
                  <a:pt x="1266" y="430"/>
                  <a:pt x="1391" y="554"/>
                  <a:pt x="1429" y="697"/>
                </a:cubicBezTo>
                <a:cubicBezTo>
                  <a:pt x="1513" y="984"/>
                  <a:pt x="1304" y="1341"/>
                  <a:pt x="999" y="1445"/>
                </a:cubicBezTo>
                <a:cubicBezTo>
                  <a:pt x="937" y="1466"/>
                  <a:pt x="874" y="1477"/>
                  <a:pt x="814" y="1477"/>
                </a:cubicBezTo>
                <a:cubicBezTo>
                  <a:pt x="793" y="1477"/>
                  <a:pt x="773" y="1476"/>
                  <a:pt x="754" y="1473"/>
                </a:cubicBezTo>
                <a:cubicBezTo>
                  <a:pt x="514" y="1445"/>
                  <a:pt x="309" y="1199"/>
                  <a:pt x="306" y="935"/>
                </a:cubicBezTo>
                <a:cubicBezTo>
                  <a:pt x="306" y="742"/>
                  <a:pt x="407" y="540"/>
                  <a:pt x="566" y="398"/>
                </a:cubicBezTo>
                <a:cubicBezTo>
                  <a:pt x="589" y="410"/>
                  <a:pt x="614" y="416"/>
                  <a:pt x="638" y="416"/>
                </a:cubicBezTo>
                <a:cubicBezTo>
                  <a:pt x="666" y="416"/>
                  <a:pt x="693" y="408"/>
                  <a:pt x="719" y="391"/>
                </a:cubicBezTo>
                <a:cubicBezTo>
                  <a:pt x="779" y="352"/>
                  <a:pt x="851" y="333"/>
                  <a:pt x="928" y="333"/>
                </a:cubicBezTo>
                <a:close/>
                <a:moveTo>
                  <a:pt x="660" y="0"/>
                </a:moveTo>
                <a:cubicBezTo>
                  <a:pt x="637" y="0"/>
                  <a:pt x="613" y="6"/>
                  <a:pt x="591" y="17"/>
                </a:cubicBezTo>
                <a:cubicBezTo>
                  <a:pt x="230" y="204"/>
                  <a:pt x="1" y="568"/>
                  <a:pt x="5" y="939"/>
                </a:cubicBezTo>
                <a:cubicBezTo>
                  <a:pt x="8" y="1355"/>
                  <a:pt x="330" y="1729"/>
                  <a:pt x="719" y="1775"/>
                </a:cubicBezTo>
                <a:cubicBezTo>
                  <a:pt x="750" y="1778"/>
                  <a:pt x="778" y="1782"/>
                  <a:pt x="809" y="1782"/>
                </a:cubicBezTo>
                <a:cubicBezTo>
                  <a:pt x="903" y="1782"/>
                  <a:pt x="999" y="1764"/>
                  <a:pt x="1096" y="1729"/>
                </a:cubicBezTo>
                <a:cubicBezTo>
                  <a:pt x="1561" y="1574"/>
                  <a:pt x="1849" y="1060"/>
                  <a:pt x="1721" y="613"/>
                </a:cubicBezTo>
                <a:cubicBezTo>
                  <a:pt x="1655" y="377"/>
                  <a:pt x="1468" y="180"/>
                  <a:pt x="1218" y="86"/>
                </a:cubicBezTo>
                <a:cubicBezTo>
                  <a:pt x="1123" y="49"/>
                  <a:pt x="1025" y="30"/>
                  <a:pt x="930" y="30"/>
                </a:cubicBezTo>
                <a:cubicBezTo>
                  <a:pt x="875" y="30"/>
                  <a:pt x="822" y="36"/>
                  <a:pt x="770" y="48"/>
                </a:cubicBezTo>
                <a:cubicBezTo>
                  <a:pt x="742" y="17"/>
                  <a:pt x="702" y="0"/>
                  <a:pt x="6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" name="Google Shape;201;p4"/>
          <p:cNvGrpSpPr/>
          <p:nvPr/>
        </p:nvGrpSpPr>
        <p:grpSpPr>
          <a:xfrm>
            <a:off x="7851082" y="4685172"/>
            <a:ext cx="172676" cy="201431"/>
            <a:chOff x="4697384" y="716972"/>
            <a:chExt cx="429114" cy="500575"/>
          </a:xfrm>
        </p:grpSpPr>
        <p:sp>
          <p:nvSpPr>
            <p:cNvPr id="202" name="Google Shape;202;p4"/>
            <p:cNvSpPr/>
            <p:nvPr/>
          </p:nvSpPr>
          <p:spPr>
            <a:xfrm>
              <a:off x="4697384" y="833749"/>
              <a:ext cx="429114" cy="352599"/>
            </a:xfrm>
            <a:custGeom>
              <a:avLst/>
              <a:gdLst/>
              <a:ahLst/>
              <a:cxnLst/>
              <a:rect l="l" t="t" r="r" b="b"/>
              <a:pathLst>
                <a:path w="2462" h="2023" extrusionOk="0">
                  <a:moveTo>
                    <a:pt x="169" y="1"/>
                  </a:moveTo>
                  <a:cubicBezTo>
                    <a:pt x="125" y="1"/>
                    <a:pt x="82" y="19"/>
                    <a:pt x="53" y="56"/>
                  </a:cubicBezTo>
                  <a:cubicBezTo>
                    <a:pt x="1" y="122"/>
                    <a:pt x="11" y="219"/>
                    <a:pt x="77" y="271"/>
                  </a:cubicBezTo>
                  <a:lnTo>
                    <a:pt x="2199" y="1990"/>
                  </a:lnTo>
                  <a:cubicBezTo>
                    <a:pt x="2226" y="2011"/>
                    <a:pt x="2258" y="2022"/>
                    <a:pt x="2292" y="2022"/>
                  </a:cubicBezTo>
                  <a:cubicBezTo>
                    <a:pt x="2337" y="2022"/>
                    <a:pt x="2378" y="2005"/>
                    <a:pt x="2410" y="1966"/>
                  </a:cubicBezTo>
                  <a:cubicBezTo>
                    <a:pt x="2462" y="1904"/>
                    <a:pt x="2452" y="1807"/>
                    <a:pt x="2389" y="1755"/>
                  </a:cubicBezTo>
                  <a:lnTo>
                    <a:pt x="268" y="35"/>
                  </a:lnTo>
                  <a:cubicBezTo>
                    <a:pt x="239" y="12"/>
                    <a:pt x="203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4777211" y="797147"/>
              <a:ext cx="337784" cy="357130"/>
            </a:xfrm>
            <a:custGeom>
              <a:avLst/>
              <a:gdLst/>
              <a:ahLst/>
              <a:cxnLst/>
              <a:rect l="l" t="t" r="r" b="b"/>
              <a:pathLst>
                <a:path w="1938" h="2049" extrusionOk="0">
                  <a:moveTo>
                    <a:pt x="1764" y="1"/>
                  </a:moveTo>
                  <a:cubicBezTo>
                    <a:pt x="1720" y="1"/>
                    <a:pt x="1677" y="20"/>
                    <a:pt x="1647" y="58"/>
                  </a:cubicBezTo>
                  <a:cubicBezTo>
                    <a:pt x="1165" y="672"/>
                    <a:pt x="635" y="1250"/>
                    <a:pt x="66" y="1784"/>
                  </a:cubicBezTo>
                  <a:cubicBezTo>
                    <a:pt x="3" y="1844"/>
                    <a:pt x="0" y="1937"/>
                    <a:pt x="59" y="1999"/>
                  </a:cubicBezTo>
                  <a:cubicBezTo>
                    <a:pt x="87" y="2031"/>
                    <a:pt x="128" y="2048"/>
                    <a:pt x="170" y="2048"/>
                  </a:cubicBezTo>
                  <a:cubicBezTo>
                    <a:pt x="205" y="2048"/>
                    <a:pt x="243" y="2034"/>
                    <a:pt x="274" y="2007"/>
                  </a:cubicBezTo>
                  <a:cubicBezTo>
                    <a:pt x="853" y="1462"/>
                    <a:pt x="1394" y="869"/>
                    <a:pt x="1886" y="245"/>
                  </a:cubicBezTo>
                  <a:cubicBezTo>
                    <a:pt x="1938" y="179"/>
                    <a:pt x="1925" y="85"/>
                    <a:pt x="1858" y="34"/>
                  </a:cubicBezTo>
                  <a:cubicBezTo>
                    <a:pt x="1830" y="11"/>
                    <a:pt x="1797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4872028" y="716972"/>
              <a:ext cx="104054" cy="500575"/>
            </a:xfrm>
            <a:custGeom>
              <a:avLst/>
              <a:gdLst/>
              <a:ahLst/>
              <a:cxnLst/>
              <a:rect l="l" t="t" r="r" b="b"/>
              <a:pathLst>
                <a:path w="597" h="2872" extrusionOk="0">
                  <a:moveTo>
                    <a:pt x="156" y="1"/>
                  </a:moveTo>
                  <a:cubicBezTo>
                    <a:pt x="151" y="1"/>
                    <a:pt x="147" y="1"/>
                    <a:pt x="143" y="1"/>
                  </a:cubicBezTo>
                  <a:cubicBezTo>
                    <a:pt x="59" y="12"/>
                    <a:pt x="0" y="84"/>
                    <a:pt x="8" y="168"/>
                  </a:cubicBezTo>
                  <a:lnTo>
                    <a:pt x="285" y="2737"/>
                  </a:lnTo>
                  <a:cubicBezTo>
                    <a:pt x="295" y="2817"/>
                    <a:pt x="361" y="2872"/>
                    <a:pt x="437" y="2872"/>
                  </a:cubicBezTo>
                  <a:lnTo>
                    <a:pt x="455" y="2872"/>
                  </a:lnTo>
                  <a:cubicBezTo>
                    <a:pt x="538" y="2862"/>
                    <a:pt x="597" y="2789"/>
                    <a:pt x="586" y="2705"/>
                  </a:cubicBezTo>
                  <a:lnTo>
                    <a:pt x="309" y="137"/>
                  </a:lnTo>
                  <a:cubicBezTo>
                    <a:pt x="303" y="58"/>
                    <a:pt x="236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05;p4"/>
          <p:cNvGrpSpPr/>
          <p:nvPr/>
        </p:nvGrpSpPr>
        <p:grpSpPr>
          <a:xfrm rot="6576024">
            <a:off x="8492960" y="163413"/>
            <a:ext cx="253846" cy="217336"/>
            <a:chOff x="5104850" y="782400"/>
            <a:chExt cx="119700" cy="102475"/>
          </a:xfrm>
        </p:grpSpPr>
        <p:sp>
          <p:nvSpPr>
            <p:cNvPr id="206" name="Google Shape;206;p4"/>
            <p:cNvSpPr/>
            <p:nvPr/>
          </p:nvSpPr>
          <p:spPr>
            <a:xfrm>
              <a:off x="5142725" y="805700"/>
              <a:ext cx="81825" cy="79175"/>
            </a:xfrm>
            <a:custGeom>
              <a:avLst/>
              <a:gdLst/>
              <a:ahLst/>
              <a:cxnLst/>
              <a:rect l="l" t="t" r="r" b="b"/>
              <a:pathLst>
                <a:path w="3273" h="3167" extrusionOk="0">
                  <a:moveTo>
                    <a:pt x="1650" y="363"/>
                  </a:moveTo>
                  <a:cubicBezTo>
                    <a:pt x="1783" y="363"/>
                    <a:pt x="1920" y="389"/>
                    <a:pt x="2056" y="442"/>
                  </a:cubicBezTo>
                  <a:cubicBezTo>
                    <a:pt x="2403" y="573"/>
                    <a:pt x="2674" y="853"/>
                    <a:pt x="2764" y="1170"/>
                  </a:cubicBezTo>
                  <a:cubicBezTo>
                    <a:pt x="2940" y="1807"/>
                    <a:pt x="2511" y="2563"/>
                    <a:pt x="1838" y="2792"/>
                  </a:cubicBezTo>
                  <a:cubicBezTo>
                    <a:pt x="1696" y="2840"/>
                    <a:pt x="1552" y="2864"/>
                    <a:pt x="1417" y="2864"/>
                  </a:cubicBezTo>
                  <a:cubicBezTo>
                    <a:pt x="1377" y="2864"/>
                    <a:pt x="1339" y="2862"/>
                    <a:pt x="1301" y="2858"/>
                  </a:cubicBezTo>
                  <a:cubicBezTo>
                    <a:pt x="767" y="2795"/>
                    <a:pt x="316" y="2255"/>
                    <a:pt x="309" y="1675"/>
                  </a:cubicBezTo>
                  <a:cubicBezTo>
                    <a:pt x="306" y="1218"/>
                    <a:pt x="559" y="749"/>
                    <a:pt x="957" y="445"/>
                  </a:cubicBezTo>
                  <a:cubicBezTo>
                    <a:pt x="957" y="448"/>
                    <a:pt x="961" y="448"/>
                    <a:pt x="961" y="452"/>
                  </a:cubicBezTo>
                  <a:cubicBezTo>
                    <a:pt x="989" y="496"/>
                    <a:pt x="1038" y="520"/>
                    <a:pt x="1089" y="520"/>
                  </a:cubicBezTo>
                  <a:cubicBezTo>
                    <a:pt x="1117" y="520"/>
                    <a:pt x="1146" y="513"/>
                    <a:pt x="1172" y="496"/>
                  </a:cubicBezTo>
                  <a:cubicBezTo>
                    <a:pt x="1312" y="408"/>
                    <a:pt x="1477" y="363"/>
                    <a:pt x="1650" y="363"/>
                  </a:cubicBezTo>
                  <a:close/>
                  <a:moveTo>
                    <a:pt x="1134" y="1"/>
                  </a:moveTo>
                  <a:cubicBezTo>
                    <a:pt x="1111" y="1"/>
                    <a:pt x="1087" y="6"/>
                    <a:pt x="1065" y="18"/>
                  </a:cubicBezTo>
                  <a:cubicBezTo>
                    <a:pt x="427" y="354"/>
                    <a:pt x="0" y="1020"/>
                    <a:pt x="7" y="1679"/>
                  </a:cubicBezTo>
                  <a:cubicBezTo>
                    <a:pt x="11" y="2413"/>
                    <a:pt x="576" y="3079"/>
                    <a:pt x="1266" y="3159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8" y="3166"/>
                    <a:pt x="1762" y="3138"/>
                    <a:pt x="1935" y="3079"/>
                  </a:cubicBezTo>
                  <a:cubicBezTo>
                    <a:pt x="2749" y="2802"/>
                    <a:pt x="3273" y="1869"/>
                    <a:pt x="3055" y="1090"/>
                  </a:cubicBezTo>
                  <a:cubicBezTo>
                    <a:pt x="2937" y="674"/>
                    <a:pt x="2604" y="327"/>
                    <a:pt x="2164" y="157"/>
                  </a:cubicBezTo>
                  <a:cubicBezTo>
                    <a:pt x="1993" y="92"/>
                    <a:pt x="1819" y="59"/>
                    <a:pt x="1651" y="59"/>
                  </a:cubicBezTo>
                  <a:cubicBezTo>
                    <a:pt x="1523" y="59"/>
                    <a:pt x="1398" y="78"/>
                    <a:pt x="1280" y="115"/>
                  </a:cubicBezTo>
                  <a:cubicBezTo>
                    <a:pt x="1280" y="105"/>
                    <a:pt x="1273" y="91"/>
                    <a:pt x="1269" y="80"/>
                  </a:cubicBezTo>
                  <a:cubicBezTo>
                    <a:pt x="1240" y="30"/>
                    <a:pt x="1188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5104850" y="782400"/>
              <a:ext cx="81850" cy="79150"/>
            </a:xfrm>
            <a:custGeom>
              <a:avLst/>
              <a:gdLst/>
              <a:ahLst/>
              <a:cxnLst/>
              <a:rect l="l" t="t" r="r" b="b"/>
              <a:pathLst>
                <a:path w="3274" h="3166" extrusionOk="0">
                  <a:moveTo>
                    <a:pt x="1650" y="362"/>
                  </a:moveTo>
                  <a:cubicBezTo>
                    <a:pt x="1783" y="362"/>
                    <a:pt x="1920" y="388"/>
                    <a:pt x="2056" y="441"/>
                  </a:cubicBezTo>
                  <a:cubicBezTo>
                    <a:pt x="2403" y="572"/>
                    <a:pt x="2674" y="854"/>
                    <a:pt x="2763" y="1169"/>
                  </a:cubicBezTo>
                  <a:cubicBezTo>
                    <a:pt x="2941" y="1806"/>
                    <a:pt x="2507" y="2562"/>
                    <a:pt x="1838" y="2791"/>
                  </a:cubicBezTo>
                  <a:cubicBezTo>
                    <a:pt x="1696" y="2840"/>
                    <a:pt x="1552" y="2863"/>
                    <a:pt x="1417" y="2863"/>
                  </a:cubicBezTo>
                  <a:cubicBezTo>
                    <a:pt x="1377" y="2863"/>
                    <a:pt x="1338" y="2861"/>
                    <a:pt x="1301" y="2857"/>
                  </a:cubicBezTo>
                  <a:cubicBezTo>
                    <a:pt x="767" y="2795"/>
                    <a:pt x="312" y="2254"/>
                    <a:pt x="309" y="1675"/>
                  </a:cubicBezTo>
                  <a:cubicBezTo>
                    <a:pt x="306" y="1217"/>
                    <a:pt x="559" y="750"/>
                    <a:pt x="957" y="444"/>
                  </a:cubicBezTo>
                  <a:cubicBezTo>
                    <a:pt x="957" y="447"/>
                    <a:pt x="961" y="447"/>
                    <a:pt x="961" y="451"/>
                  </a:cubicBezTo>
                  <a:cubicBezTo>
                    <a:pt x="990" y="495"/>
                    <a:pt x="1038" y="520"/>
                    <a:pt x="1088" y="520"/>
                  </a:cubicBezTo>
                  <a:cubicBezTo>
                    <a:pt x="1116" y="520"/>
                    <a:pt x="1144" y="512"/>
                    <a:pt x="1169" y="496"/>
                  </a:cubicBezTo>
                  <a:cubicBezTo>
                    <a:pt x="1310" y="407"/>
                    <a:pt x="1476" y="362"/>
                    <a:pt x="1650" y="362"/>
                  </a:cubicBezTo>
                  <a:close/>
                  <a:moveTo>
                    <a:pt x="1133" y="1"/>
                  </a:moveTo>
                  <a:cubicBezTo>
                    <a:pt x="1109" y="1"/>
                    <a:pt x="1084" y="6"/>
                    <a:pt x="1061" y="17"/>
                  </a:cubicBezTo>
                  <a:cubicBezTo>
                    <a:pt x="427" y="354"/>
                    <a:pt x="0" y="1020"/>
                    <a:pt x="8" y="1678"/>
                  </a:cubicBezTo>
                  <a:cubicBezTo>
                    <a:pt x="11" y="2414"/>
                    <a:pt x="576" y="3079"/>
                    <a:pt x="1266" y="3158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9" y="3166"/>
                    <a:pt x="1762" y="3137"/>
                    <a:pt x="1935" y="3079"/>
                  </a:cubicBezTo>
                  <a:cubicBezTo>
                    <a:pt x="2749" y="2801"/>
                    <a:pt x="3274" y="1873"/>
                    <a:pt x="3055" y="1089"/>
                  </a:cubicBezTo>
                  <a:cubicBezTo>
                    <a:pt x="2937" y="673"/>
                    <a:pt x="2604" y="326"/>
                    <a:pt x="2164" y="156"/>
                  </a:cubicBezTo>
                  <a:cubicBezTo>
                    <a:pt x="1992" y="91"/>
                    <a:pt x="1818" y="59"/>
                    <a:pt x="1650" y="59"/>
                  </a:cubicBezTo>
                  <a:cubicBezTo>
                    <a:pt x="1522" y="59"/>
                    <a:pt x="1398" y="77"/>
                    <a:pt x="1280" y="115"/>
                  </a:cubicBezTo>
                  <a:cubicBezTo>
                    <a:pt x="1277" y="105"/>
                    <a:pt x="1273" y="91"/>
                    <a:pt x="1266" y="80"/>
                  </a:cubicBezTo>
                  <a:cubicBezTo>
                    <a:pt x="1239" y="29"/>
                    <a:pt x="1187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4"/>
          <p:cNvSpPr/>
          <p:nvPr/>
        </p:nvSpPr>
        <p:spPr>
          <a:xfrm>
            <a:off x="211075" y="3761388"/>
            <a:ext cx="150877" cy="149589"/>
          </a:xfrm>
          <a:custGeom>
            <a:avLst/>
            <a:gdLst/>
            <a:ahLst/>
            <a:cxnLst/>
            <a:rect l="l" t="t" r="r" b="b"/>
            <a:pathLst>
              <a:path w="2993" h="2967" extrusionOk="0">
                <a:moveTo>
                  <a:pt x="1297" y="328"/>
                </a:moveTo>
                <a:cubicBezTo>
                  <a:pt x="1748" y="619"/>
                  <a:pt x="2188" y="938"/>
                  <a:pt x="2604" y="1278"/>
                </a:cubicBezTo>
                <a:cubicBezTo>
                  <a:pt x="2684" y="1344"/>
                  <a:pt x="2687" y="1365"/>
                  <a:pt x="2687" y="1368"/>
                </a:cubicBezTo>
                <a:cubicBezTo>
                  <a:pt x="2687" y="1386"/>
                  <a:pt x="2646" y="1434"/>
                  <a:pt x="2632" y="1448"/>
                </a:cubicBezTo>
                <a:lnTo>
                  <a:pt x="1668" y="2595"/>
                </a:lnTo>
                <a:cubicBezTo>
                  <a:pt x="1245" y="2197"/>
                  <a:pt x="760" y="1770"/>
                  <a:pt x="375" y="1451"/>
                </a:cubicBezTo>
                <a:lnTo>
                  <a:pt x="1131" y="595"/>
                </a:lnTo>
                <a:cubicBezTo>
                  <a:pt x="1186" y="533"/>
                  <a:pt x="1218" y="470"/>
                  <a:pt x="1245" y="415"/>
                </a:cubicBezTo>
                <a:cubicBezTo>
                  <a:pt x="1260" y="384"/>
                  <a:pt x="1273" y="359"/>
                  <a:pt x="1297" y="328"/>
                </a:cubicBezTo>
                <a:close/>
                <a:moveTo>
                  <a:pt x="1275" y="0"/>
                </a:moveTo>
                <a:cubicBezTo>
                  <a:pt x="1267" y="0"/>
                  <a:pt x="1258" y="1"/>
                  <a:pt x="1249" y="2"/>
                </a:cubicBezTo>
                <a:cubicBezTo>
                  <a:pt x="1159" y="16"/>
                  <a:pt x="1106" y="78"/>
                  <a:pt x="1082" y="109"/>
                </a:cubicBezTo>
                <a:cubicBezTo>
                  <a:pt x="1027" y="172"/>
                  <a:pt x="999" y="231"/>
                  <a:pt x="975" y="283"/>
                </a:cubicBezTo>
                <a:cubicBezTo>
                  <a:pt x="951" y="325"/>
                  <a:pt x="933" y="363"/>
                  <a:pt x="902" y="394"/>
                </a:cubicBezTo>
                <a:lnTo>
                  <a:pt x="42" y="1368"/>
                </a:lnTo>
                <a:cubicBezTo>
                  <a:pt x="15" y="1399"/>
                  <a:pt x="1" y="1440"/>
                  <a:pt x="4" y="1482"/>
                </a:cubicBezTo>
                <a:cubicBezTo>
                  <a:pt x="7" y="1524"/>
                  <a:pt x="28" y="1562"/>
                  <a:pt x="63" y="1586"/>
                </a:cubicBezTo>
                <a:cubicBezTo>
                  <a:pt x="493" y="1936"/>
                  <a:pt x="1089" y="2460"/>
                  <a:pt x="1578" y="2925"/>
                </a:cubicBezTo>
                <a:cubicBezTo>
                  <a:pt x="1606" y="2952"/>
                  <a:pt x="1644" y="2966"/>
                  <a:pt x="1682" y="2966"/>
                </a:cubicBezTo>
                <a:lnTo>
                  <a:pt x="1689" y="2966"/>
                </a:lnTo>
                <a:cubicBezTo>
                  <a:pt x="1730" y="2963"/>
                  <a:pt x="1772" y="2946"/>
                  <a:pt x="1796" y="2914"/>
                </a:cubicBezTo>
                <a:lnTo>
                  <a:pt x="2865" y="1642"/>
                </a:lnTo>
                <a:cubicBezTo>
                  <a:pt x="2913" y="1590"/>
                  <a:pt x="2989" y="1496"/>
                  <a:pt x="2989" y="1375"/>
                </a:cubicBezTo>
                <a:cubicBezTo>
                  <a:pt x="2993" y="1205"/>
                  <a:pt x="2857" y="1094"/>
                  <a:pt x="2795" y="1042"/>
                </a:cubicBezTo>
                <a:cubicBezTo>
                  <a:pt x="2362" y="688"/>
                  <a:pt x="1904" y="359"/>
                  <a:pt x="1433" y="54"/>
                </a:cubicBezTo>
                <a:cubicBezTo>
                  <a:pt x="1404" y="36"/>
                  <a:pt x="1349" y="0"/>
                  <a:pt x="12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"/>
          <p:cNvSpPr txBox="1">
            <a:spLocks noGrp="1"/>
          </p:cNvSpPr>
          <p:nvPr>
            <p:ph type="title"/>
          </p:nvPr>
        </p:nvSpPr>
        <p:spPr>
          <a:xfrm>
            <a:off x="720000" y="398252"/>
            <a:ext cx="7704000" cy="5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"/>
          <p:cNvSpPr txBox="1">
            <a:spLocks noGrp="1"/>
          </p:cNvSpPr>
          <p:nvPr>
            <p:ph type="body" idx="1"/>
          </p:nvPr>
        </p:nvSpPr>
        <p:spPr>
          <a:xfrm>
            <a:off x="720000" y="1205500"/>
            <a:ext cx="7704000" cy="33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naheim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6"/>
          <p:cNvGrpSpPr/>
          <p:nvPr/>
        </p:nvGrpSpPr>
        <p:grpSpPr>
          <a:xfrm>
            <a:off x="-120875" y="-136050"/>
            <a:ext cx="9385800" cy="5415600"/>
            <a:chOff x="-120875" y="-136050"/>
            <a:chExt cx="9385800" cy="5415600"/>
          </a:xfrm>
        </p:grpSpPr>
        <p:cxnSp>
          <p:nvCxnSpPr>
            <p:cNvPr id="267" name="Google Shape;267;p6"/>
            <p:cNvCxnSpPr/>
            <p:nvPr/>
          </p:nvCxnSpPr>
          <p:spPr>
            <a:xfrm>
              <a:off x="4107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8488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12868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6"/>
            <p:cNvCxnSpPr/>
            <p:nvPr/>
          </p:nvCxnSpPr>
          <p:spPr>
            <a:xfrm>
              <a:off x="17248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6"/>
            <p:cNvCxnSpPr/>
            <p:nvPr/>
          </p:nvCxnSpPr>
          <p:spPr>
            <a:xfrm>
              <a:off x="21628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6"/>
            <p:cNvCxnSpPr/>
            <p:nvPr/>
          </p:nvCxnSpPr>
          <p:spPr>
            <a:xfrm>
              <a:off x="26009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6"/>
            <p:cNvCxnSpPr/>
            <p:nvPr/>
          </p:nvCxnSpPr>
          <p:spPr>
            <a:xfrm>
              <a:off x="30389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6"/>
            <p:cNvCxnSpPr/>
            <p:nvPr/>
          </p:nvCxnSpPr>
          <p:spPr>
            <a:xfrm>
              <a:off x="34769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6"/>
            <p:cNvCxnSpPr/>
            <p:nvPr/>
          </p:nvCxnSpPr>
          <p:spPr>
            <a:xfrm>
              <a:off x="39149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6"/>
            <p:cNvCxnSpPr/>
            <p:nvPr/>
          </p:nvCxnSpPr>
          <p:spPr>
            <a:xfrm>
              <a:off x="43530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6"/>
            <p:cNvCxnSpPr/>
            <p:nvPr/>
          </p:nvCxnSpPr>
          <p:spPr>
            <a:xfrm>
              <a:off x="47910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6"/>
            <p:cNvCxnSpPr/>
            <p:nvPr/>
          </p:nvCxnSpPr>
          <p:spPr>
            <a:xfrm>
              <a:off x="52290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6"/>
            <p:cNvCxnSpPr/>
            <p:nvPr/>
          </p:nvCxnSpPr>
          <p:spPr>
            <a:xfrm>
              <a:off x="56670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6"/>
            <p:cNvCxnSpPr/>
            <p:nvPr/>
          </p:nvCxnSpPr>
          <p:spPr>
            <a:xfrm>
              <a:off x="61051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6"/>
            <p:cNvCxnSpPr/>
            <p:nvPr/>
          </p:nvCxnSpPr>
          <p:spPr>
            <a:xfrm>
              <a:off x="65431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6"/>
            <p:cNvCxnSpPr/>
            <p:nvPr/>
          </p:nvCxnSpPr>
          <p:spPr>
            <a:xfrm>
              <a:off x="69811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6"/>
            <p:cNvCxnSpPr/>
            <p:nvPr/>
          </p:nvCxnSpPr>
          <p:spPr>
            <a:xfrm>
              <a:off x="74191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6"/>
            <p:cNvCxnSpPr/>
            <p:nvPr/>
          </p:nvCxnSpPr>
          <p:spPr>
            <a:xfrm>
              <a:off x="78572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6"/>
            <p:cNvCxnSpPr/>
            <p:nvPr/>
          </p:nvCxnSpPr>
          <p:spPr>
            <a:xfrm>
              <a:off x="82952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6"/>
            <p:cNvCxnSpPr/>
            <p:nvPr/>
          </p:nvCxnSpPr>
          <p:spPr>
            <a:xfrm>
              <a:off x="87332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6"/>
            <p:cNvCxnSpPr/>
            <p:nvPr/>
          </p:nvCxnSpPr>
          <p:spPr>
            <a:xfrm>
              <a:off x="4572025" y="-42780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6"/>
            <p:cNvCxnSpPr/>
            <p:nvPr/>
          </p:nvCxnSpPr>
          <p:spPr>
            <a:xfrm>
              <a:off x="4572025" y="-38400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6"/>
            <p:cNvCxnSpPr/>
            <p:nvPr/>
          </p:nvCxnSpPr>
          <p:spPr>
            <a:xfrm>
              <a:off x="4572025" y="-34020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6"/>
            <p:cNvCxnSpPr/>
            <p:nvPr/>
          </p:nvCxnSpPr>
          <p:spPr>
            <a:xfrm>
              <a:off x="4572025" y="-29640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6"/>
            <p:cNvCxnSpPr/>
            <p:nvPr/>
          </p:nvCxnSpPr>
          <p:spPr>
            <a:xfrm>
              <a:off x="4572025" y="-25259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6"/>
            <p:cNvCxnSpPr/>
            <p:nvPr/>
          </p:nvCxnSpPr>
          <p:spPr>
            <a:xfrm>
              <a:off x="4572025" y="-20879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6"/>
            <p:cNvCxnSpPr/>
            <p:nvPr/>
          </p:nvCxnSpPr>
          <p:spPr>
            <a:xfrm>
              <a:off x="4572025" y="-16499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6"/>
            <p:cNvCxnSpPr/>
            <p:nvPr/>
          </p:nvCxnSpPr>
          <p:spPr>
            <a:xfrm>
              <a:off x="4572025" y="-12119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6"/>
            <p:cNvCxnSpPr/>
            <p:nvPr/>
          </p:nvCxnSpPr>
          <p:spPr>
            <a:xfrm>
              <a:off x="4572025" y="-7738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6"/>
            <p:cNvCxnSpPr/>
            <p:nvPr/>
          </p:nvCxnSpPr>
          <p:spPr>
            <a:xfrm>
              <a:off x="4572025" y="-3358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6"/>
            <p:cNvCxnSpPr/>
            <p:nvPr/>
          </p:nvCxnSpPr>
          <p:spPr>
            <a:xfrm>
              <a:off x="4572025" y="1021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8" name="Google Shape;298;p6"/>
          <p:cNvSpPr/>
          <p:nvPr/>
        </p:nvSpPr>
        <p:spPr>
          <a:xfrm rot="-5400000">
            <a:off x="-118767" y="118775"/>
            <a:ext cx="1695392" cy="1457857"/>
          </a:xfrm>
          <a:custGeom>
            <a:avLst/>
            <a:gdLst/>
            <a:ahLst/>
            <a:cxnLst/>
            <a:rect l="l" t="t" r="r" b="b"/>
            <a:pathLst>
              <a:path w="33364" h="29376" extrusionOk="0">
                <a:moveTo>
                  <a:pt x="434" y="0"/>
                </a:moveTo>
                <a:cubicBezTo>
                  <a:pt x="294" y="0"/>
                  <a:pt x="147" y="20"/>
                  <a:pt x="0" y="44"/>
                </a:cubicBezTo>
                <a:cubicBezTo>
                  <a:pt x="19" y="44"/>
                  <a:pt x="38" y="44"/>
                  <a:pt x="57" y="44"/>
                </a:cubicBezTo>
                <a:cubicBezTo>
                  <a:pt x="1681" y="44"/>
                  <a:pt x="3285" y="749"/>
                  <a:pt x="4752" y="1512"/>
                </a:cubicBezTo>
                <a:cubicBezTo>
                  <a:pt x="6898" y="2630"/>
                  <a:pt x="8961" y="4197"/>
                  <a:pt x="9958" y="6472"/>
                </a:cubicBezTo>
                <a:cubicBezTo>
                  <a:pt x="11006" y="8874"/>
                  <a:pt x="10827" y="11635"/>
                  <a:pt x="10366" y="14151"/>
                </a:cubicBezTo>
                <a:cubicBezTo>
                  <a:pt x="9736" y="17629"/>
                  <a:pt x="8407" y="21395"/>
                  <a:pt x="9345" y="24932"/>
                </a:cubicBezTo>
                <a:cubicBezTo>
                  <a:pt x="10154" y="27971"/>
                  <a:pt x="12728" y="29101"/>
                  <a:pt x="15473" y="29101"/>
                </a:cubicBezTo>
                <a:cubicBezTo>
                  <a:pt x="16425" y="29101"/>
                  <a:pt x="17399" y="28965"/>
                  <a:pt x="18326" y="28726"/>
                </a:cubicBezTo>
                <a:cubicBezTo>
                  <a:pt x="21247" y="27967"/>
                  <a:pt x="24214" y="26351"/>
                  <a:pt x="27224" y="26351"/>
                </a:cubicBezTo>
                <a:cubicBezTo>
                  <a:pt x="28334" y="26351"/>
                  <a:pt x="29449" y="26570"/>
                  <a:pt x="30570" y="27133"/>
                </a:cubicBezTo>
                <a:cubicBezTo>
                  <a:pt x="31647" y="27673"/>
                  <a:pt x="32599" y="28445"/>
                  <a:pt x="33364" y="29376"/>
                </a:cubicBezTo>
                <a:lnTo>
                  <a:pt x="33364" y="10"/>
                </a:lnTo>
                <a:lnTo>
                  <a:pt x="596" y="10"/>
                </a:lnTo>
                <a:cubicBezTo>
                  <a:pt x="543" y="3"/>
                  <a:pt x="489" y="0"/>
                  <a:pt x="4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6"/>
          <p:cNvSpPr/>
          <p:nvPr/>
        </p:nvSpPr>
        <p:spPr>
          <a:xfrm>
            <a:off x="6991949" y="3817450"/>
            <a:ext cx="2152053" cy="1326126"/>
          </a:xfrm>
          <a:custGeom>
            <a:avLst/>
            <a:gdLst/>
            <a:ahLst/>
            <a:cxnLst/>
            <a:rect l="l" t="t" r="r" b="b"/>
            <a:pathLst>
              <a:path w="74414" h="50863" extrusionOk="0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0" name="Google Shape;300;p6"/>
          <p:cNvGrpSpPr/>
          <p:nvPr/>
        </p:nvGrpSpPr>
        <p:grpSpPr>
          <a:xfrm flipH="1">
            <a:off x="219951" y="116063"/>
            <a:ext cx="8712555" cy="4900014"/>
            <a:chOff x="224897" y="116063"/>
            <a:chExt cx="8712555" cy="4900014"/>
          </a:xfrm>
        </p:grpSpPr>
        <p:grpSp>
          <p:nvGrpSpPr>
            <p:cNvPr id="301" name="Google Shape;301;p6"/>
            <p:cNvGrpSpPr/>
            <p:nvPr/>
          </p:nvGrpSpPr>
          <p:grpSpPr>
            <a:xfrm>
              <a:off x="1566091" y="4771473"/>
              <a:ext cx="207652" cy="244604"/>
              <a:chOff x="4442100" y="4554900"/>
              <a:chExt cx="70400" cy="82925"/>
            </a:xfrm>
          </p:grpSpPr>
          <p:sp>
            <p:nvSpPr>
              <p:cNvPr id="302" name="Google Shape;302;p6"/>
              <p:cNvSpPr/>
              <p:nvPr/>
            </p:nvSpPr>
            <p:spPr>
              <a:xfrm>
                <a:off x="4442100" y="4572100"/>
                <a:ext cx="6380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1946" extrusionOk="0">
                    <a:moveTo>
                      <a:pt x="170" y="0"/>
                    </a:moveTo>
                    <a:cubicBezTo>
                      <a:pt x="125" y="0"/>
                      <a:pt x="80" y="22"/>
                      <a:pt x="49" y="63"/>
                    </a:cubicBezTo>
                    <a:cubicBezTo>
                      <a:pt x="0" y="129"/>
                      <a:pt x="14" y="223"/>
                      <a:pt x="80" y="274"/>
                    </a:cubicBezTo>
                    <a:lnTo>
                      <a:pt x="2288" y="1914"/>
                    </a:lnTo>
                    <a:cubicBezTo>
                      <a:pt x="2316" y="1935"/>
                      <a:pt x="2348" y="1946"/>
                      <a:pt x="2378" y="1946"/>
                    </a:cubicBezTo>
                    <a:cubicBezTo>
                      <a:pt x="2423" y="1946"/>
                      <a:pt x="2472" y="1925"/>
                      <a:pt x="2500" y="1883"/>
                    </a:cubicBezTo>
                    <a:cubicBezTo>
                      <a:pt x="2551" y="1818"/>
                      <a:pt x="2538" y="1720"/>
                      <a:pt x="2468" y="1672"/>
                    </a:cubicBezTo>
                    <a:lnTo>
                      <a:pt x="260" y="32"/>
                    </a:lnTo>
                    <a:cubicBezTo>
                      <a:pt x="233" y="11"/>
                      <a:pt x="202" y="0"/>
                      <a:pt x="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4443575" y="4565525"/>
                <a:ext cx="68925" cy="54525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2181" extrusionOk="0">
                    <a:moveTo>
                      <a:pt x="2585" y="0"/>
                    </a:moveTo>
                    <a:cubicBezTo>
                      <a:pt x="2551" y="0"/>
                      <a:pt x="2517" y="12"/>
                      <a:pt x="2489" y="35"/>
                    </a:cubicBezTo>
                    <a:cubicBezTo>
                      <a:pt x="1713" y="687"/>
                      <a:pt x="905" y="1314"/>
                      <a:pt x="84" y="1903"/>
                    </a:cubicBezTo>
                    <a:cubicBezTo>
                      <a:pt x="14" y="1952"/>
                      <a:pt x="0" y="2049"/>
                      <a:pt x="49" y="2115"/>
                    </a:cubicBezTo>
                    <a:cubicBezTo>
                      <a:pt x="76" y="2156"/>
                      <a:pt x="125" y="2180"/>
                      <a:pt x="170" y="2180"/>
                    </a:cubicBezTo>
                    <a:cubicBezTo>
                      <a:pt x="201" y="2180"/>
                      <a:pt x="233" y="2170"/>
                      <a:pt x="260" y="2150"/>
                    </a:cubicBezTo>
                    <a:cubicBezTo>
                      <a:pt x="1085" y="1556"/>
                      <a:pt x="1903" y="922"/>
                      <a:pt x="2684" y="267"/>
                    </a:cubicBezTo>
                    <a:cubicBezTo>
                      <a:pt x="2746" y="215"/>
                      <a:pt x="2756" y="118"/>
                      <a:pt x="2700" y="55"/>
                    </a:cubicBezTo>
                    <a:cubicBezTo>
                      <a:pt x="2672" y="19"/>
                      <a:pt x="2628" y="0"/>
                      <a:pt x="2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4466700" y="4554900"/>
                <a:ext cx="18325" cy="829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3317" extrusionOk="0">
                    <a:moveTo>
                      <a:pt x="168" y="1"/>
                    </a:moveTo>
                    <a:cubicBezTo>
                      <a:pt x="156" y="1"/>
                      <a:pt x="144" y="2"/>
                      <a:pt x="132" y="5"/>
                    </a:cubicBezTo>
                    <a:cubicBezTo>
                      <a:pt x="49" y="23"/>
                      <a:pt x="1" y="106"/>
                      <a:pt x="18" y="189"/>
                    </a:cubicBezTo>
                    <a:cubicBezTo>
                      <a:pt x="236" y="1094"/>
                      <a:pt x="330" y="2023"/>
                      <a:pt x="303" y="2952"/>
                    </a:cubicBezTo>
                    <a:cubicBezTo>
                      <a:pt x="274" y="3036"/>
                      <a:pt x="271" y="3125"/>
                      <a:pt x="299" y="3209"/>
                    </a:cubicBezTo>
                    <a:cubicBezTo>
                      <a:pt x="319" y="3275"/>
                      <a:pt x="378" y="3317"/>
                      <a:pt x="444" y="3317"/>
                    </a:cubicBezTo>
                    <a:lnTo>
                      <a:pt x="462" y="3317"/>
                    </a:lnTo>
                    <a:cubicBezTo>
                      <a:pt x="535" y="3306"/>
                      <a:pt x="590" y="3247"/>
                      <a:pt x="594" y="3174"/>
                    </a:cubicBezTo>
                    <a:cubicBezTo>
                      <a:pt x="597" y="3122"/>
                      <a:pt x="601" y="3067"/>
                      <a:pt x="601" y="3015"/>
                    </a:cubicBezTo>
                    <a:cubicBezTo>
                      <a:pt x="611" y="2997"/>
                      <a:pt x="625" y="2984"/>
                      <a:pt x="642" y="2970"/>
                    </a:cubicBezTo>
                    <a:cubicBezTo>
                      <a:pt x="711" y="2925"/>
                      <a:pt x="732" y="2831"/>
                      <a:pt x="687" y="2762"/>
                    </a:cubicBezTo>
                    <a:cubicBezTo>
                      <a:pt x="666" y="2730"/>
                      <a:pt x="639" y="2709"/>
                      <a:pt x="607" y="2699"/>
                    </a:cubicBezTo>
                    <a:cubicBezTo>
                      <a:pt x="615" y="1832"/>
                      <a:pt x="517" y="962"/>
                      <a:pt x="313" y="117"/>
                    </a:cubicBezTo>
                    <a:cubicBezTo>
                      <a:pt x="298" y="49"/>
                      <a:pt x="235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5" name="Google Shape;305;p6"/>
            <p:cNvSpPr/>
            <p:nvPr/>
          </p:nvSpPr>
          <p:spPr>
            <a:xfrm>
              <a:off x="8764778" y="1724302"/>
              <a:ext cx="172674" cy="171188"/>
            </a:xfrm>
            <a:custGeom>
              <a:avLst/>
              <a:gdLst/>
              <a:ahLst/>
              <a:cxnLst/>
              <a:rect l="l" t="t" r="r" b="b"/>
              <a:pathLst>
                <a:path w="2993" h="2967" extrusionOk="0">
                  <a:moveTo>
                    <a:pt x="1297" y="328"/>
                  </a:moveTo>
                  <a:cubicBezTo>
                    <a:pt x="1748" y="619"/>
                    <a:pt x="2188" y="938"/>
                    <a:pt x="2604" y="1278"/>
                  </a:cubicBezTo>
                  <a:cubicBezTo>
                    <a:pt x="2684" y="1344"/>
                    <a:pt x="2687" y="1365"/>
                    <a:pt x="2687" y="1368"/>
                  </a:cubicBezTo>
                  <a:cubicBezTo>
                    <a:pt x="2687" y="1386"/>
                    <a:pt x="2646" y="1434"/>
                    <a:pt x="2632" y="1448"/>
                  </a:cubicBezTo>
                  <a:lnTo>
                    <a:pt x="1668" y="2595"/>
                  </a:lnTo>
                  <a:cubicBezTo>
                    <a:pt x="1245" y="2197"/>
                    <a:pt x="760" y="1770"/>
                    <a:pt x="375" y="1451"/>
                  </a:cubicBezTo>
                  <a:lnTo>
                    <a:pt x="1131" y="595"/>
                  </a:lnTo>
                  <a:cubicBezTo>
                    <a:pt x="1186" y="533"/>
                    <a:pt x="1218" y="470"/>
                    <a:pt x="1245" y="415"/>
                  </a:cubicBezTo>
                  <a:cubicBezTo>
                    <a:pt x="1260" y="384"/>
                    <a:pt x="1273" y="359"/>
                    <a:pt x="1297" y="328"/>
                  </a:cubicBezTo>
                  <a:close/>
                  <a:moveTo>
                    <a:pt x="1275" y="0"/>
                  </a:moveTo>
                  <a:cubicBezTo>
                    <a:pt x="1267" y="0"/>
                    <a:pt x="1258" y="1"/>
                    <a:pt x="1249" y="2"/>
                  </a:cubicBezTo>
                  <a:cubicBezTo>
                    <a:pt x="1159" y="16"/>
                    <a:pt x="1106" y="78"/>
                    <a:pt x="1082" y="109"/>
                  </a:cubicBezTo>
                  <a:cubicBezTo>
                    <a:pt x="1027" y="172"/>
                    <a:pt x="999" y="231"/>
                    <a:pt x="975" y="283"/>
                  </a:cubicBezTo>
                  <a:cubicBezTo>
                    <a:pt x="951" y="325"/>
                    <a:pt x="933" y="363"/>
                    <a:pt x="902" y="394"/>
                  </a:cubicBezTo>
                  <a:lnTo>
                    <a:pt x="42" y="1368"/>
                  </a:lnTo>
                  <a:cubicBezTo>
                    <a:pt x="15" y="1399"/>
                    <a:pt x="1" y="1440"/>
                    <a:pt x="4" y="1482"/>
                  </a:cubicBezTo>
                  <a:cubicBezTo>
                    <a:pt x="7" y="1524"/>
                    <a:pt x="28" y="1562"/>
                    <a:pt x="63" y="1586"/>
                  </a:cubicBezTo>
                  <a:cubicBezTo>
                    <a:pt x="493" y="1936"/>
                    <a:pt x="1089" y="2460"/>
                    <a:pt x="1578" y="2925"/>
                  </a:cubicBezTo>
                  <a:cubicBezTo>
                    <a:pt x="1606" y="2952"/>
                    <a:pt x="1644" y="2966"/>
                    <a:pt x="1682" y="2966"/>
                  </a:cubicBezTo>
                  <a:lnTo>
                    <a:pt x="1689" y="2966"/>
                  </a:lnTo>
                  <a:cubicBezTo>
                    <a:pt x="1730" y="2963"/>
                    <a:pt x="1772" y="2946"/>
                    <a:pt x="1796" y="2914"/>
                  </a:cubicBezTo>
                  <a:lnTo>
                    <a:pt x="2865" y="1642"/>
                  </a:lnTo>
                  <a:cubicBezTo>
                    <a:pt x="2913" y="1590"/>
                    <a:pt x="2989" y="1496"/>
                    <a:pt x="2989" y="1375"/>
                  </a:cubicBezTo>
                  <a:cubicBezTo>
                    <a:pt x="2993" y="1205"/>
                    <a:pt x="2857" y="1094"/>
                    <a:pt x="2795" y="1042"/>
                  </a:cubicBezTo>
                  <a:cubicBezTo>
                    <a:pt x="2362" y="688"/>
                    <a:pt x="1904" y="359"/>
                    <a:pt x="1433" y="54"/>
                  </a:cubicBezTo>
                  <a:cubicBezTo>
                    <a:pt x="1404" y="36"/>
                    <a:pt x="1349" y="0"/>
                    <a:pt x="1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6" name="Google Shape;306;p6"/>
            <p:cNvGrpSpPr/>
            <p:nvPr/>
          </p:nvGrpSpPr>
          <p:grpSpPr>
            <a:xfrm>
              <a:off x="8529401" y="3988150"/>
              <a:ext cx="222272" cy="201794"/>
              <a:chOff x="6114025" y="1773875"/>
              <a:chExt cx="124550" cy="113075"/>
            </a:xfrm>
          </p:grpSpPr>
          <p:sp>
            <p:nvSpPr>
              <p:cNvPr id="307" name="Google Shape;307;p6"/>
              <p:cNvSpPr/>
              <p:nvPr/>
            </p:nvSpPr>
            <p:spPr>
              <a:xfrm>
                <a:off x="6135775" y="1773875"/>
                <a:ext cx="88950" cy="113075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4523" extrusionOk="0">
                    <a:moveTo>
                      <a:pt x="2545" y="345"/>
                    </a:moveTo>
                    <a:cubicBezTo>
                      <a:pt x="2656" y="407"/>
                      <a:pt x="2764" y="473"/>
                      <a:pt x="2875" y="542"/>
                    </a:cubicBezTo>
                    <a:cubicBezTo>
                      <a:pt x="2975" y="608"/>
                      <a:pt x="3083" y="674"/>
                      <a:pt x="3193" y="737"/>
                    </a:cubicBezTo>
                    <a:cubicBezTo>
                      <a:pt x="2635" y="1738"/>
                      <a:pt x="1311" y="3828"/>
                      <a:pt x="1009" y="4193"/>
                    </a:cubicBezTo>
                    <a:cubicBezTo>
                      <a:pt x="712" y="4081"/>
                      <a:pt x="590" y="3995"/>
                      <a:pt x="358" y="3801"/>
                    </a:cubicBezTo>
                    <a:cubicBezTo>
                      <a:pt x="968" y="2584"/>
                      <a:pt x="1707" y="1419"/>
                      <a:pt x="2545" y="345"/>
                    </a:cubicBezTo>
                    <a:close/>
                    <a:moveTo>
                      <a:pt x="2505" y="0"/>
                    </a:moveTo>
                    <a:cubicBezTo>
                      <a:pt x="2461" y="0"/>
                      <a:pt x="2419" y="21"/>
                      <a:pt x="2390" y="57"/>
                    </a:cubicBezTo>
                    <a:cubicBezTo>
                      <a:pt x="1474" y="1207"/>
                      <a:pt x="684" y="2459"/>
                      <a:pt x="32" y="3773"/>
                    </a:cubicBezTo>
                    <a:cubicBezTo>
                      <a:pt x="1" y="3836"/>
                      <a:pt x="18" y="3912"/>
                      <a:pt x="70" y="3957"/>
                    </a:cubicBezTo>
                    <a:cubicBezTo>
                      <a:pt x="427" y="4255"/>
                      <a:pt x="563" y="4359"/>
                      <a:pt x="992" y="4508"/>
                    </a:cubicBezTo>
                    <a:cubicBezTo>
                      <a:pt x="1013" y="4515"/>
                      <a:pt x="1030" y="4522"/>
                      <a:pt x="1051" y="4522"/>
                    </a:cubicBezTo>
                    <a:cubicBezTo>
                      <a:pt x="1166" y="4522"/>
                      <a:pt x="1332" y="4324"/>
                      <a:pt x="2188" y="2979"/>
                    </a:cubicBezTo>
                    <a:cubicBezTo>
                      <a:pt x="2739" y="2113"/>
                      <a:pt x="3280" y="1215"/>
                      <a:pt x="3534" y="747"/>
                    </a:cubicBezTo>
                    <a:cubicBezTo>
                      <a:pt x="3555" y="712"/>
                      <a:pt x="3558" y="670"/>
                      <a:pt x="3544" y="633"/>
                    </a:cubicBezTo>
                    <a:cubicBezTo>
                      <a:pt x="3534" y="591"/>
                      <a:pt x="3505" y="559"/>
                      <a:pt x="3471" y="542"/>
                    </a:cubicBezTo>
                    <a:cubicBezTo>
                      <a:pt x="3322" y="466"/>
                      <a:pt x="3180" y="375"/>
                      <a:pt x="3035" y="286"/>
                    </a:cubicBezTo>
                    <a:cubicBezTo>
                      <a:pt x="2889" y="196"/>
                      <a:pt x="2736" y="98"/>
                      <a:pt x="2577" y="19"/>
                    </a:cubicBezTo>
                    <a:cubicBezTo>
                      <a:pt x="2554" y="6"/>
                      <a:pt x="2529" y="0"/>
                      <a:pt x="2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6114025" y="1781450"/>
                <a:ext cx="38875" cy="368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474" extrusionOk="0">
                    <a:moveTo>
                      <a:pt x="788" y="301"/>
                    </a:moveTo>
                    <a:cubicBezTo>
                      <a:pt x="898" y="301"/>
                      <a:pt x="985" y="360"/>
                      <a:pt x="1076" y="485"/>
                    </a:cubicBezTo>
                    <a:cubicBezTo>
                      <a:pt x="1196" y="655"/>
                      <a:pt x="1210" y="939"/>
                      <a:pt x="1034" y="1085"/>
                    </a:cubicBezTo>
                    <a:cubicBezTo>
                      <a:pt x="963" y="1142"/>
                      <a:pt x="870" y="1172"/>
                      <a:pt x="770" y="1172"/>
                    </a:cubicBezTo>
                    <a:cubicBezTo>
                      <a:pt x="743" y="1172"/>
                      <a:pt x="715" y="1169"/>
                      <a:pt x="687" y="1165"/>
                    </a:cubicBezTo>
                    <a:cubicBezTo>
                      <a:pt x="556" y="1141"/>
                      <a:pt x="447" y="1071"/>
                      <a:pt x="385" y="970"/>
                    </a:cubicBezTo>
                    <a:cubicBezTo>
                      <a:pt x="327" y="874"/>
                      <a:pt x="316" y="741"/>
                      <a:pt x="358" y="617"/>
                    </a:cubicBezTo>
                    <a:cubicBezTo>
                      <a:pt x="399" y="488"/>
                      <a:pt x="486" y="392"/>
                      <a:pt x="593" y="350"/>
                    </a:cubicBezTo>
                    <a:cubicBezTo>
                      <a:pt x="666" y="319"/>
                      <a:pt x="729" y="301"/>
                      <a:pt x="788" y="301"/>
                    </a:cubicBezTo>
                    <a:close/>
                    <a:moveTo>
                      <a:pt x="787" y="1"/>
                    </a:moveTo>
                    <a:cubicBezTo>
                      <a:pt x="689" y="1"/>
                      <a:pt x="586" y="24"/>
                      <a:pt x="476" y="69"/>
                    </a:cubicBezTo>
                    <a:cubicBezTo>
                      <a:pt x="289" y="146"/>
                      <a:pt x="140" y="312"/>
                      <a:pt x="70" y="523"/>
                    </a:cubicBezTo>
                    <a:cubicBezTo>
                      <a:pt x="1" y="731"/>
                      <a:pt x="21" y="954"/>
                      <a:pt x="125" y="1127"/>
                    </a:cubicBezTo>
                    <a:cubicBezTo>
                      <a:pt x="233" y="1303"/>
                      <a:pt x="417" y="1425"/>
                      <a:pt x="635" y="1463"/>
                    </a:cubicBezTo>
                    <a:cubicBezTo>
                      <a:pt x="680" y="1469"/>
                      <a:pt x="729" y="1474"/>
                      <a:pt x="774" y="1474"/>
                    </a:cubicBezTo>
                    <a:cubicBezTo>
                      <a:pt x="940" y="1474"/>
                      <a:pt x="1103" y="1421"/>
                      <a:pt x="1225" y="1317"/>
                    </a:cubicBezTo>
                    <a:cubicBezTo>
                      <a:pt x="1512" y="1085"/>
                      <a:pt x="1554" y="631"/>
                      <a:pt x="1321" y="309"/>
                    </a:cubicBezTo>
                    <a:cubicBezTo>
                      <a:pt x="1173" y="103"/>
                      <a:pt x="994" y="1"/>
                      <a:pt x="7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6199825" y="1838050"/>
                <a:ext cx="38750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473" extrusionOk="0">
                    <a:moveTo>
                      <a:pt x="785" y="301"/>
                    </a:moveTo>
                    <a:cubicBezTo>
                      <a:pt x="895" y="301"/>
                      <a:pt x="982" y="360"/>
                      <a:pt x="1072" y="485"/>
                    </a:cubicBezTo>
                    <a:cubicBezTo>
                      <a:pt x="1196" y="658"/>
                      <a:pt x="1207" y="939"/>
                      <a:pt x="1030" y="1085"/>
                    </a:cubicBezTo>
                    <a:cubicBezTo>
                      <a:pt x="959" y="1142"/>
                      <a:pt x="867" y="1172"/>
                      <a:pt x="767" y="1172"/>
                    </a:cubicBezTo>
                    <a:cubicBezTo>
                      <a:pt x="740" y="1172"/>
                      <a:pt x="712" y="1169"/>
                      <a:pt x="684" y="1165"/>
                    </a:cubicBezTo>
                    <a:cubicBezTo>
                      <a:pt x="552" y="1140"/>
                      <a:pt x="444" y="1071"/>
                      <a:pt x="385" y="970"/>
                    </a:cubicBezTo>
                    <a:cubicBezTo>
                      <a:pt x="327" y="874"/>
                      <a:pt x="316" y="745"/>
                      <a:pt x="358" y="617"/>
                    </a:cubicBezTo>
                    <a:cubicBezTo>
                      <a:pt x="399" y="492"/>
                      <a:pt x="483" y="391"/>
                      <a:pt x="590" y="349"/>
                    </a:cubicBezTo>
                    <a:cubicBezTo>
                      <a:pt x="663" y="319"/>
                      <a:pt x="729" y="301"/>
                      <a:pt x="785" y="301"/>
                    </a:cubicBezTo>
                    <a:close/>
                    <a:moveTo>
                      <a:pt x="784" y="1"/>
                    </a:moveTo>
                    <a:cubicBezTo>
                      <a:pt x="686" y="1"/>
                      <a:pt x="582" y="23"/>
                      <a:pt x="473" y="69"/>
                    </a:cubicBezTo>
                    <a:cubicBezTo>
                      <a:pt x="285" y="146"/>
                      <a:pt x="136" y="312"/>
                      <a:pt x="70" y="523"/>
                    </a:cubicBezTo>
                    <a:cubicBezTo>
                      <a:pt x="1" y="731"/>
                      <a:pt x="22" y="953"/>
                      <a:pt x="126" y="1127"/>
                    </a:cubicBezTo>
                    <a:cubicBezTo>
                      <a:pt x="230" y="1303"/>
                      <a:pt x="413" y="1424"/>
                      <a:pt x="631" y="1463"/>
                    </a:cubicBezTo>
                    <a:cubicBezTo>
                      <a:pt x="681" y="1469"/>
                      <a:pt x="725" y="1473"/>
                      <a:pt x="770" y="1473"/>
                    </a:cubicBezTo>
                    <a:cubicBezTo>
                      <a:pt x="940" y="1473"/>
                      <a:pt x="1100" y="1421"/>
                      <a:pt x="1225" y="1317"/>
                    </a:cubicBezTo>
                    <a:cubicBezTo>
                      <a:pt x="1508" y="1085"/>
                      <a:pt x="1550" y="631"/>
                      <a:pt x="1318" y="308"/>
                    </a:cubicBezTo>
                    <a:cubicBezTo>
                      <a:pt x="1170" y="103"/>
                      <a:pt x="991" y="1"/>
                      <a:pt x="7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" name="Google Shape;310;p6"/>
            <p:cNvGrpSpPr/>
            <p:nvPr/>
          </p:nvGrpSpPr>
          <p:grpSpPr>
            <a:xfrm>
              <a:off x="578990" y="638626"/>
              <a:ext cx="213617" cy="182877"/>
              <a:chOff x="5104850" y="782400"/>
              <a:chExt cx="119700" cy="102475"/>
            </a:xfrm>
          </p:grpSpPr>
          <p:sp>
            <p:nvSpPr>
              <p:cNvPr id="311" name="Google Shape;311;p6"/>
              <p:cNvSpPr/>
              <p:nvPr/>
            </p:nvSpPr>
            <p:spPr>
              <a:xfrm>
                <a:off x="5142725" y="805700"/>
                <a:ext cx="8182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3167" extrusionOk="0">
                    <a:moveTo>
                      <a:pt x="1650" y="363"/>
                    </a:moveTo>
                    <a:cubicBezTo>
                      <a:pt x="1783" y="363"/>
                      <a:pt x="1920" y="389"/>
                      <a:pt x="2056" y="442"/>
                    </a:cubicBezTo>
                    <a:cubicBezTo>
                      <a:pt x="2403" y="573"/>
                      <a:pt x="2674" y="853"/>
                      <a:pt x="2764" y="1170"/>
                    </a:cubicBezTo>
                    <a:cubicBezTo>
                      <a:pt x="2940" y="1807"/>
                      <a:pt x="2511" y="2563"/>
                      <a:pt x="1838" y="2792"/>
                    </a:cubicBezTo>
                    <a:cubicBezTo>
                      <a:pt x="1696" y="2840"/>
                      <a:pt x="1552" y="2864"/>
                      <a:pt x="1417" y="2864"/>
                    </a:cubicBezTo>
                    <a:cubicBezTo>
                      <a:pt x="1377" y="2864"/>
                      <a:pt x="1339" y="2862"/>
                      <a:pt x="1301" y="2858"/>
                    </a:cubicBezTo>
                    <a:cubicBezTo>
                      <a:pt x="767" y="2795"/>
                      <a:pt x="316" y="2255"/>
                      <a:pt x="309" y="1675"/>
                    </a:cubicBezTo>
                    <a:cubicBezTo>
                      <a:pt x="306" y="1218"/>
                      <a:pt x="559" y="749"/>
                      <a:pt x="957" y="445"/>
                    </a:cubicBezTo>
                    <a:cubicBezTo>
                      <a:pt x="957" y="448"/>
                      <a:pt x="961" y="448"/>
                      <a:pt x="961" y="452"/>
                    </a:cubicBezTo>
                    <a:cubicBezTo>
                      <a:pt x="989" y="496"/>
                      <a:pt x="1038" y="520"/>
                      <a:pt x="1089" y="520"/>
                    </a:cubicBezTo>
                    <a:cubicBezTo>
                      <a:pt x="1117" y="520"/>
                      <a:pt x="1146" y="513"/>
                      <a:pt x="1172" y="496"/>
                    </a:cubicBezTo>
                    <a:cubicBezTo>
                      <a:pt x="1312" y="408"/>
                      <a:pt x="1477" y="363"/>
                      <a:pt x="1650" y="363"/>
                    </a:cubicBezTo>
                    <a:close/>
                    <a:moveTo>
                      <a:pt x="1134" y="1"/>
                    </a:moveTo>
                    <a:cubicBezTo>
                      <a:pt x="1111" y="1"/>
                      <a:pt x="1087" y="6"/>
                      <a:pt x="1065" y="18"/>
                    </a:cubicBezTo>
                    <a:cubicBezTo>
                      <a:pt x="427" y="354"/>
                      <a:pt x="0" y="1020"/>
                      <a:pt x="7" y="1679"/>
                    </a:cubicBezTo>
                    <a:cubicBezTo>
                      <a:pt x="11" y="2413"/>
                      <a:pt x="576" y="3079"/>
                      <a:pt x="1266" y="3159"/>
                    </a:cubicBezTo>
                    <a:cubicBezTo>
                      <a:pt x="1318" y="3162"/>
                      <a:pt x="1370" y="3166"/>
                      <a:pt x="1422" y="3166"/>
                    </a:cubicBezTo>
                    <a:cubicBezTo>
                      <a:pt x="1588" y="3166"/>
                      <a:pt x="1762" y="3138"/>
                      <a:pt x="1935" y="3079"/>
                    </a:cubicBezTo>
                    <a:cubicBezTo>
                      <a:pt x="2749" y="2802"/>
                      <a:pt x="3273" y="1869"/>
                      <a:pt x="3055" y="1090"/>
                    </a:cubicBezTo>
                    <a:cubicBezTo>
                      <a:pt x="2937" y="674"/>
                      <a:pt x="2604" y="327"/>
                      <a:pt x="2164" y="157"/>
                    </a:cubicBezTo>
                    <a:cubicBezTo>
                      <a:pt x="1993" y="92"/>
                      <a:pt x="1819" y="59"/>
                      <a:pt x="1651" y="59"/>
                    </a:cubicBezTo>
                    <a:cubicBezTo>
                      <a:pt x="1523" y="59"/>
                      <a:pt x="1398" y="78"/>
                      <a:pt x="1280" y="115"/>
                    </a:cubicBezTo>
                    <a:cubicBezTo>
                      <a:pt x="1280" y="105"/>
                      <a:pt x="1273" y="91"/>
                      <a:pt x="1269" y="80"/>
                    </a:cubicBezTo>
                    <a:cubicBezTo>
                      <a:pt x="1240" y="30"/>
                      <a:pt x="1188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5104850" y="782400"/>
                <a:ext cx="81850" cy="79150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3166" extrusionOk="0">
                    <a:moveTo>
                      <a:pt x="1650" y="362"/>
                    </a:moveTo>
                    <a:cubicBezTo>
                      <a:pt x="1783" y="362"/>
                      <a:pt x="1920" y="388"/>
                      <a:pt x="2056" y="441"/>
                    </a:cubicBezTo>
                    <a:cubicBezTo>
                      <a:pt x="2403" y="572"/>
                      <a:pt x="2674" y="854"/>
                      <a:pt x="2763" y="1169"/>
                    </a:cubicBezTo>
                    <a:cubicBezTo>
                      <a:pt x="2941" y="1806"/>
                      <a:pt x="2507" y="2562"/>
                      <a:pt x="1838" y="2791"/>
                    </a:cubicBezTo>
                    <a:cubicBezTo>
                      <a:pt x="1696" y="2840"/>
                      <a:pt x="1552" y="2863"/>
                      <a:pt x="1417" y="2863"/>
                    </a:cubicBezTo>
                    <a:cubicBezTo>
                      <a:pt x="1377" y="2863"/>
                      <a:pt x="1338" y="2861"/>
                      <a:pt x="1301" y="2857"/>
                    </a:cubicBezTo>
                    <a:cubicBezTo>
                      <a:pt x="767" y="2795"/>
                      <a:pt x="312" y="2254"/>
                      <a:pt x="309" y="1675"/>
                    </a:cubicBezTo>
                    <a:cubicBezTo>
                      <a:pt x="306" y="1217"/>
                      <a:pt x="559" y="750"/>
                      <a:pt x="957" y="444"/>
                    </a:cubicBezTo>
                    <a:cubicBezTo>
                      <a:pt x="957" y="447"/>
                      <a:pt x="961" y="447"/>
                      <a:pt x="961" y="451"/>
                    </a:cubicBezTo>
                    <a:cubicBezTo>
                      <a:pt x="990" y="495"/>
                      <a:pt x="1038" y="520"/>
                      <a:pt x="1088" y="520"/>
                    </a:cubicBezTo>
                    <a:cubicBezTo>
                      <a:pt x="1116" y="520"/>
                      <a:pt x="1144" y="512"/>
                      <a:pt x="1169" y="496"/>
                    </a:cubicBezTo>
                    <a:cubicBezTo>
                      <a:pt x="1310" y="407"/>
                      <a:pt x="1476" y="362"/>
                      <a:pt x="1650" y="362"/>
                    </a:cubicBezTo>
                    <a:close/>
                    <a:moveTo>
                      <a:pt x="1133" y="1"/>
                    </a:moveTo>
                    <a:cubicBezTo>
                      <a:pt x="1109" y="1"/>
                      <a:pt x="1084" y="6"/>
                      <a:pt x="1061" y="17"/>
                    </a:cubicBezTo>
                    <a:cubicBezTo>
                      <a:pt x="427" y="354"/>
                      <a:pt x="0" y="1020"/>
                      <a:pt x="8" y="1678"/>
                    </a:cubicBezTo>
                    <a:cubicBezTo>
                      <a:pt x="11" y="2414"/>
                      <a:pt x="576" y="3079"/>
                      <a:pt x="1266" y="3158"/>
                    </a:cubicBezTo>
                    <a:cubicBezTo>
                      <a:pt x="1318" y="3162"/>
                      <a:pt x="1370" y="3166"/>
                      <a:pt x="1422" y="3166"/>
                    </a:cubicBezTo>
                    <a:cubicBezTo>
                      <a:pt x="1589" y="3166"/>
                      <a:pt x="1762" y="3137"/>
                      <a:pt x="1935" y="3079"/>
                    </a:cubicBezTo>
                    <a:cubicBezTo>
                      <a:pt x="2749" y="2801"/>
                      <a:pt x="3274" y="1873"/>
                      <a:pt x="3055" y="1089"/>
                    </a:cubicBezTo>
                    <a:cubicBezTo>
                      <a:pt x="2937" y="673"/>
                      <a:pt x="2604" y="326"/>
                      <a:pt x="2164" y="156"/>
                    </a:cubicBezTo>
                    <a:cubicBezTo>
                      <a:pt x="1992" y="91"/>
                      <a:pt x="1818" y="59"/>
                      <a:pt x="1650" y="59"/>
                    </a:cubicBezTo>
                    <a:cubicBezTo>
                      <a:pt x="1522" y="59"/>
                      <a:pt x="1398" y="77"/>
                      <a:pt x="1280" y="115"/>
                    </a:cubicBezTo>
                    <a:cubicBezTo>
                      <a:pt x="1277" y="105"/>
                      <a:pt x="1273" y="91"/>
                      <a:pt x="1266" y="80"/>
                    </a:cubicBezTo>
                    <a:cubicBezTo>
                      <a:pt x="1239" y="29"/>
                      <a:pt x="1187" y="1"/>
                      <a:pt x="1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3" name="Google Shape;313;p6"/>
            <p:cNvSpPr/>
            <p:nvPr/>
          </p:nvSpPr>
          <p:spPr>
            <a:xfrm>
              <a:off x="3745625" y="165067"/>
              <a:ext cx="155227" cy="154998"/>
            </a:xfrm>
            <a:custGeom>
              <a:avLst/>
              <a:gdLst/>
              <a:ahLst/>
              <a:cxnLst/>
              <a:rect l="l" t="t" r="r" b="b"/>
              <a:pathLst>
                <a:path w="4747" h="4740" extrusionOk="0">
                  <a:moveTo>
                    <a:pt x="2140" y="0"/>
                  </a:moveTo>
                  <a:cubicBezTo>
                    <a:pt x="2138" y="0"/>
                    <a:pt x="2135" y="0"/>
                    <a:pt x="2133" y="1"/>
                  </a:cubicBezTo>
                  <a:cubicBezTo>
                    <a:pt x="2080" y="1"/>
                    <a:pt x="2039" y="42"/>
                    <a:pt x="2000" y="80"/>
                  </a:cubicBezTo>
                  <a:cubicBezTo>
                    <a:pt x="1838" y="243"/>
                    <a:pt x="1807" y="410"/>
                    <a:pt x="1644" y="570"/>
                  </a:cubicBezTo>
                  <a:cubicBezTo>
                    <a:pt x="1096" y="1100"/>
                    <a:pt x="549" y="1634"/>
                    <a:pt x="0" y="2164"/>
                  </a:cubicBezTo>
                  <a:cubicBezTo>
                    <a:pt x="781" y="2903"/>
                    <a:pt x="1783" y="3943"/>
                    <a:pt x="2504" y="4740"/>
                  </a:cubicBezTo>
                  <a:cubicBezTo>
                    <a:pt x="3186" y="4043"/>
                    <a:pt x="3869" y="3346"/>
                    <a:pt x="4552" y="2650"/>
                  </a:cubicBezTo>
                  <a:cubicBezTo>
                    <a:pt x="4636" y="2563"/>
                    <a:pt x="4722" y="2469"/>
                    <a:pt x="4733" y="2351"/>
                  </a:cubicBezTo>
                  <a:cubicBezTo>
                    <a:pt x="4746" y="2199"/>
                    <a:pt x="4629" y="2067"/>
                    <a:pt x="4514" y="1960"/>
                  </a:cubicBezTo>
                  <a:cubicBezTo>
                    <a:pt x="3803" y="1287"/>
                    <a:pt x="3055" y="653"/>
                    <a:pt x="2271" y="60"/>
                  </a:cubicBezTo>
                  <a:cubicBezTo>
                    <a:pt x="2235" y="30"/>
                    <a:pt x="2189" y="0"/>
                    <a:pt x="2140" y="0"/>
                  </a:cubicBezTo>
                  <a:close/>
                </a:path>
              </a:pathLst>
            </a:custGeom>
            <a:solidFill>
              <a:srgbClr val="42C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4" name="Google Shape;314;p6"/>
            <p:cNvGrpSpPr/>
            <p:nvPr/>
          </p:nvGrpSpPr>
          <p:grpSpPr>
            <a:xfrm>
              <a:off x="7069082" y="4685172"/>
              <a:ext cx="172676" cy="201431"/>
              <a:chOff x="4697384" y="716972"/>
              <a:chExt cx="429114" cy="500575"/>
            </a:xfrm>
          </p:grpSpPr>
          <p:sp>
            <p:nvSpPr>
              <p:cNvPr id="315" name="Google Shape;315;p6"/>
              <p:cNvSpPr/>
              <p:nvPr/>
            </p:nvSpPr>
            <p:spPr>
              <a:xfrm>
                <a:off x="4697384" y="833749"/>
                <a:ext cx="429114" cy="352599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2023" extrusionOk="0">
                    <a:moveTo>
                      <a:pt x="169" y="1"/>
                    </a:moveTo>
                    <a:cubicBezTo>
                      <a:pt x="125" y="1"/>
                      <a:pt x="82" y="19"/>
                      <a:pt x="53" y="56"/>
                    </a:cubicBezTo>
                    <a:cubicBezTo>
                      <a:pt x="1" y="122"/>
                      <a:pt x="11" y="219"/>
                      <a:pt x="77" y="271"/>
                    </a:cubicBezTo>
                    <a:lnTo>
                      <a:pt x="2199" y="1990"/>
                    </a:lnTo>
                    <a:cubicBezTo>
                      <a:pt x="2226" y="2011"/>
                      <a:pt x="2258" y="2022"/>
                      <a:pt x="2292" y="2022"/>
                    </a:cubicBezTo>
                    <a:cubicBezTo>
                      <a:pt x="2337" y="2022"/>
                      <a:pt x="2378" y="2005"/>
                      <a:pt x="2410" y="1966"/>
                    </a:cubicBezTo>
                    <a:cubicBezTo>
                      <a:pt x="2462" y="1904"/>
                      <a:pt x="2452" y="1807"/>
                      <a:pt x="2389" y="1755"/>
                    </a:cubicBezTo>
                    <a:lnTo>
                      <a:pt x="268" y="35"/>
                    </a:lnTo>
                    <a:cubicBezTo>
                      <a:pt x="239" y="12"/>
                      <a:pt x="203" y="1"/>
                      <a:pt x="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777211" y="797147"/>
                <a:ext cx="337784" cy="357130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2049" extrusionOk="0">
                    <a:moveTo>
                      <a:pt x="1764" y="1"/>
                    </a:moveTo>
                    <a:cubicBezTo>
                      <a:pt x="1720" y="1"/>
                      <a:pt x="1677" y="20"/>
                      <a:pt x="1647" y="58"/>
                    </a:cubicBezTo>
                    <a:cubicBezTo>
                      <a:pt x="1165" y="672"/>
                      <a:pt x="635" y="1250"/>
                      <a:pt x="66" y="1784"/>
                    </a:cubicBezTo>
                    <a:cubicBezTo>
                      <a:pt x="3" y="1844"/>
                      <a:pt x="0" y="1937"/>
                      <a:pt x="59" y="1999"/>
                    </a:cubicBezTo>
                    <a:cubicBezTo>
                      <a:pt x="87" y="2031"/>
                      <a:pt x="128" y="2048"/>
                      <a:pt x="170" y="2048"/>
                    </a:cubicBezTo>
                    <a:cubicBezTo>
                      <a:pt x="205" y="2048"/>
                      <a:pt x="243" y="2034"/>
                      <a:pt x="274" y="2007"/>
                    </a:cubicBezTo>
                    <a:cubicBezTo>
                      <a:pt x="853" y="1462"/>
                      <a:pt x="1394" y="869"/>
                      <a:pt x="1886" y="245"/>
                    </a:cubicBezTo>
                    <a:cubicBezTo>
                      <a:pt x="1938" y="179"/>
                      <a:pt x="1925" y="85"/>
                      <a:pt x="1858" y="34"/>
                    </a:cubicBezTo>
                    <a:cubicBezTo>
                      <a:pt x="1830" y="11"/>
                      <a:pt x="1797" y="1"/>
                      <a:pt x="17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4872028" y="716972"/>
                <a:ext cx="104054" cy="50057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2872" extrusionOk="0">
                    <a:moveTo>
                      <a:pt x="156" y="1"/>
                    </a:moveTo>
                    <a:cubicBezTo>
                      <a:pt x="151" y="1"/>
                      <a:pt x="147" y="1"/>
                      <a:pt x="143" y="1"/>
                    </a:cubicBezTo>
                    <a:cubicBezTo>
                      <a:pt x="59" y="12"/>
                      <a:pt x="0" y="84"/>
                      <a:pt x="8" y="168"/>
                    </a:cubicBezTo>
                    <a:lnTo>
                      <a:pt x="285" y="2737"/>
                    </a:lnTo>
                    <a:cubicBezTo>
                      <a:pt x="295" y="2817"/>
                      <a:pt x="361" y="2872"/>
                      <a:pt x="437" y="2872"/>
                    </a:cubicBezTo>
                    <a:lnTo>
                      <a:pt x="455" y="2872"/>
                    </a:lnTo>
                    <a:cubicBezTo>
                      <a:pt x="538" y="2862"/>
                      <a:pt x="597" y="2789"/>
                      <a:pt x="586" y="2705"/>
                    </a:cubicBezTo>
                    <a:lnTo>
                      <a:pt x="309" y="137"/>
                    </a:lnTo>
                    <a:cubicBezTo>
                      <a:pt x="303" y="58"/>
                      <a:pt x="236" y="1"/>
                      <a:pt x="1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" name="Google Shape;318;p6"/>
            <p:cNvGrpSpPr/>
            <p:nvPr/>
          </p:nvGrpSpPr>
          <p:grpSpPr>
            <a:xfrm>
              <a:off x="2000551" y="363538"/>
              <a:ext cx="222272" cy="201794"/>
              <a:chOff x="6114025" y="1773875"/>
              <a:chExt cx="124550" cy="113075"/>
            </a:xfrm>
          </p:grpSpPr>
          <p:sp>
            <p:nvSpPr>
              <p:cNvPr id="319" name="Google Shape;319;p6"/>
              <p:cNvSpPr/>
              <p:nvPr/>
            </p:nvSpPr>
            <p:spPr>
              <a:xfrm>
                <a:off x="6135775" y="1773875"/>
                <a:ext cx="88950" cy="113075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4523" extrusionOk="0">
                    <a:moveTo>
                      <a:pt x="2545" y="345"/>
                    </a:moveTo>
                    <a:cubicBezTo>
                      <a:pt x="2656" y="407"/>
                      <a:pt x="2764" y="473"/>
                      <a:pt x="2875" y="542"/>
                    </a:cubicBezTo>
                    <a:cubicBezTo>
                      <a:pt x="2975" y="608"/>
                      <a:pt x="3083" y="674"/>
                      <a:pt x="3193" y="737"/>
                    </a:cubicBezTo>
                    <a:cubicBezTo>
                      <a:pt x="2635" y="1738"/>
                      <a:pt x="1311" y="3828"/>
                      <a:pt x="1009" y="4193"/>
                    </a:cubicBezTo>
                    <a:cubicBezTo>
                      <a:pt x="712" y="4081"/>
                      <a:pt x="590" y="3995"/>
                      <a:pt x="358" y="3801"/>
                    </a:cubicBezTo>
                    <a:cubicBezTo>
                      <a:pt x="968" y="2584"/>
                      <a:pt x="1707" y="1419"/>
                      <a:pt x="2545" y="345"/>
                    </a:cubicBezTo>
                    <a:close/>
                    <a:moveTo>
                      <a:pt x="2505" y="0"/>
                    </a:moveTo>
                    <a:cubicBezTo>
                      <a:pt x="2461" y="0"/>
                      <a:pt x="2419" y="21"/>
                      <a:pt x="2390" y="57"/>
                    </a:cubicBezTo>
                    <a:cubicBezTo>
                      <a:pt x="1474" y="1207"/>
                      <a:pt x="684" y="2459"/>
                      <a:pt x="32" y="3773"/>
                    </a:cubicBezTo>
                    <a:cubicBezTo>
                      <a:pt x="1" y="3836"/>
                      <a:pt x="18" y="3912"/>
                      <a:pt x="70" y="3957"/>
                    </a:cubicBezTo>
                    <a:cubicBezTo>
                      <a:pt x="427" y="4255"/>
                      <a:pt x="563" y="4359"/>
                      <a:pt x="992" y="4508"/>
                    </a:cubicBezTo>
                    <a:cubicBezTo>
                      <a:pt x="1013" y="4515"/>
                      <a:pt x="1030" y="4522"/>
                      <a:pt x="1051" y="4522"/>
                    </a:cubicBezTo>
                    <a:cubicBezTo>
                      <a:pt x="1166" y="4522"/>
                      <a:pt x="1332" y="4324"/>
                      <a:pt x="2188" y="2979"/>
                    </a:cubicBezTo>
                    <a:cubicBezTo>
                      <a:pt x="2739" y="2113"/>
                      <a:pt x="3280" y="1215"/>
                      <a:pt x="3534" y="747"/>
                    </a:cubicBezTo>
                    <a:cubicBezTo>
                      <a:pt x="3555" y="712"/>
                      <a:pt x="3558" y="670"/>
                      <a:pt x="3544" y="633"/>
                    </a:cubicBezTo>
                    <a:cubicBezTo>
                      <a:pt x="3534" y="591"/>
                      <a:pt x="3505" y="559"/>
                      <a:pt x="3471" y="542"/>
                    </a:cubicBezTo>
                    <a:cubicBezTo>
                      <a:pt x="3322" y="466"/>
                      <a:pt x="3180" y="375"/>
                      <a:pt x="3035" y="286"/>
                    </a:cubicBezTo>
                    <a:cubicBezTo>
                      <a:pt x="2889" y="196"/>
                      <a:pt x="2736" y="98"/>
                      <a:pt x="2577" y="19"/>
                    </a:cubicBezTo>
                    <a:cubicBezTo>
                      <a:pt x="2554" y="6"/>
                      <a:pt x="2529" y="0"/>
                      <a:pt x="2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6114025" y="1781450"/>
                <a:ext cx="38875" cy="368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474" extrusionOk="0">
                    <a:moveTo>
                      <a:pt x="788" y="301"/>
                    </a:moveTo>
                    <a:cubicBezTo>
                      <a:pt x="898" y="301"/>
                      <a:pt x="985" y="360"/>
                      <a:pt x="1076" y="485"/>
                    </a:cubicBezTo>
                    <a:cubicBezTo>
                      <a:pt x="1196" y="655"/>
                      <a:pt x="1210" y="939"/>
                      <a:pt x="1034" y="1085"/>
                    </a:cubicBezTo>
                    <a:cubicBezTo>
                      <a:pt x="963" y="1142"/>
                      <a:pt x="870" y="1172"/>
                      <a:pt x="770" y="1172"/>
                    </a:cubicBezTo>
                    <a:cubicBezTo>
                      <a:pt x="743" y="1172"/>
                      <a:pt x="715" y="1169"/>
                      <a:pt x="687" y="1165"/>
                    </a:cubicBezTo>
                    <a:cubicBezTo>
                      <a:pt x="556" y="1141"/>
                      <a:pt x="447" y="1071"/>
                      <a:pt x="385" y="970"/>
                    </a:cubicBezTo>
                    <a:cubicBezTo>
                      <a:pt x="327" y="874"/>
                      <a:pt x="316" y="741"/>
                      <a:pt x="358" y="617"/>
                    </a:cubicBezTo>
                    <a:cubicBezTo>
                      <a:pt x="399" y="488"/>
                      <a:pt x="486" y="392"/>
                      <a:pt x="593" y="350"/>
                    </a:cubicBezTo>
                    <a:cubicBezTo>
                      <a:pt x="666" y="319"/>
                      <a:pt x="729" y="301"/>
                      <a:pt x="788" y="301"/>
                    </a:cubicBezTo>
                    <a:close/>
                    <a:moveTo>
                      <a:pt x="787" y="1"/>
                    </a:moveTo>
                    <a:cubicBezTo>
                      <a:pt x="689" y="1"/>
                      <a:pt x="586" y="24"/>
                      <a:pt x="476" y="69"/>
                    </a:cubicBezTo>
                    <a:cubicBezTo>
                      <a:pt x="289" y="146"/>
                      <a:pt x="140" y="312"/>
                      <a:pt x="70" y="523"/>
                    </a:cubicBezTo>
                    <a:cubicBezTo>
                      <a:pt x="1" y="731"/>
                      <a:pt x="21" y="954"/>
                      <a:pt x="125" y="1127"/>
                    </a:cubicBezTo>
                    <a:cubicBezTo>
                      <a:pt x="233" y="1303"/>
                      <a:pt x="417" y="1425"/>
                      <a:pt x="635" y="1463"/>
                    </a:cubicBezTo>
                    <a:cubicBezTo>
                      <a:pt x="680" y="1469"/>
                      <a:pt x="729" y="1474"/>
                      <a:pt x="774" y="1474"/>
                    </a:cubicBezTo>
                    <a:cubicBezTo>
                      <a:pt x="940" y="1474"/>
                      <a:pt x="1103" y="1421"/>
                      <a:pt x="1225" y="1317"/>
                    </a:cubicBezTo>
                    <a:cubicBezTo>
                      <a:pt x="1512" y="1085"/>
                      <a:pt x="1554" y="631"/>
                      <a:pt x="1321" y="309"/>
                    </a:cubicBezTo>
                    <a:cubicBezTo>
                      <a:pt x="1173" y="103"/>
                      <a:pt x="994" y="1"/>
                      <a:pt x="7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6199825" y="1838050"/>
                <a:ext cx="38750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473" extrusionOk="0">
                    <a:moveTo>
                      <a:pt x="785" y="301"/>
                    </a:moveTo>
                    <a:cubicBezTo>
                      <a:pt x="895" y="301"/>
                      <a:pt x="982" y="360"/>
                      <a:pt x="1072" y="485"/>
                    </a:cubicBezTo>
                    <a:cubicBezTo>
                      <a:pt x="1196" y="658"/>
                      <a:pt x="1207" y="939"/>
                      <a:pt x="1030" y="1085"/>
                    </a:cubicBezTo>
                    <a:cubicBezTo>
                      <a:pt x="959" y="1142"/>
                      <a:pt x="867" y="1172"/>
                      <a:pt x="767" y="1172"/>
                    </a:cubicBezTo>
                    <a:cubicBezTo>
                      <a:pt x="740" y="1172"/>
                      <a:pt x="712" y="1169"/>
                      <a:pt x="684" y="1165"/>
                    </a:cubicBezTo>
                    <a:cubicBezTo>
                      <a:pt x="552" y="1140"/>
                      <a:pt x="444" y="1071"/>
                      <a:pt x="385" y="970"/>
                    </a:cubicBezTo>
                    <a:cubicBezTo>
                      <a:pt x="327" y="874"/>
                      <a:pt x="316" y="745"/>
                      <a:pt x="358" y="617"/>
                    </a:cubicBezTo>
                    <a:cubicBezTo>
                      <a:pt x="399" y="492"/>
                      <a:pt x="483" y="391"/>
                      <a:pt x="590" y="349"/>
                    </a:cubicBezTo>
                    <a:cubicBezTo>
                      <a:pt x="663" y="319"/>
                      <a:pt x="729" y="301"/>
                      <a:pt x="785" y="301"/>
                    </a:cubicBezTo>
                    <a:close/>
                    <a:moveTo>
                      <a:pt x="784" y="1"/>
                    </a:moveTo>
                    <a:cubicBezTo>
                      <a:pt x="686" y="1"/>
                      <a:pt x="582" y="23"/>
                      <a:pt x="473" y="69"/>
                    </a:cubicBezTo>
                    <a:cubicBezTo>
                      <a:pt x="285" y="146"/>
                      <a:pt x="136" y="312"/>
                      <a:pt x="70" y="523"/>
                    </a:cubicBezTo>
                    <a:cubicBezTo>
                      <a:pt x="1" y="731"/>
                      <a:pt x="22" y="953"/>
                      <a:pt x="126" y="1127"/>
                    </a:cubicBezTo>
                    <a:cubicBezTo>
                      <a:pt x="230" y="1303"/>
                      <a:pt x="413" y="1424"/>
                      <a:pt x="631" y="1463"/>
                    </a:cubicBezTo>
                    <a:cubicBezTo>
                      <a:pt x="681" y="1469"/>
                      <a:pt x="725" y="1473"/>
                      <a:pt x="770" y="1473"/>
                    </a:cubicBezTo>
                    <a:cubicBezTo>
                      <a:pt x="940" y="1473"/>
                      <a:pt x="1100" y="1421"/>
                      <a:pt x="1225" y="1317"/>
                    </a:cubicBezTo>
                    <a:cubicBezTo>
                      <a:pt x="1508" y="1085"/>
                      <a:pt x="1550" y="631"/>
                      <a:pt x="1318" y="308"/>
                    </a:cubicBezTo>
                    <a:cubicBezTo>
                      <a:pt x="1170" y="103"/>
                      <a:pt x="991" y="1"/>
                      <a:pt x="7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2" name="Google Shape;322;p6"/>
            <p:cNvSpPr/>
            <p:nvPr/>
          </p:nvSpPr>
          <p:spPr>
            <a:xfrm rot="-607872">
              <a:off x="8619609" y="4393022"/>
              <a:ext cx="135120" cy="126222"/>
            </a:xfrm>
            <a:custGeom>
              <a:avLst/>
              <a:gdLst/>
              <a:ahLst/>
              <a:cxnLst/>
              <a:rect l="l" t="t" r="r" b="b"/>
              <a:pathLst>
                <a:path w="3022" h="2823" extrusionOk="0">
                  <a:moveTo>
                    <a:pt x="1412" y="0"/>
                  </a:moveTo>
                  <a:cubicBezTo>
                    <a:pt x="1266" y="0"/>
                    <a:pt x="1121" y="24"/>
                    <a:pt x="983" y="74"/>
                  </a:cubicBezTo>
                  <a:lnTo>
                    <a:pt x="636" y="67"/>
                  </a:lnTo>
                  <a:cubicBezTo>
                    <a:pt x="341" y="428"/>
                    <a:pt x="85" y="848"/>
                    <a:pt x="53" y="1312"/>
                  </a:cubicBezTo>
                  <a:cubicBezTo>
                    <a:pt x="0" y="2090"/>
                    <a:pt x="710" y="2823"/>
                    <a:pt x="1480" y="2823"/>
                  </a:cubicBezTo>
                  <a:cubicBezTo>
                    <a:pt x="1509" y="2823"/>
                    <a:pt x="1539" y="2822"/>
                    <a:pt x="1568" y="2820"/>
                  </a:cubicBezTo>
                  <a:cubicBezTo>
                    <a:pt x="2373" y="2761"/>
                    <a:pt x="3021" y="1898"/>
                    <a:pt x="2851" y="1111"/>
                  </a:cubicBezTo>
                  <a:cubicBezTo>
                    <a:pt x="2713" y="465"/>
                    <a:pt x="2058" y="0"/>
                    <a:pt x="1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 rot="-607872">
              <a:off x="7982684" y="226422"/>
              <a:ext cx="135120" cy="126222"/>
            </a:xfrm>
            <a:custGeom>
              <a:avLst/>
              <a:gdLst/>
              <a:ahLst/>
              <a:cxnLst/>
              <a:rect l="l" t="t" r="r" b="b"/>
              <a:pathLst>
                <a:path w="3022" h="2823" extrusionOk="0">
                  <a:moveTo>
                    <a:pt x="1412" y="0"/>
                  </a:moveTo>
                  <a:cubicBezTo>
                    <a:pt x="1266" y="0"/>
                    <a:pt x="1121" y="24"/>
                    <a:pt x="983" y="74"/>
                  </a:cubicBezTo>
                  <a:lnTo>
                    <a:pt x="636" y="67"/>
                  </a:lnTo>
                  <a:cubicBezTo>
                    <a:pt x="341" y="428"/>
                    <a:pt x="85" y="848"/>
                    <a:pt x="53" y="1312"/>
                  </a:cubicBezTo>
                  <a:cubicBezTo>
                    <a:pt x="0" y="2090"/>
                    <a:pt x="710" y="2823"/>
                    <a:pt x="1480" y="2823"/>
                  </a:cubicBezTo>
                  <a:cubicBezTo>
                    <a:pt x="1509" y="2823"/>
                    <a:pt x="1539" y="2822"/>
                    <a:pt x="1568" y="2820"/>
                  </a:cubicBezTo>
                  <a:cubicBezTo>
                    <a:pt x="2373" y="2761"/>
                    <a:pt x="3021" y="1898"/>
                    <a:pt x="2851" y="1111"/>
                  </a:cubicBezTo>
                  <a:cubicBezTo>
                    <a:pt x="2713" y="465"/>
                    <a:pt x="2058" y="0"/>
                    <a:pt x="1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4668375" y="4449542"/>
              <a:ext cx="155227" cy="154998"/>
            </a:xfrm>
            <a:custGeom>
              <a:avLst/>
              <a:gdLst/>
              <a:ahLst/>
              <a:cxnLst/>
              <a:rect l="l" t="t" r="r" b="b"/>
              <a:pathLst>
                <a:path w="4747" h="4740" extrusionOk="0">
                  <a:moveTo>
                    <a:pt x="2140" y="0"/>
                  </a:moveTo>
                  <a:cubicBezTo>
                    <a:pt x="2138" y="0"/>
                    <a:pt x="2135" y="0"/>
                    <a:pt x="2133" y="1"/>
                  </a:cubicBezTo>
                  <a:cubicBezTo>
                    <a:pt x="2080" y="1"/>
                    <a:pt x="2039" y="42"/>
                    <a:pt x="2000" y="80"/>
                  </a:cubicBezTo>
                  <a:cubicBezTo>
                    <a:pt x="1838" y="243"/>
                    <a:pt x="1807" y="410"/>
                    <a:pt x="1644" y="570"/>
                  </a:cubicBezTo>
                  <a:cubicBezTo>
                    <a:pt x="1096" y="1100"/>
                    <a:pt x="549" y="1634"/>
                    <a:pt x="0" y="2164"/>
                  </a:cubicBezTo>
                  <a:cubicBezTo>
                    <a:pt x="781" y="2903"/>
                    <a:pt x="1783" y="3943"/>
                    <a:pt x="2504" y="4740"/>
                  </a:cubicBezTo>
                  <a:cubicBezTo>
                    <a:pt x="3186" y="4043"/>
                    <a:pt x="3869" y="3346"/>
                    <a:pt x="4552" y="2650"/>
                  </a:cubicBezTo>
                  <a:cubicBezTo>
                    <a:pt x="4636" y="2563"/>
                    <a:pt x="4722" y="2469"/>
                    <a:pt x="4733" y="2351"/>
                  </a:cubicBezTo>
                  <a:cubicBezTo>
                    <a:pt x="4746" y="2199"/>
                    <a:pt x="4629" y="2067"/>
                    <a:pt x="4514" y="1960"/>
                  </a:cubicBezTo>
                  <a:cubicBezTo>
                    <a:pt x="3803" y="1287"/>
                    <a:pt x="3055" y="653"/>
                    <a:pt x="2271" y="60"/>
                  </a:cubicBezTo>
                  <a:cubicBezTo>
                    <a:pt x="2235" y="30"/>
                    <a:pt x="2189" y="0"/>
                    <a:pt x="2140" y="0"/>
                  </a:cubicBezTo>
                  <a:close/>
                </a:path>
              </a:pathLst>
            </a:custGeom>
            <a:solidFill>
              <a:srgbClr val="42C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5" name="Google Shape;325;p6"/>
            <p:cNvGrpSpPr/>
            <p:nvPr/>
          </p:nvGrpSpPr>
          <p:grpSpPr>
            <a:xfrm rot="-607872">
              <a:off x="357769" y="3007416"/>
              <a:ext cx="526637" cy="1557422"/>
              <a:chOff x="3143591" y="519534"/>
              <a:chExt cx="294459" cy="870804"/>
            </a:xfrm>
          </p:grpSpPr>
          <p:sp>
            <p:nvSpPr>
              <p:cNvPr id="326" name="Google Shape;326;p6"/>
              <p:cNvSpPr/>
              <p:nvPr/>
            </p:nvSpPr>
            <p:spPr>
              <a:xfrm>
                <a:off x="3362500" y="1319763"/>
                <a:ext cx="75550" cy="70575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2823" extrusionOk="0">
                    <a:moveTo>
                      <a:pt x="1412" y="0"/>
                    </a:moveTo>
                    <a:cubicBezTo>
                      <a:pt x="1266" y="0"/>
                      <a:pt x="1121" y="24"/>
                      <a:pt x="983" y="74"/>
                    </a:cubicBezTo>
                    <a:lnTo>
                      <a:pt x="636" y="67"/>
                    </a:lnTo>
                    <a:cubicBezTo>
                      <a:pt x="341" y="428"/>
                      <a:pt x="85" y="848"/>
                      <a:pt x="53" y="1312"/>
                    </a:cubicBezTo>
                    <a:cubicBezTo>
                      <a:pt x="0" y="2090"/>
                      <a:pt x="710" y="2823"/>
                      <a:pt x="1480" y="2823"/>
                    </a:cubicBezTo>
                    <a:cubicBezTo>
                      <a:pt x="1509" y="2823"/>
                      <a:pt x="1539" y="2822"/>
                      <a:pt x="1568" y="2820"/>
                    </a:cubicBezTo>
                    <a:cubicBezTo>
                      <a:pt x="2373" y="2761"/>
                      <a:pt x="3021" y="1898"/>
                      <a:pt x="2851" y="1111"/>
                    </a:cubicBezTo>
                    <a:cubicBezTo>
                      <a:pt x="2713" y="465"/>
                      <a:pt x="2058" y="0"/>
                      <a:pt x="14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3143591" y="519534"/>
                <a:ext cx="73105" cy="70460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1782" extrusionOk="0">
                    <a:moveTo>
                      <a:pt x="928" y="333"/>
                    </a:moveTo>
                    <a:cubicBezTo>
                      <a:pt x="987" y="333"/>
                      <a:pt x="1049" y="344"/>
                      <a:pt x="1111" y="367"/>
                    </a:cubicBezTo>
                    <a:cubicBezTo>
                      <a:pt x="1266" y="430"/>
                      <a:pt x="1391" y="554"/>
                      <a:pt x="1429" y="697"/>
                    </a:cubicBezTo>
                    <a:cubicBezTo>
                      <a:pt x="1513" y="984"/>
                      <a:pt x="1304" y="1341"/>
                      <a:pt x="999" y="1445"/>
                    </a:cubicBezTo>
                    <a:cubicBezTo>
                      <a:pt x="937" y="1466"/>
                      <a:pt x="874" y="1477"/>
                      <a:pt x="814" y="1477"/>
                    </a:cubicBezTo>
                    <a:cubicBezTo>
                      <a:pt x="793" y="1477"/>
                      <a:pt x="773" y="1476"/>
                      <a:pt x="754" y="1473"/>
                    </a:cubicBezTo>
                    <a:cubicBezTo>
                      <a:pt x="514" y="1445"/>
                      <a:pt x="309" y="1199"/>
                      <a:pt x="306" y="935"/>
                    </a:cubicBezTo>
                    <a:cubicBezTo>
                      <a:pt x="306" y="742"/>
                      <a:pt x="407" y="540"/>
                      <a:pt x="566" y="398"/>
                    </a:cubicBezTo>
                    <a:cubicBezTo>
                      <a:pt x="589" y="410"/>
                      <a:pt x="614" y="416"/>
                      <a:pt x="638" y="416"/>
                    </a:cubicBezTo>
                    <a:cubicBezTo>
                      <a:pt x="666" y="416"/>
                      <a:pt x="693" y="408"/>
                      <a:pt x="719" y="391"/>
                    </a:cubicBezTo>
                    <a:cubicBezTo>
                      <a:pt x="779" y="352"/>
                      <a:pt x="851" y="333"/>
                      <a:pt x="928" y="333"/>
                    </a:cubicBezTo>
                    <a:close/>
                    <a:moveTo>
                      <a:pt x="660" y="0"/>
                    </a:moveTo>
                    <a:cubicBezTo>
                      <a:pt x="637" y="0"/>
                      <a:pt x="613" y="6"/>
                      <a:pt x="591" y="17"/>
                    </a:cubicBezTo>
                    <a:cubicBezTo>
                      <a:pt x="230" y="204"/>
                      <a:pt x="1" y="568"/>
                      <a:pt x="5" y="939"/>
                    </a:cubicBezTo>
                    <a:cubicBezTo>
                      <a:pt x="8" y="1355"/>
                      <a:pt x="330" y="1729"/>
                      <a:pt x="719" y="1775"/>
                    </a:cubicBezTo>
                    <a:cubicBezTo>
                      <a:pt x="750" y="1778"/>
                      <a:pt x="778" y="1782"/>
                      <a:pt x="809" y="1782"/>
                    </a:cubicBezTo>
                    <a:cubicBezTo>
                      <a:pt x="903" y="1782"/>
                      <a:pt x="999" y="1764"/>
                      <a:pt x="1096" y="1729"/>
                    </a:cubicBezTo>
                    <a:cubicBezTo>
                      <a:pt x="1561" y="1574"/>
                      <a:pt x="1849" y="1060"/>
                      <a:pt x="1721" y="613"/>
                    </a:cubicBezTo>
                    <a:cubicBezTo>
                      <a:pt x="1655" y="377"/>
                      <a:pt x="1468" y="180"/>
                      <a:pt x="1218" y="86"/>
                    </a:cubicBezTo>
                    <a:cubicBezTo>
                      <a:pt x="1123" y="49"/>
                      <a:pt x="1025" y="30"/>
                      <a:pt x="930" y="30"/>
                    </a:cubicBezTo>
                    <a:cubicBezTo>
                      <a:pt x="875" y="30"/>
                      <a:pt x="822" y="36"/>
                      <a:pt x="770" y="48"/>
                    </a:cubicBezTo>
                    <a:cubicBezTo>
                      <a:pt x="742" y="17"/>
                      <a:pt x="702" y="0"/>
                      <a:pt x="6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8" name="Google Shape;328;p6"/>
            <p:cNvGrpSpPr/>
            <p:nvPr/>
          </p:nvGrpSpPr>
          <p:grpSpPr>
            <a:xfrm rot="6576024">
              <a:off x="8492960" y="163413"/>
              <a:ext cx="253846" cy="217336"/>
              <a:chOff x="5104850" y="782400"/>
              <a:chExt cx="119700" cy="102475"/>
            </a:xfrm>
          </p:grpSpPr>
          <p:sp>
            <p:nvSpPr>
              <p:cNvPr id="329" name="Google Shape;329;p6"/>
              <p:cNvSpPr/>
              <p:nvPr/>
            </p:nvSpPr>
            <p:spPr>
              <a:xfrm>
                <a:off x="5142725" y="805700"/>
                <a:ext cx="8182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3167" extrusionOk="0">
                    <a:moveTo>
                      <a:pt x="1650" y="363"/>
                    </a:moveTo>
                    <a:cubicBezTo>
                      <a:pt x="1783" y="363"/>
                      <a:pt x="1920" y="389"/>
                      <a:pt x="2056" y="442"/>
                    </a:cubicBezTo>
                    <a:cubicBezTo>
                      <a:pt x="2403" y="573"/>
                      <a:pt x="2674" y="853"/>
                      <a:pt x="2764" y="1170"/>
                    </a:cubicBezTo>
                    <a:cubicBezTo>
                      <a:pt x="2940" y="1807"/>
                      <a:pt x="2511" y="2563"/>
                      <a:pt x="1838" y="2792"/>
                    </a:cubicBezTo>
                    <a:cubicBezTo>
                      <a:pt x="1696" y="2840"/>
                      <a:pt x="1552" y="2864"/>
                      <a:pt x="1417" y="2864"/>
                    </a:cubicBezTo>
                    <a:cubicBezTo>
                      <a:pt x="1377" y="2864"/>
                      <a:pt x="1339" y="2862"/>
                      <a:pt x="1301" y="2858"/>
                    </a:cubicBezTo>
                    <a:cubicBezTo>
                      <a:pt x="767" y="2795"/>
                      <a:pt x="316" y="2255"/>
                      <a:pt x="309" y="1675"/>
                    </a:cubicBezTo>
                    <a:cubicBezTo>
                      <a:pt x="306" y="1218"/>
                      <a:pt x="559" y="749"/>
                      <a:pt x="957" y="445"/>
                    </a:cubicBezTo>
                    <a:cubicBezTo>
                      <a:pt x="957" y="448"/>
                      <a:pt x="961" y="448"/>
                      <a:pt x="961" y="452"/>
                    </a:cubicBezTo>
                    <a:cubicBezTo>
                      <a:pt x="989" y="496"/>
                      <a:pt x="1038" y="520"/>
                      <a:pt x="1089" y="520"/>
                    </a:cubicBezTo>
                    <a:cubicBezTo>
                      <a:pt x="1117" y="520"/>
                      <a:pt x="1146" y="513"/>
                      <a:pt x="1172" y="496"/>
                    </a:cubicBezTo>
                    <a:cubicBezTo>
                      <a:pt x="1312" y="408"/>
                      <a:pt x="1477" y="363"/>
                      <a:pt x="1650" y="363"/>
                    </a:cubicBezTo>
                    <a:close/>
                    <a:moveTo>
                      <a:pt x="1134" y="1"/>
                    </a:moveTo>
                    <a:cubicBezTo>
                      <a:pt x="1111" y="1"/>
                      <a:pt x="1087" y="6"/>
                      <a:pt x="1065" y="18"/>
                    </a:cubicBezTo>
                    <a:cubicBezTo>
                      <a:pt x="427" y="354"/>
                      <a:pt x="0" y="1020"/>
                      <a:pt x="7" y="1679"/>
                    </a:cubicBezTo>
                    <a:cubicBezTo>
                      <a:pt x="11" y="2413"/>
                      <a:pt x="576" y="3079"/>
                      <a:pt x="1266" y="3159"/>
                    </a:cubicBezTo>
                    <a:cubicBezTo>
                      <a:pt x="1318" y="3162"/>
                      <a:pt x="1370" y="3166"/>
                      <a:pt x="1422" y="3166"/>
                    </a:cubicBezTo>
                    <a:cubicBezTo>
                      <a:pt x="1588" y="3166"/>
                      <a:pt x="1762" y="3138"/>
                      <a:pt x="1935" y="3079"/>
                    </a:cubicBezTo>
                    <a:cubicBezTo>
                      <a:pt x="2749" y="2802"/>
                      <a:pt x="3273" y="1869"/>
                      <a:pt x="3055" y="1090"/>
                    </a:cubicBezTo>
                    <a:cubicBezTo>
                      <a:pt x="2937" y="674"/>
                      <a:pt x="2604" y="327"/>
                      <a:pt x="2164" y="157"/>
                    </a:cubicBezTo>
                    <a:cubicBezTo>
                      <a:pt x="1993" y="92"/>
                      <a:pt x="1819" y="59"/>
                      <a:pt x="1651" y="59"/>
                    </a:cubicBezTo>
                    <a:cubicBezTo>
                      <a:pt x="1523" y="59"/>
                      <a:pt x="1398" y="78"/>
                      <a:pt x="1280" y="115"/>
                    </a:cubicBezTo>
                    <a:cubicBezTo>
                      <a:pt x="1280" y="105"/>
                      <a:pt x="1273" y="91"/>
                      <a:pt x="1269" y="80"/>
                    </a:cubicBezTo>
                    <a:cubicBezTo>
                      <a:pt x="1240" y="30"/>
                      <a:pt x="1188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6"/>
              <p:cNvSpPr/>
              <p:nvPr/>
            </p:nvSpPr>
            <p:spPr>
              <a:xfrm>
                <a:off x="5104850" y="782400"/>
                <a:ext cx="81850" cy="79150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3166" extrusionOk="0">
                    <a:moveTo>
                      <a:pt x="1650" y="362"/>
                    </a:moveTo>
                    <a:cubicBezTo>
                      <a:pt x="1783" y="362"/>
                      <a:pt x="1920" y="388"/>
                      <a:pt x="2056" y="441"/>
                    </a:cubicBezTo>
                    <a:cubicBezTo>
                      <a:pt x="2403" y="572"/>
                      <a:pt x="2674" y="854"/>
                      <a:pt x="2763" y="1169"/>
                    </a:cubicBezTo>
                    <a:cubicBezTo>
                      <a:pt x="2941" y="1806"/>
                      <a:pt x="2507" y="2562"/>
                      <a:pt x="1838" y="2791"/>
                    </a:cubicBezTo>
                    <a:cubicBezTo>
                      <a:pt x="1696" y="2840"/>
                      <a:pt x="1552" y="2863"/>
                      <a:pt x="1417" y="2863"/>
                    </a:cubicBezTo>
                    <a:cubicBezTo>
                      <a:pt x="1377" y="2863"/>
                      <a:pt x="1338" y="2861"/>
                      <a:pt x="1301" y="2857"/>
                    </a:cubicBezTo>
                    <a:cubicBezTo>
                      <a:pt x="767" y="2795"/>
                      <a:pt x="312" y="2254"/>
                      <a:pt x="309" y="1675"/>
                    </a:cubicBezTo>
                    <a:cubicBezTo>
                      <a:pt x="306" y="1217"/>
                      <a:pt x="559" y="750"/>
                      <a:pt x="957" y="444"/>
                    </a:cubicBezTo>
                    <a:cubicBezTo>
                      <a:pt x="957" y="447"/>
                      <a:pt x="961" y="447"/>
                      <a:pt x="961" y="451"/>
                    </a:cubicBezTo>
                    <a:cubicBezTo>
                      <a:pt x="990" y="495"/>
                      <a:pt x="1038" y="520"/>
                      <a:pt x="1088" y="520"/>
                    </a:cubicBezTo>
                    <a:cubicBezTo>
                      <a:pt x="1116" y="520"/>
                      <a:pt x="1144" y="512"/>
                      <a:pt x="1169" y="496"/>
                    </a:cubicBezTo>
                    <a:cubicBezTo>
                      <a:pt x="1310" y="407"/>
                      <a:pt x="1476" y="362"/>
                      <a:pt x="1650" y="362"/>
                    </a:cubicBezTo>
                    <a:close/>
                    <a:moveTo>
                      <a:pt x="1133" y="1"/>
                    </a:moveTo>
                    <a:cubicBezTo>
                      <a:pt x="1109" y="1"/>
                      <a:pt x="1084" y="6"/>
                      <a:pt x="1061" y="17"/>
                    </a:cubicBezTo>
                    <a:cubicBezTo>
                      <a:pt x="427" y="354"/>
                      <a:pt x="0" y="1020"/>
                      <a:pt x="8" y="1678"/>
                    </a:cubicBezTo>
                    <a:cubicBezTo>
                      <a:pt x="11" y="2414"/>
                      <a:pt x="576" y="3079"/>
                      <a:pt x="1266" y="3158"/>
                    </a:cubicBezTo>
                    <a:cubicBezTo>
                      <a:pt x="1318" y="3162"/>
                      <a:pt x="1370" y="3166"/>
                      <a:pt x="1422" y="3166"/>
                    </a:cubicBezTo>
                    <a:cubicBezTo>
                      <a:pt x="1589" y="3166"/>
                      <a:pt x="1762" y="3137"/>
                      <a:pt x="1935" y="3079"/>
                    </a:cubicBezTo>
                    <a:cubicBezTo>
                      <a:pt x="2749" y="2801"/>
                      <a:pt x="3274" y="1873"/>
                      <a:pt x="3055" y="1089"/>
                    </a:cubicBezTo>
                    <a:cubicBezTo>
                      <a:pt x="2937" y="673"/>
                      <a:pt x="2604" y="326"/>
                      <a:pt x="2164" y="156"/>
                    </a:cubicBezTo>
                    <a:cubicBezTo>
                      <a:pt x="1992" y="91"/>
                      <a:pt x="1818" y="59"/>
                      <a:pt x="1650" y="59"/>
                    </a:cubicBezTo>
                    <a:cubicBezTo>
                      <a:pt x="1522" y="59"/>
                      <a:pt x="1398" y="77"/>
                      <a:pt x="1280" y="115"/>
                    </a:cubicBezTo>
                    <a:cubicBezTo>
                      <a:pt x="1277" y="105"/>
                      <a:pt x="1273" y="91"/>
                      <a:pt x="1266" y="80"/>
                    </a:cubicBezTo>
                    <a:cubicBezTo>
                      <a:pt x="1239" y="29"/>
                      <a:pt x="1187" y="1"/>
                      <a:pt x="1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1" name="Google Shape;331;p6"/>
          <p:cNvSpPr txBox="1">
            <a:spLocks noGrp="1"/>
          </p:cNvSpPr>
          <p:nvPr>
            <p:ph type="title"/>
          </p:nvPr>
        </p:nvSpPr>
        <p:spPr>
          <a:xfrm>
            <a:off x="720000" y="398252"/>
            <a:ext cx="7704000" cy="5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7"/>
          <p:cNvGrpSpPr/>
          <p:nvPr/>
        </p:nvGrpSpPr>
        <p:grpSpPr>
          <a:xfrm>
            <a:off x="-120875" y="-136050"/>
            <a:ext cx="9385800" cy="5415600"/>
            <a:chOff x="-120875" y="-136050"/>
            <a:chExt cx="9385800" cy="5415600"/>
          </a:xfrm>
        </p:grpSpPr>
        <p:cxnSp>
          <p:nvCxnSpPr>
            <p:cNvPr id="334" name="Google Shape;334;p7"/>
            <p:cNvCxnSpPr/>
            <p:nvPr/>
          </p:nvCxnSpPr>
          <p:spPr>
            <a:xfrm>
              <a:off x="4107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7"/>
            <p:cNvCxnSpPr/>
            <p:nvPr/>
          </p:nvCxnSpPr>
          <p:spPr>
            <a:xfrm>
              <a:off x="8488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7"/>
            <p:cNvCxnSpPr/>
            <p:nvPr/>
          </p:nvCxnSpPr>
          <p:spPr>
            <a:xfrm>
              <a:off x="12868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7"/>
            <p:cNvCxnSpPr/>
            <p:nvPr/>
          </p:nvCxnSpPr>
          <p:spPr>
            <a:xfrm>
              <a:off x="17248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7"/>
            <p:cNvCxnSpPr/>
            <p:nvPr/>
          </p:nvCxnSpPr>
          <p:spPr>
            <a:xfrm>
              <a:off x="21628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7"/>
            <p:cNvCxnSpPr/>
            <p:nvPr/>
          </p:nvCxnSpPr>
          <p:spPr>
            <a:xfrm>
              <a:off x="26009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7"/>
            <p:cNvCxnSpPr/>
            <p:nvPr/>
          </p:nvCxnSpPr>
          <p:spPr>
            <a:xfrm>
              <a:off x="30389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7"/>
            <p:cNvCxnSpPr/>
            <p:nvPr/>
          </p:nvCxnSpPr>
          <p:spPr>
            <a:xfrm>
              <a:off x="34769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7"/>
            <p:cNvCxnSpPr/>
            <p:nvPr/>
          </p:nvCxnSpPr>
          <p:spPr>
            <a:xfrm>
              <a:off x="39149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7"/>
            <p:cNvCxnSpPr/>
            <p:nvPr/>
          </p:nvCxnSpPr>
          <p:spPr>
            <a:xfrm>
              <a:off x="43530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7"/>
            <p:cNvCxnSpPr/>
            <p:nvPr/>
          </p:nvCxnSpPr>
          <p:spPr>
            <a:xfrm>
              <a:off x="47910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7"/>
            <p:cNvCxnSpPr/>
            <p:nvPr/>
          </p:nvCxnSpPr>
          <p:spPr>
            <a:xfrm>
              <a:off x="52290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7"/>
            <p:cNvCxnSpPr/>
            <p:nvPr/>
          </p:nvCxnSpPr>
          <p:spPr>
            <a:xfrm>
              <a:off x="56670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7"/>
            <p:cNvCxnSpPr/>
            <p:nvPr/>
          </p:nvCxnSpPr>
          <p:spPr>
            <a:xfrm>
              <a:off x="61051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7"/>
            <p:cNvCxnSpPr/>
            <p:nvPr/>
          </p:nvCxnSpPr>
          <p:spPr>
            <a:xfrm>
              <a:off x="65431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7"/>
            <p:cNvCxnSpPr/>
            <p:nvPr/>
          </p:nvCxnSpPr>
          <p:spPr>
            <a:xfrm>
              <a:off x="69811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7"/>
            <p:cNvCxnSpPr/>
            <p:nvPr/>
          </p:nvCxnSpPr>
          <p:spPr>
            <a:xfrm>
              <a:off x="74191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7"/>
            <p:cNvCxnSpPr/>
            <p:nvPr/>
          </p:nvCxnSpPr>
          <p:spPr>
            <a:xfrm>
              <a:off x="78572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7"/>
            <p:cNvCxnSpPr/>
            <p:nvPr/>
          </p:nvCxnSpPr>
          <p:spPr>
            <a:xfrm>
              <a:off x="82952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7"/>
            <p:cNvCxnSpPr/>
            <p:nvPr/>
          </p:nvCxnSpPr>
          <p:spPr>
            <a:xfrm>
              <a:off x="87332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7"/>
            <p:cNvCxnSpPr/>
            <p:nvPr/>
          </p:nvCxnSpPr>
          <p:spPr>
            <a:xfrm>
              <a:off x="4572025" y="-42780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7"/>
            <p:cNvCxnSpPr/>
            <p:nvPr/>
          </p:nvCxnSpPr>
          <p:spPr>
            <a:xfrm>
              <a:off x="4572025" y="-38400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7"/>
            <p:cNvCxnSpPr/>
            <p:nvPr/>
          </p:nvCxnSpPr>
          <p:spPr>
            <a:xfrm>
              <a:off x="4572025" y="-34020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7"/>
            <p:cNvCxnSpPr/>
            <p:nvPr/>
          </p:nvCxnSpPr>
          <p:spPr>
            <a:xfrm>
              <a:off x="4572025" y="-29640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7"/>
            <p:cNvCxnSpPr/>
            <p:nvPr/>
          </p:nvCxnSpPr>
          <p:spPr>
            <a:xfrm>
              <a:off x="4572025" y="-25259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7"/>
            <p:cNvCxnSpPr/>
            <p:nvPr/>
          </p:nvCxnSpPr>
          <p:spPr>
            <a:xfrm>
              <a:off x="4572025" y="-20879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7"/>
            <p:cNvCxnSpPr/>
            <p:nvPr/>
          </p:nvCxnSpPr>
          <p:spPr>
            <a:xfrm>
              <a:off x="4572025" y="-16499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7"/>
            <p:cNvCxnSpPr/>
            <p:nvPr/>
          </p:nvCxnSpPr>
          <p:spPr>
            <a:xfrm>
              <a:off x="4572025" y="-12119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7"/>
            <p:cNvCxnSpPr/>
            <p:nvPr/>
          </p:nvCxnSpPr>
          <p:spPr>
            <a:xfrm>
              <a:off x="4572025" y="-7738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7"/>
            <p:cNvCxnSpPr/>
            <p:nvPr/>
          </p:nvCxnSpPr>
          <p:spPr>
            <a:xfrm>
              <a:off x="4572025" y="-3358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7"/>
            <p:cNvCxnSpPr/>
            <p:nvPr/>
          </p:nvCxnSpPr>
          <p:spPr>
            <a:xfrm>
              <a:off x="4572025" y="1021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5" name="Google Shape;365;p7"/>
          <p:cNvSpPr/>
          <p:nvPr/>
        </p:nvSpPr>
        <p:spPr>
          <a:xfrm>
            <a:off x="0" y="0"/>
            <a:ext cx="4001163" cy="1402783"/>
          </a:xfrm>
          <a:custGeom>
            <a:avLst/>
            <a:gdLst/>
            <a:ahLst/>
            <a:cxnLst/>
            <a:rect l="l" t="t" r="r" b="b"/>
            <a:pathLst>
              <a:path w="77209" h="27069" extrusionOk="0">
                <a:moveTo>
                  <a:pt x="0" y="0"/>
                </a:moveTo>
                <a:lnTo>
                  <a:pt x="0" y="23349"/>
                </a:lnTo>
                <a:cubicBezTo>
                  <a:pt x="3328" y="25602"/>
                  <a:pt x="7378" y="26895"/>
                  <a:pt x="11410" y="27052"/>
                </a:cubicBezTo>
                <a:cubicBezTo>
                  <a:pt x="11714" y="27063"/>
                  <a:pt x="12019" y="27069"/>
                  <a:pt x="12323" y="27069"/>
                </a:cubicBezTo>
                <a:cubicBezTo>
                  <a:pt x="19090" y="27069"/>
                  <a:pt x="25684" y="24270"/>
                  <a:pt x="31135" y="20225"/>
                </a:cubicBezTo>
                <a:cubicBezTo>
                  <a:pt x="35476" y="17008"/>
                  <a:pt x="39438" y="12886"/>
                  <a:pt x="44670" y="11538"/>
                </a:cubicBezTo>
                <a:cubicBezTo>
                  <a:pt x="46703" y="11015"/>
                  <a:pt x="48809" y="10949"/>
                  <a:pt x="50918" y="10949"/>
                </a:cubicBezTo>
                <a:cubicBezTo>
                  <a:pt x="51629" y="10949"/>
                  <a:pt x="52340" y="10956"/>
                  <a:pt x="53048" y="10956"/>
                </a:cubicBezTo>
                <a:cubicBezTo>
                  <a:pt x="53176" y="10956"/>
                  <a:pt x="53305" y="10956"/>
                  <a:pt x="53433" y="10955"/>
                </a:cubicBezTo>
                <a:cubicBezTo>
                  <a:pt x="59112" y="10931"/>
                  <a:pt x="64946" y="10165"/>
                  <a:pt x="69897" y="7384"/>
                </a:cubicBezTo>
                <a:cubicBezTo>
                  <a:pt x="72941" y="5672"/>
                  <a:pt x="75596" y="3072"/>
                  <a:pt x="772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7"/>
          <p:cNvSpPr/>
          <p:nvPr/>
        </p:nvSpPr>
        <p:spPr>
          <a:xfrm>
            <a:off x="6190637" y="3506300"/>
            <a:ext cx="2948599" cy="1637173"/>
          </a:xfrm>
          <a:custGeom>
            <a:avLst/>
            <a:gdLst/>
            <a:ahLst/>
            <a:cxnLst/>
            <a:rect l="l" t="t" r="r" b="b"/>
            <a:pathLst>
              <a:path w="67780" h="37634" extrusionOk="0">
                <a:moveTo>
                  <a:pt x="63884" y="1"/>
                </a:moveTo>
                <a:cubicBezTo>
                  <a:pt x="63807" y="1"/>
                  <a:pt x="63731" y="1"/>
                  <a:pt x="63654" y="2"/>
                </a:cubicBezTo>
                <a:cubicBezTo>
                  <a:pt x="55428" y="68"/>
                  <a:pt x="47159" y="3458"/>
                  <a:pt x="41709" y="9623"/>
                </a:cubicBezTo>
                <a:cubicBezTo>
                  <a:pt x="38219" y="13575"/>
                  <a:pt x="35667" y="18747"/>
                  <a:pt x="30862" y="20927"/>
                </a:cubicBezTo>
                <a:cubicBezTo>
                  <a:pt x="26140" y="23066"/>
                  <a:pt x="20580" y="21673"/>
                  <a:pt x="15518" y="22775"/>
                </a:cubicBezTo>
                <a:cubicBezTo>
                  <a:pt x="8248" y="24359"/>
                  <a:pt x="3141" y="30787"/>
                  <a:pt x="1" y="37634"/>
                </a:cubicBezTo>
                <a:lnTo>
                  <a:pt x="67780" y="37634"/>
                </a:lnTo>
                <a:lnTo>
                  <a:pt x="67780" y="234"/>
                </a:lnTo>
                <a:cubicBezTo>
                  <a:pt x="66490" y="81"/>
                  <a:pt x="65188" y="1"/>
                  <a:pt x="63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7" name="Google Shape;367;p7"/>
          <p:cNvGrpSpPr/>
          <p:nvPr/>
        </p:nvGrpSpPr>
        <p:grpSpPr>
          <a:xfrm>
            <a:off x="1566091" y="4771473"/>
            <a:ext cx="207652" cy="244604"/>
            <a:chOff x="4442100" y="4554900"/>
            <a:chExt cx="70400" cy="82925"/>
          </a:xfrm>
        </p:grpSpPr>
        <p:sp>
          <p:nvSpPr>
            <p:cNvPr id="368" name="Google Shape;368;p7"/>
            <p:cNvSpPr/>
            <p:nvPr/>
          </p:nvSpPr>
          <p:spPr>
            <a:xfrm>
              <a:off x="4442100" y="4572100"/>
              <a:ext cx="63800" cy="48650"/>
            </a:xfrm>
            <a:custGeom>
              <a:avLst/>
              <a:gdLst/>
              <a:ahLst/>
              <a:cxnLst/>
              <a:rect l="l" t="t" r="r" b="b"/>
              <a:pathLst>
                <a:path w="2552" h="1946" extrusionOk="0">
                  <a:moveTo>
                    <a:pt x="170" y="0"/>
                  </a:moveTo>
                  <a:cubicBezTo>
                    <a:pt x="125" y="0"/>
                    <a:pt x="80" y="22"/>
                    <a:pt x="49" y="63"/>
                  </a:cubicBezTo>
                  <a:cubicBezTo>
                    <a:pt x="0" y="129"/>
                    <a:pt x="14" y="223"/>
                    <a:pt x="80" y="274"/>
                  </a:cubicBezTo>
                  <a:lnTo>
                    <a:pt x="2288" y="1914"/>
                  </a:lnTo>
                  <a:cubicBezTo>
                    <a:pt x="2316" y="1935"/>
                    <a:pt x="2348" y="1946"/>
                    <a:pt x="2378" y="1946"/>
                  </a:cubicBezTo>
                  <a:cubicBezTo>
                    <a:pt x="2423" y="1946"/>
                    <a:pt x="2472" y="1925"/>
                    <a:pt x="2500" y="1883"/>
                  </a:cubicBezTo>
                  <a:cubicBezTo>
                    <a:pt x="2551" y="1818"/>
                    <a:pt x="2538" y="1720"/>
                    <a:pt x="2468" y="1672"/>
                  </a:cubicBezTo>
                  <a:lnTo>
                    <a:pt x="260" y="32"/>
                  </a:lnTo>
                  <a:cubicBezTo>
                    <a:pt x="233" y="11"/>
                    <a:pt x="202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4443575" y="4565525"/>
              <a:ext cx="68925" cy="54525"/>
            </a:xfrm>
            <a:custGeom>
              <a:avLst/>
              <a:gdLst/>
              <a:ahLst/>
              <a:cxnLst/>
              <a:rect l="l" t="t" r="r" b="b"/>
              <a:pathLst>
                <a:path w="2757" h="2181" extrusionOk="0">
                  <a:moveTo>
                    <a:pt x="2585" y="0"/>
                  </a:moveTo>
                  <a:cubicBezTo>
                    <a:pt x="2551" y="0"/>
                    <a:pt x="2517" y="12"/>
                    <a:pt x="2489" y="35"/>
                  </a:cubicBezTo>
                  <a:cubicBezTo>
                    <a:pt x="1713" y="687"/>
                    <a:pt x="905" y="1314"/>
                    <a:pt x="84" y="1903"/>
                  </a:cubicBezTo>
                  <a:cubicBezTo>
                    <a:pt x="14" y="1952"/>
                    <a:pt x="0" y="2049"/>
                    <a:pt x="49" y="2115"/>
                  </a:cubicBezTo>
                  <a:cubicBezTo>
                    <a:pt x="76" y="2156"/>
                    <a:pt x="125" y="2180"/>
                    <a:pt x="170" y="2180"/>
                  </a:cubicBezTo>
                  <a:cubicBezTo>
                    <a:pt x="201" y="2180"/>
                    <a:pt x="233" y="2170"/>
                    <a:pt x="260" y="2150"/>
                  </a:cubicBezTo>
                  <a:cubicBezTo>
                    <a:pt x="1085" y="1556"/>
                    <a:pt x="1903" y="922"/>
                    <a:pt x="2684" y="267"/>
                  </a:cubicBezTo>
                  <a:cubicBezTo>
                    <a:pt x="2746" y="215"/>
                    <a:pt x="2756" y="118"/>
                    <a:pt x="2700" y="55"/>
                  </a:cubicBezTo>
                  <a:cubicBezTo>
                    <a:pt x="2672" y="19"/>
                    <a:pt x="2628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4466700" y="4554900"/>
              <a:ext cx="18325" cy="82925"/>
            </a:xfrm>
            <a:custGeom>
              <a:avLst/>
              <a:gdLst/>
              <a:ahLst/>
              <a:cxnLst/>
              <a:rect l="l" t="t" r="r" b="b"/>
              <a:pathLst>
                <a:path w="733" h="3317" extrusionOk="0">
                  <a:moveTo>
                    <a:pt x="168" y="1"/>
                  </a:moveTo>
                  <a:cubicBezTo>
                    <a:pt x="156" y="1"/>
                    <a:pt x="144" y="2"/>
                    <a:pt x="132" y="5"/>
                  </a:cubicBezTo>
                  <a:cubicBezTo>
                    <a:pt x="49" y="23"/>
                    <a:pt x="1" y="106"/>
                    <a:pt x="18" y="189"/>
                  </a:cubicBezTo>
                  <a:cubicBezTo>
                    <a:pt x="236" y="1094"/>
                    <a:pt x="330" y="2023"/>
                    <a:pt x="303" y="2952"/>
                  </a:cubicBezTo>
                  <a:cubicBezTo>
                    <a:pt x="274" y="3036"/>
                    <a:pt x="271" y="3125"/>
                    <a:pt x="299" y="3209"/>
                  </a:cubicBezTo>
                  <a:cubicBezTo>
                    <a:pt x="319" y="3275"/>
                    <a:pt x="378" y="3317"/>
                    <a:pt x="444" y="3317"/>
                  </a:cubicBezTo>
                  <a:lnTo>
                    <a:pt x="462" y="3317"/>
                  </a:lnTo>
                  <a:cubicBezTo>
                    <a:pt x="535" y="3306"/>
                    <a:pt x="590" y="3247"/>
                    <a:pt x="594" y="3174"/>
                  </a:cubicBezTo>
                  <a:cubicBezTo>
                    <a:pt x="597" y="3122"/>
                    <a:pt x="601" y="3067"/>
                    <a:pt x="601" y="3015"/>
                  </a:cubicBezTo>
                  <a:cubicBezTo>
                    <a:pt x="611" y="2997"/>
                    <a:pt x="625" y="2984"/>
                    <a:pt x="642" y="2970"/>
                  </a:cubicBezTo>
                  <a:cubicBezTo>
                    <a:pt x="711" y="2925"/>
                    <a:pt x="732" y="2831"/>
                    <a:pt x="687" y="2762"/>
                  </a:cubicBezTo>
                  <a:cubicBezTo>
                    <a:pt x="666" y="2730"/>
                    <a:pt x="639" y="2709"/>
                    <a:pt x="607" y="2699"/>
                  </a:cubicBezTo>
                  <a:cubicBezTo>
                    <a:pt x="615" y="1832"/>
                    <a:pt x="517" y="962"/>
                    <a:pt x="313" y="117"/>
                  </a:cubicBezTo>
                  <a:cubicBezTo>
                    <a:pt x="298" y="49"/>
                    <a:pt x="235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1" name="Google Shape;371;p7"/>
          <p:cNvSpPr/>
          <p:nvPr/>
        </p:nvSpPr>
        <p:spPr>
          <a:xfrm>
            <a:off x="8764778" y="1724302"/>
            <a:ext cx="172674" cy="171188"/>
          </a:xfrm>
          <a:custGeom>
            <a:avLst/>
            <a:gdLst/>
            <a:ahLst/>
            <a:cxnLst/>
            <a:rect l="l" t="t" r="r" b="b"/>
            <a:pathLst>
              <a:path w="2993" h="2967" extrusionOk="0">
                <a:moveTo>
                  <a:pt x="1297" y="328"/>
                </a:moveTo>
                <a:cubicBezTo>
                  <a:pt x="1748" y="619"/>
                  <a:pt x="2188" y="938"/>
                  <a:pt x="2604" y="1278"/>
                </a:cubicBezTo>
                <a:cubicBezTo>
                  <a:pt x="2684" y="1344"/>
                  <a:pt x="2687" y="1365"/>
                  <a:pt x="2687" y="1368"/>
                </a:cubicBezTo>
                <a:cubicBezTo>
                  <a:pt x="2687" y="1386"/>
                  <a:pt x="2646" y="1434"/>
                  <a:pt x="2632" y="1448"/>
                </a:cubicBezTo>
                <a:lnTo>
                  <a:pt x="1668" y="2595"/>
                </a:lnTo>
                <a:cubicBezTo>
                  <a:pt x="1245" y="2197"/>
                  <a:pt x="760" y="1770"/>
                  <a:pt x="375" y="1451"/>
                </a:cubicBezTo>
                <a:lnTo>
                  <a:pt x="1131" y="595"/>
                </a:lnTo>
                <a:cubicBezTo>
                  <a:pt x="1186" y="533"/>
                  <a:pt x="1218" y="470"/>
                  <a:pt x="1245" y="415"/>
                </a:cubicBezTo>
                <a:cubicBezTo>
                  <a:pt x="1260" y="384"/>
                  <a:pt x="1273" y="359"/>
                  <a:pt x="1297" y="328"/>
                </a:cubicBezTo>
                <a:close/>
                <a:moveTo>
                  <a:pt x="1275" y="0"/>
                </a:moveTo>
                <a:cubicBezTo>
                  <a:pt x="1267" y="0"/>
                  <a:pt x="1258" y="1"/>
                  <a:pt x="1249" y="2"/>
                </a:cubicBezTo>
                <a:cubicBezTo>
                  <a:pt x="1159" y="16"/>
                  <a:pt x="1106" y="78"/>
                  <a:pt x="1082" y="109"/>
                </a:cubicBezTo>
                <a:cubicBezTo>
                  <a:pt x="1027" y="172"/>
                  <a:pt x="999" y="231"/>
                  <a:pt x="975" y="283"/>
                </a:cubicBezTo>
                <a:cubicBezTo>
                  <a:pt x="951" y="325"/>
                  <a:pt x="933" y="363"/>
                  <a:pt x="902" y="394"/>
                </a:cubicBezTo>
                <a:lnTo>
                  <a:pt x="42" y="1368"/>
                </a:lnTo>
                <a:cubicBezTo>
                  <a:pt x="15" y="1399"/>
                  <a:pt x="1" y="1440"/>
                  <a:pt x="4" y="1482"/>
                </a:cubicBezTo>
                <a:cubicBezTo>
                  <a:pt x="7" y="1524"/>
                  <a:pt x="28" y="1562"/>
                  <a:pt x="63" y="1586"/>
                </a:cubicBezTo>
                <a:cubicBezTo>
                  <a:pt x="493" y="1936"/>
                  <a:pt x="1089" y="2460"/>
                  <a:pt x="1578" y="2925"/>
                </a:cubicBezTo>
                <a:cubicBezTo>
                  <a:pt x="1606" y="2952"/>
                  <a:pt x="1644" y="2966"/>
                  <a:pt x="1682" y="2966"/>
                </a:cubicBezTo>
                <a:lnTo>
                  <a:pt x="1689" y="2966"/>
                </a:lnTo>
                <a:cubicBezTo>
                  <a:pt x="1730" y="2963"/>
                  <a:pt x="1772" y="2946"/>
                  <a:pt x="1796" y="2914"/>
                </a:cubicBezTo>
                <a:lnTo>
                  <a:pt x="2865" y="1642"/>
                </a:lnTo>
                <a:cubicBezTo>
                  <a:pt x="2913" y="1590"/>
                  <a:pt x="2989" y="1496"/>
                  <a:pt x="2989" y="1375"/>
                </a:cubicBezTo>
                <a:cubicBezTo>
                  <a:pt x="2993" y="1205"/>
                  <a:pt x="2857" y="1094"/>
                  <a:pt x="2795" y="1042"/>
                </a:cubicBezTo>
                <a:cubicBezTo>
                  <a:pt x="2362" y="688"/>
                  <a:pt x="1904" y="359"/>
                  <a:pt x="1433" y="54"/>
                </a:cubicBezTo>
                <a:cubicBezTo>
                  <a:pt x="1404" y="36"/>
                  <a:pt x="1349" y="0"/>
                  <a:pt x="12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7"/>
          <p:cNvGrpSpPr/>
          <p:nvPr/>
        </p:nvGrpSpPr>
        <p:grpSpPr>
          <a:xfrm>
            <a:off x="8529401" y="3988150"/>
            <a:ext cx="222272" cy="201794"/>
            <a:chOff x="6114025" y="1773875"/>
            <a:chExt cx="124550" cy="113075"/>
          </a:xfrm>
        </p:grpSpPr>
        <p:sp>
          <p:nvSpPr>
            <p:cNvPr id="373" name="Google Shape;373;p7"/>
            <p:cNvSpPr/>
            <p:nvPr/>
          </p:nvSpPr>
          <p:spPr>
            <a:xfrm>
              <a:off x="6135775" y="1773875"/>
              <a:ext cx="88950" cy="113075"/>
            </a:xfrm>
            <a:custGeom>
              <a:avLst/>
              <a:gdLst/>
              <a:ahLst/>
              <a:cxnLst/>
              <a:rect l="l" t="t" r="r" b="b"/>
              <a:pathLst>
                <a:path w="3558" h="4523" extrusionOk="0">
                  <a:moveTo>
                    <a:pt x="2545" y="345"/>
                  </a:moveTo>
                  <a:cubicBezTo>
                    <a:pt x="2656" y="407"/>
                    <a:pt x="2764" y="473"/>
                    <a:pt x="2875" y="542"/>
                  </a:cubicBezTo>
                  <a:cubicBezTo>
                    <a:pt x="2975" y="608"/>
                    <a:pt x="3083" y="674"/>
                    <a:pt x="3193" y="737"/>
                  </a:cubicBezTo>
                  <a:cubicBezTo>
                    <a:pt x="2635" y="1738"/>
                    <a:pt x="1311" y="3828"/>
                    <a:pt x="1009" y="4193"/>
                  </a:cubicBezTo>
                  <a:cubicBezTo>
                    <a:pt x="712" y="4081"/>
                    <a:pt x="590" y="3995"/>
                    <a:pt x="358" y="3801"/>
                  </a:cubicBezTo>
                  <a:cubicBezTo>
                    <a:pt x="968" y="2584"/>
                    <a:pt x="1707" y="1419"/>
                    <a:pt x="2545" y="345"/>
                  </a:cubicBezTo>
                  <a:close/>
                  <a:moveTo>
                    <a:pt x="2505" y="0"/>
                  </a:moveTo>
                  <a:cubicBezTo>
                    <a:pt x="2461" y="0"/>
                    <a:pt x="2419" y="21"/>
                    <a:pt x="2390" y="57"/>
                  </a:cubicBezTo>
                  <a:cubicBezTo>
                    <a:pt x="1474" y="1207"/>
                    <a:pt x="684" y="2459"/>
                    <a:pt x="32" y="3773"/>
                  </a:cubicBezTo>
                  <a:cubicBezTo>
                    <a:pt x="1" y="3836"/>
                    <a:pt x="18" y="3912"/>
                    <a:pt x="70" y="3957"/>
                  </a:cubicBezTo>
                  <a:cubicBezTo>
                    <a:pt x="427" y="4255"/>
                    <a:pt x="563" y="4359"/>
                    <a:pt x="992" y="4508"/>
                  </a:cubicBezTo>
                  <a:cubicBezTo>
                    <a:pt x="1013" y="4515"/>
                    <a:pt x="1030" y="4522"/>
                    <a:pt x="1051" y="4522"/>
                  </a:cubicBezTo>
                  <a:cubicBezTo>
                    <a:pt x="1166" y="4522"/>
                    <a:pt x="1332" y="4324"/>
                    <a:pt x="2188" y="2979"/>
                  </a:cubicBezTo>
                  <a:cubicBezTo>
                    <a:pt x="2739" y="2113"/>
                    <a:pt x="3280" y="1215"/>
                    <a:pt x="3534" y="747"/>
                  </a:cubicBezTo>
                  <a:cubicBezTo>
                    <a:pt x="3555" y="712"/>
                    <a:pt x="3558" y="670"/>
                    <a:pt x="3544" y="633"/>
                  </a:cubicBezTo>
                  <a:cubicBezTo>
                    <a:pt x="3534" y="591"/>
                    <a:pt x="3505" y="559"/>
                    <a:pt x="3471" y="542"/>
                  </a:cubicBezTo>
                  <a:cubicBezTo>
                    <a:pt x="3322" y="466"/>
                    <a:pt x="3180" y="375"/>
                    <a:pt x="3035" y="286"/>
                  </a:cubicBezTo>
                  <a:cubicBezTo>
                    <a:pt x="2889" y="196"/>
                    <a:pt x="2736" y="98"/>
                    <a:pt x="2577" y="19"/>
                  </a:cubicBezTo>
                  <a:cubicBezTo>
                    <a:pt x="2554" y="6"/>
                    <a:pt x="2529" y="0"/>
                    <a:pt x="2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114025" y="1781450"/>
              <a:ext cx="38875" cy="36850"/>
            </a:xfrm>
            <a:custGeom>
              <a:avLst/>
              <a:gdLst/>
              <a:ahLst/>
              <a:cxnLst/>
              <a:rect l="l" t="t" r="r" b="b"/>
              <a:pathLst>
                <a:path w="1555" h="1474" extrusionOk="0">
                  <a:moveTo>
                    <a:pt x="788" y="301"/>
                  </a:moveTo>
                  <a:cubicBezTo>
                    <a:pt x="898" y="301"/>
                    <a:pt x="985" y="360"/>
                    <a:pt x="1076" y="485"/>
                  </a:cubicBezTo>
                  <a:cubicBezTo>
                    <a:pt x="1196" y="655"/>
                    <a:pt x="1210" y="939"/>
                    <a:pt x="1034" y="1085"/>
                  </a:cubicBezTo>
                  <a:cubicBezTo>
                    <a:pt x="963" y="1142"/>
                    <a:pt x="870" y="1172"/>
                    <a:pt x="770" y="1172"/>
                  </a:cubicBezTo>
                  <a:cubicBezTo>
                    <a:pt x="743" y="1172"/>
                    <a:pt x="715" y="1169"/>
                    <a:pt x="687" y="1165"/>
                  </a:cubicBezTo>
                  <a:cubicBezTo>
                    <a:pt x="556" y="1141"/>
                    <a:pt x="447" y="1071"/>
                    <a:pt x="385" y="970"/>
                  </a:cubicBezTo>
                  <a:cubicBezTo>
                    <a:pt x="327" y="874"/>
                    <a:pt x="316" y="741"/>
                    <a:pt x="358" y="617"/>
                  </a:cubicBezTo>
                  <a:cubicBezTo>
                    <a:pt x="399" y="488"/>
                    <a:pt x="486" y="392"/>
                    <a:pt x="593" y="350"/>
                  </a:cubicBezTo>
                  <a:cubicBezTo>
                    <a:pt x="666" y="319"/>
                    <a:pt x="729" y="301"/>
                    <a:pt x="788" y="301"/>
                  </a:cubicBezTo>
                  <a:close/>
                  <a:moveTo>
                    <a:pt x="787" y="1"/>
                  </a:moveTo>
                  <a:cubicBezTo>
                    <a:pt x="689" y="1"/>
                    <a:pt x="586" y="24"/>
                    <a:pt x="476" y="69"/>
                  </a:cubicBezTo>
                  <a:cubicBezTo>
                    <a:pt x="289" y="146"/>
                    <a:pt x="140" y="312"/>
                    <a:pt x="70" y="523"/>
                  </a:cubicBezTo>
                  <a:cubicBezTo>
                    <a:pt x="1" y="731"/>
                    <a:pt x="21" y="954"/>
                    <a:pt x="125" y="1127"/>
                  </a:cubicBezTo>
                  <a:cubicBezTo>
                    <a:pt x="233" y="1303"/>
                    <a:pt x="417" y="1425"/>
                    <a:pt x="635" y="1463"/>
                  </a:cubicBezTo>
                  <a:cubicBezTo>
                    <a:pt x="680" y="1469"/>
                    <a:pt x="729" y="1474"/>
                    <a:pt x="774" y="1474"/>
                  </a:cubicBezTo>
                  <a:cubicBezTo>
                    <a:pt x="940" y="1474"/>
                    <a:pt x="1103" y="1421"/>
                    <a:pt x="1225" y="1317"/>
                  </a:cubicBezTo>
                  <a:cubicBezTo>
                    <a:pt x="1512" y="1085"/>
                    <a:pt x="1554" y="631"/>
                    <a:pt x="1321" y="309"/>
                  </a:cubicBezTo>
                  <a:cubicBezTo>
                    <a:pt x="1173" y="103"/>
                    <a:pt x="994" y="1"/>
                    <a:pt x="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199825" y="1838050"/>
              <a:ext cx="38750" cy="36825"/>
            </a:xfrm>
            <a:custGeom>
              <a:avLst/>
              <a:gdLst/>
              <a:ahLst/>
              <a:cxnLst/>
              <a:rect l="l" t="t" r="r" b="b"/>
              <a:pathLst>
                <a:path w="1550" h="1473" extrusionOk="0">
                  <a:moveTo>
                    <a:pt x="785" y="301"/>
                  </a:moveTo>
                  <a:cubicBezTo>
                    <a:pt x="895" y="301"/>
                    <a:pt x="982" y="360"/>
                    <a:pt x="1072" y="485"/>
                  </a:cubicBezTo>
                  <a:cubicBezTo>
                    <a:pt x="1196" y="658"/>
                    <a:pt x="1207" y="939"/>
                    <a:pt x="1030" y="1085"/>
                  </a:cubicBezTo>
                  <a:cubicBezTo>
                    <a:pt x="959" y="1142"/>
                    <a:pt x="867" y="1172"/>
                    <a:pt x="767" y="1172"/>
                  </a:cubicBezTo>
                  <a:cubicBezTo>
                    <a:pt x="740" y="1172"/>
                    <a:pt x="712" y="1169"/>
                    <a:pt x="684" y="1165"/>
                  </a:cubicBezTo>
                  <a:cubicBezTo>
                    <a:pt x="552" y="1140"/>
                    <a:pt x="444" y="1071"/>
                    <a:pt x="385" y="970"/>
                  </a:cubicBezTo>
                  <a:cubicBezTo>
                    <a:pt x="327" y="874"/>
                    <a:pt x="316" y="745"/>
                    <a:pt x="358" y="617"/>
                  </a:cubicBezTo>
                  <a:cubicBezTo>
                    <a:pt x="399" y="492"/>
                    <a:pt x="483" y="391"/>
                    <a:pt x="590" y="349"/>
                  </a:cubicBezTo>
                  <a:cubicBezTo>
                    <a:pt x="663" y="319"/>
                    <a:pt x="729" y="301"/>
                    <a:pt x="785" y="301"/>
                  </a:cubicBezTo>
                  <a:close/>
                  <a:moveTo>
                    <a:pt x="784" y="1"/>
                  </a:moveTo>
                  <a:cubicBezTo>
                    <a:pt x="686" y="1"/>
                    <a:pt x="582" y="23"/>
                    <a:pt x="473" y="69"/>
                  </a:cubicBezTo>
                  <a:cubicBezTo>
                    <a:pt x="285" y="146"/>
                    <a:pt x="136" y="312"/>
                    <a:pt x="70" y="523"/>
                  </a:cubicBezTo>
                  <a:cubicBezTo>
                    <a:pt x="1" y="731"/>
                    <a:pt x="22" y="953"/>
                    <a:pt x="126" y="1127"/>
                  </a:cubicBezTo>
                  <a:cubicBezTo>
                    <a:pt x="230" y="1303"/>
                    <a:pt x="413" y="1424"/>
                    <a:pt x="631" y="1463"/>
                  </a:cubicBezTo>
                  <a:cubicBezTo>
                    <a:pt x="681" y="1469"/>
                    <a:pt x="725" y="1473"/>
                    <a:pt x="770" y="1473"/>
                  </a:cubicBezTo>
                  <a:cubicBezTo>
                    <a:pt x="940" y="1473"/>
                    <a:pt x="1100" y="1421"/>
                    <a:pt x="1225" y="1317"/>
                  </a:cubicBezTo>
                  <a:cubicBezTo>
                    <a:pt x="1508" y="1085"/>
                    <a:pt x="1550" y="631"/>
                    <a:pt x="1318" y="308"/>
                  </a:cubicBezTo>
                  <a:cubicBezTo>
                    <a:pt x="1170" y="103"/>
                    <a:pt x="991" y="1"/>
                    <a:pt x="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" name="Google Shape;376;p7"/>
          <p:cNvGrpSpPr/>
          <p:nvPr/>
        </p:nvGrpSpPr>
        <p:grpSpPr>
          <a:xfrm>
            <a:off x="578990" y="638626"/>
            <a:ext cx="213617" cy="182877"/>
            <a:chOff x="5104850" y="782400"/>
            <a:chExt cx="119700" cy="102475"/>
          </a:xfrm>
        </p:grpSpPr>
        <p:sp>
          <p:nvSpPr>
            <p:cNvPr id="377" name="Google Shape;377;p7"/>
            <p:cNvSpPr/>
            <p:nvPr/>
          </p:nvSpPr>
          <p:spPr>
            <a:xfrm>
              <a:off x="5142725" y="805700"/>
              <a:ext cx="81825" cy="79175"/>
            </a:xfrm>
            <a:custGeom>
              <a:avLst/>
              <a:gdLst/>
              <a:ahLst/>
              <a:cxnLst/>
              <a:rect l="l" t="t" r="r" b="b"/>
              <a:pathLst>
                <a:path w="3273" h="3167" extrusionOk="0">
                  <a:moveTo>
                    <a:pt x="1650" y="363"/>
                  </a:moveTo>
                  <a:cubicBezTo>
                    <a:pt x="1783" y="363"/>
                    <a:pt x="1920" y="389"/>
                    <a:pt x="2056" y="442"/>
                  </a:cubicBezTo>
                  <a:cubicBezTo>
                    <a:pt x="2403" y="573"/>
                    <a:pt x="2674" y="853"/>
                    <a:pt x="2764" y="1170"/>
                  </a:cubicBezTo>
                  <a:cubicBezTo>
                    <a:pt x="2940" y="1807"/>
                    <a:pt x="2511" y="2563"/>
                    <a:pt x="1838" y="2792"/>
                  </a:cubicBezTo>
                  <a:cubicBezTo>
                    <a:pt x="1696" y="2840"/>
                    <a:pt x="1552" y="2864"/>
                    <a:pt x="1417" y="2864"/>
                  </a:cubicBezTo>
                  <a:cubicBezTo>
                    <a:pt x="1377" y="2864"/>
                    <a:pt x="1339" y="2862"/>
                    <a:pt x="1301" y="2858"/>
                  </a:cubicBezTo>
                  <a:cubicBezTo>
                    <a:pt x="767" y="2795"/>
                    <a:pt x="316" y="2255"/>
                    <a:pt x="309" y="1675"/>
                  </a:cubicBezTo>
                  <a:cubicBezTo>
                    <a:pt x="306" y="1218"/>
                    <a:pt x="559" y="749"/>
                    <a:pt x="957" y="445"/>
                  </a:cubicBezTo>
                  <a:cubicBezTo>
                    <a:pt x="957" y="448"/>
                    <a:pt x="961" y="448"/>
                    <a:pt x="961" y="452"/>
                  </a:cubicBezTo>
                  <a:cubicBezTo>
                    <a:pt x="989" y="496"/>
                    <a:pt x="1038" y="520"/>
                    <a:pt x="1089" y="520"/>
                  </a:cubicBezTo>
                  <a:cubicBezTo>
                    <a:pt x="1117" y="520"/>
                    <a:pt x="1146" y="513"/>
                    <a:pt x="1172" y="496"/>
                  </a:cubicBezTo>
                  <a:cubicBezTo>
                    <a:pt x="1312" y="408"/>
                    <a:pt x="1477" y="363"/>
                    <a:pt x="1650" y="363"/>
                  </a:cubicBezTo>
                  <a:close/>
                  <a:moveTo>
                    <a:pt x="1134" y="1"/>
                  </a:moveTo>
                  <a:cubicBezTo>
                    <a:pt x="1111" y="1"/>
                    <a:pt x="1087" y="6"/>
                    <a:pt x="1065" y="18"/>
                  </a:cubicBezTo>
                  <a:cubicBezTo>
                    <a:pt x="427" y="354"/>
                    <a:pt x="0" y="1020"/>
                    <a:pt x="7" y="1679"/>
                  </a:cubicBezTo>
                  <a:cubicBezTo>
                    <a:pt x="11" y="2413"/>
                    <a:pt x="576" y="3079"/>
                    <a:pt x="1266" y="3159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8" y="3166"/>
                    <a:pt x="1762" y="3138"/>
                    <a:pt x="1935" y="3079"/>
                  </a:cubicBezTo>
                  <a:cubicBezTo>
                    <a:pt x="2749" y="2802"/>
                    <a:pt x="3273" y="1869"/>
                    <a:pt x="3055" y="1090"/>
                  </a:cubicBezTo>
                  <a:cubicBezTo>
                    <a:pt x="2937" y="674"/>
                    <a:pt x="2604" y="327"/>
                    <a:pt x="2164" y="157"/>
                  </a:cubicBezTo>
                  <a:cubicBezTo>
                    <a:pt x="1993" y="92"/>
                    <a:pt x="1819" y="59"/>
                    <a:pt x="1651" y="59"/>
                  </a:cubicBezTo>
                  <a:cubicBezTo>
                    <a:pt x="1523" y="59"/>
                    <a:pt x="1398" y="78"/>
                    <a:pt x="1280" y="115"/>
                  </a:cubicBezTo>
                  <a:cubicBezTo>
                    <a:pt x="1280" y="105"/>
                    <a:pt x="1273" y="91"/>
                    <a:pt x="1269" y="80"/>
                  </a:cubicBezTo>
                  <a:cubicBezTo>
                    <a:pt x="1240" y="30"/>
                    <a:pt x="1188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5104850" y="782400"/>
              <a:ext cx="81850" cy="79150"/>
            </a:xfrm>
            <a:custGeom>
              <a:avLst/>
              <a:gdLst/>
              <a:ahLst/>
              <a:cxnLst/>
              <a:rect l="l" t="t" r="r" b="b"/>
              <a:pathLst>
                <a:path w="3274" h="3166" extrusionOk="0">
                  <a:moveTo>
                    <a:pt x="1650" y="362"/>
                  </a:moveTo>
                  <a:cubicBezTo>
                    <a:pt x="1783" y="362"/>
                    <a:pt x="1920" y="388"/>
                    <a:pt x="2056" y="441"/>
                  </a:cubicBezTo>
                  <a:cubicBezTo>
                    <a:pt x="2403" y="572"/>
                    <a:pt x="2674" y="854"/>
                    <a:pt x="2763" y="1169"/>
                  </a:cubicBezTo>
                  <a:cubicBezTo>
                    <a:pt x="2941" y="1806"/>
                    <a:pt x="2507" y="2562"/>
                    <a:pt x="1838" y="2791"/>
                  </a:cubicBezTo>
                  <a:cubicBezTo>
                    <a:pt x="1696" y="2840"/>
                    <a:pt x="1552" y="2863"/>
                    <a:pt x="1417" y="2863"/>
                  </a:cubicBezTo>
                  <a:cubicBezTo>
                    <a:pt x="1377" y="2863"/>
                    <a:pt x="1338" y="2861"/>
                    <a:pt x="1301" y="2857"/>
                  </a:cubicBezTo>
                  <a:cubicBezTo>
                    <a:pt x="767" y="2795"/>
                    <a:pt x="312" y="2254"/>
                    <a:pt x="309" y="1675"/>
                  </a:cubicBezTo>
                  <a:cubicBezTo>
                    <a:pt x="306" y="1217"/>
                    <a:pt x="559" y="750"/>
                    <a:pt x="957" y="444"/>
                  </a:cubicBezTo>
                  <a:cubicBezTo>
                    <a:pt x="957" y="447"/>
                    <a:pt x="961" y="447"/>
                    <a:pt x="961" y="451"/>
                  </a:cubicBezTo>
                  <a:cubicBezTo>
                    <a:pt x="990" y="495"/>
                    <a:pt x="1038" y="520"/>
                    <a:pt x="1088" y="520"/>
                  </a:cubicBezTo>
                  <a:cubicBezTo>
                    <a:pt x="1116" y="520"/>
                    <a:pt x="1144" y="512"/>
                    <a:pt x="1169" y="496"/>
                  </a:cubicBezTo>
                  <a:cubicBezTo>
                    <a:pt x="1310" y="407"/>
                    <a:pt x="1476" y="362"/>
                    <a:pt x="1650" y="362"/>
                  </a:cubicBezTo>
                  <a:close/>
                  <a:moveTo>
                    <a:pt x="1133" y="1"/>
                  </a:moveTo>
                  <a:cubicBezTo>
                    <a:pt x="1109" y="1"/>
                    <a:pt x="1084" y="6"/>
                    <a:pt x="1061" y="17"/>
                  </a:cubicBezTo>
                  <a:cubicBezTo>
                    <a:pt x="427" y="354"/>
                    <a:pt x="0" y="1020"/>
                    <a:pt x="8" y="1678"/>
                  </a:cubicBezTo>
                  <a:cubicBezTo>
                    <a:pt x="11" y="2414"/>
                    <a:pt x="576" y="3079"/>
                    <a:pt x="1266" y="3158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9" y="3166"/>
                    <a:pt x="1762" y="3137"/>
                    <a:pt x="1935" y="3079"/>
                  </a:cubicBezTo>
                  <a:cubicBezTo>
                    <a:pt x="2749" y="2801"/>
                    <a:pt x="3274" y="1873"/>
                    <a:pt x="3055" y="1089"/>
                  </a:cubicBezTo>
                  <a:cubicBezTo>
                    <a:pt x="2937" y="673"/>
                    <a:pt x="2604" y="326"/>
                    <a:pt x="2164" y="156"/>
                  </a:cubicBezTo>
                  <a:cubicBezTo>
                    <a:pt x="1992" y="91"/>
                    <a:pt x="1818" y="59"/>
                    <a:pt x="1650" y="59"/>
                  </a:cubicBezTo>
                  <a:cubicBezTo>
                    <a:pt x="1522" y="59"/>
                    <a:pt x="1398" y="77"/>
                    <a:pt x="1280" y="115"/>
                  </a:cubicBezTo>
                  <a:cubicBezTo>
                    <a:pt x="1277" y="105"/>
                    <a:pt x="1273" y="91"/>
                    <a:pt x="1266" y="80"/>
                  </a:cubicBezTo>
                  <a:cubicBezTo>
                    <a:pt x="1239" y="29"/>
                    <a:pt x="1187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" name="Google Shape;379;p7"/>
          <p:cNvSpPr/>
          <p:nvPr/>
        </p:nvSpPr>
        <p:spPr>
          <a:xfrm>
            <a:off x="3916425" y="821504"/>
            <a:ext cx="155227" cy="154998"/>
          </a:xfrm>
          <a:custGeom>
            <a:avLst/>
            <a:gdLst/>
            <a:ahLst/>
            <a:cxnLst/>
            <a:rect l="l" t="t" r="r" b="b"/>
            <a:pathLst>
              <a:path w="4747" h="4740" extrusionOk="0">
                <a:moveTo>
                  <a:pt x="2140" y="0"/>
                </a:moveTo>
                <a:cubicBezTo>
                  <a:pt x="2138" y="0"/>
                  <a:pt x="2135" y="0"/>
                  <a:pt x="2133" y="1"/>
                </a:cubicBezTo>
                <a:cubicBezTo>
                  <a:pt x="2080" y="1"/>
                  <a:pt x="2039" y="42"/>
                  <a:pt x="2000" y="80"/>
                </a:cubicBezTo>
                <a:cubicBezTo>
                  <a:pt x="1838" y="243"/>
                  <a:pt x="1807" y="410"/>
                  <a:pt x="1644" y="570"/>
                </a:cubicBezTo>
                <a:cubicBezTo>
                  <a:pt x="1096" y="1100"/>
                  <a:pt x="549" y="1634"/>
                  <a:pt x="0" y="2164"/>
                </a:cubicBezTo>
                <a:cubicBezTo>
                  <a:pt x="781" y="2903"/>
                  <a:pt x="1783" y="3943"/>
                  <a:pt x="2504" y="4740"/>
                </a:cubicBezTo>
                <a:cubicBezTo>
                  <a:pt x="3186" y="4043"/>
                  <a:pt x="3869" y="3346"/>
                  <a:pt x="4552" y="2650"/>
                </a:cubicBezTo>
                <a:cubicBezTo>
                  <a:pt x="4636" y="2563"/>
                  <a:pt x="4722" y="2469"/>
                  <a:pt x="4733" y="2351"/>
                </a:cubicBezTo>
                <a:cubicBezTo>
                  <a:pt x="4746" y="2199"/>
                  <a:pt x="4629" y="2067"/>
                  <a:pt x="4514" y="1960"/>
                </a:cubicBezTo>
                <a:cubicBezTo>
                  <a:pt x="3803" y="1287"/>
                  <a:pt x="3055" y="653"/>
                  <a:pt x="2271" y="60"/>
                </a:cubicBezTo>
                <a:cubicBezTo>
                  <a:pt x="2235" y="30"/>
                  <a:pt x="2189" y="0"/>
                  <a:pt x="2140" y="0"/>
                </a:cubicBezTo>
                <a:close/>
              </a:path>
            </a:pathLst>
          </a:custGeom>
          <a:solidFill>
            <a:srgbClr val="42C2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0" name="Google Shape;380;p7"/>
          <p:cNvGrpSpPr/>
          <p:nvPr/>
        </p:nvGrpSpPr>
        <p:grpSpPr>
          <a:xfrm>
            <a:off x="6041707" y="726510"/>
            <a:ext cx="172676" cy="201431"/>
            <a:chOff x="4697384" y="716972"/>
            <a:chExt cx="429114" cy="500575"/>
          </a:xfrm>
        </p:grpSpPr>
        <p:sp>
          <p:nvSpPr>
            <p:cNvPr id="381" name="Google Shape;381;p7"/>
            <p:cNvSpPr/>
            <p:nvPr/>
          </p:nvSpPr>
          <p:spPr>
            <a:xfrm>
              <a:off x="4697384" y="833749"/>
              <a:ext cx="429114" cy="352599"/>
            </a:xfrm>
            <a:custGeom>
              <a:avLst/>
              <a:gdLst/>
              <a:ahLst/>
              <a:cxnLst/>
              <a:rect l="l" t="t" r="r" b="b"/>
              <a:pathLst>
                <a:path w="2462" h="2023" extrusionOk="0">
                  <a:moveTo>
                    <a:pt x="169" y="1"/>
                  </a:moveTo>
                  <a:cubicBezTo>
                    <a:pt x="125" y="1"/>
                    <a:pt x="82" y="19"/>
                    <a:pt x="53" y="56"/>
                  </a:cubicBezTo>
                  <a:cubicBezTo>
                    <a:pt x="1" y="122"/>
                    <a:pt x="11" y="219"/>
                    <a:pt x="77" y="271"/>
                  </a:cubicBezTo>
                  <a:lnTo>
                    <a:pt x="2199" y="1990"/>
                  </a:lnTo>
                  <a:cubicBezTo>
                    <a:pt x="2226" y="2011"/>
                    <a:pt x="2258" y="2022"/>
                    <a:pt x="2292" y="2022"/>
                  </a:cubicBezTo>
                  <a:cubicBezTo>
                    <a:pt x="2337" y="2022"/>
                    <a:pt x="2378" y="2005"/>
                    <a:pt x="2410" y="1966"/>
                  </a:cubicBezTo>
                  <a:cubicBezTo>
                    <a:pt x="2462" y="1904"/>
                    <a:pt x="2452" y="1807"/>
                    <a:pt x="2389" y="1755"/>
                  </a:cubicBezTo>
                  <a:lnTo>
                    <a:pt x="268" y="35"/>
                  </a:lnTo>
                  <a:cubicBezTo>
                    <a:pt x="239" y="12"/>
                    <a:pt x="203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4777211" y="797147"/>
              <a:ext cx="337784" cy="357130"/>
            </a:xfrm>
            <a:custGeom>
              <a:avLst/>
              <a:gdLst/>
              <a:ahLst/>
              <a:cxnLst/>
              <a:rect l="l" t="t" r="r" b="b"/>
              <a:pathLst>
                <a:path w="1938" h="2049" extrusionOk="0">
                  <a:moveTo>
                    <a:pt x="1764" y="1"/>
                  </a:moveTo>
                  <a:cubicBezTo>
                    <a:pt x="1720" y="1"/>
                    <a:pt x="1677" y="20"/>
                    <a:pt x="1647" y="58"/>
                  </a:cubicBezTo>
                  <a:cubicBezTo>
                    <a:pt x="1165" y="672"/>
                    <a:pt x="635" y="1250"/>
                    <a:pt x="66" y="1784"/>
                  </a:cubicBezTo>
                  <a:cubicBezTo>
                    <a:pt x="3" y="1844"/>
                    <a:pt x="0" y="1937"/>
                    <a:pt x="59" y="1999"/>
                  </a:cubicBezTo>
                  <a:cubicBezTo>
                    <a:pt x="87" y="2031"/>
                    <a:pt x="128" y="2048"/>
                    <a:pt x="170" y="2048"/>
                  </a:cubicBezTo>
                  <a:cubicBezTo>
                    <a:pt x="205" y="2048"/>
                    <a:pt x="243" y="2034"/>
                    <a:pt x="274" y="2007"/>
                  </a:cubicBezTo>
                  <a:cubicBezTo>
                    <a:pt x="853" y="1462"/>
                    <a:pt x="1394" y="869"/>
                    <a:pt x="1886" y="245"/>
                  </a:cubicBezTo>
                  <a:cubicBezTo>
                    <a:pt x="1938" y="179"/>
                    <a:pt x="1925" y="85"/>
                    <a:pt x="1858" y="34"/>
                  </a:cubicBezTo>
                  <a:cubicBezTo>
                    <a:pt x="1830" y="11"/>
                    <a:pt x="1797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4872028" y="716972"/>
              <a:ext cx="104054" cy="500575"/>
            </a:xfrm>
            <a:custGeom>
              <a:avLst/>
              <a:gdLst/>
              <a:ahLst/>
              <a:cxnLst/>
              <a:rect l="l" t="t" r="r" b="b"/>
              <a:pathLst>
                <a:path w="597" h="2872" extrusionOk="0">
                  <a:moveTo>
                    <a:pt x="156" y="1"/>
                  </a:moveTo>
                  <a:cubicBezTo>
                    <a:pt x="151" y="1"/>
                    <a:pt x="147" y="1"/>
                    <a:pt x="143" y="1"/>
                  </a:cubicBezTo>
                  <a:cubicBezTo>
                    <a:pt x="59" y="12"/>
                    <a:pt x="0" y="84"/>
                    <a:pt x="8" y="168"/>
                  </a:cubicBezTo>
                  <a:lnTo>
                    <a:pt x="285" y="2737"/>
                  </a:lnTo>
                  <a:cubicBezTo>
                    <a:pt x="295" y="2817"/>
                    <a:pt x="361" y="2872"/>
                    <a:pt x="437" y="2872"/>
                  </a:cubicBezTo>
                  <a:lnTo>
                    <a:pt x="455" y="2872"/>
                  </a:lnTo>
                  <a:cubicBezTo>
                    <a:pt x="538" y="2862"/>
                    <a:pt x="597" y="2789"/>
                    <a:pt x="586" y="2705"/>
                  </a:cubicBezTo>
                  <a:lnTo>
                    <a:pt x="309" y="137"/>
                  </a:lnTo>
                  <a:cubicBezTo>
                    <a:pt x="303" y="58"/>
                    <a:pt x="236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7"/>
          <p:cNvGrpSpPr/>
          <p:nvPr/>
        </p:nvGrpSpPr>
        <p:grpSpPr>
          <a:xfrm>
            <a:off x="7972626" y="3147186"/>
            <a:ext cx="222271" cy="190286"/>
            <a:chOff x="5104850" y="782400"/>
            <a:chExt cx="119700" cy="102475"/>
          </a:xfrm>
        </p:grpSpPr>
        <p:sp>
          <p:nvSpPr>
            <p:cNvPr id="385" name="Google Shape;385;p7"/>
            <p:cNvSpPr/>
            <p:nvPr/>
          </p:nvSpPr>
          <p:spPr>
            <a:xfrm>
              <a:off x="5142725" y="805700"/>
              <a:ext cx="81825" cy="79175"/>
            </a:xfrm>
            <a:custGeom>
              <a:avLst/>
              <a:gdLst/>
              <a:ahLst/>
              <a:cxnLst/>
              <a:rect l="l" t="t" r="r" b="b"/>
              <a:pathLst>
                <a:path w="3273" h="3167" extrusionOk="0">
                  <a:moveTo>
                    <a:pt x="1650" y="363"/>
                  </a:moveTo>
                  <a:cubicBezTo>
                    <a:pt x="1783" y="363"/>
                    <a:pt x="1920" y="389"/>
                    <a:pt x="2056" y="442"/>
                  </a:cubicBezTo>
                  <a:cubicBezTo>
                    <a:pt x="2403" y="573"/>
                    <a:pt x="2674" y="853"/>
                    <a:pt x="2764" y="1170"/>
                  </a:cubicBezTo>
                  <a:cubicBezTo>
                    <a:pt x="2940" y="1807"/>
                    <a:pt x="2511" y="2563"/>
                    <a:pt x="1838" y="2792"/>
                  </a:cubicBezTo>
                  <a:cubicBezTo>
                    <a:pt x="1696" y="2840"/>
                    <a:pt x="1552" y="2864"/>
                    <a:pt x="1417" y="2864"/>
                  </a:cubicBezTo>
                  <a:cubicBezTo>
                    <a:pt x="1377" y="2864"/>
                    <a:pt x="1339" y="2862"/>
                    <a:pt x="1301" y="2858"/>
                  </a:cubicBezTo>
                  <a:cubicBezTo>
                    <a:pt x="767" y="2795"/>
                    <a:pt x="316" y="2255"/>
                    <a:pt x="309" y="1675"/>
                  </a:cubicBezTo>
                  <a:cubicBezTo>
                    <a:pt x="306" y="1218"/>
                    <a:pt x="559" y="749"/>
                    <a:pt x="957" y="445"/>
                  </a:cubicBezTo>
                  <a:cubicBezTo>
                    <a:pt x="957" y="448"/>
                    <a:pt x="961" y="448"/>
                    <a:pt x="961" y="452"/>
                  </a:cubicBezTo>
                  <a:cubicBezTo>
                    <a:pt x="989" y="496"/>
                    <a:pt x="1038" y="520"/>
                    <a:pt x="1089" y="520"/>
                  </a:cubicBezTo>
                  <a:cubicBezTo>
                    <a:pt x="1117" y="520"/>
                    <a:pt x="1146" y="513"/>
                    <a:pt x="1172" y="496"/>
                  </a:cubicBezTo>
                  <a:cubicBezTo>
                    <a:pt x="1312" y="408"/>
                    <a:pt x="1477" y="363"/>
                    <a:pt x="1650" y="363"/>
                  </a:cubicBezTo>
                  <a:close/>
                  <a:moveTo>
                    <a:pt x="1134" y="1"/>
                  </a:moveTo>
                  <a:cubicBezTo>
                    <a:pt x="1111" y="1"/>
                    <a:pt x="1087" y="6"/>
                    <a:pt x="1065" y="18"/>
                  </a:cubicBezTo>
                  <a:cubicBezTo>
                    <a:pt x="427" y="354"/>
                    <a:pt x="0" y="1020"/>
                    <a:pt x="7" y="1679"/>
                  </a:cubicBezTo>
                  <a:cubicBezTo>
                    <a:pt x="11" y="2413"/>
                    <a:pt x="576" y="3079"/>
                    <a:pt x="1266" y="3159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8" y="3166"/>
                    <a:pt x="1762" y="3138"/>
                    <a:pt x="1935" y="3079"/>
                  </a:cubicBezTo>
                  <a:cubicBezTo>
                    <a:pt x="2749" y="2802"/>
                    <a:pt x="3273" y="1869"/>
                    <a:pt x="3055" y="1090"/>
                  </a:cubicBezTo>
                  <a:cubicBezTo>
                    <a:pt x="2937" y="674"/>
                    <a:pt x="2604" y="327"/>
                    <a:pt x="2164" y="157"/>
                  </a:cubicBezTo>
                  <a:cubicBezTo>
                    <a:pt x="1993" y="92"/>
                    <a:pt x="1819" y="59"/>
                    <a:pt x="1651" y="59"/>
                  </a:cubicBezTo>
                  <a:cubicBezTo>
                    <a:pt x="1523" y="59"/>
                    <a:pt x="1398" y="78"/>
                    <a:pt x="1280" y="115"/>
                  </a:cubicBezTo>
                  <a:cubicBezTo>
                    <a:pt x="1280" y="105"/>
                    <a:pt x="1273" y="91"/>
                    <a:pt x="1269" y="80"/>
                  </a:cubicBezTo>
                  <a:cubicBezTo>
                    <a:pt x="1240" y="30"/>
                    <a:pt x="1188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5104850" y="782400"/>
              <a:ext cx="81850" cy="79150"/>
            </a:xfrm>
            <a:custGeom>
              <a:avLst/>
              <a:gdLst/>
              <a:ahLst/>
              <a:cxnLst/>
              <a:rect l="l" t="t" r="r" b="b"/>
              <a:pathLst>
                <a:path w="3274" h="3166" extrusionOk="0">
                  <a:moveTo>
                    <a:pt x="1650" y="362"/>
                  </a:moveTo>
                  <a:cubicBezTo>
                    <a:pt x="1783" y="362"/>
                    <a:pt x="1920" y="388"/>
                    <a:pt x="2056" y="441"/>
                  </a:cubicBezTo>
                  <a:cubicBezTo>
                    <a:pt x="2403" y="572"/>
                    <a:pt x="2674" y="854"/>
                    <a:pt x="2763" y="1169"/>
                  </a:cubicBezTo>
                  <a:cubicBezTo>
                    <a:pt x="2941" y="1806"/>
                    <a:pt x="2507" y="2562"/>
                    <a:pt x="1838" y="2791"/>
                  </a:cubicBezTo>
                  <a:cubicBezTo>
                    <a:pt x="1696" y="2840"/>
                    <a:pt x="1552" y="2863"/>
                    <a:pt x="1417" y="2863"/>
                  </a:cubicBezTo>
                  <a:cubicBezTo>
                    <a:pt x="1377" y="2863"/>
                    <a:pt x="1338" y="2861"/>
                    <a:pt x="1301" y="2857"/>
                  </a:cubicBezTo>
                  <a:cubicBezTo>
                    <a:pt x="767" y="2795"/>
                    <a:pt x="312" y="2254"/>
                    <a:pt x="309" y="1675"/>
                  </a:cubicBezTo>
                  <a:cubicBezTo>
                    <a:pt x="306" y="1217"/>
                    <a:pt x="559" y="750"/>
                    <a:pt x="957" y="444"/>
                  </a:cubicBezTo>
                  <a:cubicBezTo>
                    <a:pt x="957" y="447"/>
                    <a:pt x="961" y="447"/>
                    <a:pt x="961" y="451"/>
                  </a:cubicBezTo>
                  <a:cubicBezTo>
                    <a:pt x="990" y="495"/>
                    <a:pt x="1038" y="520"/>
                    <a:pt x="1088" y="520"/>
                  </a:cubicBezTo>
                  <a:cubicBezTo>
                    <a:pt x="1116" y="520"/>
                    <a:pt x="1144" y="512"/>
                    <a:pt x="1169" y="496"/>
                  </a:cubicBezTo>
                  <a:cubicBezTo>
                    <a:pt x="1310" y="407"/>
                    <a:pt x="1476" y="362"/>
                    <a:pt x="1650" y="362"/>
                  </a:cubicBezTo>
                  <a:close/>
                  <a:moveTo>
                    <a:pt x="1133" y="1"/>
                  </a:moveTo>
                  <a:cubicBezTo>
                    <a:pt x="1109" y="1"/>
                    <a:pt x="1084" y="6"/>
                    <a:pt x="1061" y="17"/>
                  </a:cubicBezTo>
                  <a:cubicBezTo>
                    <a:pt x="427" y="354"/>
                    <a:pt x="0" y="1020"/>
                    <a:pt x="8" y="1678"/>
                  </a:cubicBezTo>
                  <a:cubicBezTo>
                    <a:pt x="11" y="2414"/>
                    <a:pt x="576" y="3079"/>
                    <a:pt x="1266" y="3158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9" y="3166"/>
                    <a:pt x="1762" y="3137"/>
                    <a:pt x="1935" y="3079"/>
                  </a:cubicBezTo>
                  <a:cubicBezTo>
                    <a:pt x="2749" y="2801"/>
                    <a:pt x="3274" y="1873"/>
                    <a:pt x="3055" y="1089"/>
                  </a:cubicBezTo>
                  <a:cubicBezTo>
                    <a:pt x="2937" y="673"/>
                    <a:pt x="2604" y="326"/>
                    <a:pt x="2164" y="156"/>
                  </a:cubicBezTo>
                  <a:cubicBezTo>
                    <a:pt x="1992" y="91"/>
                    <a:pt x="1818" y="59"/>
                    <a:pt x="1650" y="59"/>
                  </a:cubicBezTo>
                  <a:cubicBezTo>
                    <a:pt x="1522" y="59"/>
                    <a:pt x="1398" y="77"/>
                    <a:pt x="1280" y="115"/>
                  </a:cubicBezTo>
                  <a:cubicBezTo>
                    <a:pt x="1277" y="105"/>
                    <a:pt x="1273" y="91"/>
                    <a:pt x="1266" y="80"/>
                  </a:cubicBezTo>
                  <a:cubicBezTo>
                    <a:pt x="1239" y="29"/>
                    <a:pt x="1187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7"/>
          <p:cNvGrpSpPr/>
          <p:nvPr/>
        </p:nvGrpSpPr>
        <p:grpSpPr>
          <a:xfrm>
            <a:off x="7069082" y="4685172"/>
            <a:ext cx="172676" cy="201431"/>
            <a:chOff x="4697384" y="716972"/>
            <a:chExt cx="429114" cy="500575"/>
          </a:xfrm>
        </p:grpSpPr>
        <p:sp>
          <p:nvSpPr>
            <p:cNvPr id="388" name="Google Shape;388;p7"/>
            <p:cNvSpPr/>
            <p:nvPr/>
          </p:nvSpPr>
          <p:spPr>
            <a:xfrm>
              <a:off x="4697384" y="833749"/>
              <a:ext cx="429114" cy="352599"/>
            </a:xfrm>
            <a:custGeom>
              <a:avLst/>
              <a:gdLst/>
              <a:ahLst/>
              <a:cxnLst/>
              <a:rect l="l" t="t" r="r" b="b"/>
              <a:pathLst>
                <a:path w="2462" h="2023" extrusionOk="0">
                  <a:moveTo>
                    <a:pt x="169" y="1"/>
                  </a:moveTo>
                  <a:cubicBezTo>
                    <a:pt x="125" y="1"/>
                    <a:pt x="82" y="19"/>
                    <a:pt x="53" y="56"/>
                  </a:cubicBezTo>
                  <a:cubicBezTo>
                    <a:pt x="1" y="122"/>
                    <a:pt x="11" y="219"/>
                    <a:pt x="77" y="271"/>
                  </a:cubicBezTo>
                  <a:lnTo>
                    <a:pt x="2199" y="1990"/>
                  </a:lnTo>
                  <a:cubicBezTo>
                    <a:pt x="2226" y="2011"/>
                    <a:pt x="2258" y="2022"/>
                    <a:pt x="2292" y="2022"/>
                  </a:cubicBezTo>
                  <a:cubicBezTo>
                    <a:pt x="2337" y="2022"/>
                    <a:pt x="2378" y="2005"/>
                    <a:pt x="2410" y="1966"/>
                  </a:cubicBezTo>
                  <a:cubicBezTo>
                    <a:pt x="2462" y="1904"/>
                    <a:pt x="2452" y="1807"/>
                    <a:pt x="2389" y="1755"/>
                  </a:cubicBezTo>
                  <a:lnTo>
                    <a:pt x="268" y="35"/>
                  </a:lnTo>
                  <a:cubicBezTo>
                    <a:pt x="239" y="12"/>
                    <a:pt x="203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4777211" y="797147"/>
              <a:ext cx="337784" cy="357130"/>
            </a:xfrm>
            <a:custGeom>
              <a:avLst/>
              <a:gdLst/>
              <a:ahLst/>
              <a:cxnLst/>
              <a:rect l="l" t="t" r="r" b="b"/>
              <a:pathLst>
                <a:path w="1938" h="2049" extrusionOk="0">
                  <a:moveTo>
                    <a:pt x="1764" y="1"/>
                  </a:moveTo>
                  <a:cubicBezTo>
                    <a:pt x="1720" y="1"/>
                    <a:pt x="1677" y="20"/>
                    <a:pt x="1647" y="58"/>
                  </a:cubicBezTo>
                  <a:cubicBezTo>
                    <a:pt x="1165" y="672"/>
                    <a:pt x="635" y="1250"/>
                    <a:pt x="66" y="1784"/>
                  </a:cubicBezTo>
                  <a:cubicBezTo>
                    <a:pt x="3" y="1844"/>
                    <a:pt x="0" y="1937"/>
                    <a:pt x="59" y="1999"/>
                  </a:cubicBezTo>
                  <a:cubicBezTo>
                    <a:pt x="87" y="2031"/>
                    <a:pt x="128" y="2048"/>
                    <a:pt x="170" y="2048"/>
                  </a:cubicBezTo>
                  <a:cubicBezTo>
                    <a:pt x="205" y="2048"/>
                    <a:pt x="243" y="2034"/>
                    <a:pt x="274" y="2007"/>
                  </a:cubicBezTo>
                  <a:cubicBezTo>
                    <a:pt x="853" y="1462"/>
                    <a:pt x="1394" y="869"/>
                    <a:pt x="1886" y="245"/>
                  </a:cubicBezTo>
                  <a:cubicBezTo>
                    <a:pt x="1938" y="179"/>
                    <a:pt x="1925" y="85"/>
                    <a:pt x="1858" y="34"/>
                  </a:cubicBezTo>
                  <a:cubicBezTo>
                    <a:pt x="1830" y="11"/>
                    <a:pt x="1797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4872028" y="716972"/>
              <a:ext cx="104054" cy="500575"/>
            </a:xfrm>
            <a:custGeom>
              <a:avLst/>
              <a:gdLst/>
              <a:ahLst/>
              <a:cxnLst/>
              <a:rect l="l" t="t" r="r" b="b"/>
              <a:pathLst>
                <a:path w="597" h="2872" extrusionOk="0">
                  <a:moveTo>
                    <a:pt x="156" y="1"/>
                  </a:moveTo>
                  <a:cubicBezTo>
                    <a:pt x="151" y="1"/>
                    <a:pt x="147" y="1"/>
                    <a:pt x="143" y="1"/>
                  </a:cubicBezTo>
                  <a:cubicBezTo>
                    <a:pt x="59" y="12"/>
                    <a:pt x="0" y="84"/>
                    <a:pt x="8" y="168"/>
                  </a:cubicBezTo>
                  <a:lnTo>
                    <a:pt x="285" y="2737"/>
                  </a:lnTo>
                  <a:cubicBezTo>
                    <a:pt x="295" y="2817"/>
                    <a:pt x="361" y="2872"/>
                    <a:pt x="437" y="2872"/>
                  </a:cubicBezTo>
                  <a:lnTo>
                    <a:pt x="455" y="2872"/>
                  </a:lnTo>
                  <a:cubicBezTo>
                    <a:pt x="538" y="2862"/>
                    <a:pt x="597" y="2789"/>
                    <a:pt x="586" y="2705"/>
                  </a:cubicBezTo>
                  <a:lnTo>
                    <a:pt x="309" y="137"/>
                  </a:lnTo>
                  <a:cubicBezTo>
                    <a:pt x="303" y="58"/>
                    <a:pt x="236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7"/>
          <p:cNvGrpSpPr/>
          <p:nvPr/>
        </p:nvGrpSpPr>
        <p:grpSpPr>
          <a:xfrm>
            <a:off x="2000551" y="363538"/>
            <a:ext cx="222272" cy="201794"/>
            <a:chOff x="6114025" y="1773875"/>
            <a:chExt cx="124550" cy="113075"/>
          </a:xfrm>
        </p:grpSpPr>
        <p:sp>
          <p:nvSpPr>
            <p:cNvPr id="392" name="Google Shape;392;p7"/>
            <p:cNvSpPr/>
            <p:nvPr/>
          </p:nvSpPr>
          <p:spPr>
            <a:xfrm>
              <a:off x="6135775" y="1773875"/>
              <a:ext cx="88950" cy="113075"/>
            </a:xfrm>
            <a:custGeom>
              <a:avLst/>
              <a:gdLst/>
              <a:ahLst/>
              <a:cxnLst/>
              <a:rect l="l" t="t" r="r" b="b"/>
              <a:pathLst>
                <a:path w="3558" h="4523" extrusionOk="0">
                  <a:moveTo>
                    <a:pt x="2545" y="345"/>
                  </a:moveTo>
                  <a:cubicBezTo>
                    <a:pt x="2656" y="407"/>
                    <a:pt x="2764" y="473"/>
                    <a:pt x="2875" y="542"/>
                  </a:cubicBezTo>
                  <a:cubicBezTo>
                    <a:pt x="2975" y="608"/>
                    <a:pt x="3083" y="674"/>
                    <a:pt x="3193" y="737"/>
                  </a:cubicBezTo>
                  <a:cubicBezTo>
                    <a:pt x="2635" y="1738"/>
                    <a:pt x="1311" y="3828"/>
                    <a:pt x="1009" y="4193"/>
                  </a:cubicBezTo>
                  <a:cubicBezTo>
                    <a:pt x="712" y="4081"/>
                    <a:pt x="590" y="3995"/>
                    <a:pt x="358" y="3801"/>
                  </a:cubicBezTo>
                  <a:cubicBezTo>
                    <a:pt x="968" y="2584"/>
                    <a:pt x="1707" y="1419"/>
                    <a:pt x="2545" y="345"/>
                  </a:cubicBezTo>
                  <a:close/>
                  <a:moveTo>
                    <a:pt x="2505" y="0"/>
                  </a:moveTo>
                  <a:cubicBezTo>
                    <a:pt x="2461" y="0"/>
                    <a:pt x="2419" y="21"/>
                    <a:pt x="2390" y="57"/>
                  </a:cubicBezTo>
                  <a:cubicBezTo>
                    <a:pt x="1474" y="1207"/>
                    <a:pt x="684" y="2459"/>
                    <a:pt x="32" y="3773"/>
                  </a:cubicBezTo>
                  <a:cubicBezTo>
                    <a:pt x="1" y="3836"/>
                    <a:pt x="18" y="3912"/>
                    <a:pt x="70" y="3957"/>
                  </a:cubicBezTo>
                  <a:cubicBezTo>
                    <a:pt x="427" y="4255"/>
                    <a:pt x="563" y="4359"/>
                    <a:pt x="992" y="4508"/>
                  </a:cubicBezTo>
                  <a:cubicBezTo>
                    <a:pt x="1013" y="4515"/>
                    <a:pt x="1030" y="4522"/>
                    <a:pt x="1051" y="4522"/>
                  </a:cubicBezTo>
                  <a:cubicBezTo>
                    <a:pt x="1166" y="4522"/>
                    <a:pt x="1332" y="4324"/>
                    <a:pt x="2188" y="2979"/>
                  </a:cubicBezTo>
                  <a:cubicBezTo>
                    <a:pt x="2739" y="2113"/>
                    <a:pt x="3280" y="1215"/>
                    <a:pt x="3534" y="747"/>
                  </a:cubicBezTo>
                  <a:cubicBezTo>
                    <a:pt x="3555" y="712"/>
                    <a:pt x="3558" y="670"/>
                    <a:pt x="3544" y="633"/>
                  </a:cubicBezTo>
                  <a:cubicBezTo>
                    <a:pt x="3534" y="591"/>
                    <a:pt x="3505" y="559"/>
                    <a:pt x="3471" y="542"/>
                  </a:cubicBezTo>
                  <a:cubicBezTo>
                    <a:pt x="3322" y="466"/>
                    <a:pt x="3180" y="375"/>
                    <a:pt x="3035" y="286"/>
                  </a:cubicBezTo>
                  <a:cubicBezTo>
                    <a:pt x="2889" y="196"/>
                    <a:pt x="2736" y="98"/>
                    <a:pt x="2577" y="19"/>
                  </a:cubicBezTo>
                  <a:cubicBezTo>
                    <a:pt x="2554" y="6"/>
                    <a:pt x="2529" y="0"/>
                    <a:pt x="2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114025" y="1781450"/>
              <a:ext cx="38875" cy="36850"/>
            </a:xfrm>
            <a:custGeom>
              <a:avLst/>
              <a:gdLst/>
              <a:ahLst/>
              <a:cxnLst/>
              <a:rect l="l" t="t" r="r" b="b"/>
              <a:pathLst>
                <a:path w="1555" h="1474" extrusionOk="0">
                  <a:moveTo>
                    <a:pt x="788" y="301"/>
                  </a:moveTo>
                  <a:cubicBezTo>
                    <a:pt x="898" y="301"/>
                    <a:pt x="985" y="360"/>
                    <a:pt x="1076" y="485"/>
                  </a:cubicBezTo>
                  <a:cubicBezTo>
                    <a:pt x="1196" y="655"/>
                    <a:pt x="1210" y="939"/>
                    <a:pt x="1034" y="1085"/>
                  </a:cubicBezTo>
                  <a:cubicBezTo>
                    <a:pt x="963" y="1142"/>
                    <a:pt x="870" y="1172"/>
                    <a:pt x="770" y="1172"/>
                  </a:cubicBezTo>
                  <a:cubicBezTo>
                    <a:pt x="743" y="1172"/>
                    <a:pt x="715" y="1169"/>
                    <a:pt x="687" y="1165"/>
                  </a:cubicBezTo>
                  <a:cubicBezTo>
                    <a:pt x="556" y="1141"/>
                    <a:pt x="447" y="1071"/>
                    <a:pt x="385" y="970"/>
                  </a:cubicBezTo>
                  <a:cubicBezTo>
                    <a:pt x="327" y="874"/>
                    <a:pt x="316" y="741"/>
                    <a:pt x="358" y="617"/>
                  </a:cubicBezTo>
                  <a:cubicBezTo>
                    <a:pt x="399" y="488"/>
                    <a:pt x="486" y="392"/>
                    <a:pt x="593" y="350"/>
                  </a:cubicBezTo>
                  <a:cubicBezTo>
                    <a:pt x="666" y="319"/>
                    <a:pt x="729" y="301"/>
                    <a:pt x="788" y="301"/>
                  </a:cubicBezTo>
                  <a:close/>
                  <a:moveTo>
                    <a:pt x="787" y="1"/>
                  </a:moveTo>
                  <a:cubicBezTo>
                    <a:pt x="689" y="1"/>
                    <a:pt x="586" y="24"/>
                    <a:pt x="476" y="69"/>
                  </a:cubicBezTo>
                  <a:cubicBezTo>
                    <a:pt x="289" y="146"/>
                    <a:pt x="140" y="312"/>
                    <a:pt x="70" y="523"/>
                  </a:cubicBezTo>
                  <a:cubicBezTo>
                    <a:pt x="1" y="731"/>
                    <a:pt x="21" y="954"/>
                    <a:pt x="125" y="1127"/>
                  </a:cubicBezTo>
                  <a:cubicBezTo>
                    <a:pt x="233" y="1303"/>
                    <a:pt x="417" y="1425"/>
                    <a:pt x="635" y="1463"/>
                  </a:cubicBezTo>
                  <a:cubicBezTo>
                    <a:pt x="680" y="1469"/>
                    <a:pt x="729" y="1474"/>
                    <a:pt x="774" y="1474"/>
                  </a:cubicBezTo>
                  <a:cubicBezTo>
                    <a:pt x="940" y="1474"/>
                    <a:pt x="1103" y="1421"/>
                    <a:pt x="1225" y="1317"/>
                  </a:cubicBezTo>
                  <a:cubicBezTo>
                    <a:pt x="1512" y="1085"/>
                    <a:pt x="1554" y="631"/>
                    <a:pt x="1321" y="309"/>
                  </a:cubicBezTo>
                  <a:cubicBezTo>
                    <a:pt x="1173" y="103"/>
                    <a:pt x="994" y="1"/>
                    <a:pt x="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199825" y="1838050"/>
              <a:ext cx="38750" cy="36825"/>
            </a:xfrm>
            <a:custGeom>
              <a:avLst/>
              <a:gdLst/>
              <a:ahLst/>
              <a:cxnLst/>
              <a:rect l="l" t="t" r="r" b="b"/>
              <a:pathLst>
                <a:path w="1550" h="1473" extrusionOk="0">
                  <a:moveTo>
                    <a:pt x="785" y="301"/>
                  </a:moveTo>
                  <a:cubicBezTo>
                    <a:pt x="895" y="301"/>
                    <a:pt x="982" y="360"/>
                    <a:pt x="1072" y="485"/>
                  </a:cubicBezTo>
                  <a:cubicBezTo>
                    <a:pt x="1196" y="658"/>
                    <a:pt x="1207" y="939"/>
                    <a:pt x="1030" y="1085"/>
                  </a:cubicBezTo>
                  <a:cubicBezTo>
                    <a:pt x="959" y="1142"/>
                    <a:pt x="867" y="1172"/>
                    <a:pt x="767" y="1172"/>
                  </a:cubicBezTo>
                  <a:cubicBezTo>
                    <a:pt x="740" y="1172"/>
                    <a:pt x="712" y="1169"/>
                    <a:pt x="684" y="1165"/>
                  </a:cubicBezTo>
                  <a:cubicBezTo>
                    <a:pt x="552" y="1140"/>
                    <a:pt x="444" y="1071"/>
                    <a:pt x="385" y="970"/>
                  </a:cubicBezTo>
                  <a:cubicBezTo>
                    <a:pt x="327" y="874"/>
                    <a:pt x="316" y="745"/>
                    <a:pt x="358" y="617"/>
                  </a:cubicBezTo>
                  <a:cubicBezTo>
                    <a:pt x="399" y="492"/>
                    <a:pt x="483" y="391"/>
                    <a:pt x="590" y="349"/>
                  </a:cubicBezTo>
                  <a:cubicBezTo>
                    <a:pt x="663" y="319"/>
                    <a:pt x="729" y="301"/>
                    <a:pt x="785" y="301"/>
                  </a:cubicBezTo>
                  <a:close/>
                  <a:moveTo>
                    <a:pt x="784" y="1"/>
                  </a:moveTo>
                  <a:cubicBezTo>
                    <a:pt x="686" y="1"/>
                    <a:pt x="582" y="23"/>
                    <a:pt x="473" y="69"/>
                  </a:cubicBezTo>
                  <a:cubicBezTo>
                    <a:pt x="285" y="146"/>
                    <a:pt x="136" y="312"/>
                    <a:pt x="70" y="523"/>
                  </a:cubicBezTo>
                  <a:cubicBezTo>
                    <a:pt x="1" y="731"/>
                    <a:pt x="22" y="953"/>
                    <a:pt x="126" y="1127"/>
                  </a:cubicBezTo>
                  <a:cubicBezTo>
                    <a:pt x="230" y="1303"/>
                    <a:pt x="413" y="1424"/>
                    <a:pt x="631" y="1463"/>
                  </a:cubicBezTo>
                  <a:cubicBezTo>
                    <a:pt x="681" y="1469"/>
                    <a:pt x="725" y="1473"/>
                    <a:pt x="770" y="1473"/>
                  </a:cubicBezTo>
                  <a:cubicBezTo>
                    <a:pt x="940" y="1473"/>
                    <a:pt x="1100" y="1421"/>
                    <a:pt x="1225" y="1317"/>
                  </a:cubicBezTo>
                  <a:cubicBezTo>
                    <a:pt x="1508" y="1085"/>
                    <a:pt x="1550" y="631"/>
                    <a:pt x="1318" y="308"/>
                  </a:cubicBezTo>
                  <a:cubicBezTo>
                    <a:pt x="1170" y="103"/>
                    <a:pt x="991" y="1"/>
                    <a:pt x="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7"/>
          <p:cNvSpPr/>
          <p:nvPr/>
        </p:nvSpPr>
        <p:spPr>
          <a:xfrm rot="-607872">
            <a:off x="8619609" y="4393022"/>
            <a:ext cx="135120" cy="126222"/>
          </a:xfrm>
          <a:custGeom>
            <a:avLst/>
            <a:gdLst/>
            <a:ahLst/>
            <a:cxnLst/>
            <a:rect l="l" t="t" r="r" b="b"/>
            <a:pathLst>
              <a:path w="3022" h="2823" extrusionOk="0">
                <a:moveTo>
                  <a:pt x="1412" y="0"/>
                </a:moveTo>
                <a:cubicBezTo>
                  <a:pt x="1266" y="0"/>
                  <a:pt x="1121" y="24"/>
                  <a:pt x="983" y="74"/>
                </a:cubicBezTo>
                <a:lnTo>
                  <a:pt x="636" y="67"/>
                </a:lnTo>
                <a:cubicBezTo>
                  <a:pt x="341" y="428"/>
                  <a:pt x="85" y="848"/>
                  <a:pt x="53" y="1312"/>
                </a:cubicBezTo>
                <a:cubicBezTo>
                  <a:pt x="0" y="2090"/>
                  <a:pt x="710" y="2823"/>
                  <a:pt x="1480" y="2823"/>
                </a:cubicBezTo>
                <a:cubicBezTo>
                  <a:pt x="1509" y="2823"/>
                  <a:pt x="1539" y="2822"/>
                  <a:pt x="1568" y="2820"/>
                </a:cubicBezTo>
                <a:cubicBezTo>
                  <a:pt x="2373" y="2761"/>
                  <a:pt x="3021" y="1898"/>
                  <a:pt x="2851" y="1111"/>
                </a:cubicBezTo>
                <a:cubicBezTo>
                  <a:pt x="2713" y="465"/>
                  <a:pt x="2058" y="0"/>
                  <a:pt x="14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7"/>
          <p:cNvSpPr/>
          <p:nvPr/>
        </p:nvSpPr>
        <p:spPr>
          <a:xfrm rot="-607872">
            <a:off x="7982684" y="226422"/>
            <a:ext cx="135120" cy="126222"/>
          </a:xfrm>
          <a:custGeom>
            <a:avLst/>
            <a:gdLst/>
            <a:ahLst/>
            <a:cxnLst/>
            <a:rect l="l" t="t" r="r" b="b"/>
            <a:pathLst>
              <a:path w="3022" h="2823" extrusionOk="0">
                <a:moveTo>
                  <a:pt x="1412" y="0"/>
                </a:moveTo>
                <a:cubicBezTo>
                  <a:pt x="1266" y="0"/>
                  <a:pt x="1121" y="24"/>
                  <a:pt x="983" y="74"/>
                </a:cubicBezTo>
                <a:lnTo>
                  <a:pt x="636" y="67"/>
                </a:lnTo>
                <a:cubicBezTo>
                  <a:pt x="341" y="428"/>
                  <a:pt x="85" y="848"/>
                  <a:pt x="53" y="1312"/>
                </a:cubicBezTo>
                <a:cubicBezTo>
                  <a:pt x="0" y="2090"/>
                  <a:pt x="710" y="2823"/>
                  <a:pt x="1480" y="2823"/>
                </a:cubicBezTo>
                <a:cubicBezTo>
                  <a:pt x="1509" y="2823"/>
                  <a:pt x="1539" y="2822"/>
                  <a:pt x="1568" y="2820"/>
                </a:cubicBezTo>
                <a:cubicBezTo>
                  <a:pt x="2373" y="2761"/>
                  <a:pt x="3021" y="1898"/>
                  <a:pt x="2851" y="1111"/>
                </a:cubicBezTo>
                <a:cubicBezTo>
                  <a:pt x="2713" y="465"/>
                  <a:pt x="2058" y="0"/>
                  <a:pt x="14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7"/>
          <p:cNvSpPr/>
          <p:nvPr/>
        </p:nvSpPr>
        <p:spPr>
          <a:xfrm>
            <a:off x="4668375" y="4449542"/>
            <a:ext cx="155227" cy="154998"/>
          </a:xfrm>
          <a:custGeom>
            <a:avLst/>
            <a:gdLst/>
            <a:ahLst/>
            <a:cxnLst/>
            <a:rect l="l" t="t" r="r" b="b"/>
            <a:pathLst>
              <a:path w="4747" h="4740" extrusionOk="0">
                <a:moveTo>
                  <a:pt x="2140" y="0"/>
                </a:moveTo>
                <a:cubicBezTo>
                  <a:pt x="2138" y="0"/>
                  <a:pt x="2135" y="0"/>
                  <a:pt x="2133" y="1"/>
                </a:cubicBezTo>
                <a:cubicBezTo>
                  <a:pt x="2080" y="1"/>
                  <a:pt x="2039" y="42"/>
                  <a:pt x="2000" y="80"/>
                </a:cubicBezTo>
                <a:cubicBezTo>
                  <a:pt x="1838" y="243"/>
                  <a:pt x="1807" y="410"/>
                  <a:pt x="1644" y="570"/>
                </a:cubicBezTo>
                <a:cubicBezTo>
                  <a:pt x="1096" y="1100"/>
                  <a:pt x="549" y="1634"/>
                  <a:pt x="0" y="2164"/>
                </a:cubicBezTo>
                <a:cubicBezTo>
                  <a:pt x="781" y="2903"/>
                  <a:pt x="1783" y="3943"/>
                  <a:pt x="2504" y="4740"/>
                </a:cubicBezTo>
                <a:cubicBezTo>
                  <a:pt x="3186" y="4043"/>
                  <a:pt x="3869" y="3346"/>
                  <a:pt x="4552" y="2650"/>
                </a:cubicBezTo>
                <a:cubicBezTo>
                  <a:pt x="4636" y="2563"/>
                  <a:pt x="4722" y="2469"/>
                  <a:pt x="4733" y="2351"/>
                </a:cubicBezTo>
                <a:cubicBezTo>
                  <a:pt x="4746" y="2199"/>
                  <a:pt x="4629" y="2067"/>
                  <a:pt x="4514" y="1960"/>
                </a:cubicBezTo>
                <a:cubicBezTo>
                  <a:pt x="3803" y="1287"/>
                  <a:pt x="3055" y="653"/>
                  <a:pt x="2271" y="60"/>
                </a:cubicBezTo>
                <a:cubicBezTo>
                  <a:pt x="2235" y="30"/>
                  <a:pt x="2189" y="0"/>
                  <a:pt x="2140" y="0"/>
                </a:cubicBezTo>
                <a:close/>
              </a:path>
            </a:pathLst>
          </a:custGeom>
          <a:solidFill>
            <a:srgbClr val="42C2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8" name="Google Shape;398;p7"/>
          <p:cNvGrpSpPr/>
          <p:nvPr/>
        </p:nvGrpSpPr>
        <p:grpSpPr>
          <a:xfrm rot="-607872">
            <a:off x="348524" y="2903121"/>
            <a:ext cx="1395260" cy="1585538"/>
            <a:chOff x="3143591" y="503813"/>
            <a:chExt cx="780134" cy="886525"/>
          </a:xfrm>
        </p:grpSpPr>
        <p:sp>
          <p:nvSpPr>
            <p:cNvPr id="399" name="Google Shape;399;p7"/>
            <p:cNvSpPr/>
            <p:nvPr/>
          </p:nvSpPr>
          <p:spPr>
            <a:xfrm>
              <a:off x="3848200" y="503813"/>
              <a:ext cx="75525" cy="70625"/>
            </a:xfrm>
            <a:custGeom>
              <a:avLst/>
              <a:gdLst/>
              <a:ahLst/>
              <a:cxnLst/>
              <a:rect l="l" t="t" r="r" b="b"/>
              <a:pathLst>
                <a:path w="3021" h="2825" extrusionOk="0">
                  <a:moveTo>
                    <a:pt x="1412" y="1"/>
                  </a:moveTo>
                  <a:cubicBezTo>
                    <a:pt x="1265" y="1"/>
                    <a:pt x="1119" y="25"/>
                    <a:pt x="979" y="76"/>
                  </a:cubicBezTo>
                  <a:lnTo>
                    <a:pt x="636" y="69"/>
                  </a:lnTo>
                  <a:cubicBezTo>
                    <a:pt x="341" y="429"/>
                    <a:pt x="81" y="850"/>
                    <a:pt x="53" y="1314"/>
                  </a:cubicBezTo>
                  <a:cubicBezTo>
                    <a:pt x="0" y="2090"/>
                    <a:pt x="712" y="2824"/>
                    <a:pt x="1485" y="2824"/>
                  </a:cubicBezTo>
                  <a:cubicBezTo>
                    <a:pt x="1512" y="2824"/>
                    <a:pt x="1540" y="2823"/>
                    <a:pt x="1568" y="2821"/>
                  </a:cubicBezTo>
                  <a:cubicBezTo>
                    <a:pt x="2373" y="2763"/>
                    <a:pt x="3021" y="1900"/>
                    <a:pt x="2851" y="1109"/>
                  </a:cubicBezTo>
                  <a:cubicBezTo>
                    <a:pt x="2713" y="467"/>
                    <a:pt x="2060" y="1"/>
                    <a:pt x="1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3362500" y="1319763"/>
              <a:ext cx="75550" cy="70575"/>
            </a:xfrm>
            <a:custGeom>
              <a:avLst/>
              <a:gdLst/>
              <a:ahLst/>
              <a:cxnLst/>
              <a:rect l="l" t="t" r="r" b="b"/>
              <a:pathLst>
                <a:path w="3022" h="2823" extrusionOk="0">
                  <a:moveTo>
                    <a:pt x="1412" y="0"/>
                  </a:moveTo>
                  <a:cubicBezTo>
                    <a:pt x="1266" y="0"/>
                    <a:pt x="1121" y="24"/>
                    <a:pt x="983" y="74"/>
                  </a:cubicBezTo>
                  <a:lnTo>
                    <a:pt x="636" y="67"/>
                  </a:lnTo>
                  <a:cubicBezTo>
                    <a:pt x="341" y="428"/>
                    <a:pt x="85" y="848"/>
                    <a:pt x="53" y="1312"/>
                  </a:cubicBezTo>
                  <a:cubicBezTo>
                    <a:pt x="0" y="2090"/>
                    <a:pt x="710" y="2823"/>
                    <a:pt x="1480" y="2823"/>
                  </a:cubicBezTo>
                  <a:cubicBezTo>
                    <a:pt x="1509" y="2823"/>
                    <a:pt x="1539" y="2822"/>
                    <a:pt x="1568" y="2820"/>
                  </a:cubicBezTo>
                  <a:cubicBezTo>
                    <a:pt x="2373" y="2761"/>
                    <a:pt x="3021" y="1898"/>
                    <a:pt x="2851" y="1111"/>
                  </a:cubicBezTo>
                  <a:cubicBezTo>
                    <a:pt x="2713" y="465"/>
                    <a:pt x="2058" y="0"/>
                    <a:pt x="1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143591" y="519534"/>
              <a:ext cx="73105" cy="70460"/>
            </a:xfrm>
            <a:custGeom>
              <a:avLst/>
              <a:gdLst/>
              <a:ahLst/>
              <a:cxnLst/>
              <a:rect l="l" t="t" r="r" b="b"/>
              <a:pathLst>
                <a:path w="1849" h="1782" extrusionOk="0">
                  <a:moveTo>
                    <a:pt x="928" y="333"/>
                  </a:moveTo>
                  <a:cubicBezTo>
                    <a:pt x="987" y="333"/>
                    <a:pt x="1049" y="344"/>
                    <a:pt x="1111" y="367"/>
                  </a:cubicBezTo>
                  <a:cubicBezTo>
                    <a:pt x="1266" y="430"/>
                    <a:pt x="1391" y="554"/>
                    <a:pt x="1429" y="697"/>
                  </a:cubicBezTo>
                  <a:cubicBezTo>
                    <a:pt x="1513" y="984"/>
                    <a:pt x="1304" y="1341"/>
                    <a:pt x="999" y="1445"/>
                  </a:cubicBezTo>
                  <a:cubicBezTo>
                    <a:pt x="937" y="1466"/>
                    <a:pt x="874" y="1477"/>
                    <a:pt x="814" y="1477"/>
                  </a:cubicBezTo>
                  <a:cubicBezTo>
                    <a:pt x="793" y="1477"/>
                    <a:pt x="773" y="1476"/>
                    <a:pt x="754" y="1473"/>
                  </a:cubicBezTo>
                  <a:cubicBezTo>
                    <a:pt x="514" y="1445"/>
                    <a:pt x="309" y="1199"/>
                    <a:pt x="306" y="935"/>
                  </a:cubicBezTo>
                  <a:cubicBezTo>
                    <a:pt x="306" y="742"/>
                    <a:pt x="407" y="540"/>
                    <a:pt x="566" y="398"/>
                  </a:cubicBezTo>
                  <a:cubicBezTo>
                    <a:pt x="589" y="410"/>
                    <a:pt x="614" y="416"/>
                    <a:pt x="638" y="416"/>
                  </a:cubicBezTo>
                  <a:cubicBezTo>
                    <a:pt x="666" y="416"/>
                    <a:pt x="693" y="408"/>
                    <a:pt x="719" y="391"/>
                  </a:cubicBezTo>
                  <a:cubicBezTo>
                    <a:pt x="779" y="352"/>
                    <a:pt x="851" y="333"/>
                    <a:pt x="928" y="333"/>
                  </a:cubicBezTo>
                  <a:close/>
                  <a:moveTo>
                    <a:pt x="660" y="0"/>
                  </a:moveTo>
                  <a:cubicBezTo>
                    <a:pt x="637" y="0"/>
                    <a:pt x="613" y="6"/>
                    <a:pt x="591" y="17"/>
                  </a:cubicBezTo>
                  <a:cubicBezTo>
                    <a:pt x="230" y="204"/>
                    <a:pt x="1" y="568"/>
                    <a:pt x="5" y="939"/>
                  </a:cubicBezTo>
                  <a:cubicBezTo>
                    <a:pt x="8" y="1355"/>
                    <a:pt x="330" y="1729"/>
                    <a:pt x="719" y="1775"/>
                  </a:cubicBezTo>
                  <a:cubicBezTo>
                    <a:pt x="750" y="1778"/>
                    <a:pt x="778" y="1782"/>
                    <a:pt x="809" y="1782"/>
                  </a:cubicBezTo>
                  <a:cubicBezTo>
                    <a:pt x="903" y="1782"/>
                    <a:pt x="999" y="1764"/>
                    <a:pt x="1096" y="1729"/>
                  </a:cubicBezTo>
                  <a:cubicBezTo>
                    <a:pt x="1561" y="1574"/>
                    <a:pt x="1849" y="1060"/>
                    <a:pt x="1721" y="613"/>
                  </a:cubicBezTo>
                  <a:cubicBezTo>
                    <a:pt x="1655" y="377"/>
                    <a:pt x="1468" y="180"/>
                    <a:pt x="1218" y="86"/>
                  </a:cubicBezTo>
                  <a:cubicBezTo>
                    <a:pt x="1123" y="49"/>
                    <a:pt x="1025" y="30"/>
                    <a:pt x="930" y="30"/>
                  </a:cubicBezTo>
                  <a:cubicBezTo>
                    <a:pt x="875" y="30"/>
                    <a:pt x="822" y="36"/>
                    <a:pt x="770" y="48"/>
                  </a:cubicBezTo>
                  <a:cubicBezTo>
                    <a:pt x="742" y="17"/>
                    <a:pt x="702" y="0"/>
                    <a:pt x="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" name="Google Shape;402;p7"/>
          <p:cNvGrpSpPr/>
          <p:nvPr/>
        </p:nvGrpSpPr>
        <p:grpSpPr>
          <a:xfrm rot="6576024">
            <a:off x="8492960" y="163413"/>
            <a:ext cx="253846" cy="217336"/>
            <a:chOff x="5104850" y="782400"/>
            <a:chExt cx="119700" cy="102475"/>
          </a:xfrm>
        </p:grpSpPr>
        <p:sp>
          <p:nvSpPr>
            <p:cNvPr id="403" name="Google Shape;403;p7"/>
            <p:cNvSpPr/>
            <p:nvPr/>
          </p:nvSpPr>
          <p:spPr>
            <a:xfrm>
              <a:off x="5142725" y="805700"/>
              <a:ext cx="81825" cy="79175"/>
            </a:xfrm>
            <a:custGeom>
              <a:avLst/>
              <a:gdLst/>
              <a:ahLst/>
              <a:cxnLst/>
              <a:rect l="l" t="t" r="r" b="b"/>
              <a:pathLst>
                <a:path w="3273" h="3167" extrusionOk="0">
                  <a:moveTo>
                    <a:pt x="1650" y="363"/>
                  </a:moveTo>
                  <a:cubicBezTo>
                    <a:pt x="1783" y="363"/>
                    <a:pt x="1920" y="389"/>
                    <a:pt x="2056" y="442"/>
                  </a:cubicBezTo>
                  <a:cubicBezTo>
                    <a:pt x="2403" y="573"/>
                    <a:pt x="2674" y="853"/>
                    <a:pt x="2764" y="1170"/>
                  </a:cubicBezTo>
                  <a:cubicBezTo>
                    <a:pt x="2940" y="1807"/>
                    <a:pt x="2511" y="2563"/>
                    <a:pt x="1838" y="2792"/>
                  </a:cubicBezTo>
                  <a:cubicBezTo>
                    <a:pt x="1696" y="2840"/>
                    <a:pt x="1552" y="2864"/>
                    <a:pt x="1417" y="2864"/>
                  </a:cubicBezTo>
                  <a:cubicBezTo>
                    <a:pt x="1377" y="2864"/>
                    <a:pt x="1339" y="2862"/>
                    <a:pt x="1301" y="2858"/>
                  </a:cubicBezTo>
                  <a:cubicBezTo>
                    <a:pt x="767" y="2795"/>
                    <a:pt x="316" y="2255"/>
                    <a:pt x="309" y="1675"/>
                  </a:cubicBezTo>
                  <a:cubicBezTo>
                    <a:pt x="306" y="1218"/>
                    <a:pt x="559" y="749"/>
                    <a:pt x="957" y="445"/>
                  </a:cubicBezTo>
                  <a:cubicBezTo>
                    <a:pt x="957" y="448"/>
                    <a:pt x="961" y="448"/>
                    <a:pt x="961" y="452"/>
                  </a:cubicBezTo>
                  <a:cubicBezTo>
                    <a:pt x="989" y="496"/>
                    <a:pt x="1038" y="520"/>
                    <a:pt x="1089" y="520"/>
                  </a:cubicBezTo>
                  <a:cubicBezTo>
                    <a:pt x="1117" y="520"/>
                    <a:pt x="1146" y="513"/>
                    <a:pt x="1172" y="496"/>
                  </a:cubicBezTo>
                  <a:cubicBezTo>
                    <a:pt x="1312" y="408"/>
                    <a:pt x="1477" y="363"/>
                    <a:pt x="1650" y="363"/>
                  </a:cubicBezTo>
                  <a:close/>
                  <a:moveTo>
                    <a:pt x="1134" y="1"/>
                  </a:moveTo>
                  <a:cubicBezTo>
                    <a:pt x="1111" y="1"/>
                    <a:pt x="1087" y="6"/>
                    <a:pt x="1065" y="18"/>
                  </a:cubicBezTo>
                  <a:cubicBezTo>
                    <a:pt x="427" y="354"/>
                    <a:pt x="0" y="1020"/>
                    <a:pt x="7" y="1679"/>
                  </a:cubicBezTo>
                  <a:cubicBezTo>
                    <a:pt x="11" y="2413"/>
                    <a:pt x="576" y="3079"/>
                    <a:pt x="1266" y="3159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8" y="3166"/>
                    <a:pt x="1762" y="3138"/>
                    <a:pt x="1935" y="3079"/>
                  </a:cubicBezTo>
                  <a:cubicBezTo>
                    <a:pt x="2749" y="2802"/>
                    <a:pt x="3273" y="1869"/>
                    <a:pt x="3055" y="1090"/>
                  </a:cubicBezTo>
                  <a:cubicBezTo>
                    <a:pt x="2937" y="674"/>
                    <a:pt x="2604" y="327"/>
                    <a:pt x="2164" y="157"/>
                  </a:cubicBezTo>
                  <a:cubicBezTo>
                    <a:pt x="1993" y="92"/>
                    <a:pt x="1819" y="59"/>
                    <a:pt x="1651" y="59"/>
                  </a:cubicBezTo>
                  <a:cubicBezTo>
                    <a:pt x="1523" y="59"/>
                    <a:pt x="1398" y="78"/>
                    <a:pt x="1280" y="115"/>
                  </a:cubicBezTo>
                  <a:cubicBezTo>
                    <a:pt x="1280" y="105"/>
                    <a:pt x="1273" y="91"/>
                    <a:pt x="1269" y="80"/>
                  </a:cubicBezTo>
                  <a:cubicBezTo>
                    <a:pt x="1240" y="30"/>
                    <a:pt x="1188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5104850" y="782400"/>
              <a:ext cx="81850" cy="79150"/>
            </a:xfrm>
            <a:custGeom>
              <a:avLst/>
              <a:gdLst/>
              <a:ahLst/>
              <a:cxnLst/>
              <a:rect l="l" t="t" r="r" b="b"/>
              <a:pathLst>
                <a:path w="3274" h="3166" extrusionOk="0">
                  <a:moveTo>
                    <a:pt x="1650" y="362"/>
                  </a:moveTo>
                  <a:cubicBezTo>
                    <a:pt x="1783" y="362"/>
                    <a:pt x="1920" y="388"/>
                    <a:pt x="2056" y="441"/>
                  </a:cubicBezTo>
                  <a:cubicBezTo>
                    <a:pt x="2403" y="572"/>
                    <a:pt x="2674" y="854"/>
                    <a:pt x="2763" y="1169"/>
                  </a:cubicBezTo>
                  <a:cubicBezTo>
                    <a:pt x="2941" y="1806"/>
                    <a:pt x="2507" y="2562"/>
                    <a:pt x="1838" y="2791"/>
                  </a:cubicBezTo>
                  <a:cubicBezTo>
                    <a:pt x="1696" y="2840"/>
                    <a:pt x="1552" y="2863"/>
                    <a:pt x="1417" y="2863"/>
                  </a:cubicBezTo>
                  <a:cubicBezTo>
                    <a:pt x="1377" y="2863"/>
                    <a:pt x="1338" y="2861"/>
                    <a:pt x="1301" y="2857"/>
                  </a:cubicBezTo>
                  <a:cubicBezTo>
                    <a:pt x="767" y="2795"/>
                    <a:pt x="312" y="2254"/>
                    <a:pt x="309" y="1675"/>
                  </a:cubicBezTo>
                  <a:cubicBezTo>
                    <a:pt x="306" y="1217"/>
                    <a:pt x="559" y="750"/>
                    <a:pt x="957" y="444"/>
                  </a:cubicBezTo>
                  <a:cubicBezTo>
                    <a:pt x="957" y="447"/>
                    <a:pt x="961" y="447"/>
                    <a:pt x="961" y="451"/>
                  </a:cubicBezTo>
                  <a:cubicBezTo>
                    <a:pt x="990" y="495"/>
                    <a:pt x="1038" y="520"/>
                    <a:pt x="1088" y="520"/>
                  </a:cubicBezTo>
                  <a:cubicBezTo>
                    <a:pt x="1116" y="520"/>
                    <a:pt x="1144" y="512"/>
                    <a:pt x="1169" y="496"/>
                  </a:cubicBezTo>
                  <a:cubicBezTo>
                    <a:pt x="1310" y="407"/>
                    <a:pt x="1476" y="362"/>
                    <a:pt x="1650" y="362"/>
                  </a:cubicBezTo>
                  <a:close/>
                  <a:moveTo>
                    <a:pt x="1133" y="1"/>
                  </a:moveTo>
                  <a:cubicBezTo>
                    <a:pt x="1109" y="1"/>
                    <a:pt x="1084" y="6"/>
                    <a:pt x="1061" y="17"/>
                  </a:cubicBezTo>
                  <a:cubicBezTo>
                    <a:pt x="427" y="354"/>
                    <a:pt x="0" y="1020"/>
                    <a:pt x="8" y="1678"/>
                  </a:cubicBezTo>
                  <a:cubicBezTo>
                    <a:pt x="11" y="2414"/>
                    <a:pt x="576" y="3079"/>
                    <a:pt x="1266" y="3158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9" y="3166"/>
                    <a:pt x="1762" y="3137"/>
                    <a:pt x="1935" y="3079"/>
                  </a:cubicBezTo>
                  <a:cubicBezTo>
                    <a:pt x="2749" y="2801"/>
                    <a:pt x="3274" y="1873"/>
                    <a:pt x="3055" y="1089"/>
                  </a:cubicBezTo>
                  <a:cubicBezTo>
                    <a:pt x="2937" y="673"/>
                    <a:pt x="2604" y="326"/>
                    <a:pt x="2164" y="156"/>
                  </a:cubicBezTo>
                  <a:cubicBezTo>
                    <a:pt x="1992" y="91"/>
                    <a:pt x="1818" y="59"/>
                    <a:pt x="1650" y="59"/>
                  </a:cubicBezTo>
                  <a:cubicBezTo>
                    <a:pt x="1522" y="59"/>
                    <a:pt x="1398" y="77"/>
                    <a:pt x="1280" y="115"/>
                  </a:cubicBezTo>
                  <a:cubicBezTo>
                    <a:pt x="1277" y="105"/>
                    <a:pt x="1273" y="91"/>
                    <a:pt x="1266" y="80"/>
                  </a:cubicBezTo>
                  <a:cubicBezTo>
                    <a:pt x="1239" y="29"/>
                    <a:pt x="1187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7"/>
          <p:cNvSpPr/>
          <p:nvPr/>
        </p:nvSpPr>
        <p:spPr>
          <a:xfrm>
            <a:off x="2397188" y="3938963"/>
            <a:ext cx="289904" cy="203787"/>
          </a:xfrm>
          <a:custGeom>
            <a:avLst/>
            <a:gdLst/>
            <a:ahLst/>
            <a:cxnLst/>
            <a:rect l="l" t="t" r="r" b="b"/>
            <a:pathLst>
              <a:path w="6891" h="4844" extrusionOk="0">
                <a:moveTo>
                  <a:pt x="3530" y="1789"/>
                </a:moveTo>
                <a:lnTo>
                  <a:pt x="3530" y="1789"/>
                </a:lnTo>
                <a:cubicBezTo>
                  <a:pt x="3537" y="2073"/>
                  <a:pt x="3444" y="2371"/>
                  <a:pt x="3267" y="2613"/>
                </a:cubicBezTo>
                <a:cubicBezTo>
                  <a:pt x="3094" y="2850"/>
                  <a:pt x="2861" y="3009"/>
                  <a:pt x="2609" y="3068"/>
                </a:cubicBezTo>
                <a:cubicBezTo>
                  <a:pt x="2494" y="2946"/>
                  <a:pt x="2494" y="2728"/>
                  <a:pt x="2570" y="2576"/>
                </a:cubicBezTo>
                <a:cubicBezTo>
                  <a:pt x="2668" y="2371"/>
                  <a:pt x="2865" y="2222"/>
                  <a:pt x="3073" y="2073"/>
                </a:cubicBezTo>
                <a:cubicBezTo>
                  <a:pt x="3215" y="1976"/>
                  <a:pt x="3367" y="1872"/>
                  <a:pt x="3530" y="1789"/>
                </a:cubicBezTo>
                <a:close/>
                <a:moveTo>
                  <a:pt x="5402" y="3290"/>
                </a:moveTo>
                <a:cubicBezTo>
                  <a:pt x="5430" y="3529"/>
                  <a:pt x="5441" y="3768"/>
                  <a:pt x="5447" y="3990"/>
                </a:cubicBezTo>
                <a:cubicBezTo>
                  <a:pt x="5455" y="4167"/>
                  <a:pt x="5455" y="4323"/>
                  <a:pt x="5382" y="4434"/>
                </a:cubicBezTo>
                <a:cubicBezTo>
                  <a:pt x="5317" y="4525"/>
                  <a:pt x="5209" y="4539"/>
                  <a:pt x="5144" y="4539"/>
                </a:cubicBezTo>
                <a:cubicBezTo>
                  <a:pt x="5133" y="4539"/>
                  <a:pt x="5123" y="4538"/>
                  <a:pt x="5115" y="4538"/>
                </a:cubicBezTo>
                <a:cubicBezTo>
                  <a:pt x="4959" y="4524"/>
                  <a:pt x="4817" y="4434"/>
                  <a:pt x="4761" y="4309"/>
                </a:cubicBezTo>
                <a:cubicBezTo>
                  <a:pt x="4636" y="4039"/>
                  <a:pt x="4789" y="3703"/>
                  <a:pt x="5001" y="3512"/>
                </a:cubicBezTo>
                <a:cubicBezTo>
                  <a:pt x="5115" y="3411"/>
                  <a:pt x="5250" y="3335"/>
                  <a:pt x="5402" y="3290"/>
                </a:cubicBezTo>
                <a:close/>
                <a:moveTo>
                  <a:pt x="1800" y="0"/>
                </a:moveTo>
                <a:cubicBezTo>
                  <a:pt x="1211" y="0"/>
                  <a:pt x="593" y="218"/>
                  <a:pt x="78" y="621"/>
                </a:cubicBezTo>
                <a:cubicBezTo>
                  <a:pt x="12" y="669"/>
                  <a:pt x="1" y="766"/>
                  <a:pt x="50" y="832"/>
                </a:cubicBezTo>
                <a:cubicBezTo>
                  <a:pt x="80" y="870"/>
                  <a:pt x="126" y="890"/>
                  <a:pt x="171" y="890"/>
                </a:cubicBezTo>
                <a:cubicBezTo>
                  <a:pt x="204" y="890"/>
                  <a:pt x="237" y="880"/>
                  <a:pt x="265" y="860"/>
                </a:cubicBezTo>
                <a:cubicBezTo>
                  <a:pt x="727" y="498"/>
                  <a:pt x="1277" y="304"/>
                  <a:pt x="1797" y="304"/>
                </a:cubicBezTo>
                <a:cubicBezTo>
                  <a:pt x="1926" y="304"/>
                  <a:pt x="2052" y="315"/>
                  <a:pt x="2175" y="340"/>
                </a:cubicBezTo>
                <a:cubicBezTo>
                  <a:pt x="2792" y="461"/>
                  <a:pt x="3316" y="929"/>
                  <a:pt x="3479" y="1477"/>
                </a:cubicBezTo>
                <a:cubicBezTo>
                  <a:pt x="3267" y="1573"/>
                  <a:pt x="3073" y="1702"/>
                  <a:pt x="2900" y="1827"/>
                </a:cubicBezTo>
                <a:cubicBezTo>
                  <a:pt x="2663" y="1989"/>
                  <a:pt x="2425" y="2173"/>
                  <a:pt x="2297" y="2444"/>
                </a:cubicBezTo>
                <a:cubicBezTo>
                  <a:pt x="2158" y="2735"/>
                  <a:pt x="2185" y="3154"/>
                  <a:pt x="2480" y="3356"/>
                </a:cubicBezTo>
                <a:cubicBezTo>
                  <a:pt x="2506" y="3373"/>
                  <a:pt x="2537" y="3381"/>
                  <a:pt x="2569" y="3381"/>
                </a:cubicBezTo>
                <a:cubicBezTo>
                  <a:pt x="2575" y="3381"/>
                  <a:pt x="2582" y="3380"/>
                  <a:pt x="2588" y="3380"/>
                </a:cubicBezTo>
                <a:cubicBezTo>
                  <a:pt x="2948" y="3325"/>
                  <a:pt x="3274" y="3113"/>
                  <a:pt x="3513" y="2791"/>
                </a:cubicBezTo>
                <a:cubicBezTo>
                  <a:pt x="3753" y="2461"/>
                  <a:pt x="3863" y="2059"/>
                  <a:pt x="3825" y="1674"/>
                </a:cubicBezTo>
                <a:cubicBezTo>
                  <a:pt x="3908" y="1653"/>
                  <a:pt x="3995" y="1640"/>
                  <a:pt x="4082" y="1640"/>
                </a:cubicBezTo>
                <a:cubicBezTo>
                  <a:pt x="4085" y="1636"/>
                  <a:pt x="4089" y="1636"/>
                  <a:pt x="4089" y="1636"/>
                </a:cubicBezTo>
                <a:cubicBezTo>
                  <a:pt x="4588" y="1636"/>
                  <a:pt x="4997" y="2049"/>
                  <a:pt x="5184" y="2458"/>
                </a:cubicBezTo>
                <a:cubicBezTo>
                  <a:pt x="5264" y="2628"/>
                  <a:pt x="5316" y="2808"/>
                  <a:pt x="5354" y="2988"/>
                </a:cubicBezTo>
                <a:cubicBezTo>
                  <a:pt x="5146" y="3047"/>
                  <a:pt x="4956" y="3148"/>
                  <a:pt x="4799" y="3287"/>
                </a:cubicBezTo>
                <a:cubicBezTo>
                  <a:pt x="4511" y="3543"/>
                  <a:pt x="4293" y="4015"/>
                  <a:pt x="4487" y="4437"/>
                </a:cubicBezTo>
                <a:cubicBezTo>
                  <a:pt x="4588" y="4659"/>
                  <a:pt x="4823" y="4815"/>
                  <a:pt x="5087" y="4839"/>
                </a:cubicBezTo>
                <a:cubicBezTo>
                  <a:pt x="5111" y="4839"/>
                  <a:pt x="5132" y="4843"/>
                  <a:pt x="5153" y="4843"/>
                </a:cubicBezTo>
                <a:cubicBezTo>
                  <a:pt x="5354" y="4843"/>
                  <a:pt x="5524" y="4756"/>
                  <a:pt x="5631" y="4604"/>
                </a:cubicBezTo>
                <a:cubicBezTo>
                  <a:pt x="5770" y="4406"/>
                  <a:pt x="5759" y="4160"/>
                  <a:pt x="5753" y="3980"/>
                </a:cubicBezTo>
                <a:cubicBezTo>
                  <a:pt x="5742" y="3744"/>
                  <a:pt x="5732" y="3495"/>
                  <a:pt x="5700" y="3242"/>
                </a:cubicBezTo>
                <a:cubicBezTo>
                  <a:pt x="5742" y="3242"/>
                  <a:pt x="5784" y="3242"/>
                  <a:pt x="5825" y="3245"/>
                </a:cubicBezTo>
                <a:cubicBezTo>
                  <a:pt x="6137" y="3262"/>
                  <a:pt x="6422" y="3397"/>
                  <a:pt x="6606" y="3609"/>
                </a:cubicBezTo>
                <a:cubicBezTo>
                  <a:pt x="6636" y="3643"/>
                  <a:pt x="6679" y="3660"/>
                  <a:pt x="6721" y="3660"/>
                </a:cubicBezTo>
                <a:cubicBezTo>
                  <a:pt x="6756" y="3660"/>
                  <a:pt x="6792" y="3648"/>
                  <a:pt x="6820" y="3623"/>
                </a:cubicBezTo>
                <a:cubicBezTo>
                  <a:pt x="6883" y="3567"/>
                  <a:pt x="6890" y="3474"/>
                  <a:pt x="6834" y="3411"/>
                </a:cubicBezTo>
                <a:cubicBezTo>
                  <a:pt x="6599" y="3138"/>
                  <a:pt x="6234" y="2964"/>
                  <a:pt x="5843" y="2943"/>
                </a:cubicBezTo>
                <a:cubicBezTo>
                  <a:pt x="5811" y="2940"/>
                  <a:pt x="5779" y="2938"/>
                  <a:pt x="5747" y="2938"/>
                </a:cubicBezTo>
                <a:cubicBezTo>
                  <a:pt x="5715" y="2938"/>
                  <a:pt x="5683" y="2940"/>
                  <a:pt x="5652" y="2943"/>
                </a:cubicBezTo>
                <a:cubicBezTo>
                  <a:pt x="5614" y="2735"/>
                  <a:pt x="5551" y="2527"/>
                  <a:pt x="5462" y="2330"/>
                </a:cubicBezTo>
                <a:cubicBezTo>
                  <a:pt x="5233" y="1834"/>
                  <a:pt x="4719" y="1335"/>
                  <a:pt x="4089" y="1335"/>
                </a:cubicBezTo>
                <a:lnTo>
                  <a:pt x="4078" y="1335"/>
                </a:lnTo>
                <a:cubicBezTo>
                  <a:pt x="3971" y="1335"/>
                  <a:pt x="3867" y="1352"/>
                  <a:pt x="3766" y="1376"/>
                </a:cubicBezTo>
                <a:cubicBezTo>
                  <a:pt x="3565" y="721"/>
                  <a:pt x="2965" y="187"/>
                  <a:pt x="2234" y="42"/>
                </a:cubicBezTo>
                <a:cubicBezTo>
                  <a:pt x="2093" y="14"/>
                  <a:pt x="1947" y="0"/>
                  <a:pt x="18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7"/>
          <p:cNvSpPr txBox="1">
            <a:spLocks noGrp="1"/>
          </p:cNvSpPr>
          <p:nvPr>
            <p:ph type="title"/>
          </p:nvPr>
        </p:nvSpPr>
        <p:spPr>
          <a:xfrm>
            <a:off x="1892700" y="1304550"/>
            <a:ext cx="5358600" cy="9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7"/>
          <p:cNvSpPr txBox="1">
            <a:spLocks noGrp="1"/>
          </p:cNvSpPr>
          <p:nvPr>
            <p:ph type="subTitle" idx="1"/>
          </p:nvPr>
        </p:nvSpPr>
        <p:spPr>
          <a:xfrm>
            <a:off x="1892700" y="2368750"/>
            <a:ext cx="5358600" cy="16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4" name="Google Shape;484;p9"/>
          <p:cNvGrpSpPr/>
          <p:nvPr/>
        </p:nvGrpSpPr>
        <p:grpSpPr>
          <a:xfrm>
            <a:off x="-120875" y="-136050"/>
            <a:ext cx="9385800" cy="5415600"/>
            <a:chOff x="-120875" y="-136050"/>
            <a:chExt cx="9385800" cy="5415600"/>
          </a:xfrm>
        </p:grpSpPr>
        <p:cxnSp>
          <p:nvCxnSpPr>
            <p:cNvPr id="485" name="Google Shape;485;p9"/>
            <p:cNvCxnSpPr/>
            <p:nvPr/>
          </p:nvCxnSpPr>
          <p:spPr>
            <a:xfrm>
              <a:off x="4107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9"/>
            <p:cNvCxnSpPr/>
            <p:nvPr/>
          </p:nvCxnSpPr>
          <p:spPr>
            <a:xfrm>
              <a:off x="8488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9"/>
            <p:cNvCxnSpPr/>
            <p:nvPr/>
          </p:nvCxnSpPr>
          <p:spPr>
            <a:xfrm>
              <a:off x="12868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9"/>
            <p:cNvCxnSpPr/>
            <p:nvPr/>
          </p:nvCxnSpPr>
          <p:spPr>
            <a:xfrm>
              <a:off x="17248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9"/>
            <p:cNvCxnSpPr/>
            <p:nvPr/>
          </p:nvCxnSpPr>
          <p:spPr>
            <a:xfrm>
              <a:off x="21628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9"/>
            <p:cNvCxnSpPr/>
            <p:nvPr/>
          </p:nvCxnSpPr>
          <p:spPr>
            <a:xfrm>
              <a:off x="26009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9"/>
            <p:cNvCxnSpPr/>
            <p:nvPr/>
          </p:nvCxnSpPr>
          <p:spPr>
            <a:xfrm>
              <a:off x="30389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9"/>
            <p:cNvCxnSpPr/>
            <p:nvPr/>
          </p:nvCxnSpPr>
          <p:spPr>
            <a:xfrm>
              <a:off x="34769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9"/>
            <p:cNvCxnSpPr/>
            <p:nvPr/>
          </p:nvCxnSpPr>
          <p:spPr>
            <a:xfrm>
              <a:off x="39149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9"/>
            <p:cNvCxnSpPr/>
            <p:nvPr/>
          </p:nvCxnSpPr>
          <p:spPr>
            <a:xfrm>
              <a:off x="43530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9"/>
            <p:cNvCxnSpPr/>
            <p:nvPr/>
          </p:nvCxnSpPr>
          <p:spPr>
            <a:xfrm>
              <a:off x="47910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9"/>
            <p:cNvCxnSpPr/>
            <p:nvPr/>
          </p:nvCxnSpPr>
          <p:spPr>
            <a:xfrm>
              <a:off x="52290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9"/>
            <p:cNvCxnSpPr/>
            <p:nvPr/>
          </p:nvCxnSpPr>
          <p:spPr>
            <a:xfrm>
              <a:off x="56670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9"/>
            <p:cNvCxnSpPr/>
            <p:nvPr/>
          </p:nvCxnSpPr>
          <p:spPr>
            <a:xfrm>
              <a:off x="61051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9"/>
            <p:cNvCxnSpPr/>
            <p:nvPr/>
          </p:nvCxnSpPr>
          <p:spPr>
            <a:xfrm>
              <a:off x="65431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9"/>
            <p:cNvCxnSpPr/>
            <p:nvPr/>
          </p:nvCxnSpPr>
          <p:spPr>
            <a:xfrm>
              <a:off x="69811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9"/>
            <p:cNvCxnSpPr/>
            <p:nvPr/>
          </p:nvCxnSpPr>
          <p:spPr>
            <a:xfrm>
              <a:off x="74191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9"/>
            <p:cNvCxnSpPr/>
            <p:nvPr/>
          </p:nvCxnSpPr>
          <p:spPr>
            <a:xfrm>
              <a:off x="78572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Google Shape;503;p9"/>
            <p:cNvCxnSpPr/>
            <p:nvPr/>
          </p:nvCxnSpPr>
          <p:spPr>
            <a:xfrm>
              <a:off x="82952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9"/>
            <p:cNvCxnSpPr/>
            <p:nvPr/>
          </p:nvCxnSpPr>
          <p:spPr>
            <a:xfrm>
              <a:off x="87332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9"/>
            <p:cNvCxnSpPr/>
            <p:nvPr/>
          </p:nvCxnSpPr>
          <p:spPr>
            <a:xfrm>
              <a:off x="4572025" y="-42780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9"/>
            <p:cNvCxnSpPr/>
            <p:nvPr/>
          </p:nvCxnSpPr>
          <p:spPr>
            <a:xfrm>
              <a:off x="4572025" y="-38400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9"/>
            <p:cNvCxnSpPr/>
            <p:nvPr/>
          </p:nvCxnSpPr>
          <p:spPr>
            <a:xfrm>
              <a:off x="4572025" y="-34020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9"/>
            <p:cNvCxnSpPr/>
            <p:nvPr/>
          </p:nvCxnSpPr>
          <p:spPr>
            <a:xfrm>
              <a:off x="4572025" y="-29640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9"/>
            <p:cNvCxnSpPr/>
            <p:nvPr/>
          </p:nvCxnSpPr>
          <p:spPr>
            <a:xfrm>
              <a:off x="4572025" y="-25259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9"/>
            <p:cNvCxnSpPr/>
            <p:nvPr/>
          </p:nvCxnSpPr>
          <p:spPr>
            <a:xfrm>
              <a:off x="4572025" y="-20879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9"/>
            <p:cNvCxnSpPr/>
            <p:nvPr/>
          </p:nvCxnSpPr>
          <p:spPr>
            <a:xfrm>
              <a:off x="4572025" y="-16499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9"/>
            <p:cNvCxnSpPr/>
            <p:nvPr/>
          </p:nvCxnSpPr>
          <p:spPr>
            <a:xfrm>
              <a:off x="4572025" y="-12119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9"/>
            <p:cNvCxnSpPr/>
            <p:nvPr/>
          </p:nvCxnSpPr>
          <p:spPr>
            <a:xfrm>
              <a:off x="4572025" y="-7738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9"/>
            <p:cNvCxnSpPr/>
            <p:nvPr/>
          </p:nvCxnSpPr>
          <p:spPr>
            <a:xfrm>
              <a:off x="4572025" y="-3358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9"/>
            <p:cNvCxnSpPr/>
            <p:nvPr/>
          </p:nvCxnSpPr>
          <p:spPr>
            <a:xfrm>
              <a:off x="4572025" y="1021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16" name="Google Shape;516;p9"/>
          <p:cNvSpPr/>
          <p:nvPr/>
        </p:nvSpPr>
        <p:spPr>
          <a:xfrm flipH="1">
            <a:off x="5138073" y="0"/>
            <a:ext cx="4001163" cy="1402783"/>
          </a:xfrm>
          <a:custGeom>
            <a:avLst/>
            <a:gdLst/>
            <a:ahLst/>
            <a:cxnLst/>
            <a:rect l="l" t="t" r="r" b="b"/>
            <a:pathLst>
              <a:path w="77209" h="27069" extrusionOk="0">
                <a:moveTo>
                  <a:pt x="0" y="0"/>
                </a:moveTo>
                <a:lnTo>
                  <a:pt x="0" y="23349"/>
                </a:lnTo>
                <a:cubicBezTo>
                  <a:pt x="3328" y="25602"/>
                  <a:pt x="7378" y="26895"/>
                  <a:pt x="11410" y="27052"/>
                </a:cubicBezTo>
                <a:cubicBezTo>
                  <a:pt x="11714" y="27063"/>
                  <a:pt x="12019" y="27069"/>
                  <a:pt x="12323" y="27069"/>
                </a:cubicBezTo>
                <a:cubicBezTo>
                  <a:pt x="19090" y="27069"/>
                  <a:pt x="25684" y="24270"/>
                  <a:pt x="31135" y="20225"/>
                </a:cubicBezTo>
                <a:cubicBezTo>
                  <a:pt x="35476" y="17008"/>
                  <a:pt x="39438" y="12886"/>
                  <a:pt x="44670" y="11538"/>
                </a:cubicBezTo>
                <a:cubicBezTo>
                  <a:pt x="46703" y="11015"/>
                  <a:pt x="48809" y="10949"/>
                  <a:pt x="50918" y="10949"/>
                </a:cubicBezTo>
                <a:cubicBezTo>
                  <a:pt x="51629" y="10949"/>
                  <a:pt x="52340" y="10956"/>
                  <a:pt x="53048" y="10956"/>
                </a:cubicBezTo>
                <a:cubicBezTo>
                  <a:pt x="53176" y="10956"/>
                  <a:pt x="53305" y="10956"/>
                  <a:pt x="53433" y="10955"/>
                </a:cubicBezTo>
                <a:cubicBezTo>
                  <a:pt x="59112" y="10931"/>
                  <a:pt x="64946" y="10165"/>
                  <a:pt x="69897" y="7384"/>
                </a:cubicBezTo>
                <a:cubicBezTo>
                  <a:pt x="72941" y="5672"/>
                  <a:pt x="75596" y="3072"/>
                  <a:pt x="772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9"/>
          <p:cNvSpPr/>
          <p:nvPr/>
        </p:nvSpPr>
        <p:spPr>
          <a:xfrm flipH="1">
            <a:off x="0" y="3506300"/>
            <a:ext cx="2948599" cy="1637173"/>
          </a:xfrm>
          <a:custGeom>
            <a:avLst/>
            <a:gdLst/>
            <a:ahLst/>
            <a:cxnLst/>
            <a:rect l="l" t="t" r="r" b="b"/>
            <a:pathLst>
              <a:path w="67780" h="37634" extrusionOk="0">
                <a:moveTo>
                  <a:pt x="63884" y="1"/>
                </a:moveTo>
                <a:cubicBezTo>
                  <a:pt x="63807" y="1"/>
                  <a:pt x="63731" y="1"/>
                  <a:pt x="63654" y="2"/>
                </a:cubicBezTo>
                <a:cubicBezTo>
                  <a:pt x="55428" y="68"/>
                  <a:pt x="47159" y="3458"/>
                  <a:pt x="41709" y="9623"/>
                </a:cubicBezTo>
                <a:cubicBezTo>
                  <a:pt x="38219" y="13575"/>
                  <a:pt x="35667" y="18747"/>
                  <a:pt x="30862" y="20927"/>
                </a:cubicBezTo>
                <a:cubicBezTo>
                  <a:pt x="26140" y="23066"/>
                  <a:pt x="20580" y="21673"/>
                  <a:pt x="15518" y="22775"/>
                </a:cubicBezTo>
                <a:cubicBezTo>
                  <a:pt x="8248" y="24359"/>
                  <a:pt x="3141" y="30787"/>
                  <a:pt x="1" y="37634"/>
                </a:cubicBezTo>
                <a:lnTo>
                  <a:pt x="67780" y="37634"/>
                </a:lnTo>
                <a:lnTo>
                  <a:pt x="67780" y="234"/>
                </a:lnTo>
                <a:cubicBezTo>
                  <a:pt x="66490" y="81"/>
                  <a:pt x="65188" y="1"/>
                  <a:pt x="63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8" name="Google Shape;518;p9"/>
          <p:cNvGrpSpPr/>
          <p:nvPr/>
        </p:nvGrpSpPr>
        <p:grpSpPr>
          <a:xfrm flipH="1">
            <a:off x="7365494" y="4771473"/>
            <a:ext cx="207652" cy="244604"/>
            <a:chOff x="4442100" y="4554900"/>
            <a:chExt cx="70400" cy="82925"/>
          </a:xfrm>
        </p:grpSpPr>
        <p:sp>
          <p:nvSpPr>
            <p:cNvPr id="519" name="Google Shape;519;p9"/>
            <p:cNvSpPr/>
            <p:nvPr/>
          </p:nvSpPr>
          <p:spPr>
            <a:xfrm>
              <a:off x="4442100" y="4572100"/>
              <a:ext cx="63800" cy="48650"/>
            </a:xfrm>
            <a:custGeom>
              <a:avLst/>
              <a:gdLst/>
              <a:ahLst/>
              <a:cxnLst/>
              <a:rect l="l" t="t" r="r" b="b"/>
              <a:pathLst>
                <a:path w="2552" h="1946" extrusionOk="0">
                  <a:moveTo>
                    <a:pt x="170" y="0"/>
                  </a:moveTo>
                  <a:cubicBezTo>
                    <a:pt x="125" y="0"/>
                    <a:pt x="80" y="22"/>
                    <a:pt x="49" y="63"/>
                  </a:cubicBezTo>
                  <a:cubicBezTo>
                    <a:pt x="0" y="129"/>
                    <a:pt x="14" y="223"/>
                    <a:pt x="80" y="274"/>
                  </a:cubicBezTo>
                  <a:lnTo>
                    <a:pt x="2288" y="1914"/>
                  </a:lnTo>
                  <a:cubicBezTo>
                    <a:pt x="2316" y="1935"/>
                    <a:pt x="2348" y="1946"/>
                    <a:pt x="2378" y="1946"/>
                  </a:cubicBezTo>
                  <a:cubicBezTo>
                    <a:pt x="2423" y="1946"/>
                    <a:pt x="2472" y="1925"/>
                    <a:pt x="2500" y="1883"/>
                  </a:cubicBezTo>
                  <a:cubicBezTo>
                    <a:pt x="2551" y="1818"/>
                    <a:pt x="2538" y="1720"/>
                    <a:pt x="2468" y="1672"/>
                  </a:cubicBezTo>
                  <a:lnTo>
                    <a:pt x="260" y="32"/>
                  </a:lnTo>
                  <a:cubicBezTo>
                    <a:pt x="233" y="11"/>
                    <a:pt x="202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4443575" y="4565525"/>
              <a:ext cx="68925" cy="54525"/>
            </a:xfrm>
            <a:custGeom>
              <a:avLst/>
              <a:gdLst/>
              <a:ahLst/>
              <a:cxnLst/>
              <a:rect l="l" t="t" r="r" b="b"/>
              <a:pathLst>
                <a:path w="2757" h="2181" extrusionOk="0">
                  <a:moveTo>
                    <a:pt x="2585" y="0"/>
                  </a:moveTo>
                  <a:cubicBezTo>
                    <a:pt x="2551" y="0"/>
                    <a:pt x="2517" y="12"/>
                    <a:pt x="2489" y="35"/>
                  </a:cubicBezTo>
                  <a:cubicBezTo>
                    <a:pt x="1713" y="687"/>
                    <a:pt x="905" y="1314"/>
                    <a:pt x="84" y="1903"/>
                  </a:cubicBezTo>
                  <a:cubicBezTo>
                    <a:pt x="14" y="1952"/>
                    <a:pt x="0" y="2049"/>
                    <a:pt x="49" y="2115"/>
                  </a:cubicBezTo>
                  <a:cubicBezTo>
                    <a:pt x="76" y="2156"/>
                    <a:pt x="125" y="2180"/>
                    <a:pt x="170" y="2180"/>
                  </a:cubicBezTo>
                  <a:cubicBezTo>
                    <a:pt x="201" y="2180"/>
                    <a:pt x="233" y="2170"/>
                    <a:pt x="260" y="2150"/>
                  </a:cubicBezTo>
                  <a:cubicBezTo>
                    <a:pt x="1085" y="1556"/>
                    <a:pt x="1903" y="922"/>
                    <a:pt x="2684" y="267"/>
                  </a:cubicBezTo>
                  <a:cubicBezTo>
                    <a:pt x="2746" y="215"/>
                    <a:pt x="2756" y="118"/>
                    <a:pt x="2700" y="55"/>
                  </a:cubicBezTo>
                  <a:cubicBezTo>
                    <a:pt x="2672" y="19"/>
                    <a:pt x="2628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4466700" y="4554900"/>
              <a:ext cx="18325" cy="82925"/>
            </a:xfrm>
            <a:custGeom>
              <a:avLst/>
              <a:gdLst/>
              <a:ahLst/>
              <a:cxnLst/>
              <a:rect l="l" t="t" r="r" b="b"/>
              <a:pathLst>
                <a:path w="733" h="3317" extrusionOk="0">
                  <a:moveTo>
                    <a:pt x="168" y="1"/>
                  </a:moveTo>
                  <a:cubicBezTo>
                    <a:pt x="156" y="1"/>
                    <a:pt x="144" y="2"/>
                    <a:pt x="132" y="5"/>
                  </a:cubicBezTo>
                  <a:cubicBezTo>
                    <a:pt x="49" y="23"/>
                    <a:pt x="1" y="106"/>
                    <a:pt x="18" y="189"/>
                  </a:cubicBezTo>
                  <a:cubicBezTo>
                    <a:pt x="236" y="1094"/>
                    <a:pt x="330" y="2023"/>
                    <a:pt x="303" y="2952"/>
                  </a:cubicBezTo>
                  <a:cubicBezTo>
                    <a:pt x="274" y="3036"/>
                    <a:pt x="271" y="3125"/>
                    <a:pt x="299" y="3209"/>
                  </a:cubicBezTo>
                  <a:cubicBezTo>
                    <a:pt x="319" y="3275"/>
                    <a:pt x="378" y="3317"/>
                    <a:pt x="444" y="3317"/>
                  </a:cubicBezTo>
                  <a:lnTo>
                    <a:pt x="462" y="3317"/>
                  </a:lnTo>
                  <a:cubicBezTo>
                    <a:pt x="535" y="3306"/>
                    <a:pt x="590" y="3247"/>
                    <a:pt x="594" y="3174"/>
                  </a:cubicBezTo>
                  <a:cubicBezTo>
                    <a:pt x="597" y="3122"/>
                    <a:pt x="601" y="3067"/>
                    <a:pt x="601" y="3015"/>
                  </a:cubicBezTo>
                  <a:cubicBezTo>
                    <a:pt x="611" y="2997"/>
                    <a:pt x="625" y="2984"/>
                    <a:pt x="642" y="2970"/>
                  </a:cubicBezTo>
                  <a:cubicBezTo>
                    <a:pt x="711" y="2925"/>
                    <a:pt x="732" y="2831"/>
                    <a:pt x="687" y="2762"/>
                  </a:cubicBezTo>
                  <a:cubicBezTo>
                    <a:pt x="666" y="2730"/>
                    <a:pt x="639" y="2709"/>
                    <a:pt x="607" y="2699"/>
                  </a:cubicBezTo>
                  <a:cubicBezTo>
                    <a:pt x="615" y="1832"/>
                    <a:pt x="517" y="962"/>
                    <a:pt x="313" y="117"/>
                  </a:cubicBezTo>
                  <a:cubicBezTo>
                    <a:pt x="298" y="49"/>
                    <a:pt x="235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2" name="Google Shape;522;p9"/>
          <p:cNvSpPr/>
          <p:nvPr/>
        </p:nvSpPr>
        <p:spPr>
          <a:xfrm flipH="1">
            <a:off x="201784" y="1724302"/>
            <a:ext cx="172674" cy="171188"/>
          </a:xfrm>
          <a:custGeom>
            <a:avLst/>
            <a:gdLst/>
            <a:ahLst/>
            <a:cxnLst/>
            <a:rect l="l" t="t" r="r" b="b"/>
            <a:pathLst>
              <a:path w="2993" h="2967" extrusionOk="0">
                <a:moveTo>
                  <a:pt x="1297" y="328"/>
                </a:moveTo>
                <a:cubicBezTo>
                  <a:pt x="1748" y="619"/>
                  <a:pt x="2188" y="938"/>
                  <a:pt x="2604" y="1278"/>
                </a:cubicBezTo>
                <a:cubicBezTo>
                  <a:pt x="2684" y="1344"/>
                  <a:pt x="2687" y="1365"/>
                  <a:pt x="2687" y="1368"/>
                </a:cubicBezTo>
                <a:cubicBezTo>
                  <a:pt x="2687" y="1386"/>
                  <a:pt x="2646" y="1434"/>
                  <a:pt x="2632" y="1448"/>
                </a:cubicBezTo>
                <a:lnTo>
                  <a:pt x="1668" y="2595"/>
                </a:lnTo>
                <a:cubicBezTo>
                  <a:pt x="1245" y="2197"/>
                  <a:pt x="760" y="1770"/>
                  <a:pt x="375" y="1451"/>
                </a:cubicBezTo>
                <a:lnTo>
                  <a:pt x="1131" y="595"/>
                </a:lnTo>
                <a:cubicBezTo>
                  <a:pt x="1186" y="533"/>
                  <a:pt x="1218" y="470"/>
                  <a:pt x="1245" y="415"/>
                </a:cubicBezTo>
                <a:cubicBezTo>
                  <a:pt x="1260" y="384"/>
                  <a:pt x="1273" y="359"/>
                  <a:pt x="1297" y="328"/>
                </a:cubicBezTo>
                <a:close/>
                <a:moveTo>
                  <a:pt x="1275" y="0"/>
                </a:moveTo>
                <a:cubicBezTo>
                  <a:pt x="1267" y="0"/>
                  <a:pt x="1258" y="1"/>
                  <a:pt x="1249" y="2"/>
                </a:cubicBezTo>
                <a:cubicBezTo>
                  <a:pt x="1159" y="16"/>
                  <a:pt x="1106" y="78"/>
                  <a:pt x="1082" y="109"/>
                </a:cubicBezTo>
                <a:cubicBezTo>
                  <a:pt x="1027" y="172"/>
                  <a:pt x="999" y="231"/>
                  <a:pt x="975" y="283"/>
                </a:cubicBezTo>
                <a:cubicBezTo>
                  <a:pt x="951" y="325"/>
                  <a:pt x="933" y="363"/>
                  <a:pt x="902" y="394"/>
                </a:cubicBezTo>
                <a:lnTo>
                  <a:pt x="42" y="1368"/>
                </a:lnTo>
                <a:cubicBezTo>
                  <a:pt x="15" y="1399"/>
                  <a:pt x="1" y="1440"/>
                  <a:pt x="4" y="1482"/>
                </a:cubicBezTo>
                <a:cubicBezTo>
                  <a:pt x="7" y="1524"/>
                  <a:pt x="28" y="1562"/>
                  <a:pt x="63" y="1586"/>
                </a:cubicBezTo>
                <a:cubicBezTo>
                  <a:pt x="493" y="1936"/>
                  <a:pt x="1089" y="2460"/>
                  <a:pt x="1578" y="2925"/>
                </a:cubicBezTo>
                <a:cubicBezTo>
                  <a:pt x="1606" y="2952"/>
                  <a:pt x="1644" y="2966"/>
                  <a:pt x="1682" y="2966"/>
                </a:cubicBezTo>
                <a:lnTo>
                  <a:pt x="1689" y="2966"/>
                </a:lnTo>
                <a:cubicBezTo>
                  <a:pt x="1730" y="2963"/>
                  <a:pt x="1772" y="2946"/>
                  <a:pt x="1796" y="2914"/>
                </a:cubicBezTo>
                <a:lnTo>
                  <a:pt x="2865" y="1642"/>
                </a:lnTo>
                <a:cubicBezTo>
                  <a:pt x="2913" y="1590"/>
                  <a:pt x="2989" y="1496"/>
                  <a:pt x="2989" y="1375"/>
                </a:cubicBezTo>
                <a:cubicBezTo>
                  <a:pt x="2993" y="1205"/>
                  <a:pt x="2857" y="1094"/>
                  <a:pt x="2795" y="1042"/>
                </a:cubicBezTo>
                <a:cubicBezTo>
                  <a:pt x="2362" y="688"/>
                  <a:pt x="1904" y="359"/>
                  <a:pt x="1433" y="54"/>
                </a:cubicBezTo>
                <a:cubicBezTo>
                  <a:pt x="1404" y="36"/>
                  <a:pt x="1349" y="0"/>
                  <a:pt x="12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3" name="Google Shape;523;p9"/>
          <p:cNvGrpSpPr/>
          <p:nvPr/>
        </p:nvGrpSpPr>
        <p:grpSpPr>
          <a:xfrm flipH="1">
            <a:off x="387563" y="3988150"/>
            <a:ext cx="222272" cy="201794"/>
            <a:chOff x="6114025" y="1773875"/>
            <a:chExt cx="124550" cy="113075"/>
          </a:xfrm>
        </p:grpSpPr>
        <p:sp>
          <p:nvSpPr>
            <p:cNvPr id="524" name="Google Shape;524;p9"/>
            <p:cNvSpPr/>
            <p:nvPr/>
          </p:nvSpPr>
          <p:spPr>
            <a:xfrm>
              <a:off x="6135775" y="1773875"/>
              <a:ext cx="88950" cy="113075"/>
            </a:xfrm>
            <a:custGeom>
              <a:avLst/>
              <a:gdLst/>
              <a:ahLst/>
              <a:cxnLst/>
              <a:rect l="l" t="t" r="r" b="b"/>
              <a:pathLst>
                <a:path w="3558" h="4523" extrusionOk="0">
                  <a:moveTo>
                    <a:pt x="2545" y="345"/>
                  </a:moveTo>
                  <a:cubicBezTo>
                    <a:pt x="2656" y="407"/>
                    <a:pt x="2764" y="473"/>
                    <a:pt x="2875" y="542"/>
                  </a:cubicBezTo>
                  <a:cubicBezTo>
                    <a:pt x="2975" y="608"/>
                    <a:pt x="3083" y="674"/>
                    <a:pt x="3193" y="737"/>
                  </a:cubicBezTo>
                  <a:cubicBezTo>
                    <a:pt x="2635" y="1738"/>
                    <a:pt x="1311" y="3828"/>
                    <a:pt x="1009" y="4193"/>
                  </a:cubicBezTo>
                  <a:cubicBezTo>
                    <a:pt x="712" y="4081"/>
                    <a:pt x="590" y="3995"/>
                    <a:pt x="358" y="3801"/>
                  </a:cubicBezTo>
                  <a:cubicBezTo>
                    <a:pt x="968" y="2584"/>
                    <a:pt x="1707" y="1419"/>
                    <a:pt x="2545" y="345"/>
                  </a:cubicBezTo>
                  <a:close/>
                  <a:moveTo>
                    <a:pt x="2505" y="0"/>
                  </a:moveTo>
                  <a:cubicBezTo>
                    <a:pt x="2461" y="0"/>
                    <a:pt x="2419" y="21"/>
                    <a:pt x="2390" y="57"/>
                  </a:cubicBezTo>
                  <a:cubicBezTo>
                    <a:pt x="1474" y="1207"/>
                    <a:pt x="684" y="2459"/>
                    <a:pt x="32" y="3773"/>
                  </a:cubicBezTo>
                  <a:cubicBezTo>
                    <a:pt x="1" y="3836"/>
                    <a:pt x="18" y="3912"/>
                    <a:pt x="70" y="3957"/>
                  </a:cubicBezTo>
                  <a:cubicBezTo>
                    <a:pt x="427" y="4255"/>
                    <a:pt x="563" y="4359"/>
                    <a:pt x="992" y="4508"/>
                  </a:cubicBezTo>
                  <a:cubicBezTo>
                    <a:pt x="1013" y="4515"/>
                    <a:pt x="1030" y="4522"/>
                    <a:pt x="1051" y="4522"/>
                  </a:cubicBezTo>
                  <a:cubicBezTo>
                    <a:pt x="1166" y="4522"/>
                    <a:pt x="1332" y="4324"/>
                    <a:pt x="2188" y="2979"/>
                  </a:cubicBezTo>
                  <a:cubicBezTo>
                    <a:pt x="2739" y="2113"/>
                    <a:pt x="3280" y="1215"/>
                    <a:pt x="3534" y="747"/>
                  </a:cubicBezTo>
                  <a:cubicBezTo>
                    <a:pt x="3555" y="712"/>
                    <a:pt x="3558" y="670"/>
                    <a:pt x="3544" y="633"/>
                  </a:cubicBezTo>
                  <a:cubicBezTo>
                    <a:pt x="3534" y="591"/>
                    <a:pt x="3505" y="559"/>
                    <a:pt x="3471" y="542"/>
                  </a:cubicBezTo>
                  <a:cubicBezTo>
                    <a:pt x="3322" y="466"/>
                    <a:pt x="3180" y="375"/>
                    <a:pt x="3035" y="286"/>
                  </a:cubicBezTo>
                  <a:cubicBezTo>
                    <a:pt x="2889" y="196"/>
                    <a:pt x="2736" y="98"/>
                    <a:pt x="2577" y="19"/>
                  </a:cubicBezTo>
                  <a:cubicBezTo>
                    <a:pt x="2554" y="6"/>
                    <a:pt x="2529" y="0"/>
                    <a:pt x="2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6114025" y="1781450"/>
              <a:ext cx="38875" cy="36850"/>
            </a:xfrm>
            <a:custGeom>
              <a:avLst/>
              <a:gdLst/>
              <a:ahLst/>
              <a:cxnLst/>
              <a:rect l="l" t="t" r="r" b="b"/>
              <a:pathLst>
                <a:path w="1555" h="1474" extrusionOk="0">
                  <a:moveTo>
                    <a:pt x="788" y="301"/>
                  </a:moveTo>
                  <a:cubicBezTo>
                    <a:pt x="898" y="301"/>
                    <a:pt x="985" y="360"/>
                    <a:pt x="1076" y="485"/>
                  </a:cubicBezTo>
                  <a:cubicBezTo>
                    <a:pt x="1196" y="655"/>
                    <a:pt x="1210" y="939"/>
                    <a:pt x="1034" y="1085"/>
                  </a:cubicBezTo>
                  <a:cubicBezTo>
                    <a:pt x="963" y="1142"/>
                    <a:pt x="870" y="1172"/>
                    <a:pt x="770" y="1172"/>
                  </a:cubicBezTo>
                  <a:cubicBezTo>
                    <a:pt x="743" y="1172"/>
                    <a:pt x="715" y="1169"/>
                    <a:pt x="687" y="1165"/>
                  </a:cubicBezTo>
                  <a:cubicBezTo>
                    <a:pt x="556" y="1141"/>
                    <a:pt x="447" y="1071"/>
                    <a:pt x="385" y="970"/>
                  </a:cubicBezTo>
                  <a:cubicBezTo>
                    <a:pt x="327" y="874"/>
                    <a:pt x="316" y="741"/>
                    <a:pt x="358" y="617"/>
                  </a:cubicBezTo>
                  <a:cubicBezTo>
                    <a:pt x="399" y="488"/>
                    <a:pt x="486" y="392"/>
                    <a:pt x="593" y="350"/>
                  </a:cubicBezTo>
                  <a:cubicBezTo>
                    <a:pt x="666" y="319"/>
                    <a:pt x="729" y="301"/>
                    <a:pt x="788" y="301"/>
                  </a:cubicBezTo>
                  <a:close/>
                  <a:moveTo>
                    <a:pt x="787" y="1"/>
                  </a:moveTo>
                  <a:cubicBezTo>
                    <a:pt x="689" y="1"/>
                    <a:pt x="586" y="24"/>
                    <a:pt x="476" y="69"/>
                  </a:cubicBezTo>
                  <a:cubicBezTo>
                    <a:pt x="289" y="146"/>
                    <a:pt x="140" y="312"/>
                    <a:pt x="70" y="523"/>
                  </a:cubicBezTo>
                  <a:cubicBezTo>
                    <a:pt x="1" y="731"/>
                    <a:pt x="21" y="954"/>
                    <a:pt x="125" y="1127"/>
                  </a:cubicBezTo>
                  <a:cubicBezTo>
                    <a:pt x="233" y="1303"/>
                    <a:pt x="417" y="1425"/>
                    <a:pt x="635" y="1463"/>
                  </a:cubicBezTo>
                  <a:cubicBezTo>
                    <a:pt x="680" y="1469"/>
                    <a:pt x="729" y="1474"/>
                    <a:pt x="774" y="1474"/>
                  </a:cubicBezTo>
                  <a:cubicBezTo>
                    <a:pt x="940" y="1474"/>
                    <a:pt x="1103" y="1421"/>
                    <a:pt x="1225" y="1317"/>
                  </a:cubicBezTo>
                  <a:cubicBezTo>
                    <a:pt x="1512" y="1085"/>
                    <a:pt x="1554" y="631"/>
                    <a:pt x="1321" y="309"/>
                  </a:cubicBezTo>
                  <a:cubicBezTo>
                    <a:pt x="1173" y="103"/>
                    <a:pt x="994" y="1"/>
                    <a:pt x="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6199825" y="1838050"/>
              <a:ext cx="38750" cy="36825"/>
            </a:xfrm>
            <a:custGeom>
              <a:avLst/>
              <a:gdLst/>
              <a:ahLst/>
              <a:cxnLst/>
              <a:rect l="l" t="t" r="r" b="b"/>
              <a:pathLst>
                <a:path w="1550" h="1473" extrusionOk="0">
                  <a:moveTo>
                    <a:pt x="785" y="301"/>
                  </a:moveTo>
                  <a:cubicBezTo>
                    <a:pt x="895" y="301"/>
                    <a:pt x="982" y="360"/>
                    <a:pt x="1072" y="485"/>
                  </a:cubicBezTo>
                  <a:cubicBezTo>
                    <a:pt x="1196" y="658"/>
                    <a:pt x="1207" y="939"/>
                    <a:pt x="1030" y="1085"/>
                  </a:cubicBezTo>
                  <a:cubicBezTo>
                    <a:pt x="959" y="1142"/>
                    <a:pt x="867" y="1172"/>
                    <a:pt x="767" y="1172"/>
                  </a:cubicBezTo>
                  <a:cubicBezTo>
                    <a:pt x="740" y="1172"/>
                    <a:pt x="712" y="1169"/>
                    <a:pt x="684" y="1165"/>
                  </a:cubicBezTo>
                  <a:cubicBezTo>
                    <a:pt x="552" y="1140"/>
                    <a:pt x="444" y="1071"/>
                    <a:pt x="385" y="970"/>
                  </a:cubicBezTo>
                  <a:cubicBezTo>
                    <a:pt x="327" y="874"/>
                    <a:pt x="316" y="745"/>
                    <a:pt x="358" y="617"/>
                  </a:cubicBezTo>
                  <a:cubicBezTo>
                    <a:pt x="399" y="492"/>
                    <a:pt x="483" y="391"/>
                    <a:pt x="590" y="349"/>
                  </a:cubicBezTo>
                  <a:cubicBezTo>
                    <a:pt x="663" y="319"/>
                    <a:pt x="729" y="301"/>
                    <a:pt x="785" y="301"/>
                  </a:cubicBezTo>
                  <a:close/>
                  <a:moveTo>
                    <a:pt x="784" y="1"/>
                  </a:moveTo>
                  <a:cubicBezTo>
                    <a:pt x="686" y="1"/>
                    <a:pt x="582" y="23"/>
                    <a:pt x="473" y="69"/>
                  </a:cubicBezTo>
                  <a:cubicBezTo>
                    <a:pt x="285" y="146"/>
                    <a:pt x="136" y="312"/>
                    <a:pt x="70" y="523"/>
                  </a:cubicBezTo>
                  <a:cubicBezTo>
                    <a:pt x="1" y="731"/>
                    <a:pt x="22" y="953"/>
                    <a:pt x="126" y="1127"/>
                  </a:cubicBezTo>
                  <a:cubicBezTo>
                    <a:pt x="230" y="1303"/>
                    <a:pt x="413" y="1424"/>
                    <a:pt x="631" y="1463"/>
                  </a:cubicBezTo>
                  <a:cubicBezTo>
                    <a:pt x="681" y="1469"/>
                    <a:pt x="725" y="1473"/>
                    <a:pt x="770" y="1473"/>
                  </a:cubicBezTo>
                  <a:cubicBezTo>
                    <a:pt x="940" y="1473"/>
                    <a:pt x="1100" y="1421"/>
                    <a:pt x="1225" y="1317"/>
                  </a:cubicBezTo>
                  <a:cubicBezTo>
                    <a:pt x="1508" y="1085"/>
                    <a:pt x="1550" y="631"/>
                    <a:pt x="1318" y="308"/>
                  </a:cubicBezTo>
                  <a:cubicBezTo>
                    <a:pt x="1170" y="103"/>
                    <a:pt x="991" y="1"/>
                    <a:pt x="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" name="Google Shape;527;p9"/>
          <p:cNvGrpSpPr/>
          <p:nvPr/>
        </p:nvGrpSpPr>
        <p:grpSpPr>
          <a:xfrm flipH="1">
            <a:off x="7031842" y="543626"/>
            <a:ext cx="213617" cy="182877"/>
            <a:chOff x="5104850" y="782400"/>
            <a:chExt cx="119700" cy="102475"/>
          </a:xfrm>
        </p:grpSpPr>
        <p:sp>
          <p:nvSpPr>
            <p:cNvPr id="528" name="Google Shape;528;p9"/>
            <p:cNvSpPr/>
            <p:nvPr/>
          </p:nvSpPr>
          <p:spPr>
            <a:xfrm>
              <a:off x="5142725" y="805700"/>
              <a:ext cx="81825" cy="79175"/>
            </a:xfrm>
            <a:custGeom>
              <a:avLst/>
              <a:gdLst/>
              <a:ahLst/>
              <a:cxnLst/>
              <a:rect l="l" t="t" r="r" b="b"/>
              <a:pathLst>
                <a:path w="3273" h="3167" extrusionOk="0">
                  <a:moveTo>
                    <a:pt x="1650" y="363"/>
                  </a:moveTo>
                  <a:cubicBezTo>
                    <a:pt x="1783" y="363"/>
                    <a:pt x="1920" y="389"/>
                    <a:pt x="2056" y="442"/>
                  </a:cubicBezTo>
                  <a:cubicBezTo>
                    <a:pt x="2403" y="573"/>
                    <a:pt x="2674" y="853"/>
                    <a:pt x="2764" y="1170"/>
                  </a:cubicBezTo>
                  <a:cubicBezTo>
                    <a:pt x="2940" y="1807"/>
                    <a:pt x="2511" y="2563"/>
                    <a:pt x="1838" y="2792"/>
                  </a:cubicBezTo>
                  <a:cubicBezTo>
                    <a:pt x="1696" y="2840"/>
                    <a:pt x="1552" y="2864"/>
                    <a:pt x="1417" y="2864"/>
                  </a:cubicBezTo>
                  <a:cubicBezTo>
                    <a:pt x="1377" y="2864"/>
                    <a:pt x="1339" y="2862"/>
                    <a:pt x="1301" y="2858"/>
                  </a:cubicBezTo>
                  <a:cubicBezTo>
                    <a:pt x="767" y="2795"/>
                    <a:pt x="316" y="2255"/>
                    <a:pt x="309" y="1675"/>
                  </a:cubicBezTo>
                  <a:cubicBezTo>
                    <a:pt x="306" y="1218"/>
                    <a:pt x="559" y="749"/>
                    <a:pt x="957" y="445"/>
                  </a:cubicBezTo>
                  <a:cubicBezTo>
                    <a:pt x="957" y="448"/>
                    <a:pt x="961" y="448"/>
                    <a:pt x="961" y="452"/>
                  </a:cubicBezTo>
                  <a:cubicBezTo>
                    <a:pt x="989" y="496"/>
                    <a:pt x="1038" y="520"/>
                    <a:pt x="1089" y="520"/>
                  </a:cubicBezTo>
                  <a:cubicBezTo>
                    <a:pt x="1117" y="520"/>
                    <a:pt x="1146" y="513"/>
                    <a:pt x="1172" y="496"/>
                  </a:cubicBezTo>
                  <a:cubicBezTo>
                    <a:pt x="1312" y="408"/>
                    <a:pt x="1477" y="363"/>
                    <a:pt x="1650" y="363"/>
                  </a:cubicBezTo>
                  <a:close/>
                  <a:moveTo>
                    <a:pt x="1134" y="1"/>
                  </a:moveTo>
                  <a:cubicBezTo>
                    <a:pt x="1111" y="1"/>
                    <a:pt x="1087" y="6"/>
                    <a:pt x="1065" y="18"/>
                  </a:cubicBezTo>
                  <a:cubicBezTo>
                    <a:pt x="427" y="354"/>
                    <a:pt x="0" y="1020"/>
                    <a:pt x="7" y="1679"/>
                  </a:cubicBezTo>
                  <a:cubicBezTo>
                    <a:pt x="11" y="2413"/>
                    <a:pt x="576" y="3079"/>
                    <a:pt x="1266" y="3159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8" y="3166"/>
                    <a:pt x="1762" y="3138"/>
                    <a:pt x="1935" y="3079"/>
                  </a:cubicBezTo>
                  <a:cubicBezTo>
                    <a:pt x="2749" y="2802"/>
                    <a:pt x="3273" y="1869"/>
                    <a:pt x="3055" y="1090"/>
                  </a:cubicBezTo>
                  <a:cubicBezTo>
                    <a:pt x="2937" y="674"/>
                    <a:pt x="2604" y="327"/>
                    <a:pt x="2164" y="157"/>
                  </a:cubicBezTo>
                  <a:cubicBezTo>
                    <a:pt x="1993" y="92"/>
                    <a:pt x="1819" y="59"/>
                    <a:pt x="1651" y="59"/>
                  </a:cubicBezTo>
                  <a:cubicBezTo>
                    <a:pt x="1523" y="59"/>
                    <a:pt x="1398" y="78"/>
                    <a:pt x="1280" y="115"/>
                  </a:cubicBezTo>
                  <a:cubicBezTo>
                    <a:pt x="1280" y="105"/>
                    <a:pt x="1273" y="91"/>
                    <a:pt x="1269" y="80"/>
                  </a:cubicBezTo>
                  <a:cubicBezTo>
                    <a:pt x="1240" y="30"/>
                    <a:pt x="1188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5104850" y="782400"/>
              <a:ext cx="81850" cy="79150"/>
            </a:xfrm>
            <a:custGeom>
              <a:avLst/>
              <a:gdLst/>
              <a:ahLst/>
              <a:cxnLst/>
              <a:rect l="l" t="t" r="r" b="b"/>
              <a:pathLst>
                <a:path w="3274" h="3166" extrusionOk="0">
                  <a:moveTo>
                    <a:pt x="1650" y="362"/>
                  </a:moveTo>
                  <a:cubicBezTo>
                    <a:pt x="1783" y="362"/>
                    <a:pt x="1920" y="388"/>
                    <a:pt x="2056" y="441"/>
                  </a:cubicBezTo>
                  <a:cubicBezTo>
                    <a:pt x="2403" y="572"/>
                    <a:pt x="2674" y="854"/>
                    <a:pt x="2763" y="1169"/>
                  </a:cubicBezTo>
                  <a:cubicBezTo>
                    <a:pt x="2941" y="1806"/>
                    <a:pt x="2507" y="2562"/>
                    <a:pt x="1838" y="2791"/>
                  </a:cubicBezTo>
                  <a:cubicBezTo>
                    <a:pt x="1696" y="2840"/>
                    <a:pt x="1552" y="2863"/>
                    <a:pt x="1417" y="2863"/>
                  </a:cubicBezTo>
                  <a:cubicBezTo>
                    <a:pt x="1377" y="2863"/>
                    <a:pt x="1338" y="2861"/>
                    <a:pt x="1301" y="2857"/>
                  </a:cubicBezTo>
                  <a:cubicBezTo>
                    <a:pt x="767" y="2795"/>
                    <a:pt x="312" y="2254"/>
                    <a:pt x="309" y="1675"/>
                  </a:cubicBezTo>
                  <a:cubicBezTo>
                    <a:pt x="306" y="1217"/>
                    <a:pt x="559" y="750"/>
                    <a:pt x="957" y="444"/>
                  </a:cubicBezTo>
                  <a:cubicBezTo>
                    <a:pt x="957" y="447"/>
                    <a:pt x="961" y="447"/>
                    <a:pt x="961" y="451"/>
                  </a:cubicBezTo>
                  <a:cubicBezTo>
                    <a:pt x="990" y="495"/>
                    <a:pt x="1038" y="520"/>
                    <a:pt x="1088" y="520"/>
                  </a:cubicBezTo>
                  <a:cubicBezTo>
                    <a:pt x="1116" y="520"/>
                    <a:pt x="1144" y="512"/>
                    <a:pt x="1169" y="496"/>
                  </a:cubicBezTo>
                  <a:cubicBezTo>
                    <a:pt x="1310" y="407"/>
                    <a:pt x="1476" y="362"/>
                    <a:pt x="1650" y="362"/>
                  </a:cubicBezTo>
                  <a:close/>
                  <a:moveTo>
                    <a:pt x="1133" y="1"/>
                  </a:moveTo>
                  <a:cubicBezTo>
                    <a:pt x="1109" y="1"/>
                    <a:pt x="1084" y="6"/>
                    <a:pt x="1061" y="17"/>
                  </a:cubicBezTo>
                  <a:cubicBezTo>
                    <a:pt x="427" y="354"/>
                    <a:pt x="0" y="1020"/>
                    <a:pt x="8" y="1678"/>
                  </a:cubicBezTo>
                  <a:cubicBezTo>
                    <a:pt x="11" y="2414"/>
                    <a:pt x="576" y="3079"/>
                    <a:pt x="1266" y="3158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9" y="3166"/>
                    <a:pt x="1762" y="3137"/>
                    <a:pt x="1935" y="3079"/>
                  </a:cubicBezTo>
                  <a:cubicBezTo>
                    <a:pt x="2749" y="2801"/>
                    <a:pt x="3274" y="1873"/>
                    <a:pt x="3055" y="1089"/>
                  </a:cubicBezTo>
                  <a:cubicBezTo>
                    <a:pt x="2937" y="673"/>
                    <a:pt x="2604" y="326"/>
                    <a:pt x="2164" y="156"/>
                  </a:cubicBezTo>
                  <a:cubicBezTo>
                    <a:pt x="1992" y="91"/>
                    <a:pt x="1818" y="59"/>
                    <a:pt x="1650" y="59"/>
                  </a:cubicBezTo>
                  <a:cubicBezTo>
                    <a:pt x="1522" y="59"/>
                    <a:pt x="1398" y="77"/>
                    <a:pt x="1280" y="115"/>
                  </a:cubicBezTo>
                  <a:cubicBezTo>
                    <a:pt x="1277" y="105"/>
                    <a:pt x="1273" y="91"/>
                    <a:pt x="1266" y="80"/>
                  </a:cubicBezTo>
                  <a:cubicBezTo>
                    <a:pt x="1239" y="29"/>
                    <a:pt x="1187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0" name="Google Shape;530;p9"/>
          <p:cNvSpPr/>
          <p:nvPr/>
        </p:nvSpPr>
        <p:spPr>
          <a:xfrm flipH="1">
            <a:off x="3831934" y="339304"/>
            <a:ext cx="155227" cy="154998"/>
          </a:xfrm>
          <a:custGeom>
            <a:avLst/>
            <a:gdLst/>
            <a:ahLst/>
            <a:cxnLst/>
            <a:rect l="l" t="t" r="r" b="b"/>
            <a:pathLst>
              <a:path w="4747" h="4740" extrusionOk="0">
                <a:moveTo>
                  <a:pt x="2140" y="0"/>
                </a:moveTo>
                <a:cubicBezTo>
                  <a:pt x="2138" y="0"/>
                  <a:pt x="2135" y="0"/>
                  <a:pt x="2133" y="1"/>
                </a:cubicBezTo>
                <a:cubicBezTo>
                  <a:pt x="2080" y="1"/>
                  <a:pt x="2039" y="42"/>
                  <a:pt x="2000" y="80"/>
                </a:cubicBezTo>
                <a:cubicBezTo>
                  <a:pt x="1838" y="243"/>
                  <a:pt x="1807" y="410"/>
                  <a:pt x="1644" y="570"/>
                </a:cubicBezTo>
                <a:cubicBezTo>
                  <a:pt x="1096" y="1100"/>
                  <a:pt x="549" y="1634"/>
                  <a:pt x="0" y="2164"/>
                </a:cubicBezTo>
                <a:cubicBezTo>
                  <a:pt x="781" y="2903"/>
                  <a:pt x="1783" y="3943"/>
                  <a:pt x="2504" y="4740"/>
                </a:cubicBezTo>
                <a:cubicBezTo>
                  <a:pt x="3186" y="4043"/>
                  <a:pt x="3869" y="3346"/>
                  <a:pt x="4552" y="2650"/>
                </a:cubicBezTo>
                <a:cubicBezTo>
                  <a:pt x="4636" y="2563"/>
                  <a:pt x="4722" y="2469"/>
                  <a:pt x="4733" y="2351"/>
                </a:cubicBezTo>
                <a:cubicBezTo>
                  <a:pt x="4746" y="2199"/>
                  <a:pt x="4629" y="2067"/>
                  <a:pt x="4514" y="1960"/>
                </a:cubicBezTo>
                <a:cubicBezTo>
                  <a:pt x="3803" y="1287"/>
                  <a:pt x="3055" y="653"/>
                  <a:pt x="2271" y="60"/>
                </a:cubicBezTo>
                <a:cubicBezTo>
                  <a:pt x="2235" y="30"/>
                  <a:pt x="2189" y="0"/>
                  <a:pt x="2140" y="0"/>
                </a:cubicBezTo>
                <a:close/>
              </a:path>
            </a:pathLst>
          </a:custGeom>
          <a:solidFill>
            <a:srgbClr val="42C2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1" name="Google Shape;531;p9"/>
          <p:cNvGrpSpPr/>
          <p:nvPr/>
        </p:nvGrpSpPr>
        <p:grpSpPr>
          <a:xfrm flipH="1">
            <a:off x="3366878" y="973310"/>
            <a:ext cx="172676" cy="201431"/>
            <a:chOff x="4697384" y="716972"/>
            <a:chExt cx="429114" cy="500575"/>
          </a:xfrm>
        </p:grpSpPr>
        <p:sp>
          <p:nvSpPr>
            <p:cNvPr id="532" name="Google Shape;532;p9"/>
            <p:cNvSpPr/>
            <p:nvPr/>
          </p:nvSpPr>
          <p:spPr>
            <a:xfrm>
              <a:off x="4697384" y="833749"/>
              <a:ext cx="429114" cy="352599"/>
            </a:xfrm>
            <a:custGeom>
              <a:avLst/>
              <a:gdLst/>
              <a:ahLst/>
              <a:cxnLst/>
              <a:rect l="l" t="t" r="r" b="b"/>
              <a:pathLst>
                <a:path w="2462" h="2023" extrusionOk="0">
                  <a:moveTo>
                    <a:pt x="169" y="1"/>
                  </a:moveTo>
                  <a:cubicBezTo>
                    <a:pt x="125" y="1"/>
                    <a:pt x="82" y="19"/>
                    <a:pt x="53" y="56"/>
                  </a:cubicBezTo>
                  <a:cubicBezTo>
                    <a:pt x="1" y="122"/>
                    <a:pt x="11" y="219"/>
                    <a:pt x="77" y="271"/>
                  </a:cubicBezTo>
                  <a:lnTo>
                    <a:pt x="2199" y="1990"/>
                  </a:lnTo>
                  <a:cubicBezTo>
                    <a:pt x="2226" y="2011"/>
                    <a:pt x="2258" y="2022"/>
                    <a:pt x="2292" y="2022"/>
                  </a:cubicBezTo>
                  <a:cubicBezTo>
                    <a:pt x="2337" y="2022"/>
                    <a:pt x="2378" y="2005"/>
                    <a:pt x="2410" y="1966"/>
                  </a:cubicBezTo>
                  <a:cubicBezTo>
                    <a:pt x="2462" y="1904"/>
                    <a:pt x="2452" y="1807"/>
                    <a:pt x="2389" y="1755"/>
                  </a:cubicBezTo>
                  <a:lnTo>
                    <a:pt x="268" y="35"/>
                  </a:lnTo>
                  <a:cubicBezTo>
                    <a:pt x="239" y="12"/>
                    <a:pt x="203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4777211" y="797147"/>
              <a:ext cx="337784" cy="357130"/>
            </a:xfrm>
            <a:custGeom>
              <a:avLst/>
              <a:gdLst/>
              <a:ahLst/>
              <a:cxnLst/>
              <a:rect l="l" t="t" r="r" b="b"/>
              <a:pathLst>
                <a:path w="1938" h="2049" extrusionOk="0">
                  <a:moveTo>
                    <a:pt x="1764" y="1"/>
                  </a:moveTo>
                  <a:cubicBezTo>
                    <a:pt x="1720" y="1"/>
                    <a:pt x="1677" y="20"/>
                    <a:pt x="1647" y="58"/>
                  </a:cubicBezTo>
                  <a:cubicBezTo>
                    <a:pt x="1165" y="672"/>
                    <a:pt x="635" y="1250"/>
                    <a:pt x="66" y="1784"/>
                  </a:cubicBezTo>
                  <a:cubicBezTo>
                    <a:pt x="3" y="1844"/>
                    <a:pt x="0" y="1937"/>
                    <a:pt x="59" y="1999"/>
                  </a:cubicBezTo>
                  <a:cubicBezTo>
                    <a:pt x="87" y="2031"/>
                    <a:pt x="128" y="2048"/>
                    <a:pt x="170" y="2048"/>
                  </a:cubicBezTo>
                  <a:cubicBezTo>
                    <a:pt x="205" y="2048"/>
                    <a:pt x="243" y="2034"/>
                    <a:pt x="274" y="2007"/>
                  </a:cubicBezTo>
                  <a:cubicBezTo>
                    <a:pt x="853" y="1462"/>
                    <a:pt x="1394" y="869"/>
                    <a:pt x="1886" y="245"/>
                  </a:cubicBezTo>
                  <a:cubicBezTo>
                    <a:pt x="1938" y="179"/>
                    <a:pt x="1925" y="85"/>
                    <a:pt x="1858" y="34"/>
                  </a:cubicBezTo>
                  <a:cubicBezTo>
                    <a:pt x="1830" y="11"/>
                    <a:pt x="1797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4872028" y="716972"/>
              <a:ext cx="104054" cy="500575"/>
            </a:xfrm>
            <a:custGeom>
              <a:avLst/>
              <a:gdLst/>
              <a:ahLst/>
              <a:cxnLst/>
              <a:rect l="l" t="t" r="r" b="b"/>
              <a:pathLst>
                <a:path w="597" h="2872" extrusionOk="0">
                  <a:moveTo>
                    <a:pt x="156" y="1"/>
                  </a:moveTo>
                  <a:cubicBezTo>
                    <a:pt x="151" y="1"/>
                    <a:pt x="147" y="1"/>
                    <a:pt x="143" y="1"/>
                  </a:cubicBezTo>
                  <a:cubicBezTo>
                    <a:pt x="59" y="12"/>
                    <a:pt x="0" y="84"/>
                    <a:pt x="8" y="168"/>
                  </a:cubicBezTo>
                  <a:lnTo>
                    <a:pt x="285" y="2737"/>
                  </a:lnTo>
                  <a:cubicBezTo>
                    <a:pt x="295" y="2817"/>
                    <a:pt x="361" y="2872"/>
                    <a:pt x="437" y="2872"/>
                  </a:cubicBezTo>
                  <a:lnTo>
                    <a:pt x="455" y="2872"/>
                  </a:lnTo>
                  <a:cubicBezTo>
                    <a:pt x="538" y="2862"/>
                    <a:pt x="597" y="2789"/>
                    <a:pt x="586" y="2705"/>
                  </a:cubicBezTo>
                  <a:lnTo>
                    <a:pt x="309" y="137"/>
                  </a:lnTo>
                  <a:cubicBezTo>
                    <a:pt x="303" y="58"/>
                    <a:pt x="236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" name="Google Shape;535;p9"/>
          <p:cNvGrpSpPr/>
          <p:nvPr/>
        </p:nvGrpSpPr>
        <p:grpSpPr>
          <a:xfrm flipH="1">
            <a:off x="8453438" y="363538"/>
            <a:ext cx="222272" cy="201794"/>
            <a:chOff x="6114025" y="1773875"/>
            <a:chExt cx="124550" cy="113075"/>
          </a:xfrm>
        </p:grpSpPr>
        <p:sp>
          <p:nvSpPr>
            <p:cNvPr id="536" name="Google Shape;536;p9"/>
            <p:cNvSpPr/>
            <p:nvPr/>
          </p:nvSpPr>
          <p:spPr>
            <a:xfrm>
              <a:off x="6135775" y="1773875"/>
              <a:ext cx="88950" cy="113075"/>
            </a:xfrm>
            <a:custGeom>
              <a:avLst/>
              <a:gdLst/>
              <a:ahLst/>
              <a:cxnLst/>
              <a:rect l="l" t="t" r="r" b="b"/>
              <a:pathLst>
                <a:path w="3558" h="4523" extrusionOk="0">
                  <a:moveTo>
                    <a:pt x="2545" y="345"/>
                  </a:moveTo>
                  <a:cubicBezTo>
                    <a:pt x="2656" y="407"/>
                    <a:pt x="2764" y="473"/>
                    <a:pt x="2875" y="542"/>
                  </a:cubicBezTo>
                  <a:cubicBezTo>
                    <a:pt x="2975" y="608"/>
                    <a:pt x="3083" y="674"/>
                    <a:pt x="3193" y="737"/>
                  </a:cubicBezTo>
                  <a:cubicBezTo>
                    <a:pt x="2635" y="1738"/>
                    <a:pt x="1311" y="3828"/>
                    <a:pt x="1009" y="4193"/>
                  </a:cubicBezTo>
                  <a:cubicBezTo>
                    <a:pt x="712" y="4081"/>
                    <a:pt x="590" y="3995"/>
                    <a:pt x="358" y="3801"/>
                  </a:cubicBezTo>
                  <a:cubicBezTo>
                    <a:pt x="968" y="2584"/>
                    <a:pt x="1707" y="1419"/>
                    <a:pt x="2545" y="345"/>
                  </a:cubicBezTo>
                  <a:close/>
                  <a:moveTo>
                    <a:pt x="2505" y="0"/>
                  </a:moveTo>
                  <a:cubicBezTo>
                    <a:pt x="2461" y="0"/>
                    <a:pt x="2419" y="21"/>
                    <a:pt x="2390" y="57"/>
                  </a:cubicBezTo>
                  <a:cubicBezTo>
                    <a:pt x="1474" y="1207"/>
                    <a:pt x="684" y="2459"/>
                    <a:pt x="32" y="3773"/>
                  </a:cubicBezTo>
                  <a:cubicBezTo>
                    <a:pt x="1" y="3836"/>
                    <a:pt x="18" y="3912"/>
                    <a:pt x="70" y="3957"/>
                  </a:cubicBezTo>
                  <a:cubicBezTo>
                    <a:pt x="427" y="4255"/>
                    <a:pt x="563" y="4359"/>
                    <a:pt x="992" y="4508"/>
                  </a:cubicBezTo>
                  <a:cubicBezTo>
                    <a:pt x="1013" y="4515"/>
                    <a:pt x="1030" y="4522"/>
                    <a:pt x="1051" y="4522"/>
                  </a:cubicBezTo>
                  <a:cubicBezTo>
                    <a:pt x="1166" y="4522"/>
                    <a:pt x="1332" y="4324"/>
                    <a:pt x="2188" y="2979"/>
                  </a:cubicBezTo>
                  <a:cubicBezTo>
                    <a:pt x="2739" y="2113"/>
                    <a:pt x="3280" y="1215"/>
                    <a:pt x="3534" y="747"/>
                  </a:cubicBezTo>
                  <a:cubicBezTo>
                    <a:pt x="3555" y="712"/>
                    <a:pt x="3558" y="670"/>
                    <a:pt x="3544" y="633"/>
                  </a:cubicBezTo>
                  <a:cubicBezTo>
                    <a:pt x="3534" y="591"/>
                    <a:pt x="3505" y="559"/>
                    <a:pt x="3471" y="542"/>
                  </a:cubicBezTo>
                  <a:cubicBezTo>
                    <a:pt x="3322" y="466"/>
                    <a:pt x="3180" y="375"/>
                    <a:pt x="3035" y="286"/>
                  </a:cubicBezTo>
                  <a:cubicBezTo>
                    <a:pt x="2889" y="196"/>
                    <a:pt x="2736" y="98"/>
                    <a:pt x="2577" y="19"/>
                  </a:cubicBezTo>
                  <a:cubicBezTo>
                    <a:pt x="2554" y="6"/>
                    <a:pt x="2529" y="0"/>
                    <a:pt x="2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6114025" y="1781450"/>
              <a:ext cx="38875" cy="36850"/>
            </a:xfrm>
            <a:custGeom>
              <a:avLst/>
              <a:gdLst/>
              <a:ahLst/>
              <a:cxnLst/>
              <a:rect l="l" t="t" r="r" b="b"/>
              <a:pathLst>
                <a:path w="1555" h="1474" extrusionOk="0">
                  <a:moveTo>
                    <a:pt x="788" y="301"/>
                  </a:moveTo>
                  <a:cubicBezTo>
                    <a:pt x="898" y="301"/>
                    <a:pt x="985" y="360"/>
                    <a:pt x="1076" y="485"/>
                  </a:cubicBezTo>
                  <a:cubicBezTo>
                    <a:pt x="1196" y="655"/>
                    <a:pt x="1210" y="939"/>
                    <a:pt x="1034" y="1085"/>
                  </a:cubicBezTo>
                  <a:cubicBezTo>
                    <a:pt x="963" y="1142"/>
                    <a:pt x="870" y="1172"/>
                    <a:pt x="770" y="1172"/>
                  </a:cubicBezTo>
                  <a:cubicBezTo>
                    <a:pt x="743" y="1172"/>
                    <a:pt x="715" y="1169"/>
                    <a:pt x="687" y="1165"/>
                  </a:cubicBezTo>
                  <a:cubicBezTo>
                    <a:pt x="556" y="1141"/>
                    <a:pt x="447" y="1071"/>
                    <a:pt x="385" y="970"/>
                  </a:cubicBezTo>
                  <a:cubicBezTo>
                    <a:pt x="327" y="874"/>
                    <a:pt x="316" y="741"/>
                    <a:pt x="358" y="617"/>
                  </a:cubicBezTo>
                  <a:cubicBezTo>
                    <a:pt x="399" y="488"/>
                    <a:pt x="486" y="392"/>
                    <a:pt x="593" y="350"/>
                  </a:cubicBezTo>
                  <a:cubicBezTo>
                    <a:pt x="666" y="319"/>
                    <a:pt x="729" y="301"/>
                    <a:pt x="788" y="301"/>
                  </a:cubicBezTo>
                  <a:close/>
                  <a:moveTo>
                    <a:pt x="787" y="1"/>
                  </a:moveTo>
                  <a:cubicBezTo>
                    <a:pt x="689" y="1"/>
                    <a:pt x="586" y="24"/>
                    <a:pt x="476" y="69"/>
                  </a:cubicBezTo>
                  <a:cubicBezTo>
                    <a:pt x="289" y="146"/>
                    <a:pt x="140" y="312"/>
                    <a:pt x="70" y="523"/>
                  </a:cubicBezTo>
                  <a:cubicBezTo>
                    <a:pt x="1" y="731"/>
                    <a:pt x="21" y="954"/>
                    <a:pt x="125" y="1127"/>
                  </a:cubicBezTo>
                  <a:cubicBezTo>
                    <a:pt x="233" y="1303"/>
                    <a:pt x="417" y="1425"/>
                    <a:pt x="635" y="1463"/>
                  </a:cubicBezTo>
                  <a:cubicBezTo>
                    <a:pt x="680" y="1469"/>
                    <a:pt x="729" y="1474"/>
                    <a:pt x="774" y="1474"/>
                  </a:cubicBezTo>
                  <a:cubicBezTo>
                    <a:pt x="940" y="1474"/>
                    <a:pt x="1103" y="1421"/>
                    <a:pt x="1225" y="1317"/>
                  </a:cubicBezTo>
                  <a:cubicBezTo>
                    <a:pt x="1512" y="1085"/>
                    <a:pt x="1554" y="631"/>
                    <a:pt x="1321" y="309"/>
                  </a:cubicBezTo>
                  <a:cubicBezTo>
                    <a:pt x="1173" y="103"/>
                    <a:pt x="994" y="1"/>
                    <a:pt x="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6199825" y="1838050"/>
              <a:ext cx="38750" cy="36825"/>
            </a:xfrm>
            <a:custGeom>
              <a:avLst/>
              <a:gdLst/>
              <a:ahLst/>
              <a:cxnLst/>
              <a:rect l="l" t="t" r="r" b="b"/>
              <a:pathLst>
                <a:path w="1550" h="1473" extrusionOk="0">
                  <a:moveTo>
                    <a:pt x="785" y="301"/>
                  </a:moveTo>
                  <a:cubicBezTo>
                    <a:pt x="895" y="301"/>
                    <a:pt x="982" y="360"/>
                    <a:pt x="1072" y="485"/>
                  </a:cubicBezTo>
                  <a:cubicBezTo>
                    <a:pt x="1196" y="658"/>
                    <a:pt x="1207" y="939"/>
                    <a:pt x="1030" y="1085"/>
                  </a:cubicBezTo>
                  <a:cubicBezTo>
                    <a:pt x="959" y="1142"/>
                    <a:pt x="867" y="1172"/>
                    <a:pt x="767" y="1172"/>
                  </a:cubicBezTo>
                  <a:cubicBezTo>
                    <a:pt x="740" y="1172"/>
                    <a:pt x="712" y="1169"/>
                    <a:pt x="684" y="1165"/>
                  </a:cubicBezTo>
                  <a:cubicBezTo>
                    <a:pt x="552" y="1140"/>
                    <a:pt x="444" y="1071"/>
                    <a:pt x="385" y="970"/>
                  </a:cubicBezTo>
                  <a:cubicBezTo>
                    <a:pt x="327" y="874"/>
                    <a:pt x="316" y="745"/>
                    <a:pt x="358" y="617"/>
                  </a:cubicBezTo>
                  <a:cubicBezTo>
                    <a:pt x="399" y="492"/>
                    <a:pt x="483" y="391"/>
                    <a:pt x="590" y="349"/>
                  </a:cubicBezTo>
                  <a:cubicBezTo>
                    <a:pt x="663" y="319"/>
                    <a:pt x="729" y="301"/>
                    <a:pt x="785" y="301"/>
                  </a:cubicBezTo>
                  <a:close/>
                  <a:moveTo>
                    <a:pt x="784" y="1"/>
                  </a:moveTo>
                  <a:cubicBezTo>
                    <a:pt x="686" y="1"/>
                    <a:pt x="582" y="23"/>
                    <a:pt x="473" y="69"/>
                  </a:cubicBezTo>
                  <a:cubicBezTo>
                    <a:pt x="285" y="146"/>
                    <a:pt x="136" y="312"/>
                    <a:pt x="70" y="523"/>
                  </a:cubicBezTo>
                  <a:cubicBezTo>
                    <a:pt x="1" y="731"/>
                    <a:pt x="22" y="953"/>
                    <a:pt x="126" y="1127"/>
                  </a:cubicBezTo>
                  <a:cubicBezTo>
                    <a:pt x="230" y="1303"/>
                    <a:pt x="413" y="1424"/>
                    <a:pt x="631" y="1463"/>
                  </a:cubicBezTo>
                  <a:cubicBezTo>
                    <a:pt x="681" y="1469"/>
                    <a:pt x="725" y="1473"/>
                    <a:pt x="770" y="1473"/>
                  </a:cubicBezTo>
                  <a:cubicBezTo>
                    <a:pt x="940" y="1473"/>
                    <a:pt x="1100" y="1421"/>
                    <a:pt x="1225" y="1317"/>
                  </a:cubicBezTo>
                  <a:cubicBezTo>
                    <a:pt x="1508" y="1085"/>
                    <a:pt x="1550" y="631"/>
                    <a:pt x="1318" y="308"/>
                  </a:cubicBezTo>
                  <a:cubicBezTo>
                    <a:pt x="1170" y="103"/>
                    <a:pt x="991" y="1"/>
                    <a:pt x="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9" name="Google Shape;539;p9"/>
          <p:cNvSpPr/>
          <p:nvPr/>
        </p:nvSpPr>
        <p:spPr>
          <a:xfrm rot="607872" flipH="1">
            <a:off x="384507" y="4393022"/>
            <a:ext cx="135120" cy="126222"/>
          </a:xfrm>
          <a:custGeom>
            <a:avLst/>
            <a:gdLst/>
            <a:ahLst/>
            <a:cxnLst/>
            <a:rect l="l" t="t" r="r" b="b"/>
            <a:pathLst>
              <a:path w="3022" h="2823" extrusionOk="0">
                <a:moveTo>
                  <a:pt x="1412" y="0"/>
                </a:moveTo>
                <a:cubicBezTo>
                  <a:pt x="1266" y="0"/>
                  <a:pt x="1121" y="24"/>
                  <a:pt x="983" y="74"/>
                </a:cubicBezTo>
                <a:lnTo>
                  <a:pt x="636" y="67"/>
                </a:lnTo>
                <a:cubicBezTo>
                  <a:pt x="341" y="428"/>
                  <a:pt x="85" y="848"/>
                  <a:pt x="53" y="1312"/>
                </a:cubicBezTo>
                <a:cubicBezTo>
                  <a:pt x="0" y="2090"/>
                  <a:pt x="710" y="2823"/>
                  <a:pt x="1480" y="2823"/>
                </a:cubicBezTo>
                <a:cubicBezTo>
                  <a:pt x="1509" y="2823"/>
                  <a:pt x="1539" y="2822"/>
                  <a:pt x="1568" y="2820"/>
                </a:cubicBezTo>
                <a:cubicBezTo>
                  <a:pt x="2373" y="2761"/>
                  <a:pt x="3021" y="1898"/>
                  <a:pt x="2851" y="1111"/>
                </a:cubicBezTo>
                <a:cubicBezTo>
                  <a:pt x="2713" y="465"/>
                  <a:pt x="2058" y="0"/>
                  <a:pt x="14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9"/>
          <p:cNvSpPr/>
          <p:nvPr/>
        </p:nvSpPr>
        <p:spPr>
          <a:xfrm rot="607872" flipH="1">
            <a:off x="336132" y="2975447"/>
            <a:ext cx="135120" cy="126222"/>
          </a:xfrm>
          <a:custGeom>
            <a:avLst/>
            <a:gdLst/>
            <a:ahLst/>
            <a:cxnLst/>
            <a:rect l="l" t="t" r="r" b="b"/>
            <a:pathLst>
              <a:path w="3022" h="2823" extrusionOk="0">
                <a:moveTo>
                  <a:pt x="1412" y="0"/>
                </a:moveTo>
                <a:cubicBezTo>
                  <a:pt x="1266" y="0"/>
                  <a:pt x="1121" y="24"/>
                  <a:pt x="983" y="74"/>
                </a:cubicBezTo>
                <a:lnTo>
                  <a:pt x="636" y="67"/>
                </a:lnTo>
                <a:cubicBezTo>
                  <a:pt x="341" y="428"/>
                  <a:pt x="85" y="848"/>
                  <a:pt x="53" y="1312"/>
                </a:cubicBezTo>
                <a:cubicBezTo>
                  <a:pt x="0" y="2090"/>
                  <a:pt x="710" y="2823"/>
                  <a:pt x="1480" y="2823"/>
                </a:cubicBezTo>
                <a:cubicBezTo>
                  <a:pt x="1509" y="2823"/>
                  <a:pt x="1539" y="2822"/>
                  <a:pt x="1568" y="2820"/>
                </a:cubicBezTo>
                <a:cubicBezTo>
                  <a:pt x="2373" y="2761"/>
                  <a:pt x="3021" y="1898"/>
                  <a:pt x="2851" y="1111"/>
                </a:cubicBezTo>
                <a:cubicBezTo>
                  <a:pt x="2713" y="465"/>
                  <a:pt x="2058" y="0"/>
                  <a:pt x="14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9"/>
          <p:cNvSpPr/>
          <p:nvPr/>
        </p:nvSpPr>
        <p:spPr>
          <a:xfrm rot="607872" flipH="1">
            <a:off x="1021432" y="226422"/>
            <a:ext cx="135120" cy="126222"/>
          </a:xfrm>
          <a:custGeom>
            <a:avLst/>
            <a:gdLst/>
            <a:ahLst/>
            <a:cxnLst/>
            <a:rect l="l" t="t" r="r" b="b"/>
            <a:pathLst>
              <a:path w="3022" h="2823" extrusionOk="0">
                <a:moveTo>
                  <a:pt x="1412" y="0"/>
                </a:moveTo>
                <a:cubicBezTo>
                  <a:pt x="1266" y="0"/>
                  <a:pt x="1121" y="24"/>
                  <a:pt x="983" y="74"/>
                </a:cubicBezTo>
                <a:lnTo>
                  <a:pt x="636" y="67"/>
                </a:lnTo>
                <a:cubicBezTo>
                  <a:pt x="341" y="428"/>
                  <a:pt x="85" y="848"/>
                  <a:pt x="53" y="1312"/>
                </a:cubicBezTo>
                <a:cubicBezTo>
                  <a:pt x="0" y="2090"/>
                  <a:pt x="710" y="2823"/>
                  <a:pt x="1480" y="2823"/>
                </a:cubicBezTo>
                <a:cubicBezTo>
                  <a:pt x="1509" y="2823"/>
                  <a:pt x="1539" y="2822"/>
                  <a:pt x="1568" y="2820"/>
                </a:cubicBezTo>
                <a:cubicBezTo>
                  <a:pt x="2373" y="2761"/>
                  <a:pt x="3021" y="1898"/>
                  <a:pt x="2851" y="1111"/>
                </a:cubicBezTo>
                <a:cubicBezTo>
                  <a:pt x="2713" y="465"/>
                  <a:pt x="2058" y="0"/>
                  <a:pt x="14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9"/>
          <p:cNvSpPr/>
          <p:nvPr/>
        </p:nvSpPr>
        <p:spPr>
          <a:xfrm flipH="1">
            <a:off x="4315634" y="4449542"/>
            <a:ext cx="155227" cy="154998"/>
          </a:xfrm>
          <a:custGeom>
            <a:avLst/>
            <a:gdLst/>
            <a:ahLst/>
            <a:cxnLst/>
            <a:rect l="l" t="t" r="r" b="b"/>
            <a:pathLst>
              <a:path w="4747" h="4740" extrusionOk="0">
                <a:moveTo>
                  <a:pt x="2140" y="0"/>
                </a:moveTo>
                <a:cubicBezTo>
                  <a:pt x="2138" y="0"/>
                  <a:pt x="2135" y="0"/>
                  <a:pt x="2133" y="1"/>
                </a:cubicBezTo>
                <a:cubicBezTo>
                  <a:pt x="2080" y="1"/>
                  <a:pt x="2039" y="42"/>
                  <a:pt x="2000" y="80"/>
                </a:cubicBezTo>
                <a:cubicBezTo>
                  <a:pt x="1838" y="243"/>
                  <a:pt x="1807" y="410"/>
                  <a:pt x="1644" y="570"/>
                </a:cubicBezTo>
                <a:cubicBezTo>
                  <a:pt x="1096" y="1100"/>
                  <a:pt x="549" y="1634"/>
                  <a:pt x="0" y="2164"/>
                </a:cubicBezTo>
                <a:cubicBezTo>
                  <a:pt x="781" y="2903"/>
                  <a:pt x="1783" y="3943"/>
                  <a:pt x="2504" y="4740"/>
                </a:cubicBezTo>
                <a:cubicBezTo>
                  <a:pt x="3186" y="4043"/>
                  <a:pt x="3869" y="3346"/>
                  <a:pt x="4552" y="2650"/>
                </a:cubicBezTo>
                <a:cubicBezTo>
                  <a:pt x="4636" y="2563"/>
                  <a:pt x="4722" y="2469"/>
                  <a:pt x="4733" y="2351"/>
                </a:cubicBezTo>
                <a:cubicBezTo>
                  <a:pt x="4746" y="2199"/>
                  <a:pt x="4629" y="2067"/>
                  <a:pt x="4514" y="1960"/>
                </a:cubicBezTo>
                <a:cubicBezTo>
                  <a:pt x="3803" y="1287"/>
                  <a:pt x="3055" y="653"/>
                  <a:pt x="2271" y="60"/>
                </a:cubicBezTo>
                <a:cubicBezTo>
                  <a:pt x="2235" y="30"/>
                  <a:pt x="2189" y="0"/>
                  <a:pt x="2140" y="0"/>
                </a:cubicBezTo>
                <a:close/>
              </a:path>
            </a:pathLst>
          </a:custGeom>
          <a:solidFill>
            <a:srgbClr val="42C2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3" name="Google Shape;543;p9"/>
          <p:cNvGrpSpPr/>
          <p:nvPr/>
        </p:nvGrpSpPr>
        <p:grpSpPr>
          <a:xfrm rot="607872" flipH="1">
            <a:off x="7395452" y="2903121"/>
            <a:ext cx="1395260" cy="1585538"/>
            <a:chOff x="3143591" y="503813"/>
            <a:chExt cx="780134" cy="886525"/>
          </a:xfrm>
        </p:grpSpPr>
        <p:sp>
          <p:nvSpPr>
            <p:cNvPr id="544" name="Google Shape;544;p9"/>
            <p:cNvSpPr/>
            <p:nvPr/>
          </p:nvSpPr>
          <p:spPr>
            <a:xfrm>
              <a:off x="3848200" y="503813"/>
              <a:ext cx="75525" cy="70625"/>
            </a:xfrm>
            <a:custGeom>
              <a:avLst/>
              <a:gdLst/>
              <a:ahLst/>
              <a:cxnLst/>
              <a:rect l="l" t="t" r="r" b="b"/>
              <a:pathLst>
                <a:path w="3021" h="2825" extrusionOk="0">
                  <a:moveTo>
                    <a:pt x="1412" y="1"/>
                  </a:moveTo>
                  <a:cubicBezTo>
                    <a:pt x="1265" y="1"/>
                    <a:pt x="1119" y="25"/>
                    <a:pt x="979" y="76"/>
                  </a:cubicBezTo>
                  <a:lnTo>
                    <a:pt x="636" y="69"/>
                  </a:lnTo>
                  <a:cubicBezTo>
                    <a:pt x="341" y="429"/>
                    <a:pt x="81" y="850"/>
                    <a:pt x="53" y="1314"/>
                  </a:cubicBezTo>
                  <a:cubicBezTo>
                    <a:pt x="0" y="2090"/>
                    <a:pt x="712" y="2824"/>
                    <a:pt x="1485" y="2824"/>
                  </a:cubicBezTo>
                  <a:cubicBezTo>
                    <a:pt x="1512" y="2824"/>
                    <a:pt x="1540" y="2823"/>
                    <a:pt x="1568" y="2821"/>
                  </a:cubicBezTo>
                  <a:cubicBezTo>
                    <a:pt x="2373" y="2763"/>
                    <a:pt x="3021" y="1900"/>
                    <a:pt x="2851" y="1109"/>
                  </a:cubicBezTo>
                  <a:cubicBezTo>
                    <a:pt x="2713" y="467"/>
                    <a:pt x="2060" y="1"/>
                    <a:pt x="1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3362500" y="1319763"/>
              <a:ext cx="75550" cy="70575"/>
            </a:xfrm>
            <a:custGeom>
              <a:avLst/>
              <a:gdLst/>
              <a:ahLst/>
              <a:cxnLst/>
              <a:rect l="l" t="t" r="r" b="b"/>
              <a:pathLst>
                <a:path w="3022" h="2823" extrusionOk="0">
                  <a:moveTo>
                    <a:pt x="1412" y="0"/>
                  </a:moveTo>
                  <a:cubicBezTo>
                    <a:pt x="1266" y="0"/>
                    <a:pt x="1121" y="24"/>
                    <a:pt x="983" y="74"/>
                  </a:cubicBezTo>
                  <a:lnTo>
                    <a:pt x="636" y="67"/>
                  </a:lnTo>
                  <a:cubicBezTo>
                    <a:pt x="341" y="428"/>
                    <a:pt x="85" y="848"/>
                    <a:pt x="53" y="1312"/>
                  </a:cubicBezTo>
                  <a:cubicBezTo>
                    <a:pt x="0" y="2090"/>
                    <a:pt x="710" y="2823"/>
                    <a:pt x="1480" y="2823"/>
                  </a:cubicBezTo>
                  <a:cubicBezTo>
                    <a:pt x="1509" y="2823"/>
                    <a:pt x="1539" y="2822"/>
                    <a:pt x="1568" y="2820"/>
                  </a:cubicBezTo>
                  <a:cubicBezTo>
                    <a:pt x="2373" y="2761"/>
                    <a:pt x="3021" y="1898"/>
                    <a:pt x="2851" y="1111"/>
                  </a:cubicBezTo>
                  <a:cubicBezTo>
                    <a:pt x="2713" y="465"/>
                    <a:pt x="2058" y="0"/>
                    <a:pt x="1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3143591" y="519534"/>
              <a:ext cx="73105" cy="70460"/>
            </a:xfrm>
            <a:custGeom>
              <a:avLst/>
              <a:gdLst/>
              <a:ahLst/>
              <a:cxnLst/>
              <a:rect l="l" t="t" r="r" b="b"/>
              <a:pathLst>
                <a:path w="1849" h="1782" extrusionOk="0">
                  <a:moveTo>
                    <a:pt x="928" y="333"/>
                  </a:moveTo>
                  <a:cubicBezTo>
                    <a:pt x="987" y="333"/>
                    <a:pt x="1049" y="344"/>
                    <a:pt x="1111" y="367"/>
                  </a:cubicBezTo>
                  <a:cubicBezTo>
                    <a:pt x="1266" y="430"/>
                    <a:pt x="1391" y="554"/>
                    <a:pt x="1429" y="697"/>
                  </a:cubicBezTo>
                  <a:cubicBezTo>
                    <a:pt x="1513" y="984"/>
                    <a:pt x="1304" y="1341"/>
                    <a:pt x="999" y="1445"/>
                  </a:cubicBezTo>
                  <a:cubicBezTo>
                    <a:pt x="937" y="1466"/>
                    <a:pt x="874" y="1477"/>
                    <a:pt x="814" y="1477"/>
                  </a:cubicBezTo>
                  <a:cubicBezTo>
                    <a:pt x="793" y="1477"/>
                    <a:pt x="773" y="1476"/>
                    <a:pt x="754" y="1473"/>
                  </a:cubicBezTo>
                  <a:cubicBezTo>
                    <a:pt x="514" y="1445"/>
                    <a:pt x="309" y="1199"/>
                    <a:pt x="306" y="935"/>
                  </a:cubicBezTo>
                  <a:cubicBezTo>
                    <a:pt x="306" y="742"/>
                    <a:pt x="407" y="540"/>
                    <a:pt x="566" y="398"/>
                  </a:cubicBezTo>
                  <a:cubicBezTo>
                    <a:pt x="589" y="410"/>
                    <a:pt x="614" y="416"/>
                    <a:pt x="638" y="416"/>
                  </a:cubicBezTo>
                  <a:cubicBezTo>
                    <a:pt x="666" y="416"/>
                    <a:pt x="693" y="408"/>
                    <a:pt x="719" y="391"/>
                  </a:cubicBezTo>
                  <a:cubicBezTo>
                    <a:pt x="779" y="352"/>
                    <a:pt x="851" y="333"/>
                    <a:pt x="928" y="333"/>
                  </a:cubicBezTo>
                  <a:close/>
                  <a:moveTo>
                    <a:pt x="660" y="0"/>
                  </a:moveTo>
                  <a:cubicBezTo>
                    <a:pt x="637" y="0"/>
                    <a:pt x="613" y="6"/>
                    <a:pt x="591" y="17"/>
                  </a:cubicBezTo>
                  <a:cubicBezTo>
                    <a:pt x="230" y="204"/>
                    <a:pt x="1" y="568"/>
                    <a:pt x="5" y="939"/>
                  </a:cubicBezTo>
                  <a:cubicBezTo>
                    <a:pt x="8" y="1355"/>
                    <a:pt x="330" y="1729"/>
                    <a:pt x="719" y="1775"/>
                  </a:cubicBezTo>
                  <a:cubicBezTo>
                    <a:pt x="750" y="1778"/>
                    <a:pt x="778" y="1782"/>
                    <a:pt x="809" y="1782"/>
                  </a:cubicBezTo>
                  <a:cubicBezTo>
                    <a:pt x="903" y="1782"/>
                    <a:pt x="999" y="1764"/>
                    <a:pt x="1096" y="1729"/>
                  </a:cubicBezTo>
                  <a:cubicBezTo>
                    <a:pt x="1561" y="1574"/>
                    <a:pt x="1849" y="1060"/>
                    <a:pt x="1721" y="613"/>
                  </a:cubicBezTo>
                  <a:cubicBezTo>
                    <a:pt x="1655" y="377"/>
                    <a:pt x="1468" y="180"/>
                    <a:pt x="1218" y="86"/>
                  </a:cubicBezTo>
                  <a:cubicBezTo>
                    <a:pt x="1123" y="49"/>
                    <a:pt x="1025" y="30"/>
                    <a:pt x="930" y="30"/>
                  </a:cubicBezTo>
                  <a:cubicBezTo>
                    <a:pt x="875" y="30"/>
                    <a:pt x="822" y="36"/>
                    <a:pt x="770" y="48"/>
                  </a:cubicBezTo>
                  <a:cubicBezTo>
                    <a:pt x="742" y="17"/>
                    <a:pt x="702" y="0"/>
                    <a:pt x="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9"/>
          <p:cNvGrpSpPr/>
          <p:nvPr/>
        </p:nvGrpSpPr>
        <p:grpSpPr>
          <a:xfrm rot="-6576024" flipH="1">
            <a:off x="392430" y="163413"/>
            <a:ext cx="253846" cy="217336"/>
            <a:chOff x="5104850" y="782400"/>
            <a:chExt cx="119700" cy="102475"/>
          </a:xfrm>
        </p:grpSpPr>
        <p:sp>
          <p:nvSpPr>
            <p:cNvPr id="548" name="Google Shape;548;p9"/>
            <p:cNvSpPr/>
            <p:nvPr/>
          </p:nvSpPr>
          <p:spPr>
            <a:xfrm>
              <a:off x="5142725" y="805700"/>
              <a:ext cx="81825" cy="79175"/>
            </a:xfrm>
            <a:custGeom>
              <a:avLst/>
              <a:gdLst/>
              <a:ahLst/>
              <a:cxnLst/>
              <a:rect l="l" t="t" r="r" b="b"/>
              <a:pathLst>
                <a:path w="3273" h="3167" extrusionOk="0">
                  <a:moveTo>
                    <a:pt x="1650" y="363"/>
                  </a:moveTo>
                  <a:cubicBezTo>
                    <a:pt x="1783" y="363"/>
                    <a:pt x="1920" y="389"/>
                    <a:pt x="2056" y="442"/>
                  </a:cubicBezTo>
                  <a:cubicBezTo>
                    <a:pt x="2403" y="573"/>
                    <a:pt x="2674" y="853"/>
                    <a:pt x="2764" y="1170"/>
                  </a:cubicBezTo>
                  <a:cubicBezTo>
                    <a:pt x="2940" y="1807"/>
                    <a:pt x="2511" y="2563"/>
                    <a:pt x="1838" y="2792"/>
                  </a:cubicBezTo>
                  <a:cubicBezTo>
                    <a:pt x="1696" y="2840"/>
                    <a:pt x="1552" y="2864"/>
                    <a:pt x="1417" y="2864"/>
                  </a:cubicBezTo>
                  <a:cubicBezTo>
                    <a:pt x="1377" y="2864"/>
                    <a:pt x="1339" y="2862"/>
                    <a:pt x="1301" y="2858"/>
                  </a:cubicBezTo>
                  <a:cubicBezTo>
                    <a:pt x="767" y="2795"/>
                    <a:pt x="316" y="2255"/>
                    <a:pt x="309" y="1675"/>
                  </a:cubicBezTo>
                  <a:cubicBezTo>
                    <a:pt x="306" y="1218"/>
                    <a:pt x="559" y="749"/>
                    <a:pt x="957" y="445"/>
                  </a:cubicBezTo>
                  <a:cubicBezTo>
                    <a:pt x="957" y="448"/>
                    <a:pt x="961" y="448"/>
                    <a:pt x="961" y="452"/>
                  </a:cubicBezTo>
                  <a:cubicBezTo>
                    <a:pt x="989" y="496"/>
                    <a:pt x="1038" y="520"/>
                    <a:pt x="1089" y="520"/>
                  </a:cubicBezTo>
                  <a:cubicBezTo>
                    <a:pt x="1117" y="520"/>
                    <a:pt x="1146" y="513"/>
                    <a:pt x="1172" y="496"/>
                  </a:cubicBezTo>
                  <a:cubicBezTo>
                    <a:pt x="1312" y="408"/>
                    <a:pt x="1477" y="363"/>
                    <a:pt x="1650" y="363"/>
                  </a:cubicBezTo>
                  <a:close/>
                  <a:moveTo>
                    <a:pt x="1134" y="1"/>
                  </a:moveTo>
                  <a:cubicBezTo>
                    <a:pt x="1111" y="1"/>
                    <a:pt x="1087" y="6"/>
                    <a:pt x="1065" y="18"/>
                  </a:cubicBezTo>
                  <a:cubicBezTo>
                    <a:pt x="427" y="354"/>
                    <a:pt x="0" y="1020"/>
                    <a:pt x="7" y="1679"/>
                  </a:cubicBezTo>
                  <a:cubicBezTo>
                    <a:pt x="11" y="2413"/>
                    <a:pt x="576" y="3079"/>
                    <a:pt x="1266" y="3159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8" y="3166"/>
                    <a:pt x="1762" y="3138"/>
                    <a:pt x="1935" y="3079"/>
                  </a:cubicBezTo>
                  <a:cubicBezTo>
                    <a:pt x="2749" y="2802"/>
                    <a:pt x="3273" y="1869"/>
                    <a:pt x="3055" y="1090"/>
                  </a:cubicBezTo>
                  <a:cubicBezTo>
                    <a:pt x="2937" y="674"/>
                    <a:pt x="2604" y="327"/>
                    <a:pt x="2164" y="157"/>
                  </a:cubicBezTo>
                  <a:cubicBezTo>
                    <a:pt x="1993" y="92"/>
                    <a:pt x="1819" y="59"/>
                    <a:pt x="1651" y="59"/>
                  </a:cubicBezTo>
                  <a:cubicBezTo>
                    <a:pt x="1523" y="59"/>
                    <a:pt x="1398" y="78"/>
                    <a:pt x="1280" y="115"/>
                  </a:cubicBezTo>
                  <a:cubicBezTo>
                    <a:pt x="1280" y="105"/>
                    <a:pt x="1273" y="91"/>
                    <a:pt x="1269" y="80"/>
                  </a:cubicBezTo>
                  <a:cubicBezTo>
                    <a:pt x="1240" y="30"/>
                    <a:pt x="1188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5104850" y="782400"/>
              <a:ext cx="81850" cy="79150"/>
            </a:xfrm>
            <a:custGeom>
              <a:avLst/>
              <a:gdLst/>
              <a:ahLst/>
              <a:cxnLst/>
              <a:rect l="l" t="t" r="r" b="b"/>
              <a:pathLst>
                <a:path w="3274" h="3166" extrusionOk="0">
                  <a:moveTo>
                    <a:pt x="1650" y="362"/>
                  </a:moveTo>
                  <a:cubicBezTo>
                    <a:pt x="1783" y="362"/>
                    <a:pt x="1920" y="388"/>
                    <a:pt x="2056" y="441"/>
                  </a:cubicBezTo>
                  <a:cubicBezTo>
                    <a:pt x="2403" y="572"/>
                    <a:pt x="2674" y="854"/>
                    <a:pt x="2763" y="1169"/>
                  </a:cubicBezTo>
                  <a:cubicBezTo>
                    <a:pt x="2941" y="1806"/>
                    <a:pt x="2507" y="2562"/>
                    <a:pt x="1838" y="2791"/>
                  </a:cubicBezTo>
                  <a:cubicBezTo>
                    <a:pt x="1696" y="2840"/>
                    <a:pt x="1552" y="2863"/>
                    <a:pt x="1417" y="2863"/>
                  </a:cubicBezTo>
                  <a:cubicBezTo>
                    <a:pt x="1377" y="2863"/>
                    <a:pt x="1338" y="2861"/>
                    <a:pt x="1301" y="2857"/>
                  </a:cubicBezTo>
                  <a:cubicBezTo>
                    <a:pt x="767" y="2795"/>
                    <a:pt x="312" y="2254"/>
                    <a:pt x="309" y="1675"/>
                  </a:cubicBezTo>
                  <a:cubicBezTo>
                    <a:pt x="306" y="1217"/>
                    <a:pt x="559" y="750"/>
                    <a:pt x="957" y="444"/>
                  </a:cubicBezTo>
                  <a:cubicBezTo>
                    <a:pt x="957" y="447"/>
                    <a:pt x="961" y="447"/>
                    <a:pt x="961" y="451"/>
                  </a:cubicBezTo>
                  <a:cubicBezTo>
                    <a:pt x="990" y="495"/>
                    <a:pt x="1038" y="520"/>
                    <a:pt x="1088" y="520"/>
                  </a:cubicBezTo>
                  <a:cubicBezTo>
                    <a:pt x="1116" y="520"/>
                    <a:pt x="1144" y="512"/>
                    <a:pt x="1169" y="496"/>
                  </a:cubicBezTo>
                  <a:cubicBezTo>
                    <a:pt x="1310" y="407"/>
                    <a:pt x="1476" y="362"/>
                    <a:pt x="1650" y="362"/>
                  </a:cubicBezTo>
                  <a:close/>
                  <a:moveTo>
                    <a:pt x="1133" y="1"/>
                  </a:moveTo>
                  <a:cubicBezTo>
                    <a:pt x="1109" y="1"/>
                    <a:pt x="1084" y="6"/>
                    <a:pt x="1061" y="17"/>
                  </a:cubicBezTo>
                  <a:cubicBezTo>
                    <a:pt x="427" y="354"/>
                    <a:pt x="0" y="1020"/>
                    <a:pt x="8" y="1678"/>
                  </a:cubicBezTo>
                  <a:cubicBezTo>
                    <a:pt x="11" y="2414"/>
                    <a:pt x="576" y="3079"/>
                    <a:pt x="1266" y="3158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9" y="3166"/>
                    <a:pt x="1762" y="3137"/>
                    <a:pt x="1935" y="3079"/>
                  </a:cubicBezTo>
                  <a:cubicBezTo>
                    <a:pt x="2749" y="2801"/>
                    <a:pt x="3274" y="1873"/>
                    <a:pt x="3055" y="1089"/>
                  </a:cubicBezTo>
                  <a:cubicBezTo>
                    <a:pt x="2937" y="673"/>
                    <a:pt x="2604" y="326"/>
                    <a:pt x="2164" y="156"/>
                  </a:cubicBezTo>
                  <a:cubicBezTo>
                    <a:pt x="1992" y="91"/>
                    <a:pt x="1818" y="59"/>
                    <a:pt x="1650" y="59"/>
                  </a:cubicBezTo>
                  <a:cubicBezTo>
                    <a:pt x="1522" y="59"/>
                    <a:pt x="1398" y="77"/>
                    <a:pt x="1280" y="115"/>
                  </a:cubicBezTo>
                  <a:cubicBezTo>
                    <a:pt x="1277" y="105"/>
                    <a:pt x="1273" y="91"/>
                    <a:pt x="1266" y="80"/>
                  </a:cubicBezTo>
                  <a:cubicBezTo>
                    <a:pt x="1239" y="29"/>
                    <a:pt x="1187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0" name="Google Shape;550;p9"/>
          <p:cNvSpPr txBox="1">
            <a:spLocks noGrp="1"/>
          </p:cNvSpPr>
          <p:nvPr>
            <p:ph type="title"/>
          </p:nvPr>
        </p:nvSpPr>
        <p:spPr>
          <a:xfrm>
            <a:off x="2614000" y="1635550"/>
            <a:ext cx="3916200" cy="94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1" name="Google Shape;551;p9"/>
          <p:cNvSpPr txBox="1">
            <a:spLocks noGrp="1"/>
          </p:cNvSpPr>
          <p:nvPr>
            <p:ph type="subTitle" idx="1"/>
          </p:nvPr>
        </p:nvSpPr>
        <p:spPr>
          <a:xfrm>
            <a:off x="2613950" y="3040450"/>
            <a:ext cx="3916200" cy="8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0" name="Google Shape;770;p14"/>
          <p:cNvGrpSpPr/>
          <p:nvPr/>
        </p:nvGrpSpPr>
        <p:grpSpPr>
          <a:xfrm>
            <a:off x="-120875" y="-136050"/>
            <a:ext cx="9385800" cy="5415600"/>
            <a:chOff x="-120875" y="-136050"/>
            <a:chExt cx="9385800" cy="5415600"/>
          </a:xfrm>
        </p:grpSpPr>
        <p:cxnSp>
          <p:nvCxnSpPr>
            <p:cNvPr id="771" name="Google Shape;771;p14"/>
            <p:cNvCxnSpPr/>
            <p:nvPr/>
          </p:nvCxnSpPr>
          <p:spPr>
            <a:xfrm>
              <a:off x="4107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14"/>
            <p:cNvCxnSpPr/>
            <p:nvPr/>
          </p:nvCxnSpPr>
          <p:spPr>
            <a:xfrm>
              <a:off x="8488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14"/>
            <p:cNvCxnSpPr/>
            <p:nvPr/>
          </p:nvCxnSpPr>
          <p:spPr>
            <a:xfrm>
              <a:off x="12868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14"/>
            <p:cNvCxnSpPr/>
            <p:nvPr/>
          </p:nvCxnSpPr>
          <p:spPr>
            <a:xfrm>
              <a:off x="17248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14"/>
            <p:cNvCxnSpPr/>
            <p:nvPr/>
          </p:nvCxnSpPr>
          <p:spPr>
            <a:xfrm>
              <a:off x="21628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14"/>
            <p:cNvCxnSpPr/>
            <p:nvPr/>
          </p:nvCxnSpPr>
          <p:spPr>
            <a:xfrm>
              <a:off x="26009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14"/>
            <p:cNvCxnSpPr/>
            <p:nvPr/>
          </p:nvCxnSpPr>
          <p:spPr>
            <a:xfrm>
              <a:off x="30389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14"/>
            <p:cNvCxnSpPr/>
            <p:nvPr/>
          </p:nvCxnSpPr>
          <p:spPr>
            <a:xfrm>
              <a:off x="34769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14"/>
            <p:cNvCxnSpPr/>
            <p:nvPr/>
          </p:nvCxnSpPr>
          <p:spPr>
            <a:xfrm>
              <a:off x="39149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Google Shape;780;p14"/>
            <p:cNvCxnSpPr/>
            <p:nvPr/>
          </p:nvCxnSpPr>
          <p:spPr>
            <a:xfrm>
              <a:off x="43530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14"/>
            <p:cNvCxnSpPr/>
            <p:nvPr/>
          </p:nvCxnSpPr>
          <p:spPr>
            <a:xfrm>
              <a:off x="47910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14"/>
            <p:cNvCxnSpPr/>
            <p:nvPr/>
          </p:nvCxnSpPr>
          <p:spPr>
            <a:xfrm>
              <a:off x="52290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14"/>
            <p:cNvCxnSpPr/>
            <p:nvPr/>
          </p:nvCxnSpPr>
          <p:spPr>
            <a:xfrm>
              <a:off x="56670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14"/>
            <p:cNvCxnSpPr/>
            <p:nvPr/>
          </p:nvCxnSpPr>
          <p:spPr>
            <a:xfrm>
              <a:off x="61051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14"/>
            <p:cNvCxnSpPr/>
            <p:nvPr/>
          </p:nvCxnSpPr>
          <p:spPr>
            <a:xfrm>
              <a:off x="65431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14"/>
            <p:cNvCxnSpPr/>
            <p:nvPr/>
          </p:nvCxnSpPr>
          <p:spPr>
            <a:xfrm>
              <a:off x="69811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14"/>
            <p:cNvCxnSpPr/>
            <p:nvPr/>
          </p:nvCxnSpPr>
          <p:spPr>
            <a:xfrm>
              <a:off x="74191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14"/>
            <p:cNvCxnSpPr/>
            <p:nvPr/>
          </p:nvCxnSpPr>
          <p:spPr>
            <a:xfrm>
              <a:off x="78572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14"/>
            <p:cNvCxnSpPr/>
            <p:nvPr/>
          </p:nvCxnSpPr>
          <p:spPr>
            <a:xfrm>
              <a:off x="82952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14"/>
            <p:cNvCxnSpPr/>
            <p:nvPr/>
          </p:nvCxnSpPr>
          <p:spPr>
            <a:xfrm>
              <a:off x="87332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14"/>
            <p:cNvCxnSpPr/>
            <p:nvPr/>
          </p:nvCxnSpPr>
          <p:spPr>
            <a:xfrm>
              <a:off x="4572025" y="-42780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14"/>
            <p:cNvCxnSpPr/>
            <p:nvPr/>
          </p:nvCxnSpPr>
          <p:spPr>
            <a:xfrm>
              <a:off x="4572025" y="-38400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14"/>
            <p:cNvCxnSpPr/>
            <p:nvPr/>
          </p:nvCxnSpPr>
          <p:spPr>
            <a:xfrm>
              <a:off x="4572025" y="-34020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14"/>
            <p:cNvCxnSpPr/>
            <p:nvPr/>
          </p:nvCxnSpPr>
          <p:spPr>
            <a:xfrm>
              <a:off x="4572025" y="-29640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14"/>
            <p:cNvCxnSpPr/>
            <p:nvPr/>
          </p:nvCxnSpPr>
          <p:spPr>
            <a:xfrm>
              <a:off x="4572025" y="-25259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6" name="Google Shape;796;p14"/>
            <p:cNvCxnSpPr/>
            <p:nvPr/>
          </p:nvCxnSpPr>
          <p:spPr>
            <a:xfrm>
              <a:off x="4572025" y="-20879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14"/>
            <p:cNvCxnSpPr/>
            <p:nvPr/>
          </p:nvCxnSpPr>
          <p:spPr>
            <a:xfrm>
              <a:off x="4572025" y="-16499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14"/>
            <p:cNvCxnSpPr/>
            <p:nvPr/>
          </p:nvCxnSpPr>
          <p:spPr>
            <a:xfrm>
              <a:off x="4572025" y="-12119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" name="Google Shape;799;p14"/>
            <p:cNvCxnSpPr/>
            <p:nvPr/>
          </p:nvCxnSpPr>
          <p:spPr>
            <a:xfrm>
              <a:off x="4572025" y="-7738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14"/>
            <p:cNvCxnSpPr/>
            <p:nvPr/>
          </p:nvCxnSpPr>
          <p:spPr>
            <a:xfrm>
              <a:off x="4572025" y="-3358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14"/>
            <p:cNvCxnSpPr/>
            <p:nvPr/>
          </p:nvCxnSpPr>
          <p:spPr>
            <a:xfrm>
              <a:off x="4572025" y="1021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2" name="Google Shape;802;p14"/>
          <p:cNvSpPr/>
          <p:nvPr/>
        </p:nvSpPr>
        <p:spPr>
          <a:xfrm>
            <a:off x="7338110" y="-23270"/>
            <a:ext cx="1805930" cy="1103674"/>
          </a:xfrm>
          <a:custGeom>
            <a:avLst/>
            <a:gdLst/>
            <a:ahLst/>
            <a:cxnLst/>
            <a:rect l="l" t="t" r="r" b="b"/>
            <a:pathLst>
              <a:path w="51440" h="31437" extrusionOk="0">
                <a:moveTo>
                  <a:pt x="51440" y="0"/>
                </a:moveTo>
                <a:lnTo>
                  <a:pt x="2368" y="360"/>
                </a:lnTo>
                <a:cubicBezTo>
                  <a:pt x="4510" y="748"/>
                  <a:pt x="5991" y="2928"/>
                  <a:pt x="6168" y="5098"/>
                </a:cubicBezTo>
                <a:cubicBezTo>
                  <a:pt x="6344" y="7268"/>
                  <a:pt x="5483" y="9393"/>
                  <a:pt x="4409" y="11290"/>
                </a:cubicBezTo>
                <a:cubicBezTo>
                  <a:pt x="3336" y="13183"/>
                  <a:pt x="2032" y="14958"/>
                  <a:pt x="1187" y="16966"/>
                </a:cubicBezTo>
                <a:cubicBezTo>
                  <a:pt x="537" y="18520"/>
                  <a:pt x="173" y="20188"/>
                  <a:pt x="84" y="21870"/>
                </a:cubicBezTo>
                <a:cubicBezTo>
                  <a:pt x="0" y="23438"/>
                  <a:pt x="163" y="25044"/>
                  <a:pt x="807" y="26477"/>
                </a:cubicBezTo>
                <a:cubicBezTo>
                  <a:pt x="1977" y="29076"/>
                  <a:pt x="4662" y="30792"/>
                  <a:pt x="7473" y="31273"/>
                </a:cubicBezTo>
                <a:cubicBezTo>
                  <a:pt x="8124" y="31385"/>
                  <a:pt x="8781" y="31437"/>
                  <a:pt x="9438" y="31437"/>
                </a:cubicBezTo>
                <a:cubicBezTo>
                  <a:pt x="11616" y="31437"/>
                  <a:pt x="13799" y="30868"/>
                  <a:pt x="15816" y="30017"/>
                </a:cubicBezTo>
                <a:cubicBezTo>
                  <a:pt x="18444" y="28909"/>
                  <a:pt x="20842" y="27342"/>
                  <a:pt x="23264" y="25836"/>
                </a:cubicBezTo>
                <a:cubicBezTo>
                  <a:pt x="27830" y="23002"/>
                  <a:pt x="32557" y="20357"/>
                  <a:pt x="37631" y="18589"/>
                </a:cubicBezTo>
                <a:cubicBezTo>
                  <a:pt x="41460" y="17250"/>
                  <a:pt x="45511" y="16424"/>
                  <a:pt x="49557" y="16424"/>
                </a:cubicBezTo>
                <a:cubicBezTo>
                  <a:pt x="50185" y="16424"/>
                  <a:pt x="50813" y="16444"/>
                  <a:pt x="51440" y="16485"/>
                </a:cubicBezTo>
                <a:lnTo>
                  <a:pt x="514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14"/>
          <p:cNvSpPr/>
          <p:nvPr/>
        </p:nvSpPr>
        <p:spPr>
          <a:xfrm flipH="1">
            <a:off x="43" y="4262050"/>
            <a:ext cx="2213168" cy="881433"/>
          </a:xfrm>
          <a:custGeom>
            <a:avLst/>
            <a:gdLst/>
            <a:ahLst/>
            <a:cxnLst/>
            <a:rect l="l" t="t" r="r" b="b"/>
            <a:pathLst>
              <a:path w="48716" h="19402" extrusionOk="0">
                <a:moveTo>
                  <a:pt x="48716" y="0"/>
                </a:moveTo>
                <a:cubicBezTo>
                  <a:pt x="44289" y="3195"/>
                  <a:pt x="39621" y="6191"/>
                  <a:pt x="34287" y="7161"/>
                </a:cubicBezTo>
                <a:cubicBezTo>
                  <a:pt x="32090" y="7558"/>
                  <a:pt x="29858" y="7595"/>
                  <a:pt x="27621" y="7595"/>
                </a:cubicBezTo>
                <a:cubicBezTo>
                  <a:pt x="27117" y="7595"/>
                  <a:pt x="26613" y="7593"/>
                  <a:pt x="26109" y="7593"/>
                </a:cubicBezTo>
                <a:cubicBezTo>
                  <a:pt x="25152" y="7593"/>
                  <a:pt x="24196" y="7600"/>
                  <a:pt x="23243" y="7638"/>
                </a:cubicBezTo>
                <a:cubicBezTo>
                  <a:pt x="15993" y="7929"/>
                  <a:pt x="8624" y="10230"/>
                  <a:pt x="3302" y="15162"/>
                </a:cubicBezTo>
                <a:cubicBezTo>
                  <a:pt x="1979" y="16384"/>
                  <a:pt x="783" y="17779"/>
                  <a:pt x="0" y="19402"/>
                </a:cubicBezTo>
                <a:lnTo>
                  <a:pt x="48716" y="19305"/>
                </a:lnTo>
                <a:lnTo>
                  <a:pt x="4871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14"/>
          <p:cNvSpPr/>
          <p:nvPr/>
        </p:nvSpPr>
        <p:spPr>
          <a:xfrm flipH="1">
            <a:off x="211075" y="901975"/>
            <a:ext cx="172674" cy="171203"/>
          </a:xfrm>
          <a:custGeom>
            <a:avLst/>
            <a:gdLst/>
            <a:ahLst/>
            <a:cxnLst/>
            <a:rect l="l" t="t" r="r" b="b"/>
            <a:pathLst>
              <a:path w="2993" h="2967" extrusionOk="0">
                <a:moveTo>
                  <a:pt x="1297" y="328"/>
                </a:moveTo>
                <a:cubicBezTo>
                  <a:pt x="1748" y="619"/>
                  <a:pt x="2188" y="938"/>
                  <a:pt x="2604" y="1278"/>
                </a:cubicBezTo>
                <a:cubicBezTo>
                  <a:pt x="2684" y="1344"/>
                  <a:pt x="2687" y="1365"/>
                  <a:pt x="2687" y="1368"/>
                </a:cubicBezTo>
                <a:cubicBezTo>
                  <a:pt x="2687" y="1386"/>
                  <a:pt x="2646" y="1434"/>
                  <a:pt x="2632" y="1448"/>
                </a:cubicBezTo>
                <a:lnTo>
                  <a:pt x="1668" y="2595"/>
                </a:lnTo>
                <a:cubicBezTo>
                  <a:pt x="1245" y="2197"/>
                  <a:pt x="760" y="1770"/>
                  <a:pt x="375" y="1451"/>
                </a:cubicBezTo>
                <a:lnTo>
                  <a:pt x="1131" y="595"/>
                </a:lnTo>
                <a:cubicBezTo>
                  <a:pt x="1186" y="533"/>
                  <a:pt x="1218" y="470"/>
                  <a:pt x="1245" y="415"/>
                </a:cubicBezTo>
                <a:cubicBezTo>
                  <a:pt x="1260" y="384"/>
                  <a:pt x="1273" y="359"/>
                  <a:pt x="1297" y="328"/>
                </a:cubicBezTo>
                <a:close/>
                <a:moveTo>
                  <a:pt x="1275" y="0"/>
                </a:moveTo>
                <a:cubicBezTo>
                  <a:pt x="1267" y="0"/>
                  <a:pt x="1258" y="1"/>
                  <a:pt x="1249" y="2"/>
                </a:cubicBezTo>
                <a:cubicBezTo>
                  <a:pt x="1159" y="16"/>
                  <a:pt x="1106" y="78"/>
                  <a:pt x="1082" y="109"/>
                </a:cubicBezTo>
                <a:cubicBezTo>
                  <a:pt x="1027" y="172"/>
                  <a:pt x="999" y="231"/>
                  <a:pt x="975" y="283"/>
                </a:cubicBezTo>
                <a:cubicBezTo>
                  <a:pt x="951" y="325"/>
                  <a:pt x="933" y="363"/>
                  <a:pt x="902" y="394"/>
                </a:cubicBezTo>
                <a:lnTo>
                  <a:pt x="42" y="1368"/>
                </a:lnTo>
                <a:cubicBezTo>
                  <a:pt x="15" y="1399"/>
                  <a:pt x="1" y="1440"/>
                  <a:pt x="4" y="1482"/>
                </a:cubicBezTo>
                <a:cubicBezTo>
                  <a:pt x="7" y="1524"/>
                  <a:pt x="28" y="1562"/>
                  <a:pt x="63" y="1586"/>
                </a:cubicBezTo>
                <a:cubicBezTo>
                  <a:pt x="493" y="1936"/>
                  <a:pt x="1089" y="2460"/>
                  <a:pt x="1578" y="2925"/>
                </a:cubicBezTo>
                <a:cubicBezTo>
                  <a:pt x="1606" y="2952"/>
                  <a:pt x="1644" y="2966"/>
                  <a:pt x="1682" y="2966"/>
                </a:cubicBezTo>
                <a:lnTo>
                  <a:pt x="1689" y="2966"/>
                </a:lnTo>
                <a:cubicBezTo>
                  <a:pt x="1730" y="2963"/>
                  <a:pt x="1772" y="2946"/>
                  <a:pt x="1796" y="2914"/>
                </a:cubicBezTo>
                <a:lnTo>
                  <a:pt x="2865" y="1642"/>
                </a:lnTo>
                <a:cubicBezTo>
                  <a:pt x="2913" y="1590"/>
                  <a:pt x="2989" y="1496"/>
                  <a:pt x="2989" y="1375"/>
                </a:cubicBezTo>
                <a:cubicBezTo>
                  <a:pt x="2993" y="1205"/>
                  <a:pt x="2857" y="1094"/>
                  <a:pt x="2795" y="1042"/>
                </a:cubicBezTo>
                <a:cubicBezTo>
                  <a:pt x="2362" y="688"/>
                  <a:pt x="1904" y="359"/>
                  <a:pt x="1433" y="54"/>
                </a:cubicBezTo>
                <a:cubicBezTo>
                  <a:pt x="1404" y="36"/>
                  <a:pt x="1349" y="0"/>
                  <a:pt x="12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" name="Google Shape;805;p14"/>
          <p:cNvGrpSpPr/>
          <p:nvPr/>
        </p:nvGrpSpPr>
        <p:grpSpPr>
          <a:xfrm flipH="1">
            <a:off x="8559319" y="363498"/>
            <a:ext cx="289903" cy="263159"/>
            <a:chOff x="6114025" y="1773875"/>
            <a:chExt cx="124550" cy="113075"/>
          </a:xfrm>
        </p:grpSpPr>
        <p:sp>
          <p:nvSpPr>
            <p:cNvPr id="806" name="Google Shape;806;p14"/>
            <p:cNvSpPr/>
            <p:nvPr/>
          </p:nvSpPr>
          <p:spPr>
            <a:xfrm>
              <a:off x="6135775" y="1773875"/>
              <a:ext cx="88950" cy="113075"/>
            </a:xfrm>
            <a:custGeom>
              <a:avLst/>
              <a:gdLst/>
              <a:ahLst/>
              <a:cxnLst/>
              <a:rect l="l" t="t" r="r" b="b"/>
              <a:pathLst>
                <a:path w="3558" h="4523" extrusionOk="0">
                  <a:moveTo>
                    <a:pt x="2545" y="345"/>
                  </a:moveTo>
                  <a:cubicBezTo>
                    <a:pt x="2656" y="407"/>
                    <a:pt x="2764" y="473"/>
                    <a:pt x="2875" y="542"/>
                  </a:cubicBezTo>
                  <a:cubicBezTo>
                    <a:pt x="2975" y="608"/>
                    <a:pt x="3083" y="674"/>
                    <a:pt x="3193" y="737"/>
                  </a:cubicBezTo>
                  <a:cubicBezTo>
                    <a:pt x="2635" y="1738"/>
                    <a:pt x="1311" y="3828"/>
                    <a:pt x="1009" y="4193"/>
                  </a:cubicBezTo>
                  <a:cubicBezTo>
                    <a:pt x="712" y="4081"/>
                    <a:pt x="590" y="3995"/>
                    <a:pt x="358" y="3801"/>
                  </a:cubicBezTo>
                  <a:cubicBezTo>
                    <a:pt x="968" y="2584"/>
                    <a:pt x="1707" y="1419"/>
                    <a:pt x="2545" y="345"/>
                  </a:cubicBezTo>
                  <a:close/>
                  <a:moveTo>
                    <a:pt x="2505" y="0"/>
                  </a:moveTo>
                  <a:cubicBezTo>
                    <a:pt x="2461" y="0"/>
                    <a:pt x="2419" y="21"/>
                    <a:pt x="2390" y="57"/>
                  </a:cubicBezTo>
                  <a:cubicBezTo>
                    <a:pt x="1474" y="1207"/>
                    <a:pt x="684" y="2459"/>
                    <a:pt x="32" y="3773"/>
                  </a:cubicBezTo>
                  <a:cubicBezTo>
                    <a:pt x="1" y="3836"/>
                    <a:pt x="18" y="3912"/>
                    <a:pt x="70" y="3957"/>
                  </a:cubicBezTo>
                  <a:cubicBezTo>
                    <a:pt x="427" y="4255"/>
                    <a:pt x="563" y="4359"/>
                    <a:pt x="992" y="4508"/>
                  </a:cubicBezTo>
                  <a:cubicBezTo>
                    <a:pt x="1013" y="4515"/>
                    <a:pt x="1030" y="4522"/>
                    <a:pt x="1051" y="4522"/>
                  </a:cubicBezTo>
                  <a:cubicBezTo>
                    <a:pt x="1166" y="4522"/>
                    <a:pt x="1332" y="4324"/>
                    <a:pt x="2188" y="2979"/>
                  </a:cubicBezTo>
                  <a:cubicBezTo>
                    <a:pt x="2739" y="2113"/>
                    <a:pt x="3280" y="1215"/>
                    <a:pt x="3534" y="747"/>
                  </a:cubicBezTo>
                  <a:cubicBezTo>
                    <a:pt x="3555" y="712"/>
                    <a:pt x="3558" y="670"/>
                    <a:pt x="3544" y="633"/>
                  </a:cubicBezTo>
                  <a:cubicBezTo>
                    <a:pt x="3534" y="591"/>
                    <a:pt x="3505" y="559"/>
                    <a:pt x="3471" y="542"/>
                  </a:cubicBezTo>
                  <a:cubicBezTo>
                    <a:pt x="3322" y="466"/>
                    <a:pt x="3180" y="375"/>
                    <a:pt x="3035" y="286"/>
                  </a:cubicBezTo>
                  <a:cubicBezTo>
                    <a:pt x="2889" y="196"/>
                    <a:pt x="2736" y="98"/>
                    <a:pt x="2577" y="19"/>
                  </a:cubicBezTo>
                  <a:cubicBezTo>
                    <a:pt x="2554" y="6"/>
                    <a:pt x="2529" y="0"/>
                    <a:pt x="2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4"/>
            <p:cNvSpPr/>
            <p:nvPr/>
          </p:nvSpPr>
          <p:spPr>
            <a:xfrm>
              <a:off x="6114025" y="1781450"/>
              <a:ext cx="38875" cy="36850"/>
            </a:xfrm>
            <a:custGeom>
              <a:avLst/>
              <a:gdLst/>
              <a:ahLst/>
              <a:cxnLst/>
              <a:rect l="l" t="t" r="r" b="b"/>
              <a:pathLst>
                <a:path w="1555" h="1474" extrusionOk="0">
                  <a:moveTo>
                    <a:pt x="788" y="301"/>
                  </a:moveTo>
                  <a:cubicBezTo>
                    <a:pt x="898" y="301"/>
                    <a:pt x="985" y="360"/>
                    <a:pt x="1076" y="485"/>
                  </a:cubicBezTo>
                  <a:cubicBezTo>
                    <a:pt x="1196" y="655"/>
                    <a:pt x="1210" y="939"/>
                    <a:pt x="1034" y="1085"/>
                  </a:cubicBezTo>
                  <a:cubicBezTo>
                    <a:pt x="963" y="1142"/>
                    <a:pt x="870" y="1172"/>
                    <a:pt x="770" y="1172"/>
                  </a:cubicBezTo>
                  <a:cubicBezTo>
                    <a:pt x="743" y="1172"/>
                    <a:pt x="715" y="1169"/>
                    <a:pt x="687" y="1165"/>
                  </a:cubicBezTo>
                  <a:cubicBezTo>
                    <a:pt x="556" y="1141"/>
                    <a:pt x="447" y="1071"/>
                    <a:pt x="385" y="970"/>
                  </a:cubicBezTo>
                  <a:cubicBezTo>
                    <a:pt x="327" y="874"/>
                    <a:pt x="316" y="741"/>
                    <a:pt x="358" y="617"/>
                  </a:cubicBezTo>
                  <a:cubicBezTo>
                    <a:pt x="399" y="488"/>
                    <a:pt x="486" y="392"/>
                    <a:pt x="593" y="350"/>
                  </a:cubicBezTo>
                  <a:cubicBezTo>
                    <a:pt x="666" y="319"/>
                    <a:pt x="729" y="301"/>
                    <a:pt x="788" y="301"/>
                  </a:cubicBezTo>
                  <a:close/>
                  <a:moveTo>
                    <a:pt x="787" y="1"/>
                  </a:moveTo>
                  <a:cubicBezTo>
                    <a:pt x="689" y="1"/>
                    <a:pt x="586" y="24"/>
                    <a:pt x="476" y="69"/>
                  </a:cubicBezTo>
                  <a:cubicBezTo>
                    <a:pt x="289" y="146"/>
                    <a:pt x="140" y="312"/>
                    <a:pt x="70" y="523"/>
                  </a:cubicBezTo>
                  <a:cubicBezTo>
                    <a:pt x="1" y="731"/>
                    <a:pt x="21" y="954"/>
                    <a:pt x="125" y="1127"/>
                  </a:cubicBezTo>
                  <a:cubicBezTo>
                    <a:pt x="233" y="1303"/>
                    <a:pt x="417" y="1425"/>
                    <a:pt x="635" y="1463"/>
                  </a:cubicBezTo>
                  <a:cubicBezTo>
                    <a:pt x="680" y="1469"/>
                    <a:pt x="729" y="1474"/>
                    <a:pt x="774" y="1474"/>
                  </a:cubicBezTo>
                  <a:cubicBezTo>
                    <a:pt x="940" y="1474"/>
                    <a:pt x="1103" y="1421"/>
                    <a:pt x="1225" y="1317"/>
                  </a:cubicBezTo>
                  <a:cubicBezTo>
                    <a:pt x="1512" y="1085"/>
                    <a:pt x="1554" y="631"/>
                    <a:pt x="1321" y="309"/>
                  </a:cubicBezTo>
                  <a:cubicBezTo>
                    <a:pt x="1173" y="103"/>
                    <a:pt x="994" y="1"/>
                    <a:pt x="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4"/>
            <p:cNvSpPr/>
            <p:nvPr/>
          </p:nvSpPr>
          <p:spPr>
            <a:xfrm>
              <a:off x="6199825" y="1838050"/>
              <a:ext cx="38750" cy="36825"/>
            </a:xfrm>
            <a:custGeom>
              <a:avLst/>
              <a:gdLst/>
              <a:ahLst/>
              <a:cxnLst/>
              <a:rect l="l" t="t" r="r" b="b"/>
              <a:pathLst>
                <a:path w="1550" h="1473" extrusionOk="0">
                  <a:moveTo>
                    <a:pt x="785" y="301"/>
                  </a:moveTo>
                  <a:cubicBezTo>
                    <a:pt x="895" y="301"/>
                    <a:pt x="982" y="360"/>
                    <a:pt x="1072" y="485"/>
                  </a:cubicBezTo>
                  <a:cubicBezTo>
                    <a:pt x="1196" y="658"/>
                    <a:pt x="1207" y="939"/>
                    <a:pt x="1030" y="1085"/>
                  </a:cubicBezTo>
                  <a:cubicBezTo>
                    <a:pt x="959" y="1142"/>
                    <a:pt x="867" y="1172"/>
                    <a:pt x="767" y="1172"/>
                  </a:cubicBezTo>
                  <a:cubicBezTo>
                    <a:pt x="740" y="1172"/>
                    <a:pt x="712" y="1169"/>
                    <a:pt x="684" y="1165"/>
                  </a:cubicBezTo>
                  <a:cubicBezTo>
                    <a:pt x="552" y="1140"/>
                    <a:pt x="444" y="1071"/>
                    <a:pt x="385" y="970"/>
                  </a:cubicBezTo>
                  <a:cubicBezTo>
                    <a:pt x="327" y="874"/>
                    <a:pt x="316" y="745"/>
                    <a:pt x="358" y="617"/>
                  </a:cubicBezTo>
                  <a:cubicBezTo>
                    <a:pt x="399" y="492"/>
                    <a:pt x="483" y="391"/>
                    <a:pt x="590" y="349"/>
                  </a:cubicBezTo>
                  <a:cubicBezTo>
                    <a:pt x="663" y="319"/>
                    <a:pt x="729" y="301"/>
                    <a:pt x="785" y="301"/>
                  </a:cubicBezTo>
                  <a:close/>
                  <a:moveTo>
                    <a:pt x="784" y="1"/>
                  </a:moveTo>
                  <a:cubicBezTo>
                    <a:pt x="686" y="1"/>
                    <a:pt x="582" y="23"/>
                    <a:pt x="473" y="69"/>
                  </a:cubicBezTo>
                  <a:cubicBezTo>
                    <a:pt x="285" y="146"/>
                    <a:pt x="136" y="312"/>
                    <a:pt x="70" y="523"/>
                  </a:cubicBezTo>
                  <a:cubicBezTo>
                    <a:pt x="1" y="731"/>
                    <a:pt x="22" y="953"/>
                    <a:pt x="126" y="1127"/>
                  </a:cubicBezTo>
                  <a:cubicBezTo>
                    <a:pt x="230" y="1303"/>
                    <a:pt x="413" y="1424"/>
                    <a:pt x="631" y="1463"/>
                  </a:cubicBezTo>
                  <a:cubicBezTo>
                    <a:pt x="681" y="1469"/>
                    <a:pt x="725" y="1473"/>
                    <a:pt x="770" y="1473"/>
                  </a:cubicBezTo>
                  <a:cubicBezTo>
                    <a:pt x="940" y="1473"/>
                    <a:pt x="1100" y="1421"/>
                    <a:pt x="1225" y="1317"/>
                  </a:cubicBezTo>
                  <a:cubicBezTo>
                    <a:pt x="1508" y="1085"/>
                    <a:pt x="1550" y="631"/>
                    <a:pt x="1318" y="308"/>
                  </a:cubicBezTo>
                  <a:cubicBezTo>
                    <a:pt x="1170" y="103"/>
                    <a:pt x="991" y="1"/>
                    <a:pt x="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9" name="Google Shape;809;p14"/>
          <p:cNvSpPr/>
          <p:nvPr/>
        </p:nvSpPr>
        <p:spPr>
          <a:xfrm rot="607916" flipH="1">
            <a:off x="8669543" y="3118470"/>
            <a:ext cx="87265" cy="84112"/>
          </a:xfrm>
          <a:custGeom>
            <a:avLst/>
            <a:gdLst/>
            <a:ahLst/>
            <a:cxnLst/>
            <a:rect l="l" t="t" r="r" b="b"/>
            <a:pathLst>
              <a:path w="1849" h="1782" extrusionOk="0">
                <a:moveTo>
                  <a:pt x="928" y="333"/>
                </a:moveTo>
                <a:cubicBezTo>
                  <a:pt x="987" y="333"/>
                  <a:pt x="1049" y="344"/>
                  <a:pt x="1111" y="367"/>
                </a:cubicBezTo>
                <a:cubicBezTo>
                  <a:pt x="1266" y="430"/>
                  <a:pt x="1391" y="554"/>
                  <a:pt x="1429" y="697"/>
                </a:cubicBezTo>
                <a:cubicBezTo>
                  <a:pt x="1513" y="984"/>
                  <a:pt x="1304" y="1341"/>
                  <a:pt x="999" y="1445"/>
                </a:cubicBezTo>
                <a:cubicBezTo>
                  <a:pt x="937" y="1466"/>
                  <a:pt x="874" y="1477"/>
                  <a:pt x="814" y="1477"/>
                </a:cubicBezTo>
                <a:cubicBezTo>
                  <a:pt x="793" y="1477"/>
                  <a:pt x="773" y="1476"/>
                  <a:pt x="754" y="1473"/>
                </a:cubicBezTo>
                <a:cubicBezTo>
                  <a:pt x="514" y="1445"/>
                  <a:pt x="309" y="1199"/>
                  <a:pt x="306" y="935"/>
                </a:cubicBezTo>
                <a:cubicBezTo>
                  <a:pt x="306" y="742"/>
                  <a:pt x="407" y="540"/>
                  <a:pt x="566" y="398"/>
                </a:cubicBezTo>
                <a:cubicBezTo>
                  <a:pt x="589" y="410"/>
                  <a:pt x="614" y="416"/>
                  <a:pt x="638" y="416"/>
                </a:cubicBezTo>
                <a:cubicBezTo>
                  <a:pt x="666" y="416"/>
                  <a:pt x="693" y="408"/>
                  <a:pt x="719" y="391"/>
                </a:cubicBezTo>
                <a:cubicBezTo>
                  <a:pt x="779" y="352"/>
                  <a:pt x="851" y="333"/>
                  <a:pt x="928" y="333"/>
                </a:cubicBezTo>
                <a:close/>
                <a:moveTo>
                  <a:pt x="660" y="0"/>
                </a:moveTo>
                <a:cubicBezTo>
                  <a:pt x="637" y="0"/>
                  <a:pt x="613" y="6"/>
                  <a:pt x="591" y="17"/>
                </a:cubicBezTo>
                <a:cubicBezTo>
                  <a:pt x="230" y="204"/>
                  <a:pt x="1" y="568"/>
                  <a:pt x="5" y="939"/>
                </a:cubicBezTo>
                <a:cubicBezTo>
                  <a:pt x="8" y="1355"/>
                  <a:pt x="330" y="1729"/>
                  <a:pt x="719" y="1775"/>
                </a:cubicBezTo>
                <a:cubicBezTo>
                  <a:pt x="750" y="1778"/>
                  <a:pt x="778" y="1782"/>
                  <a:pt x="809" y="1782"/>
                </a:cubicBezTo>
                <a:cubicBezTo>
                  <a:pt x="903" y="1782"/>
                  <a:pt x="999" y="1764"/>
                  <a:pt x="1096" y="1729"/>
                </a:cubicBezTo>
                <a:cubicBezTo>
                  <a:pt x="1561" y="1574"/>
                  <a:pt x="1849" y="1060"/>
                  <a:pt x="1721" y="613"/>
                </a:cubicBezTo>
                <a:cubicBezTo>
                  <a:pt x="1655" y="377"/>
                  <a:pt x="1468" y="180"/>
                  <a:pt x="1218" y="86"/>
                </a:cubicBezTo>
                <a:cubicBezTo>
                  <a:pt x="1123" y="49"/>
                  <a:pt x="1025" y="30"/>
                  <a:pt x="930" y="30"/>
                </a:cubicBezTo>
                <a:cubicBezTo>
                  <a:pt x="875" y="30"/>
                  <a:pt x="822" y="36"/>
                  <a:pt x="770" y="48"/>
                </a:cubicBezTo>
                <a:cubicBezTo>
                  <a:pt x="742" y="17"/>
                  <a:pt x="702" y="0"/>
                  <a:pt x="6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0" name="Google Shape;810;p14"/>
          <p:cNvGrpSpPr/>
          <p:nvPr/>
        </p:nvGrpSpPr>
        <p:grpSpPr>
          <a:xfrm flipH="1">
            <a:off x="1221491" y="4685172"/>
            <a:ext cx="172676" cy="201431"/>
            <a:chOff x="4697384" y="716972"/>
            <a:chExt cx="429114" cy="500575"/>
          </a:xfrm>
        </p:grpSpPr>
        <p:sp>
          <p:nvSpPr>
            <p:cNvPr id="811" name="Google Shape;811;p14"/>
            <p:cNvSpPr/>
            <p:nvPr/>
          </p:nvSpPr>
          <p:spPr>
            <a:xfrm>
              <a:off x="4697384" y="833749"/>
              <a:ext cx="429114" cy="352599"/>
            </a:xfrm>
            <a:custGeom>
              <a:avLst/>
              <a:gdLst/>
              <a:ahLst/>
              <a:cxnLst/>
              <a:rect l="l" t="t" r="r" b="b"/>
              <a:pathLst>
                <a:path w="2462" h="2023" extrusionOk="0">
                  <a:moveTo>
                    <a:pt x="169" y="1"/>
                  </a:moveTo>
                  <a:cubicBezTo>
                    <a:pt x="125" y="1"/>
                    <a:pt x="82" y="19"/>
                    <a:pt x="53" y="56"/>
                  </a:cubicBezTo>
                  <a:cubicBezTo>
                    <a:pt x="1" y="122"/>
                    <a:pt x="11" y="219"/>
                    <a:pt x="77" y="271"/>
                  </a:cubicBezTo>
                  <a:lnTo>
                    <a:pt x="2199" y="1990"/>
                  </a:lnTo>
                  <a:cubicBezTo>
                    <a:pt x="2226" y="2011"/>
                    <a:pt x="2258" y="2022"/>
                    <a:pt x="2292" y="2022"/>
                  </a:cubicBezTo>
                  <a:cubicBezTo>
                    <a:pt x="2337" y="2022"/>
                    <a:pt x="2378" y="2005"/>
                    <a:pt x="2410" y="1966"/>
                  </a:cubicBezTo>
                  <a:cubicBezTo>
                    <a:pt x="2462" y="1904"/>
                    <a:pt x="2452" y="1807"/>
                    <a:pt x="2389" y="1755"/>
                  </a:cubicBezTo>
                  <a:lnTo>
                    <a:pt x="268" y="35"/>
                  </a:lnTo>
                  <a:cubicBezTo>
                    <a:pt x="239" y="12"/>
                    <a:pt x="203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4"/>
            <p:cNvSpPr/>
            <p:nvPr/>
          </p:nvSpPr>
          <p:spPr>
            <a:xfrm>
              <a:off x="4777211" y="797147"/>
              <a:ext cx="337784" cy="357130"/>
            </a:xfrm>
            <a:custGeom>
              <a:avLst/>
              <a:gdLst/>
              <a:ahLst/>
              <a:cxnLst/>
              <a:rect l="l" t="t" r="r" b="b"/>
              <a:pathLst>
                <a:path w="1938" h="2049" extrusionOk="0">
                  <a:moveTo>
                    <a:pt x="1764" y="1"/>
                  </a:moveTo>
                  <a:cubicBezTo>
                    <a:pt x="1720" y="1"/>
                    <a:pt x="1677" y="20"/>
                    <a:pt x="1647" y="58"/>
                  </a:cubicBezTo>
                  <a:cubicBezTo>
                    <a:pt x="1165" y="672"/>
                    <a:pt x="635" y="1250"/>
                    <a:pt x="66" y="1784"/>
                  </a:cubicBezTo>
                  <a:cubicBezTo>
                    <a:pt x="3" y="1844"/>
                    <a:pt x="0" y="1937"/>
                    <a:pt x="59" y="1999"/>
                  </a:cubicBezTo>
                  <a:cubicBezTo>
                    <a:pt x="87" y="2031"/>
                    <a:pt x="128" y="2048"/>
                    <a:pt x="170" y="2048"/>
                  </a:cubicBezTo>
                  <a:cubicBezTo>
                    <a:pt x="205" y="2048"/>
                    <a:pt x="243" y="2034"/>
                    <a:pt x="274" y="2007"/>
                  </a:cubicBezTo>
                  <a:cubicBezTo>
                    <a:pt x="853" y="1462"/>
                    <a:pt x="1394" y="869"/>
                    <a:pt x="1886" y="245"/>
                  </a:cubicBezTo>
                  <a:cubicBezTo>
                    <a:pt x="1938" y="179"/>
                    <a:pt x="1925" y="85"/>
                    <a:pt x="1858" y="34"/>
                  </a:cubicBezTo>
                  <a:cubicBezTo>
                    <a:pt x="1830" y="11"/>
                    <a:pt x="1797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4"/>
            <p:cNvSpPr/>
            <p:nvPr/>
          </p:nvSpPr>
          <p:spPr>
            <a:xfrm>
              <a:off x="4872028" y="716972"/>
              <a:ext cx="104054" cy="500575"/>
            </a:xfrm>
            <a:custGeom>
              <a:avLst/>
              <a:gdLst/>
              <a:ahLst/>
              <a:cxnLst/>
              <a:rect l="l" t="t" r="r" b="b"/>
              <a:pathLst>
                <a:path w="597" h="2872" extrusionOk="0">
                  <a:moveTo>
                    <a:pt x="156" y="1"/>
                  </a:moveTo>
                  <a:cubicBezTo>
                    <a:pt x="151" y="1"/>
                    <a:pt x="147" y="1"/>
                    <a:pt x="143" y="1"/>
                  </a:cubicBezTo>
                  <a:cubicBezTo>
                    <a:pt x="59" y="12"/>
                    <a:pt x="0" y="84"/>
                    <a:pt x="8" y="168"/>
                  </a:cubicBezTo>
                  <a:lnTo>
                    <a:pt x="285" y="2737"/>
                  </a:lnTo>
                  <a:cubicBezTo>
                    <a:pt x="295" y="2817"/>
                    <a:pt x="361" y="2872"/>
                    <a:pt x="437" y="2872"/>
                  </a:cubicBezTo>
                  <a:lnTo>
                    <a:pt x="455" y="2872"/>
                  </a:lnTo>
                  <a:cubicBezTo>
                    <a:pt x="538" y="2862"/>
                    <a:pt x="597" y="2789"/>
                    <a:pt x="586" y="2705"/>
                  </a:cubicBezTo>
                  <a:lnTo>
                    <a:pt x="309" y="137"/>
                  </a:lnTo>
                  <a:cubicBezTo>
                    <a:pt x="303" y="58"/>
                    <a:pt x="236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4" name="Google Shape;814;p14"/>
          <p:cNvGrpSpPr/>
          <p:nvPr/>
        </p:nvGrpSpPr>
        <p:grpSpPr>
          <a:xfrm rot="-6576024" flipH="1">
            <a:off x="498443" y="163413"/>
            <a:ext cx="253846" cy="217336"/>
            <a:chOff x="5104850" y="782400"/>
            <a:chExt cx="119700" cy="102475"/>
          </a:xfrm>
        </p:grpSpPr>
        <p:sp>
          <p:nvSpPr>
            <p:cNvPr id="815" name="Google Shape;815;p14"/>
            <p:cNvSpPr/>
            <p:nvPr/>
          </p:nvSpPr>
          <p:spPr>
            <a:xfrm>
              <a:off x="5142725" y="805700"/>
              <a:ext cx="81825" cy="79175"/>
            </a:xfrm>
            <a:custGeom>
              <a:avLst/>
              <a:gdLst/>
              <a:ahLst/>
              <a:cxnLst/>
              <a:rect l="l" t="t" r="r" b="b"/>
              <a:pathLst>
                <a:path w="3273" h="3167" extrusionOk="0">
                  <a:moveTo>
                    <a:pt x="1650" y="363"/>
                  </a:moveTo>
                  <a:cubicBezTo>
                    <a:pt x="1783" y="363"/>
                    <a:pt x="1920" y="389"/>
                    <a:pt x="2056" y="442"/>
                  </a:cubicBezTo>
                  <a:cubicBezTo>
                    <a:pt x="2403" y="573"/>
                    <a:pt x="2674" y="853"/>
                    <a:pt x="2764" y="1170"/>
                  </a:cubicBezTo>
                  <a:cubicBezTo>
                    <a:pt x="2940" y="1807"/>
                    <a:pt x="2511" y="2563"/>
                    <a:pt x="1838" y="2792"/>
                  </a:cubicBezTo>
                  <a:cubicBezTo>
                    <a:pt x="1696" y="2840"/>
                    <a:pt x="1552" y="2864"/>
                    <a:pt x="1417" y="2864"/>
                  </a:cubicBezTo>
                  <a:cubicBezTo>
                    <a:pt x="1377" y="2864"/>
                    <a:pt x="1339" y="2862"/>
                    <a:pt x="1301" y="2858"/>
                  </a:cubicBezTo>
                  <a:cubicBezTo>
                    <a:pt x="767" y="2795"/>
                    <a:pt x="316" y="2255"/>
                    <a:pt x="309" y="1675"/>
                  </a:cubicBezTo>
                  <a:cubicBezTo>
                    <a:pt x="306" y="1218"/>
                    <a:pt x="559" y="749"/>
                    <a:pt x="957" y="445"/>
                  </a:cubicBezTo>
                  <a:cubicBezTo>
                    <a:pt x="957" y="448"/>
                    <a:pt x="961" y="448"/>
                    <a:pt x="961" y="452"/>
                  </a:cubicBezTo>
                  <a:cubicBezTo>
                    <a:pt x="989" y="496"/>
                    <a:pt x="1038" y="520"/>
                    <a:pt x="1089" y="520"/>
                  </a:cubicBezTo>
                  <a:cubicBezTo>
                    <a:pt x="1117" y="520"/>
                    <a:pt x="1146" y="513"/>
                    <a:pt x="1172" y="496"/>
                  </a:cubicBezTo>
                  <a:cubicBezTo>
                    <a:pt x="1312" y="408"/>
                    <a:pt x="1477" y="363"/>
                    <a:pt x="1650" y="363"/>
                  </a:cubicBezTo>
                  <a:close/>
                  <a:moveTo>
                    <a:pt x="1134" y="1"/>
                  </a:moveTo>
                  <a:cubicBezTo>
                    <a:pt x="1111" y="1"/>
                    <a:pt x="1087" y="6"/>
                    <a:pt x="1065" y="18"/>
                  </a:cubicBezTo>
                  <a:cubicBezTo>
                    <a:pt x="427" y="354"/>
                    <a:pt x="0" y="1020"/>
                    <a:pt x="7" y="1679"/>
                  </a:cubicBezTo>
                  <a:cubicBezTo>
                    <a:pt x="11" y="2413"/>
                    <a:pt x="576" y="3079"/>
                    <a:pt x="1266" y="3159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8" y="3166"/>
                    <a:pt x="1762" y="3138"/>
                    <a:pt x="1935" y="3079"/>
                  </a:cubicBezTo>
                  <a:cubicBezTo>
                    <a:pt x="2749" y="2802"/>
                    <a:pt x="3273" y="1869"/>
                    <a:pt x="3055" y="1090"/>
                  </a:cubicBezTo>
                  <a:cubicBezTo>
                    <a:pt x="2937" y="674"/>
                    <a:pt x="2604" y="327"/>
                    <a:pt x="2164" y="157"/>
                  </a:cubicBezTo>
                  <a:cubicBezTo>
                    <a:pt x="1993" y="92"/>
                    <a:pt x="1819" y="59"/>
                    <a:pt x="1651" y="59"/>
                  </a:cubicBezTo>
                  <a:cubicBezTo>
                    <a:pt x="1523" y="59"/>
                    <a:pt x="1398" y="78"/>
                    <a:pt x="1280" y="115"/>
                  </a:cubicBezTo>
                  <a:cubicBezTo>
                    <a:pt x="1280" y="105"/>
                    <a:pt x="1273" y="91"/>
                    <a:pt x="1269" y="80"/>
                  </a:cubicBezTo>
                  <a:cubicBezTo>
                    <a:pt x="1240" y="30"/>
                    <a:pt x="1188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5104850" y="782400"/>
              <a:ext cx="81850" cy="79150"/>
            </a:xfrm>
            <a:custGeom>
              <a:avLst/>
              <a:gdLst/>
              <a:ahLst/>
              <a:cxnLst/>
              <a:rect l="l" t="t" r="r" b="b"/>
              <a:pathLst>
                <a:path w="3274" h="3166" extrusionOk="0">
                  <a:moveTo>
                    <a:pt x="1650" y="362"/>
                  </a:moveTo>
                  <a:cubicBezTo>
                    <a:pt x="1783" y="362"/>
                    <a:pt x="1920" y="388"/>
                    <a:pt x="2056" y="441"/>
                  </a:cubicBezTo>
                  <a:cubicBezTo>
                    <a:pt x="2403" y="572"/>
                    <a:pt x="2674" y="854"/>
                    <a:pt x="2763" y="1169"/>
                  </a:cubicBezTo>
                  <a:cubicBezTo>
                    <a:pt x="2941" y="1806"/>
                    <a:pt x="2507" y="2562"/>
                    <a:pt x="1838" y="2791"/>
                  </a:cubicBezTo>
                  <a:cubicBezTo>
                    <a:pt x="1696" y="2840"/>
                    <a:pt x="1552" y="2863"/>
                    <a:pt x="1417" y="2863"/>
                  </a:cubicBezTo>
                  <a:cubicBezTo>
                    <a:pt x="1377" y="2863"/>
                    <a:pt x="1338" y="2861"/>
                    <a:pt x="1301" y="2857"/>
                  </a:cubicBezTo>
                  <a:cubicBezTo>
                    <a:pt x="767" y="2795"/>
                    <a:pt x="312" y="2254"/>
                    <a:pt x="309" y="1675"/>
                  </a:cubicBezTo>
                  <a:cubicBezTo>
                    <a:pt x="306" y="1217"/>
                    <a:pt x="559" y="750"/>
                    <a:pt x="957" y="444"/>
                  </a:cubicBezTo>
                  <a:cubicBezTo>
                    <a:pt x="957" y="447"/>
                    <a:pt x="961" y="447"/>
                    <a:pt x="961" y="451"/>
                  </a:cubicBezTo>
                  <a:cubicBezTo>
                    <a:pt x="990" y="495"/>
                    <a:pt x="1038" y="520"/>
                    <a:pt x="1088" y="520"/>
                  </a:cubicBezTo>
                  <a:cubicBezTo>
                    <a:pt x="1116" y="520"/>
                    <a:pt x="1144" y="512"/>
                    <a:pt x="1169" y="496"/>
                  </a:cubicBezTo>
                  <a:cubicBezTo>
                    <a:pt x="1310" y="407"/>
                    <a:pt x="1476" y="362"/>
                    <a:pt x="1650" y="362"/>
                  </a:cubicBezTo>
                  <a:close/>
                  <a:moveTo>
                    <a:pt x="1133" y="1"/>
                  </a:moveTo>
                  <a:cubicBezTo>
                    <a:pt x="1109" y="1"/>
                    <a:pt x="1084" y="6"/>
                    <a:pt x="1061" y="17"/>
                  </a:cubicBezTo>
                  <a:cubicBezTo>
                    <a:pt x="427" y="354"/>
                    <a:pt x="0" y="1020"/>
                    <a:pt x="8" y="1678"/>
                  </a:cubicBezTo>
                  <a:cubicBezTo>
                    <a:pt x="11" y="2414"/>
                    <a:pt x="576" y="3079"/>
                    <a:pt x="1266" y="3158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9" y="3166"/>
                    <a:pt x="1762" y="3137"/>
                    <a:pt x="1935" y="3079"/>
                  </a:cubicBezTo>
                  <a:cubicBezTo>
                    <a:pt x="2749" y="2801"/>
                    <a:pt x="3274" y="1873"/>
                    <a:pt x="3055" y="1089"/>
                  </a:cubicBezTo>
                  <a:cubicBezTo>
                    <a:pt x="2937" y="673"/>
                    <a:pt x="2604" y="326"/>
                    <a:pt x="2164" y="156"/>
                  </a:cubicBezTo>
                  <a:cubicBezTo>
                    <a:pt x="1992" y="91"/>
                    <a:pt x="1818" y="59"/>
                    <a:pt x="1650" y="59"/>
                  </a:cubicBezTo>
                  <a:cubicBezTo>
                    <a:pt x="1522" y="59"/>
                    <a:pt x="1398" y="77"/>
                    <a:pt x="1280" y="115"/>
                  </a:cubicBezTo>
                  <a:cubicBezTo>
                    <a:pt x="1277" y="105"/>
                    <a:pt x="1273" y="91"/>
                    <a:pt x="1266" y="80"/>
                  </a:cubicBezTo>
                  <a:cubicBezTo>
                    <a:pt x="1239" y="29"/>
                    <a:pt x="1187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7" name="Google Shape;817;p14"/>
          <p:cNvSpPr/>
          <p:nvPr/>
        </p:nvSpPr>
        <p:spPr>
          <a:xfrm flipH="1">
            <a:off x="8883297" y="3761388"/>
            <a:ext cx="150877" cy="149589"/>
          </a:xfrm>
          <a:custGeom>
            <a:avLst/>
            <a:gdLst/>
            <a:ahLst/>
            <a:cxnLst/>
            <a:rect l="l" t="t" r="r" b="b"/>
            <a:pathLst>
              <a:path w="2993" h="2967" extrusionOk="0">
                <a:moveTo>
                  <a:pt x="1297" y="328"/>
                </a:moveTo>
                <a:cubicBezTo>
                  <a:pt x="1748" y="619"/>
                  <a:pt x="2188" y="938"/>
                  <a:pt x="2604" y="1278"/>
                </a:cubicBezTo>
                <a:cubicBezTo>
                  <a:pt x="2684" y="1344"/>
                  <a:pt x="2687" y="1365"/>
                  <a:pt x="2687" y="1368"/>
                </a:cubicBezTo>
                <a:cubicBezTo>
                  <a:pt x="2687" y="1386"/>
                  <a:pt x="2646" y="1434"/>
                  <a:pt x="2632" y="1448"/>
                </a:cubicBezTo>
                <a:lnTo>
                  <a:pt x="1668" y="2595"/>
                </a:lnTo>
                <a:cubicBezTo>
                  <a:pt x="1245" y="2197"/>
                  <a:pt x="760" y="1770"/>
                  <a:pt x="375" y="1451"/>
                </a:cubicBezTo>
                <a:lnTo>
                  <a:pt x="1131" y="595"/>
                </a:lnTo>
                <a:cubicBezTo>
                  <a:pt x="1186" y="533"/>
                  <a:pt x="1218" y="470"/>
                  <a:pt x="1245" y="415"/>
                </a:cubicBezTo>
                <a:cubicBezTo>
                  <a:pt x="1260" y="384"/>
                  <a:pt x="1273" y="359"/>
                  <a:pt x="1297" y="328"/>
                </a:cubicBezTo>
                <a:close/>
                <a:moveTo>
                  <a:pt x="1275" y="0"/>
                </a:moveTo>
                <a:cubicBezTo>
                  <a:pt x="1267" y="0"/>
                  <a:pt x="1258" y="1"/>
                  <a:pt x="1249" y="2"/>
                </a:cubicBezTo>
                <a:cubicBezTo>
                  <a:pt x="1159" y="16"/>
                  <a:pt x="1106" y="78"/>
                  <a:pt x="1082" y="109"/>
                </a:cubicBezTo>
                <a:cubicBezTo>
                  <a:pt x="1027" y="172"/>
                  <a:pt x="999" y="231"/>
                  <a:pt x="975" y="283"/>
                </a:cubicBezTo>
                <a:cubicBezTo>
                  <a:pt x="951" y="325"/>
                  <a:pt x="933" y="363"/>
                  <a:pt x="902" y="394"/>
                </a:cubicBezTo>
                <a:lnTo>
                  <a:pt x="42" y="1368"/>
                </a:lnTo>
                <a:cubicBezTo>
                  <a:pt x="15" y="1399"/>
                  <a:pt x="1" y="1440"/>
                  <a:pt x="4" y="1482"/>
                </a:cubicBezTo>
                <a:cubicBezTo>
                  <a:pt x="7" y="1524"/>
                  <a:pt x="28" y="1562"/>
                  <a:pt x="63" y="1586"/>
                </a:cubicBezTo>
                <a:cubicBezTo>
                  <a:pt x="493" y="1936"/>
                  <a:pt x="1089" y="2460"/>
                  <a:pt x="1578" y="2925"/>
                </a:cubicBezTo>
                <a:cubicBezTo>
                  <a:pt x="1606" y="2952"/>
                  <a:pt x="1644" y="2966"/>
                  <a:pt x="1682" y="2966"/>
                </a:cubicBezTo>
                <a:lnTo>
                  <a:pt x="1689" y="2966"/>
                </a:lnTo>
                <a:cubicBezTo>
                  <a:pt x="1730" y="2963"/>
                  <a:pt x="1772" y="2946"/>
                  <a:pt x="1796" y="2914"/>
                </a:cubicBezTo>
                <a:lnTo>
                  <a:pt x="2865" y="1642"/>
                </a:lnTo>
                <a:cubicBezTo>
                  <a:pt x="2913" y="1590"/>
                  <a:pt x="2989" y="1496"/>
                  <a:pt x="2989" y="1375"/>
                </a:cubicBezTo>
                <a:cubicBezTo>
                  <a:pt x="2993" y="1205"/>
                  <a:pt x="2857" y="1094"/>
                  <a:pt x="2795" y="1042"/>
                </a:cubicBezTo>
                <a:cubicBezTo>
                  <a:pt x="2362" y="688"/>
                  <a:pt x="1904" y="359"/>
                  <a:pt x="1433" y="54"/>
                </a:cubicBezTo>
                <a:cubicBezTo>
                  <a:pt x="1404" y="36"/>
                  <a:pt x="1349" y="0"/>
                  <a:pt x="12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14"/>
          <p:cNvSpPr txBox="1">
            <a:spLocks noGrp="1"/>
          </p:cNvSpPr>
          <p:nvPr>
            <p:ph type="title"/>
          </p:nvPr>
        </p:nvSpPr>
        <p:spPr>
          <a:xfrm>
            <a:off x="1910338" y="172075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9" name="Google Shape;819;p14"/>
          <p:cNvSpPr txBox="1">
            <a:spLocks noGrp="1"/>
          </p:cNvSpPr>
          <p:nvPr>
            <p:ph type="title" idx="2" hasCustomPrompt="1"/>
          </p:nvPr>
        </p:nvSpPr>
        <p:spPr>
          <a:xfrm>
            <a:off x="1156425" y="1813175"/>
            <a:ext cx="753900" cy="3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0" name="Google Shape;820;p14"/>
          <p:cNvSpPr txBox="1">
            <a:spLocks noGrp="1"/>
          </p:cNvSpPr>
          <p:nvPr>
            <p:ph type="subTitle" idx="1"/>
          </p:nvPr>
        </p:nvSpPr>
        <p:spPr>
          <a:xfrm>
            <a:off x="1910344" y="2320130"/>
            <a:ext cx="23364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14"/>
          <p:cNvSpPr txBox="1">
            <a:spLocks noGrp="1"/>
          </p:cNvSpPr>
          <p:nvPr>
            <p:ph type="title" idx="3"/>
          </p:nvPr>
        </p:nvSpPr>
        <p:spPr>
          <a:xfrm>
            <a:off x="5651062" y="172075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22" name="Google Shape;822;p14"/>
          <p:cNvSpPr txBox="1">
            <a:spLocks noGrp="1"/>
          </p:cNvSpPr>
          <p:nvPr>
            <p:ph type="title" idx="4" hasCustomPrompt="1"/>
          </p:nvPr>
        </p:nvSpPr>
        <p:spPr>
          <a:xfrm>
            <a:off x="4904775" y="1813175"/>
            <a:ext cx="753900" cy="3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3" name="Google Shape;823;p14"/>
          <p:cNvSpPr txBox="1">
            <a:spLocks noGrp="1"/>
          </p:cNvSpPr>
          <p:nvPr>
            <p:ph type="subTitle" idx="5"/>
          </p:nvPr>
        </p:nvSpPr>
        <p:spPr>
          <a:xfrm>
            <a:off x="5651069" y="2320129"/>
            <a:ext cx="23364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4" name="Google Shape;824;p14"/>
          <p:cNvSpPr txBox="1">
            <a:spLocks noGrp="1"/>
          </p:cNvSpPr>
          <p:nvPr>
            <p:ph type="title" idx="6"/>
          </p:nvPr>
        </p:nvSpPr>
        <p:spPr>
          <a:xfrm>
            <a:off x="1910338" y="3334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25" name="Google Shape;825;p14"/>
          <p:cNvSpPr txBox="1">
            <a:spLocks noGrp="1"/>
          </p:cNvSpPr>
          <p:nvPr>
            <p:ph type="title" idx="7" hasCustomPrompt="1"/>
          </p:nvPr>
        </p:nvSpPr>
        <p:spPr>
          <a:xfrm>
            <a:off x="1156425" y="3426587"/>
            <a:ext cx="753900" cy="3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6" name="Google Shape;826;p14"/>
          <p:cNvSpPr txBox="1">
            <a:spLocks noGrp="1"/>
          </p:cNvSpPr>
          <p:nvPr>
            <p:ph type="subTitle" idx="8"/>
          </p:nvPr>
        </p:nvSpPr>
        <p:spPr>
          <a:xfrm>
            <a:off x="1910344" y="3928475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4"/>
          <p:cNvSpPr txBox="1">
            <a:spLocks noGrp="1"/>
          </p:cNvSpPr>
          <p:nvPr>
            <p:ph type="title" idx="9"/>
          </p:nvPr>
        </p:nvSpPr>
        <p:spPr>
          <a:xfrm>
            <a:off x="5651062" y="3334176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28" name="Google Shape;828;p14"/>
          <p:cNvSpPr txBox="1">
            <a:spLocks noGrp="1"/>
          </p:cNvSpPr>
          <p:nvPr>
            <p:ph type="title" idx="13" hasCustomPrompt="1"/>
          </p:nvPr>
        </p:nvSpPr>
        <p:spPr>
          <a:xfrm>
            <a:off x="4904775" y="3426587"/>
            <a:ext cx="753900" cy="3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9" name="Google Shape;829;p14"/>
          <p:cNvSpPr txBox="1">
            <a:spLocks noGrp="1"/>
          </p:cNvSpPr>
          <p:nvPr>
            <p:ph type="subTitle" idx="14"/>
          </p:nvPr>
        </p:nvSpPr>
        <p:spPr>
          <a:xfrm>
            <a:off x="5651069" y="3928475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0" name="Google Shape;830;p14"/>
          <p:cNvSpPr txBox="1">
            <a:spLocks noGrp="1"/>
          </p:cNvSpPr>
          <p:nvPr>
            <p:ph type="title" idx="15"/>
          </p:nvPr>
        </p:nvSpPr>
        <p:spPr>
          <a:xfrm>
            <a:off x="720000" y="398252"/>
            <a:ext cx="7704000" cy="5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"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5" name="Google Shape;965;p17"/>
          <p:cNvGrpSpPr/>
          <p:nvPr/>
        </p:nvGrpSpPr>
        <p:grpSpPr>
          <a:xfrm>
            <a:off x="-120875" y="-136050"/>
            <a:ext cx="9385800" cy="5415600"/>
            <a:chOff x="-120875" y="-136050"/>
            <a:chExt cx="9385800" cy="5415600"/>
          </a:xfrm>
        </p:grpSpPr>
        <p:cxnSp>
          <p:nvCxnSpPr>
            <p:cNvPr id="966" name="Google Shape;966;p17"/>
            <p:cNvCxnSpPr/>
            <p:nvPr/>
          </p:nvCxnSpPr>
          <p:spPr>
            <a:xfrm>
              <a:off x="4107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7" name="Google Shape;967;p17"/>
            <p:cNvCxnSpPr/>
            <p:nvPr/>
          </p:nvCxnSpPr>
          <p:spPr>
            <a:xfrm>
              <a:off x="8488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8" name="Google Shape;968;p17"/>
            <p:cNvCxnSpPr/>
            <p:nvPr/>
          </p:nvCxnSpPr>
          <p:spPr>
            <a:xfrm>
              <a:off x="12868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9" name="Google Shape;969;p17"/>
            <p:cNvCxnSpPr/>
            <p:nvPr/>
          </p:nvCxnSpPr>
          <p:spPr>
            <a:xfrm>
              <a:off x="17248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0" name="Google Shape;970;p17"/>
            <p:cNvCxnSpPr/>
            <p:nvPr/>
          </p:nvCxnSpPr>
          <p:spPr>
            <a:xfrm>
              <a:off x="21628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1" name="Google Shape;971;p17"/>
            <p:cNvCxnSpPr/>
            <p:nvPr/>
          </p:nvCxnSpPr>
          <p:spPr>
            <a:xfrm>
              <a:off x="26009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2" name="Google Shape;972;p17"/>
            <p:cNvCxnSpPr/>
            <p:nvPr/>
          </p:nvCxnSpPr>
          <p:spPr>
            <a:xfrm>
              <a:off x="30389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3" name="Google Shape;973;p17"/>
            <p:cNvCxnSpPr/>
            <p:nvPr/>
          </p:nvCxnSpPr>
          <p:spPr>
            <a:xfrm>
              <a:off x="34769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4" name="Google Shape;974;p17"/>
            <p:cNvCxnSpPr/>
            <p:nvPr/>
          </p:nvCxnSpPr>
          <p:spPr>
            <a:xfrm>
              <a:off x="39149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5" name="Google Shape;975;p17"/>
            <p:cNvCxnSpPr/>
            <p:nvPr/>
          </p:nvCxnSpPr>
          <p:spPr>
            <a:xfrm>
              <a:off x="43530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6" name="Google Shape;976;p17"/>
            <p:cNvCxnSpPr/>
            <p:nvPr/>
          </p:nvCxnSpPr>
          <p:spPr>
            <a:xfrm>
              <a:off x="47910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7" name="Google Shape;977;p17"/>
            <p:cNvCxnSpPr/>
            <p:nvPr/>
          </p:nvCxnSpPr>
          <p:spPr>
            <a:xfrm>
              <a:off x="52290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8" name="Google Shape;978;p17"/>
            <p:cNvCxnSpPr/>
            <p:nvPr/>
          </p:nvCxnSpPr>
          <p:spPr>
            <a:xfrm>
              <a:off x="56670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9" name="Google Shape;979;p17"/>
            <p:cNvCxnSpPr/>
            <p:nvPr/>
          </p:nvCxnSpPr>
          <p:spPr>
            <a:xfrm>
              <a:off x="61051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0" name="Google Shape;980;p17"/>
            <p:cNvCxnSpPr/>
            <p:nvPr/>
          </p:nvCxnSpPr>
          <p:spPr>
            <a:xfrm>
              <a:off x="65431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1" name="Google Shape;981;p17"/>
            <p:cNvCxnSpPr/>
            <p:nvPr/>
          </p:nvCxnSpPr>
          <p:spPr>
            <a:xfrm>
              <a:off x="69811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2" name="Google Shape;982;p17"/>
            <p:cNvCxnSpPr/>
            <p:nvPr/>
          </p:nvCxnSpPr>
          <p:spPr>
            <a:xfrm>
              <a:off x="74191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3" name="Google Shape;983;p17"/>
            <p:cNvCxnSpPr/>
            <p:nvPr/>
          </p:nvCxnSpPr>
          <p:spPr>
            <a:xfrm>
              <a:off x="78572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4" name="Google Shape;984;p17"/>
            <p:cNvCxnSpPr/>
            <p:nvPr/>
          </p:nvCxnSpPr>
          <p:spPr>
            <a:xfrm>
              <a:off x="82952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5" name="Google Shape;985;p17"/>
            <p:cNvCxnSpPr/>
            <p:nvPr/>
          </p:nvCxnSpPr>
          <p:spPr>
            <a:xfrm>
              <a:off x="87332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6" name="Google Shape;986;p17"/>
            <p:cNvCxnSpPr/>
            <p:nvPr/>
          </p:nvCxnSpPr>
          <p:spPr>
            <a:xfrm>
              <a:off x="4572025" y="-42780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7" name="Google Shape;987;p17"/>
            <p:cNvCxnSpPr/>
            <p:nvPr/>
          </p:nvCxnSpPr>
          <p:spPr>
            <a:xfrm>
              <a:off x="4572025" y="-38400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8" name="Google Shape;988;p17"/>
            <p:cNvCxnSpPr/>
            <p:nvPr/>
          </p:nvCxnSpPr>
          <p:spPr>
            <a:xfrm>
              <a:off x="4572025" y="-34020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9" name="Google Shape;989;p17"/>
            <p:cNvCxnSpPr/>
            <p:nvPr/>
          </p:nvCxnSpPr>
          <p:spPr>
            <a:xfrm>
              <a:off x="4572025" y="-29640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0" name="Google Shape;990;p17"/>
            <p:cNvCxnSpPr/>
            <p:nvPr/>
          </p:nvCxnSpPr>
          <p:spPr>
            <a:xfrm>
              <a:off x="4572025" y="-25259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1" name="Google Shape;991;p17"/>
            <p:cNvCxnSpPr/>
            <p:nvPr/>
          </p:nvCxnSpPr>
          <p:spPr>
            <a:xfrm>
              <a:off x="4572025" y="-20879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2" name="Google Shape;992;p17"/>
            <p:cNvCxnSpPr/>
            <p:nvPr/>
          </p:nvCxnSpPr>
          <p:spPr>
            <a:xfrm>
              <a:off x="4572025" y="-16499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3" name="Google Shape;993;p17"/>
            <p:cNvCxnSpPr/>
            <p:nvPr/>
          </p:nvCxnSpPr>
          <p:spPr>
            <a:xfrm>
              <a:off x="4572025" y="-12119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4" name="Google Shape;994;p17"/>
            <p:cNvCxnSpPr/>
            <p:nvPr/>
          </p:nvCxnSpPr>
          <p:spPr>
            <a:xfrm>
              <a:off x="4572025" y="-7738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5" name="Google Shape;995;p17"/>
            <p:cNvCxnSpPr/>
            <p:nvPr/>
          </p:nvCxnSpPr>
          <p:spPr>
            <a:xfrm>
              <a:off x="4572025" y="-3358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6" name="Google Shape;996;p17"/>
            <p:cNvCxnSpPr/>
            <p:nvPr/>
          </p:nvCxnSpPr>
          <p:spPr>
            <a:xfrm>
              <a:off x="4572025" y="1021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97" name="Google Shape;997;p17"/>
          <p:cNvSpPr/>
          <p:nvPr/>
        </p:nvSpPr>
        <p:spPr>
          <a:xfrm>
            <a:off x="6884875" y="3599353"/>
            <a:ext cx="2259209" cy="1544201"/>
          </a:xfrm>
          <a:custGeom>
            <a:avLst/>
            <a:gdLst/>
            <a:ahLst/>
            <a:cxnLst/>
            <a:rect l="l" t="t" r="r" b="b"/>
            <a:pathLst>
              <a:path w="74414" h="50863" extrusionOk="0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17"/>
          <p:cNvSpPr/>
          <p:nvPr/>
        </p:nvSpPr>
        <p:spPr>
          <a:xfrm rot="-5400000">
            <a:off x="-72233" y="72272"/>
            <a:ext cx="1208611" cy="1064146"/>
          </a:xfrm>
          <a:custGeom>
            <a:avLst/>
            <a:gdLst/>
            <a:ahLst/>
            <a:cxnLst/>
            <a:rect l="l" t="t" r="r" b="b"/>
            <a:pathLst>
              <a:path w="33364" h="29376" extrusionOk="0">
                <a:moveTo>
                  <a:pt x="434" y="0"/>
                </a:moveTo>
                <a:cubicBezTo>
                  <a:pt x="294" y="0"/>
                  <a:pt x="147" y="20"/>
                  <a:pt x="0" y="44"/>
                </a:cubicBezTo>
                <a:cubicBezTo>
                  <a:pt x="19" y="44"/>
                  <a:pt x="38" y="44"/>
                  <a:pt x="57" y="44"/>
                </a:cubicBezTo>
                <a:cubicBezTo>
                  <a:pt x="1681" y="44"/>
                  <a:pt x="3285" y="749"/>
                  <a:pt x="4752" y="1512"/>
                </a:cubicBezTo>
                <a:cubicBezTo>
                  <a:pt x="6898" y="2630"/>
                  <a:pt x="8961" y="4197"/>
                  <a:pt x="9958" y="6472"/>
                </a:cubicBezTo>
                <a:cubicBezTo>
                  <a:pt x="11006" y="8874"/>
                  <a:pt x="10827" y="11635"/>
                  <a:pt x="10366" y="14151"/>
                </a:cubicBezTo>
                <a:cubicBezTo>
                  <a:pt x="9736" y="17629"/>
                  <a:pt x="8407" y="21395"/>
                  <a:pt x="9345" y="24932"/>
                </a:cubicBezTo>
                <a:cubicBezTo>
                  <a:pt x="10154" y="27971"/>
                  <a:pt x="12728" y="29101"/>
                  <a:pt x="15473" y="29101"/>
                </a:cubicBezTo>
                <a:cubicBezTo>
                  <a:pt x="16425" y="29101"/>
                  <a:pt x="17399" y="28965"/>
                  <a:pt x="18326" y="28726"/>
                </a:cubicBezTo>
                <a:cubicBezTo>
                  <a:pt x="21247" y="27967"/>
                  <a:pt x="24214" y="26351"/>
                  <a:pt x="27224" y="26351"/>
                </a:cubicBezTo>
                <a:cubicBezTo>
                  <a:pt x="28334" y="26351"/>
                  <a:pt x="29449" y="26570"/>
                  <a:pt x="30570" y="27133"/>
                </a:cubicBezTo>
                <a:cubicBezTo>
                  <a:pt x="31647" y="27673"/>
                  <a:pt x="32599" y="28445"/>
                  <a:pt x="33364" y="29376"/>
                </a:cubicBezTo>
                <a:lnTo>
                  <a:pt x="33364" y="10"/>
                </a:lnTo>
                <a:lnTo>
                  <a:pt x="596" y="10"/>
                </a:lnTo>
                <a:cubicBezTo>
                  <a:pt x="543" y="3"/>
                  <a:pt x="489" y="0"/>
                  <a:pt x="4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17"/>
          <p:cNvSpPr/>
          <p:nvPr/>
        </p:nvSpPr>
        <p:spPr>
          <a:xfrm flipH="1">
            <a:off x="211075" y="901975"/>
            <a:ext cx="172674" cy="171203"/>
          </a:xfrm>
          <a:custGeom>
            <a:avLst/>
            <a:gdLst/>
            <a:ahLst/>
            <a:cxnLst/>
            <a:rect l="l" t="t" r="r" b="b"/>
            <a:pathLst>
              <a:path w="2993" h="2967" extrusionOk="0">
                <a:moveTo>
                  <a:pt x="1297" y="328"/>
                </a:moveTo>
                <a:cubicBezTo>
                  <a:pt x="1748" y="619"/>
                  <a:pt x="2188" y="938"/>
                  <a:pt x="2604" y="1278"/>
                </a:cubicBezTo>
                <a:cubicBezTo>
                  <a:pt x="2684" y="1344"/>
                  <a:pt x="2687" y="1365"/>
                  <a:pt x="2687" y="1368"/>
                </a:cubicBezTo>
                <a:cubicBezTo>
                  <a:pt x="2687" y="1386"/>
                  <a:pt x="2646" y="1434"/>
                  <a:pt x="2632" y="1448"/>
                </a:cubicBezTo>
                <a:lnTo>
                  <a:pt x="1668" y="2595"/>
                </a:lnTo>
                <a:cubicBezTo>
                  <a:pt x="1245" y="2197"/>
                  <a:pt x="760" y="1770"/>
                  <a:pt x="375" y="1451"/>
                </a:cubicBezTo>
                <a:lnTo>
                  <a:pt x="1131" y="595"/>
                </a:lnTo>
                <a:cubicBezTo>
                  <a:pt x="1186" y="533"/>
                  <a:pt x="1218" y="470"/>
                  <a:pt x="1245" y="415"/>
                </a:cubicBezTo>
                <a:cubicBezTo>
                  <a:pt x="1260" y="384"/>
                  <a:pt x="1273" y="359"/>
                  <a:pt x="1297" y="328"/>
                </a:cubicBezTo>
                <a:close/>
                <a:moveTo>
                  <a:pt x="1275" y="0"/>
                </a:moveTo>
                <a:cubicBezTo>
                  <a:pt x="1267" y="0"/>
                  <a:pt x="1258" y="1"/>
                  <a:pt x="1249" y="2"/>
                </a:cubicBezTo>
                <a:cubicBezTo>
                  <a:pt x="1159" y="16"/>
                  <a:pt x="1106" y="78"/>
                  <a:pt x="1082" y="109"/>
                </a:cubicBezTo>
                <a:cubicBezTo>
                  <a:pt x="1027" y="172"/>
                  <a:pt x="999" y="231"/>
                  <a:pt x="975" y="283"/>
                </a:cubicBezTo>
                <a:cubicBezTo>
                  <a:pt x="951" y="325"/>
                  <a:pt x="933" y="363"/>
                  <a:pt x="902" y="394"/>
                </a:cubicBezTo>
                <a:lnTo>
                  <a:pt x="42" y="1368"/>
                </a:lnTo>
                <a:cubicBezTo>
                  <a:pt x="15" y="1399"/>
                  <a:pt x="1" y="1440"/>
                  <a:pt x="4" y="1482"/>
                </a:cubicBezTo>
                <a:cubicBezTo>
                  <a:pt x="7" y="1524"/>
                  <a:pt x="28" y="1562"/>
                  <a:pt x="63" y="1586"/>
                </a:cubicBezTo>
                <a:cubicBezTo>
                  <a:pt x="493" y="1936"/>
                  <a:pt x="1089" y="2460"/>
                  <a:pt x="1578" y="2925"/>
                </a:cubicBezTo>
                <a:cubicBezTo>
                  <a:pt x="1606" y="2952"/>
                  <a:pt x="1644" y="2966"/>
                  <a:pt x="1682" y="2966"/>
                </a:cubicBezTo>
                <a:lnTo>
                  <a:pt x="1689" y="2966"/>
                </a:lnTo>
                <a:cubicBezTo>
                  <a:pt x="1730" y="2963"/>
                  <a:pt x="1772" y="2946"/>
                  <a:pt x="1796" y="2914"/>
                </a:cubicBezTo>
                <a:lnTo>
                  <a:pt x="2865" y="1642"/>
                </a:lnTo>
                <a:cubicBezTo>
                  <a:pt x="2913" y="1590"/>
                  <a:pt x="2989" y="1496"/>
                  <a:pt x="2989" y="1375"/>
                </a:cubicBezTo>
                <a:cubicBezTo>
                  <a:pt x="2993" y="1205"/>
                  <a:pt x="2857" y="1094"/>
                  <a:pt x="2795" y="1042"/>
                </a:cubicBezTo>
                <a:cubicBezTo>
                  <a:pt x="2362" y="688"/>
                  <a:pt x="1904" y="359"/>
                  <a:pt x="1433" y="54"/>
                </a:cubicBezTo>
                <a:cubicBezTo>
                  <a:pt x="1404" y="36"/>
                  <a:pt x="1349" y="0"/>
                  <a:pt x="12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0" name="Google Shape;1000;p17"/>
          <p:cNvGrpSpPr/>
          <p:nvPr/>
        </p:nvGrpSpPr>
        <p:grpSpPr>
          <a:xfrm flipH="1">
            <a:off x="8559319" y="363498"/>
            <a:ext cx="289903" cy="263159"/>
            <a:chOff x="6114025" y="1773875"/>
            <a:chExt cx="124550" cy="113075"/>
          </a:xfrm>
        </p:grpSpPr>
        <p:sp>
          <p:nvSpPr>
            <p:cNvPr id="1001" name="Google Shape;1001;p17"/>
            <p:cNvSpPr/>
            <p:nvPr/>
          </p:nvSpPr>
          <p:spPr>
            <a:xfrm>
              <a:off x="6135775" y="1773875"/>
              <a:ext cx="88950" cy="113075"/>
            </a:xfrm>
            <a:custGeom>
              <a:avLst/>
              <a:gdLst/>
              <a:ahLst/>
              <a:cxnLst/>
              <a:rect l="l" t="t" r="r" b="b"/>
              <a:pathLst>
                <a:path w="3558" h="4523" extrusionOk="0">
                  <a:moveTo>
                    <a:pt x="2545" y="345"/>
                  </a:moveTo>
                  <a:cubicBezTo>
                    <a:pt x="2656" y="407"/>
                    <a:pt x="2764" y="473"/>
                    <a:pt x="2875" y="542"/>
                  </a:cubicBezTo>
                  <a:cubicBezTo>
                    <a:pt x="2975" y="608"/>
                    <a:pt x="3083" y="674"/>
                    <a:pt x="3193" y="737"/>
                  </a:cubicBezTo>
                  <a:cubicBezTo>
                    <a:pt x="2635" y="1738"/>
                    <a:pt x="1311" y="3828"/>
                    <a:pt x="1009" y="4193"/>
                  </a:cubicBezTo>
                  <a:cubicBezTo>
                    <a:pt x="712" y="4081"/>
                    <a:pt x="590" y="3995"/>
                    <a:pt x="358" y="3801"/>
                  </a:cubicBezTo>
                  <a:cubicBezTo>
                    <a:pt x="968" y="2584"/>
                    <a:pt x="1707" y="1419"/>
                    <a:pt x="2545" y="345"/>
                  </a:cubicBezTo>
                  <a:close/>
                  <a:moveTo>
                    <a:pt x="2505" y="0"/>
                  </a:moveTo>
                  <a:cubicBezTo>
                    <a:pt x="2461" y="0"/>
                    <a:pt x="2419" y="21"/>
                    <a:pt x="2390" y="57"/>
                  </a:cubicBezTo>
                  <a:cubicBezTo>
                    <a:pt x="1474" y="1207"/>
                    <a:pt x="684" y="2459"/>
                    <a:pt x="32" y="3773"/>
                  </a:cubicBezTo>
                  <a:cubicBezTo>
                    <a:pt x="1" y="3836"/>
                    <a:pt x="18" y="3912"/>
                    <a:pt x="70" y="3957"/>
                  </a:cubicBezTo>
                  <a:cubicBezTo>
                    <a:pt x="427" y="4255"/>
                    <a:pt x="563" y="4359"/>
                    <a:pt x="992" y="4508"/>
                  </a:cubicBezTo>
                  <a:cubicBezTo>
                    <a:pt x="1013" y="4515"/>
                    <a:pt x="1030" y="4522"/>
                    <a:pt x="1051" y="4522"/>
                  </a:cubicBezTo>
                  <a:cubicBezTo>
                    <a:pt x="1166" y="4522"/>
                    <a:pt x="1332" y="4324"/>
                    <a:pt x="2188" y="2979"/>
                  </a:cubicBezTo>
                  <a:cubicBezTo>
                    <a:pt x="2739" y="2113"/>
                    <a:pt x="3280" y="1215"/>
                    <a:pt x="3534" y="747"/>
                  </a:cubicBezTo>
                  <a:cubicBezTo>
                    <a:pt x="3555" y="712"/>
                    <a:pt x="3558" y="670"/>
                    <a:pt x="3544" y="633"/>
                  </a:cubicBezTo>
                  <a:cubicBezTo>
                    <a:pt x="3534" y="591"/>
                    <a:pt x="3505" y="559"/>
                    <a:pt x="3471" y="542"/>
                  </a:cubicBezTo>
                  <a:cubicBezTo>
                    <a:pt x="3322" y="466"/>
                    <a:pt x="3180" y="375"/>
                    <a:pt x="3035" y="286"/>
                  </a:cubicBezTo>
                  <a:cubicBezTo>
                    <a:pt x="2889" y="196"/>
                    <a:pt x="2736" y="98"/>
                    <a:pt x="2577" y="19"/>
                  </a:cubicBezTo>
                  <a:cubicBezTo>
                    <a:pt x="2554" y="6"/>
                    <a:pt x="2529" y="0"/>
                    <a:pt x="2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7"/>
            <p:cNvSpPr/>
            <p:nvPr/>
          </p:nvSpPr>
          <p:spPr>
            <a:xfrm>
              <a:off x="6114025" y="1781450"/>
              <a:ext cx="38875" cy="36850"/>
            </a:xfrm>
            <a:custGeom>
              <a:avLst/>
              <a:gdLst/>
              <a:ahLst/>
              <a:cxnLst/>
              <a:rect l="l" t="t" r="r" b="b"/>
              <a:pathLst>
                <a:path w="1555" h="1474" extrusionOk="0">
                  <a:moveTo>
                    <a:pt x="788" y="301"/>
                  </a:moveTo>
                  <a:cubicBezTo>
                    <a:pt x="898" y="301"/>
                    <a:pt x="985" y="360"/>
                    <a:pt x="1076" y="485"/>
                  </a:cubicBezTo>
                  <a:cubicBezTo>
                    <a:pt x="1196" y="655"/>
                    <a:pt x="1210" y="939"/>
                    <a:pt x="1034" y="1085"/>
                  </a:cubicBezTo>
                  <a:cubicBezTo>
                    <a:pt x="963" y="1142"/>
                    <a:pt x="870" y="1172"/>
                    <a:pt x="770" y="1172"/>
                  </a:cubicBezTo>
                  <a:cubicBezTo>
                    <a:pt x="743" y="1172"/>
                    <a:pt x="715" y="1169"/>
                    <a:pt x="687" y="1165"/>
                  </a:cubicBezTo>
                  <a:cubicBezTo>
                    <a:pt x="556" y="1141"/>
                    <a:pt x="447" y="1071"/>
                    <a:pt x="385" y="970"/>
                  </a:cubicBezTo>
                  <a:cubicBezTo>
                    <a:pt x="327" y="874"/>
                    <a:pt x="316" y="741"/>
                    <a:pt x="358" y="617"/>
                  </a:cubicBezTo>
                  <a:cubicBezTo>
                    <a:pt x="399" y="488"/>
                    <a:pt x="486" y="392"/>
                    <a:pt x="593" y="350"/>
                  </a:cubicBezTo>
                  <a:cubicBezTo>
                    <a:pt x="666" y="319"/>
                    <a:pt x="729" y="301"/>
                    <a:pt x="788" y="301"/>
                  </a:cubicBezTo>
                  <a:close/>
                  <a:moveTo>
                    <a:pt x="787" y="1"/>
                  </a:moveTo>
                  <a:cubicBezTo>
                    <a:pt x="689" y="1"/>
                    <a:pt x="586" y="24"/>
                    <a:pt x="476" y="69"/>
                  </a:cubicBezTo>
                  <a:cubicBezTo>
                    <a:pt x="289" y="146"/>
                    <a:pt x="140" y="312"/>
                    <a:pt x="70" y="523"/>
                  </a:cubicBezTo>
                  <a:cubicBezTo>
                    <a:pt x="1" y="731"/>
                    <a:pt x="21" y="954"/>
                    <a:pt x="125" y="1127"/>
                  </a:cubicBezTo>
                  <a:cubicBezTo>
                    <a:pt x="233" y="1303"/>
                    <a:pt x="417" y="1425"/>
                    <a:pt x="635" y="1463"/>
                  </a:cubicBezTo>
                  <a:cubicBezTo>
                    <a:pt x="680" y="1469"/>
                    <a:pt x="729" y="1474"/>
                    <a:pt x="774" y="1474"/>
                  </a:cubicBezTo>
                  <a:cubicBezTo>
                    <a:pt x="940" y="1474"/>
                    <a:pt x="1103" y="1421"/>
                    <a:pt x="1225" y="1317"/>
                  </a:cubicBezTo>
                  <a:cubicBezTo>
                    <a:pt x="1512" y="1085"/>
                    <a:pt x="1554" y="631"/>
                    <a:pt x="1321" y="309"/>
                  </a:cubicBezTo>
                  <a:cubicBezTo>
                    <a:pt x="1173" y="103"/>
                    <a:pt x="994" y="1"/>
                    <a:pt x="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7"/>
            <p:cNvSpPr/>
            <p:nvPr/>
          </p:nvSpPr>
          <p:spPr>
            <a:xfrm>
              <a:off x="6199825" y="1838050"/>
              <a:ext cx="38750" cy="36825"/>
            </a:xfrm>
            <a:custGeom>
              <a:avLst/>
              <a:gdLst/>
              <a:ahLst/>
              <a:cxnLst/>
              <a:rect l="l" t="t" r="r" b="b"/>
              <a:pathLst>
                <a:path w="1550" h="1473" extrusionOk="0">
                  <a:moveTo>
                    <a:pt x="785" y="301"/>
                  </a:moveTo>
                  <a:cubicBezTo>
                    <a:pt x="895" y="301"/>
                    <a:pt x="982" y="360"/>
                    <a:pt x="1072" y="485"/>
                  </a:cubicBezTo>
                  <a:cubicBezTo>
                    <a:pt x="1196" y="658"/>
                    <a:pt x="1207" y="939"/>
                    <a:pt x="1030" y="1085"/>
                  </a:cubicBezTo>
                  <a:cubicBezTo>
                    <a:pt x="959" y="1142"/>
                    <a:pt x="867" y="1172"/>
                    <a:pt x="767" y="1172"/>
                  </a:cubicBezTo>
                  <a:cubicBezTo>
                    <a:pt x="740" y="1172"/>
                    <a:pt x="712" y="1169"/>
                    <a:pt x="684" y="1165"/>
                  </a:cubicBezTo>
                  <a:cubicBezTo>
                    <a:pt x="552" y="1140"/>
                    <a:pt x="444" y="1071"/>
                    <a:pt x="385" y="970"/>
                  </a:cubicBezTo>
                  <a:cubicBezTo>
                    <a:pt x="327" y="874"/>
                    <a:pt x="316" y="745"/>
                    <a:pt x="358" y="617"/>
                  </a:cubicBezTo>
                  <a:cubicBezTo>
                    <a:pt x="399" y="492"/>
                    <a:pt x="483" y="391"/>
                    <a:pt x="590" y="349"/>
                  </a:cubicBezTo>
                  <a:cubicBezTo>
                    <a:pt x="663" y="319"/>
                    <a:pt x="729" y="301"/>
                    <a:pt x="785" y="301"/>
                  </a:cubicBezTo>
                  <a:close/>
                  <a:moveTo>
                    <a:pt x="784" y="1"/>
                  </a:moveTo>
                  <a:cubicBezTo>
                    <a:pt x="686" y="1"/>
                    <a:pt x="582" y="23"/>
                    <a:pt x="473" y="69"/>
                  </a:cubicBezTo>
                  <a:cubicBezTo>
                    <a:pt x="285" y="146"/>
                    <a:pt x="136" y="312"/>
                    <a:pt x="70" y="523"/>
                  </a:cubicBezTo>
                  <a:cubicBezTo>
                    <a:pt x="1" y="731"/>
                    <a:pt x="22" y="953"/>
                    <a:pt x="126" y="1127"/>
                  </a:cubicBezTo>
                  <a:cubicBezTo>
                    <a:pt x="230" y="1303"/>
                    <a:pt x="413" y="1424"/>
                    <a:pt x="631" y="1463"/>
                  </a:cubicBezTo>
                  <a:cubicBezTo>
                    <a:pt x="681" y="1469"/>
                    <a:pt x="725" y="1473"/>
                    <a:pt x="770" y="1473"/>
                  </a:cubicBezTo>
                  <a:cubicBezTo>
                    <a:pt x="940" y="1473"/>
                    <a:pt x="1100" y="1421"/>
                    <a:pt x="1225" y="1317"/>
                  </a:cubicBezTo>
                  <a:cubicBezTo>
                    <a:pt x="1508" y="1085"/>
                    <a:pt x="1550" y="631"/>
                    <a:pt x="1318" y="308"/>
                  </a:cubicBezTo>
                  <a:cubicBezTo>
                    <a:pt x="1170" y="103"/>
                    <a:pt x="991" y="1"/>
                    <a:pt x="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4" name="Google Shape;1004;p17"/>
          <p:cNvSpPr/>
          <p:nvPr/>
        </p:nvSpPr>
        <p:spPr>
          <a:xfrm rot="607916" flipH="1">
            <a:off x="8669543" y="3118470"/>
            <a:ext cx="87265" cy="84112"/>
          </a:xfrm>
          <a:custGeom>
            <a:avLst/>
            <a:gdLst/>
            <a:ahLst/>
            <a:cxnLst/>
            <a:rect l="l" t="t" r="r" b="b"/>
            <a:pathLst>
              <a:path w="1849" h="1782" extrusionOk="0">
                <a:moveTo>
                  <a:pt x="928" y="333"/>
                </a:moveTo>
                <a:cubicBezTo>
                  <a:pt x="987" y="333"/>
                  <a:pt x="1049" y="344"/>
                  <a:pt x="1111" y="367"/>
                </a:cubicBezTo>
                <a:cubicBezTo>
                  <a:pt x="1266" y="430"/>
                  <a:pt x="1391" y="554"/>
                  <a:pt x="1429" y="697"/>
                </a:cubicBezTo>
                <a:cubicBezTo>
                  <a:pt x="1513" y="984"/>
                  <a:pt x="1304" y="1341"/>
                  <a:pt x="999" y="1445"/>
                </a:cubicBezTo>
                <a:cubicBezTo>
                  <a:pt x="937" y="1466"/>
                  <a:pt x="874" y="1477"/>
                  <a:pt x="814" y="1477"/>
                </a:cubicBezTo>
                <a:cubicBezTo>
                  <a:pt x="793" y="1477"/>
                  <a:pt x="773" y="1476"/>
                  <a:pt x="754" y="1473"/>
                </a:cubicBezTo>
                <a:cubicBezTo>
                  <a:pt x="514" y="1445"/>
                  <a:pt x="309" y="1199"/>
                  <a:pt x="306" y="935"/>
                </a:cubicBezTo>
                <a:cubicBezTo>
                  <a:pt x="306" y="742"/>
                  <a:pt x="407" y="540"/>
                  <a:pt x="566" y="398"/>
                </a:cubicBezTo>
                <a:cubicBezTo>
                  <a:pt x="589" y="410"/>
                  <a:pt x="614" y="416"/>
                  <a:pt x="638" y="416"/>
                </a:cubicBezTo>
                <a:cubicBezTo>
                  <a:pt x="666" y="416"/>
                  <a:pt x="693" y="408"/>
                  <a:pt x="719" y="391"/>
                </a:cubicBezTo>
                <a:cubicBezTo>
                  <a:pt x="779" y="352"/>
                  <a:pt x="851" y="333"/>
                  <a:pt x="928" y="333"/>
                </a:cubicBezTo>
                <a:close/>
                <a:moveTo>
                  <a:pt x="660" y="0"/>
                </a:moveTo>
                <a:cubicBezTo>
                  <a:pt x="637" y="0"/>
                  <a:pt x="613" y="6"/>
                  <a:pt x="591" y="17"/>
                </a:cubicBezTo>
                <a:cubicBezTo>
                  <a:pt x="230" y="204"/>
                  <a:pt x="1" y="568"/>
                  <a:pt x="5" y="939"/>
                </a:cubicBezTo>
                <a:cubicBezTo>
                  <a:pt x="8" y="1355"/>
                  <a:pt x="330" y="1729"/>
                  <a:pt x="719" y="1775"/>
                </a:cubicBezTo>
                <a:cubicBezTo>
                  <a:pt x="750" y="1778"/>
                  <a:pt x="778" y="1782"/>
                  <a:pt x="809" y="1782"/>
                </a:cubicBezTo>
                <a:cubicBezTo>
                  <a:pt x="903" y="1782"/>
                  <a:pt x="999" y="1764"/>
                  <a:pt x="1096" y="1729"/>
                </a:cubicBezTo>
                <a:cubicBezTo>
                  <a:pt x="1561" y="1574"/>
                  <a:pt x="1849" y="1060"/>
                  <a:pt x="1721" y="613"/>
                </a:cubicBezTo>
                <a:cubicBezTo>
                  <a:pt x="1655" y="377"/>
                  <a:pt x="1468" y="180"/>
                  <a:pt x="1218" y="86"/>
                </a:cubicBezTo>
                <a:cubicBezTo>
                  <a:pt x="1123" y="49"/>
                  <a:pt x="1025" y="30"/>
                  <a:pt x="930" y="30"/>
                </a:cubicBezTo>
                <a:cubicBezTo>
                  <a:pt x="875" y="30"/>
                  <a:pt x="822" y="36"/>
                  <a:pt x="770" y="48"/>
                </a:cubicBezTo>
                <a:cubicBezTo>
                  <a:pt x="742" y="17"/>
                  <a:pt x="702" y="0"/>
                  <a:pt x="6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5" name="Google Shape;1005;p17"/>
          <p:cNvGrpSpPr/>
          <p:nvPr/>
        </p:nvGrpSpPr>
        <p:grpSpPr>
          <a:xfrm flipH="1">
            <a:off x="1221491" y="4685172"/>
            <a:ext cx="172676" cy="201431"/>
            <a:chOff x="4697384" y="716972"/>
            <a:chExt cx="429114" cy="500575"/>
          </a:xfrm>
        </p:grpSpPr>
        <p:sp>
          <p:nvSpPr>
            <p:cNvPr id="1006" name="Google Shape;1006;p17"/>
            <p:cNvSpPr/>
            <p:nvPr/>
          </p:nvSpPr>
          <p:spPr>
            <a:xfrm>
              <a:off x="4697384" y="833749"/>
              <a:ext cx="429114" cy="352599"/>
            </a:xfrm>
            <a:custGeom>
              <a:avLst/>
              <a:gdLst/>
              <a:ahLst/>
              <a:cxnLst/>
              <a:rect l="l" t="t" r="r" b="b"/>
              <a:pathLst>
                <a:path w="2462" h="2023" extrusionOk="0">
                  <a:moveTo>
                    <a:pt x="169" y="1"/>
                  </a:moveTo>
                  <a:cubicBezTo>
                    <a:pt x="125" y="1"/>
                    <a:pt x="82" y="19"/>
                    <a:pt x="53" y="56"/>
                  </a:cubicBezTo>
                  <a:cubicBezTo>
                    <a:pt x="1" y="122"/>
                    <a:pt x="11" y="219"/>
                    <a:pt x="77" y="271"/>
                  </a:cubicBezTo>
                  <a:lnTo>
                    <a:pt x="2199" y="1990"/>
                  </a:lnTo>
                  <a:cubicBezTo>
                    <a:pt x="2226" y="2011"/>
                    <a:pt x="2258" y="2022"/>
                    <a:pt x="2292" y="2022"/>
                  </a:cubicBezTo>
                  <a:cubicBezTo>
                    <a:pt x="2337" y="2022"/>
                    <a:pt x="2378" y="2005"/>
                    <a:pt x="2410" y="1966"/>
                  </a:cubicBezTo>
                  <a:cubicBezTo>
                    <a:pt x="2462" y="1904"/>
                    <a:pt x="2452" y="1807"/>
                    <a:pt x="2389" y="1755"/>
                  </a:cubicBezTo>
                  <a:lnTo>
                    <a:pt x="268" y="35"/>
                  </a:lnTo>
                  <a:cubicBezTo>
                    <a:pt x="239" y="12"/>
                    <a:pt x="203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7"/>
            <p:cNvSpPr/>
            <p:nvPr/>
          </p:nvSpPr>
          <p:spPr>
            <a:xfrm>
              <a:off x="4777211" y="797147"/>
              <a:ext cx="337784" cy="357130"/>
            </a:xfrm>
            <a:custGeom>
              <a:avLst/>
              <a:gdLst/>
              <a:ahLst/>
              <a:cxnLst/>
              <a:rect l="l" t="t" r="r" b="b"/>
              <a:pathLst>
                <a:path w="1938" h="2049" extrusionOk="0">
                  <a:moveTo>
                    <a:pt x="1764" y="1"/>
                  </a:moveTo>
                  <a:cubicBezTo>
                    <a:pt x="1720" y="1"/>
                    <a:pt x="1677" y="20"/>
                    <a:pt x="1647" y="58"/>
                  </a:cubicBezTo>
                  <a:cubicBezTo>
                    <a:pt x="1165" y="672"/>
                    <a:pt x="635" y="1250"/>
                    <a:pt x="66" y="1784"/>
                  </a:cubicBezTo>
                  <a:cubicBezTo>
                    <a:pt x="3" y="1844"/>
                    <a:pt x="0" y="1937"/>
                    <a:pt x="59" y="1999"/>
                  </a:cubicBezTo>
                  <a:cubicBezTo>
                    <a:pt x="87" y="2031"/>
                    <a:pt x="128" y="2048"/>
                    <a:pt x="170" y="2048"/>
                  </a:cubicBezTo>
                  <a:cubicBezTo>
                    <a:pt x="205" y="2048"/>
                    <a:pt x="243" y="2034"/>
                    <a:pt x="274" y="2007"/>
                  </a:cubicBezTo>
                  <a:cubicBezTo>
                    <a:pt x="853" y="1462"/>
                    <a:pt x="1394" y="869"/>
                    <a:pt x="1886" y="245"/>
                  </a:cubicBezTo>
                  <a:cubicBezTo>
                    <a:pt x="1938" y="179"/>
                    <a:pt x="1925" y="85"/>
                    <a:pt x="1858" y="34"/>
                  </a:cubicBezTo>
                  <a:cubicBezTo>
                    <a:pt x="1830" y="11"/>
                    <a:pt x="1797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7"/>
            <p:cNvSpPr/>
            <p:nvPr/>
          </p:nvSpPr>
          <p:spPr>
            <a:xfrm>
              <a:off x="4872028" y="716972"/>
              <a:ext cx="104054" cy="500575"/>
            </a:xfrm>
            <a:custGeom>
              <a:avLst/>
              <a:gdLst/>
              <a:ahLst/>
              <a:cxnLst/>
              <a:rect l="l" t="t" r="r" b="b"/>
              <a:pathLst>
                <a:path w="597" h="2872" extrusionOk="0">
                  <a:moveTo>
                    <a:pt x="156" y="1"/>
                  </a:moveTo>
                  <a:cubicBezTo>
                    <a:pt x="151" y="1"/>
                    <a:pt x="147" y="1"/>
                    <a:pt x="143" y="1"/>
                  </a:cubicBezTo>
                  <a:cubicBezTo>
                    <a:pt x="59" y="12"/>
                    <a:pt x="0" y="84"/>
                    <a:pt x="8" y="168"/>
                  </a:cubicBezTo>
                  <a:lnTo>
                    <a:pt x="285" y="2737"/>
                  </a:lnTo>
                  <a:cubicBezTo>
                    <a:pt x="295" y="2817"/>
                    <a:pt x="361" y="2872"/>
                    <a:pt x="437" y="2872"/>
                  </a:cubicBezTo>
                  <a:lnTo>
                    <a:pt x="455" y="2872"/>
                  </a:lnTo>
                  <a:cubicBezTo>
                    <a:pt x="538" y="2862"/>
                    <a:pt x="597" y="2789"/>
                    <a:pt x="586" y="2705"/>
                  </a:cubicBezTo>
                  <a:lnTo>
                    <a:pt x="309" y="137"/>
                  </a:lnTo>
                  <a:cubicBezTo>
                    <a:pt x="303" y="58"/>
                    <a:pt x="236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9" name="Google Shape;1009;p17"/>
          <p:cNvGrpSpPr/>
          <p:nvPr/>
        </p:nvGrpSpPr>
        <p:grpSpPr>
          <a:xfrm rot="-6576024" flipH="1">
            <a:off x="498443" y="163413"/>
            <a:ext cx="253846" cy="217336"/>
            <a:chOff x="5104850" y="782400"/>
            <a:chExt cx="119700" cy="102475"/>
          </a:xfrm>
        </p:grpSpPr>
        <p:sp>
          <p:nvSpPr>
            <p:cNvPr id="1010" name="Google Shape;1010;p17"/>
            <p:cNvSpPr/>
            <p:nvPr/>
          </p:nvSpPr>
          <p:spPr>
            <a:xfrm>
              <a:off x="5142725" y="805700"/>
              <a:ext cx="81825" cy="79175"/>
            </a:xfrm>
            <a:custGeom>
              <a:avLst/>
              <a:gdLst/>
              <a:ahLst/>
              <a:cxnLst/>
              <a:rect l="l" t="t" r="r" b="b"/>
              <a:pathLst>
                <a:path w="3273" h="3167" extrusionOk="0">
                  <a:moveTo>
                    <a:pt x="1650" y="363"/>
                  </a:moveTo>
                  <a:cubicBezTo>
                    <a:pt x="1783" y="363"/>
                    <a:pt x="1920" y="389"/>
                    <a:pt x="2056" y="442"/>
                  </a:cubicBezTo>
                  <a:cubicBezTo>
                    <a:pt x="2403" y="573"/>
                    <a:pt x="2674" y="853"/>
                    <a:pt x="2764" y="1170"/>
                  </a:cubicBezTo>
                  <a:cubicBezTo>
                    <a:pt x="2940" y="1807"/>
                    <a:pt x="2511" y="2563"/>
                    <a:pt x="1838" y="2792"/>
                  </a:cubicBezTo>
                  <a:cubicBezTo>
                    <a:pt x="1696" y="2840"/>
                    <a:pt x="1552" y="2864"/>
                    <a:pt x="1417" y="2864"/>
                  </a:cubicBezTo>
                  <a:cubicBezTo>
                    <a:pt x="1377" y="2864"/>
                    <a:pt x="1339" y="2862"/>
                    <a:pt x="1301" y="2858"/>
                  </a:cubicBezTo>
                  <a:cubicBezTo>
                    <a:pt x="767" y="2795"/>
                    <a:pt x="316" y="2255"/>
                    <a:pt x="309" y="1675"/>
                  </a:cubicBezTo>
                  <a:cubicBezTo>
                    <a:pt x="306" y="1218"/>
                    <a:pt x="559" y="749"/>
                    <a:pt x="957" y="445"/>
                  </a:cubicBezTo>
                  <a:cubicBezTo>
                    <a:pt x="957" y="448"/>
                    <a:pt x="961" y="448"/>
                    <a:pt x="961" y="452"/>
                  </a:cubicBezTo>
                  <a:cubicBezTo>
                    <a:pt x="989" y="496"/>
                    <a:pt x="1038" y="520"/>
                    <a:pt x="1089" y="520"/>
                  </a:cubicBezTo>
                  <a:cubicBezTo>
                    <a:pt x="1117" y="520"/>
                    <a:pt x="1146" y="513"/>
                    <a:pt x="1172" y="496"/>
                  </a:cubicBezTo>
                  <a:cubicBezTo>
                    <a:pt x="1312" y="408"/>
                    <a:pt x="1477" y="363"/>
                    <a:pt x="1650" y="363"/>
                  </a:cubicBezTo>
                  <a:close/>
                  <a:moveTo>
                    <a:pt x="1134" y="1"/>
                  </a:moveTo>
                  <a:cubicBezTo>
                    <a:pt x="1111" y="1"/>
                    <a:pt x="1087" y="6"/>
                    <a:pt x="1065" y="18"/>
                  </a:cubicBezTo>
                  <a:cubicBezTo>
                    <a:pt x="427" y="354"/>
                    <a:pt x="0" y="1020"/>
                    <a:pt x="7" y="1679"/>
                  </a:cubicBezTo>
                  <a:cubicBezTo>
                    <a:pt x="11" y="2413"/>
                    <a:pt x="576" y="3079"/>
                    <a:pt x="1266" y="3159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8" y="3166"/>
                    <a:pt x="1762" y="3138"/>
                    <a:pt x="1935" y="3079"/>
                  </a:cubicBezTo>
                  <a:cubicBezTo>
                    <a:pt x="2749" y="2802"/>
                    <a:pt x="3273" y="1869"/>
                    <a:pt x="3055" y="1090"/>
                  </a:cubicBezTo>
                  <a:cubicBezTo>
                    <a:pt x="2937" y="674"/>
                    <a:pt x="2604" y="327"/>
                    <a:pt x="2164" y="157"/>
                  </a:cubicBezTo>
                  <a:cubicBezTo>
                    <a:pt x="1993" y="92"/>
                    <a:pt x="1819" y="59"/>
                    <a:pt x="1651" y="59"/>
                  </a:cubicBezTo>
                  <a:cubicBezTo>
                    <a:pt x="1523" y="59"/>
                    <a:pt x="1398" y="78"/>
                    <a:pt x="1280" y="115"/>
                  </a:cubicBezTo>
                  <a:cubicBezTo>
                    <a:pt x="1280" y="105"/>
                    <a:pt x="1273" y="91"/>
                    <a:pt x="1269" y="80"/>
                  </a:cubicBezTo>
                  <a:cubicBezTo>
                    <a:pt x="1240" y="30"/>
                    <a:pt x="1188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7"/>
            <p:cNvSpPr/>
            <p:nvPr/>
          </p:nvSpPr>
          <p:spPr>
            <a:xfrm>
              <a:off x="5104850" y="782400"/>
              <a:ext cx="81850" cy="79150"/>
            </a:xfrm>
            <a:custGeom>
              <a:avLst/>
              <a:gdLst/>
              <a:ahLst/>
              <a:cxnLst/>
              <a:rect l="l" t="t" r="r" b="b"/>
              <a:pathLst>
                <a:path w="3274" h="3166" extrusionOk="0">
                  <a:moveTo>
                    <a:pt x="1650" y="362"/>
                  </a:moveTo>
                  <a:cubicBezTo>
                    <a:pt x="1783" y="362"/>
                    <a:pt x="1920" y="388"/>
                    <a:pt x="2056" y="441"/>
                  </a:cubicBezTo>
                  <a:cubicBezTo>
                    <a:pt x="2403" y="572"/>
                    <a:pt x="2674" y="854"/>
                    <a:pt x="2763" y="1169"/>
                  </a:cubicBezTo>
                  <a:cubicBezTo>
                    <a:pt x="2941" y="1806"/>
                    <a:pt x="2507" y="2562"/>
                    <a:pt x="1838" y="2791"/>
                  </a:cubicBezTo>
                  <a:cubicBezTo>
                    <a:pt x="1696" y="2840"/>
                    <a:pt x="1552" y="2863"/>
                    <a:pt x="1417" y="2863"/>
                  </a:cubicBezTo>
                  <a:cubicBezTo>
                    <a:pt x="1377" y="2863"/>
                    <a:pt x="1338" y="2861"/>
                    <a:pt x="1301" y="2857"/>
                  </a:cubicBezTo>
                  <a:cubicBezTo>
                    <a:pt x="767" y="2795"/>
                    <a:pt x="312" y="2254"/>
                    <a:pt x="309" y="1675"/>
                  </a:cubicBezTo>
                  <a:cubicBezTo>
                    <a:pt x="306" y="1217"/>
                    <a:pt x="559" y="750"/>
                    <a:pt x="957" y="444"/>
                  </a:cubicBezTo>
                  <a:cubicBezTo>
                    <a:pt x="957" y="447"/>
                    <a:pt x="961" y="447"/>
                    <a:pt x="961" y="451"/>
                  </a:cubicBezTo>
                  <a:cubicBezTo>
                    <a:pt x="990" y="495"/>
                    <a:pt x="1038" y="520"/>
                    <a:pt x="1088" y="520"/>
                  </a:cubicBezTo>
                  <a:cubicBezTo>
                    <a:pt x="1116" y="520"/>
                    <a:pt x="1144" y="512"/>
                    <a:pt x="1169" y="496"/>
                  </a:cubicBezTo>
                  <a:cubicBezTo>
                    <a:pt x="1310" y="407"/>
                    <a:pt x="1476" y="362"/>
                    <a:pt x="1650" y="362"/>
                  </a:cubicBezTo>
                  <a:close/>
                  <a:moveTo>
                    <a:pt x="1133" y="1"/>
                  </a:moveTo>
                  <a:cubicBezTo>
                    <a:pt x="1109" y="1"/>
                    <a:pt x="1084" y="6"/>
                    <a:pt x="1061" y="17"/>
                  </a:cubicBezTo>
                  <a:cubicBezTo>
                    <a:pt x="427" y="354"/>
                    <a:pt x="0" y="1020"/>
                    <a:pt x="8" y="1678"/>
                  </a:cubicBezTo>
                  <a:cubicBezTo>
                    <a:pt x="11" y="2414"/>
                    <a:pt x="576" y="3079"/>
                    <a:pt x="1266" y="3158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9" y="3166"/>
                    <a:pt x="1762" y="3137"/>
                    <a:pt x="1935" y="3079"/>
                  </a:cubicBezTo>
                  <a:cubicBezTo>
                    <a:pt x="2749" y="2801"/>
                    <a:pt x="3274" y="1873"/>
                    <a:pt x="3055" y="1089"/>
                  </a:cubicBezTo>
                  <a:cubicBezTo>
                    <a:pt x="2937" y="673"/>
                    <a:pt x="2604" y="326"/>
                    <a:pt x="2164" y="156"/>
                  </a:cubicBezTo>
                  <a:cubicBezTo>
                    <a:pt x="1992" y="91"/>
                    <a:pt x="1818" y="59"/>
                    <a:pt x="1650" y="59"/>
                  </a:cubicBezTo>
                  <a:cubicBezTo>
                    <a:pt x="1522" y="59"/>
                    <a:pt x="1398" y="77"/>
                    <a:pt x="1280" y="115"/>
                  </a:cubicBezTo>
                  <a:cubicBezTo>
                    <a:pt x="1277" y="105"/>
                    <a:pt x="1273" y="91"/>
                    <a:pt x="1266" y="80"/>
                  </a:cubicBezTo>
                  <a:cubicBezTo>
                    <a:pt x="1239" y="29"/>
                    <a:pt x="1187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2" name="Google Shape;1012;p17"/>
          <p:cNvSpPr/>
          <p:nvPr/>
        </p:nvSpPr>
        <p:spPr>
          <a:xfrm flipH="1">
            <a:off x="8883297" y="3761388"/>
            <a:ext cx="150877" cy="149589"/>
          </a:xfrm>
          <a:custGeom>
            <a:avLst/>
            <a:gdLst/>
            <a:ahLst/>
            <a:cxnLst/>
            <a:rect l="l" t="t" r="r" b="b"/>
            <a:pathLst>
              <a:path w="2993" h="2967" extrusionOk="0">
                <a:moveTo>
                  <a:pt x="1297" y="328"/>
                </a:moveTo>
                <a:cubicBezTo>
                  <a:pt x="1748" y="619"/>
                  <a:pt x="2188" y="938"/>
                  <a:pt x="2604" y="1278"/>
                </a:cubicBezTo>
                <a:cubicBezTo>
                  <a:pt x="2684" y="1344"/>
                  <a:pt x="2687" y="1365"/>
                  <a:pt x="2687" y="1368"/>
                </a:cubicBezTo>
                <a:cubicBezTo>
                  <a:pt x="2687" y="1386"/>
                  <a:pt x="2646" y="1434"/>
                  <a:pt x="2632" y="1448"/>
                </a:cubicBezTo>
                <a:lnTo>
                  <a:pt x="1668" y="2595"/>
                </a:lnTo>
                <a:cubicBezTo>
                  <a:pt x="1245" y="2197"/>
                  <a:pt x="760" y="1770"/>
                  <a:pt x="375" y="1451"/>
                </a:cubicBezTo>
                <a:lnTo>
                  <a:pt x="1131" y="595"/>
                </a:lnTo>
                <a:cubicBezTo>
                  <a:pt x="1186" y="533"/>
                  <a:pt x="1218" y="470"/>
                  <a:pt x="1245" y="415"/>
                </a:cubicBezTo>
                <a:cubicBezTo>
                  <a:pt x="1260" y="384"/>
                  <a:pt x="1273" y="359"/>
                  <a:pt x="1297" y="328"/>
                </a:cubicBezTo>
                <a:close/>
                <a:moveTo>
                  <a:pt x="1275" y="0"/>
                </a:moveTo>
                <a:cubicBezTo>
                  <a:pt x="1267" y="0"/>
                  <a:pt x="1258" y="1"/>
                  <a:pt x="1249" y="2"/>
                </a:cubicBezTo>
                <a:cubicBezTo>
                  <a:pt x="1159" y="16"/>
                  <a:pt x="1106" y="78"/>
                  <a:pt x="1082" y="109"/>
                </a:cubicBezTo>
                <a:cubicBezTo>
                  <a:pt x="1027" y="172"/>
                  <a:pt x="999" y="231"/>
                  <a:pt x="975" y="283"/>
                </a:cubicBezTo>
                <a:cubicBezTo>
                  <a:pt x="951" y="325"/>
                  <a:pt x="933" y="363"/>
                  <a:pt x="902" y="394"/>
                </a:cubicBezTo>
                <a:lnTo>
                  <a:pt x="42" y="1368"/>
                </a:lnTo>
                <a:cubicBezTo>
                  <a:pt x="15" y="1399"/>
                  <a:pt x="1" y="1440"/>
                  <a:pt x="4" y="1482"/>
                </a:cubicBezTo>
                <a:cubicBezTo>
                  <a:pt x="7" y="1524"/>
                  <a:pt x="28" y="1562"/>
                  <a:pt x="63" y="1586"/>
                </a:cubicBezTo>
                <a:cubicBezTo>
                  <a:pt x="493" y="1936"/>
                  <a:pt x="1089" y="2460"/>
                  <a:pt x="1578" y="2925"/>
                </a:cubicBezTo>
                <a:cubicBezTo>
                  <a:pt x="1606" y="2952"/>
                  <a:pt x="1644" y="2966"/>
                  <a:pt x="1682" y="2966"/>
                </a:cubicBezTo>
                <a:lnTo>
                  <a:pt x="1689" y="2966"/>
                </a:lnTo>
                <a:cubicBezTo>
                  <a:pt x="1730" y="2963"/>
                  <a:pt x="1772" y="2946"/>
                  <a:pt x="1796" y="2914"/>
                </a:cubicBezTo>
                <a:lnTo>
                  <a:pt x="2865" y="1642"/>
                </a:lnTo>
                <a:cubicBezTo>
                  <a:pt x="2913" y="1590"/>
                  <a:pt x="2989" y="1496"/>
                  <a:pt x="2989" y="1375"/>
                </a:cubicBezTo>
                <a:cubicBezTo>
                  <a:pt x="2993" y="1205"/>
                  <a:pt x="2857" y="1094"/>
                  <a:pt x="2795" y="1042"/>
                </a:cubicBezTo>
                <a:cubicBezTo>
                  <a:pt x="2362" y="688"/>
                  <a:pt x="1904" y="359"/>
                  <a:pt x="1433" y="54"/>
                </a:cubicBezTo>
                <a:cubicBezTo>
                  <a:pt x="1404" y="36"/>
                  <a:pt x="1349" y="0"/>
                  <a:pt x="12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17"/>
          <p:cNvSpPr/>
          <p:nvPr/>
        </p:nvSpPr>
        <p:spPr>
          <a:xfrm>
            <a:off x="409508" y="3082504"/>
            <a:ext cx="155227" cy="154998"/>
          </a:xfrm>
          <a:custGeom>
            <a:avLst/>
            <a:gdLst/>
            <a:ahLst/>
            <a:cxnLst/>
            <a:rect l="l" t="t" r="r" b="b"/>
            <a:pathLst>
              <a:path w="4747" h="4740" extrusionOk="0">
                <a:moveTo>
                  <a:pt x="2140" y="0"/>
                </a:moveTo>
                <a:cubicBezTo>
                  <a:pt x="2138" y="0"/>
                  <a:pt x="2135" y="0"/>
                  <a:pt x="2133" y="1"/>
                </a:cubicBezTo>
                <a:cubicBezTo>
                  <a:pt x="2080" y="1"/>
                  <a:pt x="2039" y="42"/>
                  <a:pt x="2000" y="80"/>
                </a:cubicBezTo>
                <a:cubicBezTo>
                  <a:pt x="1838" y="243"/>
                  <a:pt x="1807" y="410"/>
                  <a:pt x="1644" y="570"/>
                </a:cubicBezTo>
                <a:cubicBezTo>
                  <a:pt x="1096" y="1100"/>
                  <a:pt x="549" y="1634"/>
                  <a:pt x="0" y="2164"/>
                </a:cubicBezTo>
                <a:cubicBezTo>
                  <a:pt x="781" y="2903"/>
                  <a:pt x="1783" y="3943"/>
                  <a:pt x="2504" y="4740"/>
                </a:cubicBezTo>
                <a:cubicBezTo>
                  <a:pt x="3186" y="4043"/>
                  <a:pt x="3869" y="3346"/>
                  <a:pt x="4552" y="2650"/>
                </a:cubicBezTo>
                <a:cubicBezTo>
                  <a:pt x="4636" y="2563"/>
                  <a:pt x="4722" y="2469"/>
                  <a:pt x="4733" y="2351"/>
                </a:cubicBezTo>
                <a:cubicBezTo>
                  <a:pt x="4746" y="2199"/>
                  <a:pt x="4629" y="2067"/>
                  <a:pt x="4514" y="1960"/>
                </a:cubicBezTo>
                <a:cubicBezTo>
                  <a:pt x="3803" y="1287"/>
                  <a:pt x="3055" y="653"/>
                  <a:pt x="2271" y="60"/>
                </a:cubicBezTo>
                <a:cubicBezTo>
                  <a:pt x="2235" y="30"/>
                  <a:pt x="2189" y="0"/>
                  <a:pt x="2140" y="0"/>
                </a:cubicBezTo>
                <a:close/>
              </a:path>
            </a:pathLst>
          </a:custGeom>
          <a:solidFill>
            <a:srgbClr val="42C2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17"/>
          <p:cNvSpPr/>
          <p:nvPr/>
        </p:nvSpPr>
        <p:spPr>
          <a:xfrm rot="-607872">
            <a:off x="7431117" y="4874622"/>
            <a:ext cx="135120" cy="126222"/>
          </a:xfrm>
          <a:custGeom>
            <a:avLst/>
            <a:gdLst/>
            <a:ahLst/>
            <a:cxnLst/>
            <a:rect l="l" t="t" r="r" b="b"/>
            <a:pathLst>
              <a:path w="3022" h="2823" extrusionOk="0">
                <a:moveTo>
                  <a:pt x="1412" y="0"/>
                </a:moveTo>
                <a:cubicBezTo>
                  <a:pt x="1266" y="0"/>
                  <a:pt x="1121" y="24"/>
                  <a:pt x="983" y="74"/>
                </a:cubicBezTo>
                <a:lnTo>
                  <a:pt x="636" y="67"/>
                </a:lnTo>
                <a:cubicBezTo>
                  <a:pt x="341" y="428"/>
                  <a:pt x="85" y="848"/>
                  <a:pt x="53" y="1312"/>
                </a:cubicBezTo>
                <a:cubicBezTo>
                  <a:pt x="0" y="2090"/>
                  <a:pt x="710" y="2823"/>
                  <a:pt x="1480" y="2823"/>
                </a:cubicBezTo>
                <a:cubicBezTo>
                  <a:pt x="1509" y="2823"/>
                  <a:pt x="1539" y="2822"/>
                  <a:pt x="1568" y="2820"/>
                </a:cubicBezTo>
                <a:cubicBezTo>
                  <a:pt x="2373" y="2761"/>
                  <a:pt x="3021" y="1898"/>
                  <a:pt x="2851" y="1111"/>
                </a:cubicBezTo>
                <a:cubicBezTo>
                  <a:pt x="2713" y="465"/>
                  <a:pt x="2058" y="0"/>
                  <a:pt x="14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5" name="Google Shape;1015;p17"/>
          <p:cNvGrpSpPr/>
          <p:nvPr/>
        </p:nvGrpSpPr>
        <p:grpSpPr>
          <a:xfrm>
            <a:off x="862061" y="1025104"/>
            <a:ext cx="7112241" cy="3505040"/>
            <a:chOff x="862061" y="1025104"/>
            <a:chExt cx="7112241" cy="3505040"/>
          </a:xfrm>
        </p:grpSpPr>
        <p:sp>
          <p:nvSpPr>
            <p:cNvPr id="1016" name="Google Shape;1016;p17"/>
            <p:cNvSpPr/>
            <p:nvPr/>
          </p:nvSpPr>
          <p:spPr>
            <a:xfrm>
              <a:off x="7819075" y="1025104"/>
              <a:ext cx="155227" cy="154998"/>
            </a:xfrm>
            <a:custGeom>
              <a:avLst/>
              <a:gdLst/>
              <a:ahLst/>
              <a:cxnLst/>
              <a:rect l="l" t="t" r="r" b="b"/>
              <a:pathLst>
                <a:path w="4747" h="4740" extrusionOk="0">
                  <a:moveTo>
                    <a:pt x="2140" y="0"/>
                  </a:moveTo>
                  <a:cubicBezTo>
                    <a:pt x="2138" y="0"/>
                    <a:pt x="2135" y="0"/>
                    <a:pt x="2133" y="1"/>
                  </a:cubicBezTo>
                  <a:cubicBezTo>
                    <a:pt x="2080" y="1"/>
                    <a:pt x="2039" y="42"/>
                    <a:pt x="2000" y="80"/>
                  </a:cubicBezTo>
                  <a:cubicBezTo>
                    <a:pt x="1838" y="243"/>
                    <a:pt x="1807" y="410"/>
                    <a:pt x="1644" y="570"/>
                  </a:cubicBezTo>
                  <a:cubicBezTo>
                    <a:pt x="1096" y="1100"/>
                    <a:pt x="549" y="1634"/>
                    <a:pt x="0" y="2164"/>
                  </a:cubicBezTo>
                  <a:cubicBezTo>
                    <a:pt x="781" y="2903"/>
                    <a:pt x="1783" y="3943"/>
                    <a:pt x="2504" y="4740"/>
                  </a:cubicBezTo>
                  <a:cubicBezTo>
                    <a:pt x="3186" y="4043"/>
                    <a:pt x="3869" y="3346"/>
                    <a:pt x="4552" y="2650"/>
                  </a:cubicBezTo>
                  <a:cubicBezTo>
                    <a:pt x="4636" y="2563"/>
                    <a:pt x="4722" y="2469"/>
                    <a:pt x="4733" y="2351"/>
                  </a:cubicBezTo>
                  <a:cubicBezTo>
                    <a:pt x="4746" y="2199"/>
                    <a:pt x="4629" y="2067"/>
                    <a:pt x="4514" y="1960"/>
                  </a:cubicBezTo>
                  <a:cubicBezTo>
                    <a:pt x="3803" y="1287"/>
                    <a:pt x="3055" y="653"/>
                    <a:pt x="2271" y="60"/>
                  </a:cubicBezTo>
                  <a:cubicBezTo>
                    <a:pt x="2235" y="30"/>
                    <a:pt x="2189" y="0"/>
                    <a:pt x="2140" y="0"/>
                  </a:cubicBezTo>
                  <a:close/>
                </a:path>
              </a:pathLst>
            </a:custGeom>
            <a:solidFill>
              <a:srgbClr val="42C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7"/>
            <p:cNvSpPr/>
            <p:nvPr/>
          </p:nvSpPr>
          <p:spPr>
            <a:xfrm rot="-607872">
              <a:off x="872109" y="4393022"/>
              <a:ext cx="135120" cy="126222"/>
            </a:xfrm>
            <a:custGeom>
              <a:avLst/>
              <a:gdLst/>
              <a:ahLst/>
              <a:cxnLst/>
              <a:rect l="l" t="t" r="r" b="b"/>
              <a:pathLst>
                <a:path w="3022" h="2823" extrusionOk="0">
                  <a:moveTo>
                    <a:pt x="1412" y="0"/>
                  </a:moveTo>
                  <a:cubicBezTo>
                    <a:pt x="1266" y="0"/>
                    <a:pt x="1121" y="24"/>
                    <a:pt x="983" y="74"/>
                  </a:cubicBezTo>
                  <a:lnTo>
                    <a:pt x="636" y="67"/>
                  </a:lnTo>
                  <a:cubicBezTo>
                    <a:pt x="341" y="428"/>
                    <a:pt x="85" y="848"/>
                    <a:pt x="53" y="1312"/>
                  </a:cubicBezTo>
                  <a:cubicBezTo>
                    <a:pt x="0" y="2090"/>
                    <a:pt x="710" y="2823"/>
                    <a:pt x="1480" y="2823"/>
                  </a:cubicBezTo>
                  <a:cubicBezTo>
                    <a:pt x="1509" y="2823"/>
                    <a:pt x="1539" y="2822"/>
                    <a:pt x="1568" y="2820"/>
                  </a:cubicBezTo>
                  <a:cubicBezTo>
                    <a:pt x="2373" y="2761"/>
                    <a:pt x="3021" y="1898"/>
                    <a:pt x="2851" y="1111"/>
                  </a:cubicBezTo>
                  <a:cubicBezTo>
                    <a:pt x="2713" y="465"/>
                    <a:pt x="2058" y="0"/>
                    <a:pt x="1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8" name="Google Shape;1018;p17"/>
          <p:cNvSpPr txBox="1">
            <a:spLocks noGrp="1"/>
          </p:cNvSpPr>
          <p:nvPr>
            <p:ph type="title"/>
          </p:nvPr>
        </p:nvSpPr>
        <p:spPr>
          <a:xfrm>
            <a:off x="5039975" y="3693346"/>
            <a:ext cx="3379200" cy="32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19" name="Google Shape;1019;p17"/>
          <p:cNvSpPr txBox="1">
            <a:spLocks noGrp="1"/>
          </p:cNvSpPr>
          <p:nvPr>
            <p:ph type="subTitle" idx="1"/>
          </p:nvPr>
        </p:nvSpPr>
        <p:spPr>
          <a:xfrm>
            <a:off x="5039900" y="3945046"/>
            <a:ext cx="3379200" cy="6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0" name="Google Shape;1020;p17"/>
          <p:cNvSpPr txBox="1">
            <a:spLocks noGrp="1"/>
          </p:cNvSpPr>
          <p:nvPr>
            <p:ph type="title" idx="2"/>
          </p:nvPr>
        </p:nvSpPr>
        <p:spPr>
          <a:xfrm>
            <a:off x="720050" y="3693350"/>
            <a:ext cx="3379200" cy="32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21" name="Google Shape;1021;p17"/>
          <p:cNvSpPr txBox="1">
            <a:spLocks noGrp="1"/>
          </p:cNvSpPr>
          <p:nvPr>
            <p:ph type="subTitle" idx="3"/>
          </p:nvPr>
        </p:nvSpPr>
        <p:spPr>
          <a:xfrm>
            <a:off x="720150" y="3945050"/>
            <a:ext cx="3379200" cy="6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7"/>
          <p:cNvSpPr txBox="1">
            <a:spLocks noGrp="1"/>
          </p:cNvSpPr>
          <p:nvPr>
            <p:ph type="title" idx="4"/>
          </p:nvPr>
        </p:nvSpPr>
        <p:spPr>
          <a:xfrm>
            <a:off x="2918800" y="2005900"/>
            <a:ext cx="3379200" cy="32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23" name="Google Shape;1023;p17"/>
          <p:cNvSpPr txBox="1">
            <a:spLocks noGrp="1"/>
          </p:cNvSpPr>
          <p:nvPr>
            <p:ph type="subTitle" idx="5"/>
          </p:nvPr>
        </p:nvSpPr>
        <p:spPr>
          <a:xfrm>
            <a:off x="2918750" y="2257591"/>
            <a:ext cx="3379200" cy="6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4" name="Google Shape;1024;p17"/>
          <p:cNvSpPr txBox="1">
            <a:spLocks noGrp="1"/>
          </p:cNvSpPr>
          <p:nvPr>
            <p:ph type="title" idx="6"/>
          </p:nvPr>
        </p:nvSpPr>
        <p:spPr>
          <a:xfrm>
            <a:off x="720000" y="398252"/>
            <a:ext cx="7704000" cy="5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8" name="Google Shape;1488;p25"/>
          <p:cNvGrpSpPr/>
          <p:nvPr/>
        </p:nvGrpSpPr>
        <p:grpSpPr>
          <a:xfrm flipH="1">
            <a:off x="-120875" y="-136050"/>
            <a:ext cx="9385800" cy="5415600"/>
            <a:chOff x="-120875" y="-136050"/>
            <a:chExt cx="9385800" cy="5415600"/>
          </a:xfrm>
        </p:grpSpPr>
        <p:cxnSp>
          <p:nvCxnSpPr>
            <p:cNvPr id="1489" name="Google Shape;1489;p25"/>
            <p:cNvCxnSpPr/>
            <p:nvPr/>
          </p:nvCxnSpPr>
          <p:spPr>
            <a:xfrm>
              <a:off x="4107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0" name="Google Shape;1490;p25"/>
            <p:cNvCxnSpPr/>
            <p:nvPr/>
          </p:nvCxnSpPr>
          <p:spPr>
            <a:xfrm>
              <a:off x="8488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1" name="Google Shape;1491;p25"/>
            <p:cNvCxnSpPr/>
            <p:nvPr/>
          </p:nvCxnSpPr>
          <p:spPr>
            <a:xfrm>
              <a:off x="12868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2" name="Google Shape;1492;p25"/>
            <p:cNvCxnSpPr/>
            <p:nvPr/>
          </p:nvCxnSpPr>
          <p:spPr>
            <a:xfrm>
              <a:off x="17248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3" name="Google Shape;1493;p25"/>
            <p:cNvCxnSpPr/>
            <p:nvPr/>
          </p:nvCxnSpPr>
          <p:spPr>
            <a:xfrm>
              <a:off x="21628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4" name="Google Shape;1494;p25"/>
            <p:cNvCxnSpPr/>
            <p:nvPr/>
          </p:nvCxnSpPr>
          <p:spPr>
            <a:xfrm>
              <a:off x="26009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5" name="Google Shape;1495;p25"/>
            <p:cNvCxnSpPr/>
            <p:nvPr/>
          </p:nvCxnSpPr>
          <p:spPr>
            <a:xfrm>
              <a:off x="30389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6" name="Google Shape;1496;p25"/>
            <p:cNvCxnSpPr/>
            <p:nvPr/>
          </p:nvCxnSpPr>
          <p:spPr>
            <a:xfrm>
              <a:off x="34769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7" name="Google Shape;1497;p25"/>
            <p:cNvCxnSpPr/>
            <p:nvPr/>
          </p:nvCxnSpPr>
          <p:spPr>
            <a:xfrm>
              <a:off x="39149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25"/>
            <p:cNvCxnSpPr/>
            <p:nvPr/>
          </p:nvCxnSpPr>
          <p:spPr>
            <a:xfrm>
              <a:off x="43530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25"/>
            <p:cNvCxnSpPr/>
            <p:nvPr/>
          </p:nvCxnSpPr>
          <p:spPr>
            <a:xfrm>
              <a:off x="47910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25"/>
            <p:cNvCxnSpPr/>
            <p:nvPr/>
          </p:nvCxnSpPr>
          <p:spPr>
            <a:xfrm>
              <a:off x="52290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25"/>
            <p:cNvCxnSpPr/>
            <p:nvPr/>
          </p:nvCxnSpPr>
          <p:spPr>
            <a:xfrm>
              <a:off x="56670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25"/>
            <p:cNvCxnSpPr/>
            <p:nvPr/>
          </p:nvCxnSpPr>
          <p:spPr>
            <a:xfrm>
              <a:off x="61051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25"/>
            <p:cNvCxnSpPr/>
            <p:nvPr/>
          </p:nvCxnSpPr>
          <p:spPr>
            <a:xfrm>
              <a:off x="65431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25"/>
            <p:cNvCxnSpPr/>
            <p:nvPr/>
          </p:nvCxnSpPr>
          <p:spPr>
            <a:xfrm>
              <a:off x="69811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25"/>
            <p:cNvCxnSpPr/>
            <p:nvPr/>
          </p:nvCxnSpPr>
          <p:spPr>
            <a:xfrm>
              <a:off x="74191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25"/>
            <p:cNvCxnSpPr/>
            <p:nvPr/>
          </p:nvCxnSpPr>
          <p:spPr>
            <a:xfrm>
              <a:off x="78572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25"/>
            <p:cNvCxnSpPr/>
            <p:nvPr/>
          </p:nvCxnSpPr>
          <p:spPr>
            <a:xfrm>
              <a:off x="82952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25"/>
            <p:cNvCxnSpPr/>
            <p:nvPr/>
          </p:nvCxnSpPr>
          <p:spPr>
            <a:xfrm>
              <a:off x="87332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25"/>
            <p:cNvCxnSpPr/>
            <p:nvPr/>
          </p:nvCxnSpPr>
          <p:spPr>
            <a:xfrm>
              <a:off x="4572025" y="-42780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25"/>
            <p:cNvCxnSpPr/>
            <p:nvPr/>
          </p:nvCxnSpPr>
          <p:spPr>
            <a:xfrm>
              <a:off x="4572025" y="-38400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1" name="Google Shape;1511;p25"/>
            <p:cNvCxnSpPr/>
            <p:nvPr/>
          </p:nvCxnSpPr>
          <p:spPr>
            <a:xfrm>
              <a:off x="4572025" y="-34020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2" name="Google Shape;1512;p25"/>
            <p:cNvCxnSpPr/>
            <p:nvPr/>
          </p:nvCxnSpPr>
          <p:spPr>
            <a:xfrm>
              <a:off x="4572025" y="-29640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25"/>
            <p:cNvCxnSpPr/>
            <p:nvPr/>
          </p:nvCxnSpPr>
          <p:spPr>
            <a:xfrm>
              <a:off x="4572025" y="-25259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25"/>
            <p:cNvCxnSpPr/>
            <p:nvPr/>
          </p:nvCxnSpPr>
          <p:spPr>
            <a:xfrm>
              <a:off x="4572025" y="-20879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5" name="Google Shape;1515;p25"/>
            <p:cNvCxnSpPr/>
            <p:nvPr/>
          </p:nvCxnSpPr>
          <p:spPr>
            <a:xfrm>
              <a:off x="4572025" y="-16499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6" name="Google Shape;1516;p25"/>
            <p:cNvCxnSpPr/>
            <p:nvPr/>
          </p:nvCxnSpPr>
          <p:spPr>
            <a:xfrm>
              <a:off x="4572025" y="-12119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7" name="Google Shape;1517;p25"/>
            <p:cNvCxnSpPr/>
            <p:nvPr/>
          </p:nvCxnSpPr>
          <p:spPr>
            <a:xfrm>
              <a:off x="4572025" y="-7738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8" name="Google Shape;1518;p25"/>
            <p:cNvCxnSpPr/>
            <p:nvPr/>
          </p:nvCxnSpPr>
          <p:spPr>
            <a:xfrm>
              <a:off x="4572025" y="-3358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9" name="Google Shape;1519;p25"/>
            <p:cNvCxnSpPr/>
            <p:nvPr/>
          </p:nvCxnSpPr>
          <p:spPr>
            <a:xfrm>
              <a:off x="4572025" y="1021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20" name="Google Shape;1520;p25"/>
          <p:cNvSpPr/>
          <p:nvPr/>
        </p:nvSpPr>
        <p:spPr>
          <a:xfrm flipH="1">
            <a:off x="5140499" y="0"/>
            <a:ext cx="4001163" cy="1402783"/>
          </a:xfrm>
          <a:custGeom>
            <a:avLst/>
            <a:gdLst/>
            <a:ahLst/>
            <a:cxnLst/>
            <a:rect l="l" t="t" r="r" b="b"/>
            <a:pathLst>
              <a:path w="77209" h="27069" extrusionOk="0">
                <a:moveTo>
                  <a:pt x="0" y="0"/>
                </a:moveTo>
                <a:lnTo>
                  <a:pt x="0" y="23349"/>
                </a:lnTo>
                <a:cubicBezTo>
                  <a:pt x="3328" y="25602"/>
                  <a:pt x="7378" y="26895"/>
                  <a:pt x="11410" y="27052"/>
                </a:cubicBezTo>
                <a:cubicBezTo>
                  <a:pt x="11714" y="27063"/>
                  <a:pt x="12019" y="27069"/>
                  <a:pt x="12323" y="27069"/>
                </a:cubicBezTo>
                <a:cubicBezTo>
                  <a:pt x="19090" y="27069"/>
                  <a:pt x="25684" y="24270"/>
                  <a:pt x="31135" y="20225"/>
                </a:cubicBezTo>
                <a:cubicBezTo>
                  <a:pt x="35476" y="17008"/>
                  <a:pt x="39438" y="12886"/>
                  <a:pt x="44670" y="11538"/>
                </a:cubicBezTo>
                <a:cubicBezTo>
                  <a:pt x="46703" y="11015"/>
                  <a:pt x="48809" y="10949"/>
                  <a:pt x="50918" y="10949"/>
                </a:cubicBezTo>
                <a:cubicBezTo>
                  <a:pt x="51629" y="10949"/>
                  <a:pt x="52340" y="10956"/>
                  <a:pt x="53048" y="10956"/>
                </a:cubicBezTo>
                <a:cubicBezTo>
                  <a:pt x="53176" y="10956"/>
                  <a:pt x="53305" y="10956"/>
                  <a:pt x="53433" y="10955"/>
                </a:cubicBezTo>
                <a:cubicBezTo>
                  <a:pt x="59112" y="10931"/>
                  <a:pt x="64946" y="10165"/>
                  <a:pt x="69897" y="7384"/>
                </a:cubicBezTo>
                <a:cubicBezTo>
                  <a:pt x="72941" y="5672"/>
                  <a:pt x="75596" y="3072"/>
                  <a:pt x="772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25"/>
          <p:cNvSpPr/>
          <p:nvPr/>
        </p:nvSpPr>
        <p:spPr>
          <a:xfrm flipH="1">
            <a:off x="2426" y="3506300"/>
            <a:ext cx="2948599" cy="1637173"/>
          </a:xfrm>
          <a:custGeom>
            <a:avLst/>
            <a:gdLst/>
            <a:ahLst/>
            <a:cxnLst/>
            <a:rect l="l" t="t" r="r" b="b"/>
            <a:pathLst>
              <a:path w="67780" h="37634" extrusionOk="0">
                <a:moveTo>
                  <a:pt x="63884" y="1"/>
                </a:moveTo>
                <a:cubicBezTo>
                  <a:pt x="63807" y="1"/>
                  <a:pt x="63731" y="1"/>
                  <a:pt x="63654" y="2"/>
                </a:cubicBezTo>
                <a:cubicBezTo>
                  <a:pt x="55428" y="68"/>
                  <a:pt x="47159" y="3458"/>
                  <a:pt x="41709" y="9623"/>
                </a:cubicBezTo>
                <a:cubicBezTo>
                  <a:pt x="38219" y="13575"/>
                  <a:pt x="35667" y="18747"/>
                  <a:pt x="30862" y="20927"/>
                </a:cubicBezTo>
                <a:cubicBezTo>
                  <a:pt x="26140" y="23066"/>
                  <a:pt x="20580" y="21673"/>
                  <a:pt x="15518" y="22775"/>
                </a:cubicBezTo>
                <a:cubicBezTo>
                  <a:pt x="8248" y="24359"/>
                  <a:pt x="3141" y="30787"/>
                  <a:pt x="1" y="37634"/>
                </a:cubicBezTo>
                <a:lnTo>
                  <a:pt x="67780" y="37634"/>
                </a:lnTo>
                <a:lnTo>
                  <a:pt x="67780" y="234"/>
                </a:lnTo>
                <a:cubicBezTo>
                  <a:pt x="66490" y="81"/>
                  <a:pt x="65188" y="1"/>
                  <a:pt x="6388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2" name="Google Shape;1522;p25"/>
          <p:cNvGrpSpPr/>
          <p:nvPr/>
        </p:nvGrpSpPr>
        <p:grpSpPr>
          <a:xfrm flipH="1">
            <a:off x="219951" y="116063"/>
            <a:ext cx="8717501" cy="4900014"/>
            <a:chOff x="219951" y="116063"/>
            <a:chExt cx="8717501" cy="4900014"/>
          </a:xfrm>
        </p:grpSpPr>
        <p:grpSp>
          <p:nvGrpSpPr>
            <p:cNvPr id="1523" name="Google Shape;1523;p25"/>
            <p:cNvGrpSpPr/>
            <p:nvPr/>
          </p:nvGrpSpPr>
          <p:grpSpPr>
            <a:xfrm>
              <a:off x="1566091" y="4771473"/>
              <a:ext cx="207652" cy="244604"/>
              <a:chOff x="4442100" y="4554900"/>
              <a:chExt cx="70400" cy="82925"/>
            </a:xfrm>
          </p:grpSpPr>
          <p:sp>
            <p:nvSpPr>
              <p:cNvPr id="1524" name="Google Shape;1524;p25"/>
              <p:cNvSpPr/>
              <p:nvPr/>
            </p:nvSpPr>
            <p:spPr>
              <a:xfrm>
                <a:off x="4442100" y="4572100"/>
                <a:ext cx="6380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1946" extrusionOk="0">
                    <a:moveTo>
                      <a:pt x="170" y="0"/>
                    </a:moveTo>
                    <a:cubicBezTo>
                      <a:pt x="125" y="0"/>
                      <a:pt x="80" y="22"/>
                      <a:pt x="49" y="63"/>
                    </a:cubicBezTo>
                    <a:cubicBezTo>
                      <a:pt x="0" y="129"/>
                      <a:pt x="14" y="223"/>
                      <a:pt x="80" y="274"/>
                    </a:cubicBezTo>
                    <a:lnTo>
                      <a:pt x="2288" y="1914"/>
                    </a:lnTo>
                    <a:cubicBezTo>
                      <a:pt x="2316" y="1935"/>
                      <a:pt x="2348" y="1946"/>
                      <a:pt x="2378" y="1946"/>
                    </a:cubicBezTo>
                    <a:cubicBezTo>
                      <a:pt x="2423" y="1946"/>
                      <a:pt x="2472" y="1925"/>
                      <a:pt x="2500" y="1883"/>
                    </a:cubicBezTo>
                    <a:cubicBezTo>
                      <a:pt x="2551" y="1818"/>
                      <a:pt x="2538" y="1720"/>
                      <a:pt x="2468" y="1672"/>
                    </a:cubicBezTo>
                    <a:lnTo>
                      <a:pt x="260" y="32"/>
                    </a:lnTo>
                    <a:cubicBezTo>
                      <a:pt x="233" y="11"/>
                      <a:pt x="202" y="0"/>
                      <a:pt x="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25"/>
              <p:cNvSpPr/>
              <p:nvPr/>
            </p:nvSpPr>
            <p:spPr>
              <a:xfrm>
                <a:off x="4443575" y="4565525"/>
                <a:ext cx="68925" cy="54525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2181" extrusionOk="0">
                    <a:moveTo>
                      <a:pt x="2585" y="0"/>
                    </a:moveTo>
                    <a:cubicBezTo>
                      <a:pt x="2551" y="0"/>
                      <a:pt x="2517" y="12"/>
                      <a:pt x="2489" y="35"/>
                    </a:cubicBezTo>
                    <a:cubicBezTo>
                      <a:pt x="1713" y="687"/>
                      <a:pt x="905" y="1314"/>
                      <a:pt x="84" y="1903"/>
                    </a:cubicBezTo>
                    <a:cubicBezTo>
                      <a:pt x="14" y="1952"/>
                      <a:pt x="0" y="2049"/>
                      <a:pt x="49" y="2115"/>
                    </a:cubicBezTo>
                    <a:cubicBezTo>
                      <a:pt x="76" y="2156"/>
                      <a:pt x="125" y="2180"/>
                      <a:pt x="170" y="2180"/>
                    </a:cubicBezTo>
                    <a:cubicBezTo>
                      <a:pt x="201" y="2180"/>
                      <a:pt x="233" y="2170"/>
                      <a:pt x="260" y="2150"/>
                    </a:cubicBezTo>
                    <a:cubicBezTo>
                      <a:pt x="1085" y="1556"/>
                      <a:pt x="1903" y="922"/>
                      <a:pt x="2684" y="267"/>
                    </a:cubicBezTo>
                    <a:cubicBezTo>
                      <a:pt x="2746" y="215"/>
                      <a:pt x="2756" y="118"/>
                      <a:pt x="2700" y="55"/>
                    </a:cubicBezTo>
                    <a:cubicBezTo>
                      <a:pt x="2672" y="19"/>
                      <a:pt x="2628" y="0"/>
                      <a:pt x="2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25"/>
              <p:cNvSpPr/>
              <p:nvPr/>
            </p:nvSpPr>
            <p:spPr>
              <a:xfrm>
                <a:off x="4466700" y="4554900"/>
                <a:ext cx="18325" cy="829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3317" extrusionOk="0">
                    <a:moveTo>
                      <a:pt x="168" y="1"/>
                    </a:moveTo>
                    <a:cubicBezTo>
                      <a:pt x="156" y="1"/>
                      <a:pt x="144" y="2"/>
                      <a:pt x="132" y="5"/>
                    </a:cubicBezTo>
                    <a:cubicBezTo>
                      <a:pt x="49" y="23"/>
                      <a:pt x="1" y="106"/>
                      <a:pt x="18" y="189"/>
                    </a:cubicBezTo>
                    <a:cubicBezTo>
                      <a:pt x="236" y="1094"/>
                      <a:pt x="330" y="2023"/>
                      <a:pt x="303" y="2952"/>
                    </a:cubicBezTo>
                    <a:cubicBezTo>
                      <a:pt x="274" y="3036"/>
                      <a:pt x="271" y="3125"/>
                      <a:pt x="299" y="3209"/>
                    </a:cubicBezTo>
                    <a:cubicBezTo>
                      <a:pt x="319" y="3275"/>
                      <a:pt x="378" y="3317"/>
                      <a:pt x="444" y="3317"/>
                    </a:cubicBezTo>
                    <a:lnTo>
                      <a:pt x="462" y="3317"/>
                    </a:lnTo>
                    <a:cubicBezTo>
                      <a:pt x="535" y="3306"/>
                      <a:pt x="590" y="3247"/>
                      <a:pt x="594" y="3174"/>
                    </a:cubicBezTo>
                    <a:cubicBezTo>
                      <a:pt x="597" y="3122"/>
                      <a:pt x="601" y="3067"/>
                      <a:pt x="601" y="3015"/>
                    </a:cubicBezTo>
                    <a:cubicBezTo>
                      <a:pt x="611" y="2997"/>
                      <a:pt x="625" y="2984"/>
                      <a:pt x="642" y="2970"/>
                    </a:cubicBezTo>
                    <a:cubicBezTo>
                      <a:pt x="711" y="2925"/>
                      <a:pt x="732" y="2831"/>
                      <a:pt x="687" y="2762"/>
                    </a:cubicBezTo>
                    <a:cubicBezTo>
                      <a:pt x="666" y="2730"/>
                      <a:pt x="639" y="2709"/>
                      <a:pt x="607" y="2699"/>
                    </a:cubicBezTo>
                    <a:cubicBezTo>
                      <a:pt x="615" y="1832"/>
                      <a:pt x="517" y="962"/>
                      <a:pt x="313" y="117"/>
                    </a:cubicBezTo>
                    <a:cubicBezTo>
                      <a:pt x="298" y="49"/>
                      <a:pt x="235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7" name="Google Shape;1527;p25"/>
            <p:cNvSpPr/>
            <p:nvPr/>
          </p:nvSpPr>
          <p:spPr>
            <a:xfrm>
              <a:off x="8764778" y="1724302"/>
              <a:ext cx="172674" cy="171188"/>
            </a:xfrm>
            <a:custGeom>
              <a:avLst/>
              <a:gdLst/>
              <a:ahLst/>
              <a:cxnLst/>
              <a:rect l="l" t="t" r="r" b="b"/>
              <a:pathLst>
                <a:path w="2993" h="2967" extrusionOk="0">
                  <a:moveTo>
                    <a:pt x="1297" y="328"/>
                  </a:moveTo>
                  <a:cubicBezTo>
                    <a:pt x="1748" y="619"/>
                    <a:pt x="2188" y="938"/>
                    <a:pt x="2604" y="1278"/>
                  </a:cubicBezTo>
                  <a:cubicBezTo>
                    <a:pt x="2684" y="1344"/>
                    <a:pt x="2687" y="1365"/>
                    <a:pt x="2687" y="1368"/>
                  </a:cubicBezTo>
                  <a:cubicBezTo>
                    <a:pt x="2687" y="1386"/>
                    <a:pt x="2646" y="1434"/>
                    <a:pt x="2632" y="1448"/>
                  </a:cubicBezTo>
                  <a:lnTo>
                    <a:pt x="1668" y="2595"/>
                  </a:lnTo>
                  <a:cubicBezTo>
                    <a:pt x="1245" y="2197"/>
                    <a:pt x="760" y="1770"/>
                    <a:pt x="375" y="1451"/>
                  </a:cubicBezTo>
                  <a:lnTo>
                    <a:pt x="1131" y="595"/>
                  </a:lnTo>
                  <a:cubicBezTo>
                    <a:pt x="1186" y="533"/>
                    <a:pt x="1218" y="470"/>
                    <a:pt x="1245" y="415"/>
                  </a:cubicBezTo>
                  <a:cubicBezTo>
                    <a:pt x="1260" y="384"/>
                    <a:pt x="1273" y="359"/>
                    <a:pt x="1297" y="328"/>
                  </a:cubicBezTo>
                  <a:close/>
                  <a:moveTo>
                    <a:pt x="1275" y="0"/>
                  </a:moveTo>
                  <a:cubicBezTo>
                    <a:pt x="1267" y="0"/>
                    <a:pt x="1258" y="1"/>
                    <a:pt x="1249" y="2"/>
                  </a:cubicBezTo>
                  <a:cubicBezTo>
                    <a:pt x="1159" y="16"/>
                    <a:pt x="1106" y="78"/>
                    <a:pt x="1082" y="109"/>
                  </a:cubicBezTo>
                  <a:cubicBezTo>
                    <a:pt x="1027" y="172"/>
                    <a:pt x="999" y="231"/>
                    <a:pt x="975" y="283"/>
                  </a:cubicBezTo>
                  <a:cubicBezTo>
                    <a:pt x="951" y="325"/>
                    <a:pt x="933" y="363"/>
                    <a:pt x="902" y="394"/>
                  </a:cubicBezTo>
                  <a:lnTo>
                    <a:pt x="42" y="1368"/>
                  </a:lnTo>
                  <a:cubicBezTo>
                    <a:pt x="15" y="1399"/>
                    <a:pt x="1" y="1440"/>
                    <a:pt x="4" y="1482"/>
                  </a:cubicBezTo>
                  <a:cubicBezTo>
                    <a:pt x="7" y="1524"/>
                    <a:pt x="28" y="1562"/>
                    <a:pt x="63" y="1586"/>
                  </a:cubicBezTo>
                  <a:cubicBezTo>
                    <a:pt x="493" y="1936"/>
                    <a:pt x="1089" y="2460"/>
                    <a:pt x="1578" y="2925"/>
                  </a:cubicBezTo>
                  <a:cubicBezTo>
                    <a:pt x="1606" y="2952"/>
                    <a:pt x="1644" y="2966"/>
                    <a:pt x="1682" y="2966"/>
                  </a:cubicBezTo>
                  <a:lnTo>
                    <a:pt x="1689" y="2966"/>
                  </a:lnTo>
                  <a:cubicBezTo>
                    <a:pt x="1730" y="2963"/>
                    <a:pt x="1772" y="2946"/>
                    <a:pt x="1796" y="2914"/>
                  </a:cubicBezTo>
                  <a:lnTo>
                    <a:pt x="2865" y="1642"/>
                  </a:lnTo>
                  <a:cubicBezTo>
                    <a:pt x="2913" y="1590"/>
                    <a:pt x="2989" y="1496"/>
                    <a:pt x="2989" y="1375"/>
                  </a:cubicBezTo>
                  <a:cubicBezTo>
                    <a:pt x="2993" y="1205"/>
                    <a:pt x="2857" y="1094"/>
                    <a:pt x="2795" y="1042"/>
                  </a:cubicBezTo>
                  <a:cubicBezTo>
                    <a:pt x="2362" y="688"/>
                    <a:pt x="1904" y="359"/>
                    <a:pt x="1433" y="54"/>
                  </a:cubicBezTo>
                  <a:cubicBezTo>
                    <a:pt x="1404" y="36"/>
                    <a:pt x="1349" y="0"/>
                    <a:pt x="1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8" name="Google Shape;1528;p25"/>
            <p:cNvGrpSpPr/>
            <p:nvPr/>
          </p:nvGrpSpPr>
          <p:grpSpPr>
            <a:xfrm>
              <a:off x="8529401" y="3988150"/>
              <a:ext cx="222272" cy="201794"/>
              <a:chOff x="6114025" y="1773875"/>
              <a:chExt cx="124550" cy="113075"/>
            </a:xfrm>
          </p:grpSpPr>
          <p:sp>
            <p:nvSpPr>
              <p:cNvPr id="1529" name="Google Shape;1529;p25"/>
              <p:cNvSpPr/>
              <p:nvPr/>
            </p:nvSpPr>
            <p:spPr>
              <a:xfrm>
                <a:off x="6135775" y="1773875"/>
                <a:ext cx="88950" cy="113075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4523" extrusionOk="0">
                    <a:moveTo>
                      <a:pt x="2545" y="345"/>
                    </a:moveTo>
                    <a:cubicBezTo>
                      <a:pt x="2656" y="407"/>
                      <a:pt x="2764" y="473"/>
                      <a:pt x="2875" y="542"/>
                    </a:cubicBezTo>
                    <a:cubicBezTo>
                      <a:pt x="2975" y="608"/>
                      <a:pt x="3083" y="674"/>
                      <a:pt x="3193" y="737"/>
                    </a:cubicBezTo>
                    <a:cubicBezTo>
                      <a:pt x="2635" y="1738"/>
                      <a:pt x="1311" y="3828"/>
                      <a:pt x="1009" y="4193"/>
                    </a:cubicBezTo>
                    <a:cubicBezTo>
                      <a:pt x="712" y="4081"/>
                      <a:pt x="590" y="3995"/>
                      <a:pt x="358" y="3801"/>
                    </a:cubicBezTo>
                    <a:cubicBezTo>
                      <a:pt x="968" y="2584"/>
                      <a:pt x="1707" y="1419"/>
                      <a:pt x="2545" y="345"/>
                    </a:cubicBezTo>
                    <a:close/>
                    <a:moveTo>
                      <a:pt x="2505" y="0"/>
                    </a:moveTo>
                    <a:cubicBezTo>
                      <a:pt x="2461" y="0"/>
                      <a:pt x="2419" y="21"/>
                      <a:pt x="2390" y="57"/>
                    </a:cubicBezTo>
                    <a:cubicBezTo>
                      <a:pt x="1474" y="1207"/>
                      <a:pt x="684" y="2459"/>
                      <a:pt x="32" y="3773"/>
                    </a:cubicBezTo>
                    <a:cubicBezTo>
                      <a:pt x="1" y="3836"/>
                      <a:pt x="18" y="3912"/>
                      <a:pt x="70" y="3957"/>
                    </a:cubicBezTo>
                    <a:cubicBezTo>
                      <a:pt x="427" y="4255"/>
                      <a:pt x="563" y="4359"/>
                      <a:pt x="992" y="4508"/>
                    </a:cubicBezTo>
                    <a:cubicBezTo>
                      <a:pt x="1013" y="4515"/>
                      <a:pt x="1030" y="4522"/>
                      <a:pt x="1051" y="4522"/>
                    </a:cubicBezTo>
                    <a:cubicBezTo>
                      <a:pt x="1166" y="4522"/>
                      <a:pt x="1332" y="4324"/>
                      <a:pt x="2188" y="2979"/>
                    </a:cubicBezTo>
                    <a:cubicBezTo>
                      <a:pt x="2739" y="2113"/>
                      <a:pt x="3280" y="1215"/>
                      <a:pt x="3534" y="747"/>
                    </a:cubicBezTo>
                    <a:cubicBezTo>
                      <a:pt x="3555" y="712"/>
                      <a:pt x="3558" y="670"/>
                      <a:pt x="3544" y="633"/>
                    </a:cubicBezTo>
                    <a:cubicBezTo>
                      <a:pt x="3534" y="591"/>
                      <a:pt x="3505" y="559"/>
                      <a:pt x="3471" y="542"/>
                    </a:cubicBezTo>
                    <a:cubicBezTo>
                      <a:pt x="3322" y="466"/>
                      <a:pt x="3180" y="375"/>
                      <a:pt x="3035" y="286"/>
                    </a:cubicBezTo>
                    <a:cubicBezTo>
                      <a:pt x="2889" y="196"/>
                      <a:pt x="2736" y="98"/>
                      <a:pt x="2577" y="19"/>
                    </a:cubicBezTo>
                    <a:cubicBezTo>
                      <a:pt x="2554" y="6"/>
                      <a:pt x="2529" y="0"/>
                      <a:pt x="2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25"/>
              <p:cNvSpPr/>
              <p:nvPr/>
            </p:nvSpPr>
            <p:spPr>
              <a:xfrm>
                <a:off x="6114025" y="1781450"/>
                <a:ext cx="38875" cy="368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474" extrusionOk="0">
                    <a:moveTo>
                      <a:pt x="788" y="301"/>
                    </a:moveTo>
                    <a:cubicBezTo>
                      <a:pt x="898" y="301"/>
                      <a:pt x="985" y="360"/>
                      <a:pt x="1076" y="485"/>
                    </a:cubicBezTo>
                    <a:cubicBezTo>
                      <a:pt x="1196" y="655"/>
                      <a:pt x="1210" y="939"/>
                      <a:pt x="1034" y="1085"/>
                    </a:cubicBezTo>
                    <a:cubicBezTo>
                      <a:pt x="963" y="1142"/>
                      <a:pt x="870" y="1172"/>
                      <a:pt x="770" y="1172"/>
                    </a:cubicBezTo>
                    <a:cubicBezTo>
                      <a:pt x="743" y="1172"/>
                      <a:pt x="715" y="1169"/>
                      <a:pt x="687" y="1165"/>
                    </a:cubicBezTo>
                    <a:cubicBezTo>
                      <a:pt x="556" y="1141"/>
                      <a:pt x="447" y="1071"/>
                      <a:pt x="385" y="970"/>
                    </a:cubicBezTo>
                    <a:cubicBezTo>
                      <a:pt x="327" y="874"/>
                      <a:pt x="316" y="741"/>
                      <a:pt x="358" y="617"/>
                    </a:cubicBezTo>
                    <a:cubicBezTo>
                      <a:pt x="399" y="488"/>
                      <a:pt x="486" y="392"/>
                      <a:pt x="593" y="350"/>
                    </a:cubicBezTo>
                    <a:cubicBezTo>
                      <a:pt x="666" y="319"/>
                      <a:pt x="729" y="301"/>
                      <a:pt x="788" y="301"/>
                    </a:cubicBezTo>
                    <a:close/>
                    <a:moveTo>
                      <a:pt x="787" y="1"/>
                    </a:moveTo>
                    <a:cubicBezTo>
                      <a:pt x="689" y="1"/>
                      <a:pt x="586" y="24"/>
                      <a:pt x="476" y="69"/>
                    </a:cubicBezTo>
                    <a:cubicBezTo>
                      <a:pt x="289" y="146"/>
                      <a:pt x="140" y="312"/>
                      <a:pt x="70" y="523"/>
                    </a:cubicBezTo>
                    <a:cubicBezTo>
                      <a:pt x="1" y="731"/>
                      <a:pt x="21" y="954"/>
                      <a:pt x="125" y="1127"/>
                    </a:cubicBezTo>
                    <a:cubicBezTo>
                      <a:pt x="233" y="1303"/>
                      <a:pt x="417" y="1425"/>
                      <a:pt x="635" y="1463"/>
                    </a:cubicBezTo>
                    <a:cubicBezTo>
                      <a:pt x="680" y="1469"/>
                      <a:pt x="729" y="1474"/>
                      <a:pt x="774" y="1474"/>
                    </a:cubicBezTo>
                    <a:cubicBezTo>
                      <a:pt x="940" y="1474"/>
                      <a:pt x="1103" y="1421"/>
                      <a:pt x="1225" y="1317"/>
                    </a:cubicBezTo>
                    <a:cubicBezTo>
                      <a:pt x="1512" y="1085"/>
                      <a:pt x="1554" y="631"/>
                      <a:pt x="1321" y="309"/>
                    </a:cubicBezTo>
                    <a:cubicBezTo>
                      <a:pt x="1173" y="103"/>
                      <a:pt x="994" y="1"/>
                      <a:pt x="7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25"/>
              <p:cNvSpPr/>
              <p:nvPr/>
            </p:nvSpPr>
            <p:spPr>
              <a:xfrm>
                <a:off x="6199825" y="1838050"/>
                <a:ext cx="38750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473" extrusionOk="0">
                    <a:moveTo>
                      <a:pt x="785" y="301"/>
                    </a:moveTo>
                    <a:cubicBezTo>
                      <a:pt x="895" y="301"/>
                      <a:pt x="982" y="360"/>
                      <a:pt x="1072" y="485"/>
                    </a:cubicBezTo>
                    <a:cubicBezTo>
                      <a:pt x="1196" y="658"/>
                      <a:pt x="1207" y="939"/>
                      <a:pt x="1030" y="1085"/>
                    </a:cubicBezTo>
                    <a:cubicBezTo>
                      <a:pt x="959" y="1142"/>
                      <a:pt x="867" y="1172"/>
                      <a:pt x="767" y="1172"/>
                    </a:cubicBezTo>
                    <a:cubicBezTo>
                      <a:pt x="740" y="1172"/>
                      <a:pt x="712" y="1169"/>
                      <a:pt x="684" y="1165"/>
                    </a:cubicBezTo>
                    <a:cubicBezTo>
                      <a:pt x="552" y="1140"/>
                      <a:pt x="444" y="1071"/>
                      <a:pt x="385" y="970"/>
                    </a:cubicBezTo>
                    <a:cubicBezTo>
                      <a:pt x="327" y="874"/>
                      <a:pt x="316" y="745"/>
                      <a:pt x="358" y="617"/>
                    </a:cubicBezTo>
                    <a:cubicBezTo>
                      <a:pt x="399" y="492"/>
                      <a:pt x="483" y="391"/>
                      <a:pt x="590" y="349"/>
                    </a:cubicBezTo>
                    <a:cubicBezTo>
                      <a:pt x="663" y="319"/>
                      <a:pt x="729" y="301"/>
                      <a:pt x="785" y="301"/>
                    </a:cubicBezTo>
                    <a:close/>
                    <a:moveTo>
                      <a:pt x="784" y="1"/>
                    </a:moveTo>
                    <a:cubicBezTo>
                      <a:pt x="686" y="1"/>
                      <a:pt x="582" y="23"/>
                      <a:pt x="473" y="69"/>
                    </a:cubicBezTo>
                    <a:cubicBezTo>
                      <a:pt x="285" y="146"/>
                      <a:pt x="136" y="312"/>
                      <a:pt x="70" y="523"/>
                    </a:cubicBezTo>
                    <a:cubicBezTo>
                      <a:pt x="1" y="731"/>
                      <a:pt x="22" y="953"/>
                      <a:pt x="126" y="1127"/>
                    </a:cubicBezTo>
                    <a:cubicBezTo>
                      <a:pt x="230" y="1303"/>
                      <a:pt x="413" y="1424"/>
                      <a:pt x="631" y="1463"/>
                    </a:cubicBezTo>
                    <a:cubicBezTo>
                      <a:pt x="681" y="1469"/>
                      <a:pt x="725" y="1473"/>
                      <a:pt x="770" y="1473"/>
                    </a:cubicBezTo>
                    <a:cubicBezTo>
                      <a:pt x="940" y="1473"/>
                      <a:pt x="1100" y="1421"/>
                      <a:pt x="1225" y="1317"/>
                    </a:cubicBezTo>
                    <a:cubicBezTo>
                      <a:pt x="1508" y="1085"/>
                      <a:pt x="1550" y="631"/>
                      <a:pt x="1318" y="308"/>
                    </a:cubicBezTo>
                    <a:cubicBezTo>
                      <a:pt x="1170" y="103"/>
                      <a:pt x="991" y="1"/>
                      <a:pt x="7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2" name="Google Shape;1532;p25"/>
            <p:cNvGrpSpPr/>
            <p:nvPr/>
          </p:nvGrpSpPr>
          <p:grpSpPr>
            <a:xfrm>
              <a:off x="578990" y="638626"/>
              <a:ext cx="213617" cy="182877"/>
              <a:chOff x="5104850" y="782400"/>
              <a:chExt cx="119700" cy="102475"/>
            </a:xfrm>
          </p:grpSpPr>
          <p:sp>
            <p:nvSpPr>
              <p:cNvPr id="1533" name="Google Shape;1533;p25"/>
              <p:cNvSpPr/>
              <p:nvPr/>
            </p:nvSpPr>
            <p:spPr>
              <a:xfrm>
                <a:off x="5142725" y="805700"/>
                <a:ext cx="8182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3167" extrusionOk="0">
                    <a:moveTo>
                      <a:pt x="1650" y="363"/>
                    </a:moveTo>
                    <a:cubicBezTo>
                      <a:pt x="1783" y="363"/>
                      <a:pt x="1920" y="389"/>
                      <a:pt x="2056" y="442"/>
                    </a:cubicBezTo>
                    <a:cubicBezTo>
                      <a:pt x="2403" y="573"/>
                      <a:pt x="2674" y="853"/>
                      <a:pt x="2764" y="1170"/>
                    </a:cubicBezTo>
                    <a:cubicBezTo>
                      <a:pt x="2940" y="1807"/>
                      <a:pt x="2511" y="2563"/>
                      <a:pt x="1838" y="2792"/>
                    </a:cubicBezTo>
                    <a:cubicBezTo>
                      <a:pt x="1696" y="2840"/>
                      <a:pt x="1552" y="2864"/>
                      <a:pt x="1417" y="2864"/>
                    </a:cubicBezTo>
                    <a:cubicBezTo>
                      <a:pt x="1377" y="2864"/>
                      <a:pt x="1339" y="2862"/>
                      <a:pt x="1301" y="2858"/>
                    </a:cubicBezTo>
                    <a:cubicBezTo>
                      <a:pt x="767" y="2795"/>
                      <a:pt x="316" y="2255"/>
                      <a:pt x="309" y="1675"/>
                    </a:cubicBezTo>
                    <a:cubicBezTo>
                      <a:pt x="306" y="1218"/>
                      <a:pt x="559" y="749"/>
                      <a:pt x="957" y="445"/>
                    </a:cubicBezTo>
                    <a:cubicBezTo>
                      <a:pt x="957" y="448"/>
                      <a:pt x="961" y="448"/>
                      <a:pt x="961" y="452"/>
                    </a:cubicBezTo>
                    <a:cubicBezTo>
                      <a:pt x="989" y="496"/>
                      <a:pt x="1038" y="520"/>
                      <a:pt x="1089" y="520"/>
                    </a:cubicBezTo>
                    <a:cubicBezTo>
                      <a:pt x="1117" y="520"/>
                      <a:pt x="1146" y="513"/>
                      <a:pt x="1172" y="496"/>
                    </a:cubicBezTo>
                    <a:cubicBezTo>
                      <a:pt x="1312" y="408"/>
                      <a:pt x="1477" y="363"/>
                      <a:pt x="1650" y="363"/>
                    </a:cubicBezTo>
                    <a:close/>
                    <a:moveTo>
                      <a:pt x="1134" y="1"/>
                    </a:moveTo>
                    <a:cubicBezTo>
                      <a:pt x="1111" y="1"/>
                      <a:pt x="1087" y="6"/>
                      <a:pt x="1065" y="18"/>
                    </a:cubicBezTo>
                    <a:cubicBezTo>
                      <a:pt x="427" y="354"/>
                      <a:pt x="0" y="1020"/>
                      <a:pt x="7" y="1679"/>
                    </a:cubicBezTo>
                    <a:cubicBezTo>
                      <a:pt x="11" y="2413"/>
                      <a:pt x="576" y="3079"/>
                      <a:pt x="1266" y="3159"/>
                    </a:cubicBezTo>
                    <a:cubicBezTo>
                      <a:pt x="1318" y="3162"/>
                      <a:pt x="1370" y="3166"/>
                      <a:pt x="1422" y="3166"/>
                    </a:cubicBezTo>
                    <a:cubicBezTo>
                      <a:pt x="1588" y="3166"/>
                      <a:pt x="1762" y="3138"/>
                      <a:pt x="1935" y="3079"/>
                    </a:cubicBezTo>
                    <a:cubicBezTo>
                      <a:pt x="2749" y="2802"/>
                      <a:pt x="3273" y="1869"/>
                      <a:pt x="3055" y="1090"/>
                    </a:cubicBezTo>
                    <a:cubicBezTo>
                      <a:pt x="2937" y="674"/>
                      <a:pt x="2604" y="327"/>
                      <a:pt x="2164" y="157"/>
                    </a:cubicBezTo>
                    <a:cubicBezTo>
                      <a:pt x="1993" y="92"/>
                      <a:pt x="1819" y="59"/>
                      <a:pt x="1651" y="59"/>
                    </a:cubicBezTo>
                    <a:cubicBezTo>
                      <a:pt x="1523" y="59"/>
                      <a:pt x="1398" y="78"/>
                      <a:pt x="1280" y="115"/>
                    </a:cubicBezTo>
                    <a:cubicBezTo>
                      <a:pt x="1280" y="105"/>
                      <a:pt x="1273" y="91"/>
                      <a:pt x="1269" y="80"/>
                    </a:cubicBezTo>
                    <a:cubicBezTo>
                      <a:pt x="1240" y="30"/>
                      <a:pt x="1188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25"/>
              <p:cNvSpPr/>
              <p:nvPr/>
            </p:nvSpPr>
            <p:spPr>
              <a:xfrm>
                <a:off x="5104850" y="782400"/>
                <a:ext cx="81850" cy="79150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3166" extrusionOk="0">
                    <a:moveTo>
                      <a:pt x="1650" y="362"/>
                    </a:moveTo>
                    <a:cubicBezTo>
                      <a:pt x="1783" y="362"/>
                      <a:pt x="1920" y="388"/>
                      <a:pt x="2056" y="441"/>
                    </a:cubicBezTo>
                    <a:cubicBezTo>
                      <a:pt x="2403" y="572"/>
                      <a:pt x="2674" y="854"/>
                      <a:pt x="2763" y="1169"/>
                    </a:cubicBezTo>
                    <a:cubicBezTo>
                      <a:pt x="2941" y="1806"/>
                      <a:pt x="2507" y="2562"/>
                      <a:pt x="1838" y="2791"/>
                    </a:cubicBezTo>
                    <a:cubicBezTo>
                      <a:pt x="1696" y="2840"/>
                      <a:pt x="1552" y="2863"/>
                      <a:pt x="1417" y="2863"/>
                    </a:cubicBezTo>
                    <a:cubicBezTo>
                      <a:pt x="1377" y="2863"/>
                      <a:pt x="1338" y="2861"/>
                      <a:pt x="1301" y="2857"/>
                    </a:cubicBezTo>
                    <a:cubicBezTo>
                      <a:pt x="767" y="2795"/>
                      <a:pt x="312" y="2254"/>
                      <a:pt x="309" y="1675"/>
                    </a:cubicBezTo>
                    <a:cubicBezTo>
                      <a:pt x="306" y="1217"/>
                      <a:pt x="559" y="750"/>
                      <a:pt x="957" y="444"/>
                    </a:cubicBezTo>
                    <a:cubicBezTo>
                      <a:pt x="957" y="447"/>
                      <a:pt x="961" y="447"/>
                      <a:pt x="961" y="451"/>
                    </a:cubicBezTo>
                    <a:cubicBezTo>
                      <a:pt x="990" y="495"/>
                      <a:pt x="1038" y="520"/>
                      <a:pt x="1088" y="520"/>
                    </a:cubicBezTo>
                    <a:cubicBezTo>
                      <a:pt x="1116" y="520"/>
                      <a:pt x="1144" y="512"/>
                      <a:pt x="1169" y="496"/>
                    </a:cubicBezTo>
                    <a:cubicBezTo>
                      <a:pt x="1310" y="407"/>
                      <a:pt x="1476" y="362"/>
                      <a:pt x="1650" y="362"/>
                    </a:cubicBezTo>
                    <a:close/>
                    <a:moveTo>
                      <a:pt x="1133" y="1"/>
                    </a:moveTo>
                    <a:cubicBezTo>
                      <a:pt x="1109" y="1"/>
                      <a:pt x="1084" y="6"/>
                      <a:pt x="1061" y="17"/>
                    </a:cubicBezTo>
                    <a:cubicBezTo>
                      <a:pt x="427" y="354"/>
                      <a:pt x="0" y="1020"/>
                      <a:pt x="8" y="1678"/>
                    </a:cubicBezTo>
                    <a:cubicBezTo>
                      <a:pt x="11" y="2414"/>
                      <a:pt x="576" y="3079"/>
                      <a:pt x="1266" y="3158"/>
                    </a:cubicBezTo>
                    <a:cubicBezTo>
                      <a:pt x="1318" y="3162"/>
                      <a:pt x="1370" y="3166"/>
                      <a:pt x="1422" y="3166"/>
                    </a:cubicBezTo>
                    <a:cubicBezTo>
                      <a:pt x="1589" y="3166"/>
                      <a:pt x="1762" y="3137"/>
                      <a:pt x="1935" y="3079"/>
                    </a:cubicBezTo>
                    <a:cubicBezTo>
                      <a:pt x="2749" y="2801"/>
                      <a:pt x="3274" y="1873"/>
                      <a:pt x="3055" y="1089"/>
                    </a:cubicBezTo>
                    <a:cubicBezTo>
                      <a:pt x="2937" y="673"/>
                      <a:pt x="2604" y="326"/>
                      <a:pt x="2164" y="156"/>
                    </a:cubicBezTo>
                    <a:cubicBezTo>
                      <a:pt x="1992" y="91"/>
                      <a:pt x="1818" y="59"/>
                      <a:pt x="1650" y="59"/>
                    </a:cubicBezTo>
                    <a:cubicBezTo>
                      <a:pt x="1522" y="59"/>
                      <a:pt x="1398" y="77"/>
                      <a:pt x="1280" y="115"/>
                    </a:cubicBezTo>
                    <a:cubicBezTo>
                      <a:pt x="1277" y="105"/>
                      <a:pt x="1273" y="91"/>
                      <a:pt x="1266" y="80"/>
                    </a:cubicBezTo>
                    <a:cubicBezTo>
                      <a:pt x="1239" y="29"/>
                      <a:pt x="1187" y="1"/>
                      <a:pt x="1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5" name="Google Shape;1535;p25"/>
            <p:cNvSpPr/>
            <p:nvPr/>
          </p:nvSpPr>
          <p:spPr>
            <a:xfrm>
              <a:off x="3745625" y="165067"/>
              <a:ext cx="155227" cy="154998"/>
            </a:xfrm>
            <a:custGeom>
              <a:avLst/>
              <a:gdLst/>
              <a:ahLst/>
              <a:cxnLst/>
              <a:rect l="l" t="t" r="r" b="b"/>
              <a:pathLst>
                <a:path w="4747" h="4740" extrusionOk="0">
                  <a:moveTo>
                    <a:pt x="2140" y="0"/>
                  </a:moveTo>
                  <a:cubicBezTo>
                    <a:pt x="2138" y="0"/>
                    <a:pt x="2135" y="0"/>
                    <a:pt x="2133" y="1"/>
                  </a:cubicBezTo>
                  <a:cubicBezTo>
                    <a:pt x="2080" y="1"/>
                    <a:pt x="2039" y="42"/>
                    <a:pt x="2000" y="80"/>
                  </a:cubicBezTo>
                  <a:cubicBezTo>
                    <a:pt x="1838" y="243"/>
                    <a:pt x="1807" y="410"/>
                    <a:pt x="1644" y="570"/>
                  </a:cubicBezTo>
                  <a:cubicBezTo>
                    <a:pt x="1096" y="1100"/>
                    <a:pt x="549" y="1634"/>
                    <a:pt x="0" y="2164"/>
                  </a:cubicBezTo>
                  <a:cubicBezTo>
                    <a:pt x="781" y="2903"/>
                    <a:pt x="1783" y="3943"/>
                    <a:pt x="2504" y="4740"/>
                  </a:cubicBezTo>
                  <a:cubicBezTo>
                    <a:pt x="3186" y="4043"/>
                    <a:pt x="3869" y="3346"/>
                    <a:pt x="4552" y="2650"/>
                  </a:cubicBezTo>
                  <a:cubicBezTo>
                    <a:pt x="4636" y="2563"/>
                    <a:pt x="4722" y="2469"/>
                    <a:pt x="4733" y="2351"/>
                  </a:cubicBezTo>
                  <a:cubicBezTo>
                    <a:pt x="4746" y="2199"/>
                    <a:pt x="4629" y="2067"/>
                    <a:pt x="4514" y="1960"/>
                  </a:cubicBezTo>
                  <a:cubicBezTo>
                    <a:pt x="3803" y="1287"/>
                    <a:pt x="3055" y="653"/>
                    <a:pt x="2271" y="60"/>
                  </a:cubicBezTo>
                  <a:cubicBezTo>
                    <a:pt x="2235" y="30"/>
                    <a:pt x="2189" y="0"/>
                    <a:pt x="2140" y="0"/>
                  </a:cubicBezTo>
                  <a:close/>
                </a:path>
              </a:pathLst>
            </a:custGeom>
            <a:solidFill>
              <a:srgbClr val="42C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6" name="Google Shape;1536;p25"/>
            <p:cNvGrpSpPr/>
            <p:nvPr/>
          </p:nvGrpSpPr>
          <p:grpSpPr>
            <a:xfrm>
              <a:off x="6041707" y="726510"/>
              <a:ext cx="172676" cy="201431"/>
              <a:chOff x="4697384" y="716972"/>
              <a:chExt cx="429114" cy="500575"/>
            </a:xfrm>
          </p:grpSpPr>
          <p:sp>
            <p:nvSpPr>
              <p:cNvPr id="1537" name="Google Shape;1537;p25"/>
              <p:cNvSpPr/>
              <p:nvPr/>
            </p:nvSpPr>
            <p:spPr>
              <a:xfrm>
                <a:off x="4697384" y="833749"/>
                <a:ext cx="429114" cy="352599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2023" extrusionOk="0">
                    <a:moveTo>
                      <a:pt x="169" y="1"/>
                    </a:moveTo>
                    <a:cubicBezTo>
                      <a:pt x="125" y="1"/>
                      <a:pt x="82" y="19"/>
                      <a:pt x="53" y="56"/>
                    </a:cubicBezTo>
                    <a:cubicBezTo>
                      <a:pt x="1" y="122"/>
                      <a:pt x="11" y="219"/>
                      <a:pt x="77" y="271"/>
                    </a:cubicBezTo>
                    <a:lnTo>
                      <a:pt x="2199" y="1990"/>
                    </a:lnTo>
                    <a:cubicBezTo>
                      <a:pt x="2226" y="2011"/>
                      <a:pt x="2258" y="2022"/>
                      <a:pt x="2292" y="2022"/>
                    </a:cubicBezTo>
                    <a:cubicBezTo>
                      <a:pt x="2337" y="2022"/>
                      <a:pt x="2378" y="2005"/>
                      <a:pt x="2410" y="1966"/>
                    </a:cubicBezTo>
                    <a:cubicBezTo>
                      <a:pt x="2462" y="1904"/>
                      <a:pt x="2452" y="1807"/>
                      <a:pt x="2389" y="1755"/>
                    </a:cubicBezTo>
                    <a:lnTo>
                      <a:pt x="268" y="35"/>
                    </a:lnTo>
                    <a:cubicBezTo>
                      <a:pt x="239" y="12"/>
                      <a:pt x="203" y="1"/>
                      <a:pt x="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25"/>
              <p:cNvSpPr/>
              <p:nvPr/>
            </p:nvSpPr>
            <p:spPr>
              <a:xfrm>
                <a:off x="4777211" y="797147"/>
                <a:ext cx="337784" cy="357130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2049" extrusionOk="0">
                    <a:moveTo>
                      <a:pt x="1764" y="1"/>
                    </a:moveTo>
                    <a:cubicBezTo>
                      <a:pt x="1720" y="1"/>
                      <a:pt x="1677" y="20"/>
                      <a:pt x="1647" y="58"/>
                    </a:cubicBezTo>
                    <a:cubicBezTo>
                      <a:pt x="1165" y="672"/>
                      <a:pt x="635" y="1250"/>
                      <a:pt x="66" y="1784"/>
                    </a:cubicBezTo>
                    <a:cubicBezTo>
                      <a:pt x="3" y="1844"/>
                      <a:pt x="0" y="1937"/>
                      <a:pt x="59" y="1999"/>
                    </a:cubicBezTo>
                    <a:cubicBezTo>
                      <a:pt x="87" y="2031"/>
                      <a:pt x="128" y="2048"/>
                      <a:pt x="170" y="2048"/>
                    </a:cubicBezTo>
                    <a:cubicBezTo>
                      <a:pt x="205" y="2048"/>
                      <a:pt x="243" y="2034"/>
                      <a:pt x="274" y="2007"/>
                    </a:cubicBezTo>
                    <a:cubicBezTo>
                      <a:pt x="853" y="1462"/>
                      <a:pt x="1394" y="869"/>
                      <a:pt x="1886" y="245"/>
                    </a:cubicBezTo>
                    <a:cubicBezTo>
                      <a:pt x="1938" y="179"/>
                      <a:pt x="1925" y="85"/>
                      <a:pt x="1858" y="34"/>
                    </a:cubicBezTo>
                    <a:cubicBezTo>
                      <a:pt x="1830" y="11"/>
                      <a:pt x="1797" y="1"/>
                      <a:pt x="17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25"/>
              <p:cNvSpPr/>
              <p:nvPr/>
            </p:nvSpPr>
            <p:spPr>
              <a:xfrm>
                <a:off x="4872028" y="716972"/>
                <a:ext cx="104054" cy="50057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2872" extrusionOk="0">
                    <a:moveTo>
                      <a:pt x="156" y="1"/>
                    </a:moveTo>
                    <a:cubicBezTo>
                      <a:pt x="151" y="1"/>
                      <a:pt x="147" y="1"/>
                      <a:pt x="143" y="1"/>
                    </a:cubicBezTo>
                    <a:cubicBezTo>
                      <a:pt x="59" y="12"/>
                      <a:pt x="0" y="84"/>
                      <a:pt x="8" y="168"/>
                    </a:cubicBezTo>
                    <a:lnTo>
                      <a:pt x="285" y="2737"/>
                    </a:lnTo>
                    <a:cubicBezTo>
                      <a:pt x="295" y="2817"/>
                      <a:pt x="361" y="2872"/>
                      <a:pt x="437" y="2872"/>
                    </a:cubicBezTo>
                    <a:lnTo>
                      <a:pt x="455" y="2872"/>
                    </a:lnTo>
                    <a:cubicBezTo>
                      <a:pt x="538" y="2862"/>
                      <a:pt x="597" y="2789"/>
                      <a:pt x="586" y="2705"/>
                    </a:cubicBezTo>
                    <a:lnTo>
                      <a:pt x="309" y="137"/>
                    </a:lnTo>
                    <a:cubicBezTo>
                      <a:pt x="303" y="58"/>
                      <a:pt x="236" y="1"/>
                      <a:pt x="1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0" name="Google Shape;1540;p25"/>
            <p:cNvGrpSpPr/>
            <p:nvPr/>
          </p:nvGrpSpPr>
          <p:grpSpPr>
            <a:xfrm>
              <a:off x="7069082" y="4685172"/>
              <a:ext cx="172676" cy="201431"/>
              <a:chOff x="4697384" y="716972"/>
              <a:chExt cx="429114" cy="500575"/>
            </a:xfrm>
          </p:grpSpPr>
          <p:sp>
            <p:nvSpPr>
              <p:cNvPr id="1541" name="Google Shape;1541;p25"/>
              <p:cNvSpPr/>
              <p:nvPr/>
            </p:nvSpPr>
            <p:spPr>
              <a:xfrm>
                <a:off x="4697384" y="833749"/>
                <a:ext cx="429114" cy="352599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2023" extrusionOk="0">
                    <a:moveTo>
                      <a:pt x="169" y="1"/>
                    </a:moveTo>
                    <a:cubicBezTo>
                      <a:pt x="125" y="1"/>
                      <a:pt x="82" y="19"/>
                      <a:pt x="53" y="56"/>
                    </a:cubicBezTo>
                    <a:cubicBezTo>
                      <a:pt x="1" y="122"/>
                      <a:pt x="11" y="219"/>
                      <a:pt x="77" y="271"/>
                    </a:cubicBezTo>
                    <a:lnTo>
                      <a:pt x="2199" y="1990"/>
                    </a:lnTo>
                    <a:cubicBezTo>
                      <a:pt x="2226" y="2011"/>
                      <a:pt x="2258" y="2022"/>
                      <a:pt x="2292" y="2022"/>
                    </a:cubicBezTo>
                    <a:cubicBezTo>
                      <a:pt x="2337" y="2022"/>
                      <a:pt x="2378" y="2005"/>
                      <a:pt x="2410" y="1966"/>
                    </a:cubicBezTo>
                    <a:cubicBezTo>
                      <a:pt x="2462" y="1904"/>
                      <a:pt x="2452" y="1807"/>
                      <a:pt x="2389" y="1755"/>
                    </a:cubicBezTo>
                    <a:lnTo>
                      <a:pt x="268" y="35"/>
                    </a:lnTo>
                    <a:cubicBezTo>
                      <a:pt x="239" y="12"/>
                      <a:pt x="203" y="1"/>
                      <a:pt x="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25"/>
              <p:cNvSpPr/>
              <p:nvPr/>
            </p:nvSpPr>
            <p:spPr>
              <a:xfrm>
                <a:off x="4777211" y="797147"/>
                <a:ext cx="337784" cy="357130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2049" extrusionOk="0">
                    <a:moveTo>
                      <a:pt x="1764" y="1"/>
                    </a:moveTo>
                    <a:cubicBezTo>
                      <a:pt x="1720" y="1"/>
                      <a:pt x="1677" y="20"/>
                      <a:pt x="1647" y="58"/>
                    </a:cubicBezTo>
                    <a:cubicBezTo>
                      <a:pt x="1165" y="672"/>
                      <a:pt x="635" y="1250"/>
                      <a:pt x="66" y="1784"/>
                    </a:cubicBezTo>
                    <a:cubicBezTo>
                      <a:pt x="3" y="1844"/>
                      <a:pt x="0" y="1937"/>
                      <a:pt x="59" y="1999"/>
                    </a:cubicBezTo>
                    <a:cubicBezTo>
                      <a:pt x="87" y="2031"/>
                      <a:pt x="128" y="2048"/>
                      <a:pt x="170" y="2048"/>
                    </a:cubicBezTo>
                    <a:cubicBezTo>
                      <a:pt x="205" y="2048"/>
                      <a:pt x="243" y="2034"/>
                      <a:pt x="274" y="2007"/>
                    </a:cubicBezTo>
                    <a:cubicBezTo>
                      <a:pt x="853" y="1462"/>
                      <a:pt x="1394" y="869"/>
                      <a:pt x="1886" y="245"/>
                    </a:cubicBezTo>
                    <a:cubicBezTo>
                      <a:pt x="1938" y="179"/>
                      <a:pt x="1925" y="85"/>
                      <a:pt x="1858" y="34"/>
                    </a:cubicBezTo>
                    <a:cubicBezTo>
                      <a:pt x="1830" y="11"/>
                      <a:pt x="1797" y="1"/>
                      <a:pt x="17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25"/>
              <p:cNvSpPr/>
              <p:nvPr/>
            </p:nvSpPr>
            <p:spPr>
              <a:xfrm>
                <a:off x="4872028" y="716972"/>
                <a:ext cx="104054" cy="50057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2872" extrusionOk="0">
                    <a:moveTo>
                      <a:pt x="156" y="1"/>
                    </a:moveTo>
                    <a:cubicBezTo>
                      <a:pt x="151" y="1"/>
                      <a:pt x="147" y="1"/>
                      <a:pt x="143" y="1"/>
                    </a:cubicBezTo>
                    <a:cubicBezTo>
                      <a:pt x="59" y="12"/>
                      <a:pt x="0" y="84"/>
                      <a:pt x="8" y="168"/>
                    </a:cubicBezTo>
                    <a:lnTo>
                      <a:pt x="285" y="2737"/>
                    </a:lnTo>
                    <a:cubicBezTo>
                      <a:pt x="295" y="2817"/>
                      <a:pt x="361" y="2872"/>
                      <a:pt x="437" y="2872"/>
                    </a:cubicBezTo>
                    <a:lnTo>
                      <a:pt x="455" y="2872"/>
                    </a:lnTo>
                    <a:cubicBezTo>
                      <a:pt x="538" y="2862"/>
                      <a:pt x="597" y="2789"/>
                      <a:pt x="586" y="2705"/>
                    </a:cubicBezTo>
                    <a:lnTo>
                      <a:pt x="309" y="137"/>
                    </a:lnTo>
                    <a:cubicBezTo>
                      <a:pt x="303" y="58"/>
                      <a:pt x="236" y="1"/>
                      <a:pt x="1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4" name="Google Shape;1544;p25"/>
            <p:cNvGrpSpPr/>
            <p:nvPr/>
          </p:nvGrpSpPr>
          <p:grpSpPr>
            <a:xfrm>
              <a:off x="2000551" y="363538"/>
              <a:ext cx="222272" cy="201794"/>
              <a:chOff x="6114025" y="1773875"/>
              <a:chExt cx="124550" cy="113075"/>
            </a:xfrm>
          </p:grpSpPr>
          <p:sp>
            <p:nvSpPr>
              <p:cNvPr id="1545" name="Google Shape;1545;p25"/>
              <p:cNvSpPr/>
              <p:nvPr/>
            </p:nvSpPr>
            <p:spPr>
              <a:xfrm>
                <a:off x="6135775" y="1773875"/>
                <a:ext cx="88950" cy="113075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4523" extrusionOk="0">
                    <a:moveTo>
                      <a:pt x="2545" y="345"/>
                    </a:moveTo>
                    <a:cubicBezTo>
                      <a:pt x="2656" y="407"/>
                      <a:pt x="2764" y="473"/>
                      <a:pt x="2875" y="542"/>
                    </a:cubicBezTo>
                    <a:cubicBezTo>
                      <a:pt x="2975" y="608"/>
                      <a:pt x="3083" y="674"/>
                      <a:pt x="3193" y="737"/>
                    </a:cubicBezTo>
                    <a:cubicBezTo>
                      <a:pt x="2635" y="1738"/>
                      <a:pt x="1311" y="3828"/>
                      <a:pt x="1009" y="4193"/>
                    </a:cubicBezTo>
                    <a:cubicBezTo>
                      <a:pt x="712" y="4081"/>
                      <a:pt x="590" y="3995"/>
                      <a:pt x="358" y="3801"/>
                    </a:cubicBezTo>
                    <a:cubicBezTo>
                      <a:pt x="968" y="2584"/>
                      <a:pt x="1707" y="1419"/>
                      <a:pt x="2545" y="345"/>
                    </a:cubicBezTo>
                    <a:close/>
                    <a:moveTo>
                      <a:pt x="2505" y="0"/>
                    </a:moveTo>
                    <a:cubicBezTo>
                      <a:pt x="2461" y="0"/>
                      <a:pt x="2419" y="21"/>
                      <a:pt x="2390" y="57"/>
                    </a:cubicBezTo>
                    <a:cubicBezTo>
                      <a:pt x="1474" y="1207"/>
                      <a:pt x="684" y="2459"/>
                      <a:pt x="32" y="3773"/>
                    </a:cubicBezTo>
                    <a:cubicBezTo>
                      <a:pt x="1" y="3836"/>
                      <a:pt x="18" y="3912"/>
                      <a:pt x="70" y="3957"/>
                    </a:cubicBezTo>
                    <a:cubicBezTo>
                      <a:pt x="427" y="4255"/>
                      <a:pt x="563" y="4359"/>
                      <a:pt x="992" y="4508"/>
                    </a:cubicBezTo>
                    <a:cubicBezTo>
                      <a:pt x="1013" y="4515"/>
                      <a:pt x="1030" y="4522"/>
                      <a:pt x="1051" y="4522"/>
                    </a:cubicBezTo>
                    <a:cubicBezTo>
                      <a:pt x="1166" y="4522"/>
                      <a:pt x="1332" y="4324"/>
                      <a:pt x="2188" y="2979"/>
                    </a:cubicBezTo>
                    <a:cubicBezTo>
                      <a:pt x="2739" y="2113"/>
                      <a:pt x="3280" y="1215"/>
                      <a:pt x="3534" y="747"/>
                    </a:cubicBezTo>
                    <a:cubicBezTo>
                      <a:pt x="3555" y="712"/>
                      <a:pt x="3558" y="670"/>
                      <a:pt x="3544" y="633"/>
                    </a:cubicBezTo>
                    <a:cubicBezTo>
                      <a:pt x="3534" y="591"/>
                      <a:pt x="3505" y="559"/>
                      <a:pt x="3471" y="542"/>
                    </a:cubicBezTo>
                    <a:cubicBezTo>
                      <a:pt x="3322" y="466"/>
                      <a:pt x="3180" y="375"/>
                      <a:pt x="3035" y="286"/>
                    </a:cubicBezTo>
                    <a:cubicBezTo>
                      <a:pt x="2889" y="196"/>
                      <a:pt x="2736" y="98"/>
                      <a:pt x="2577" y="19"/>
                    </a:cubicBezTo>
                    <a:cubicBezTo>
                      <a:pt x="2554" y="6"/>
                      <a:pt x="2529" y="0"/>
                      <a:pt x="2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25"/>
              <p:cNvSpPr/>
              <p:nvPr/>
            </p:nvSpPr>
            <p:spPr>
              <a:xfrm>
                <a:off x="6114025" y="1781450"/>
                <a:ext cx="38875" cy="368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474" extrusionOk="0">
                    <a:moveTo>
                      <a:pt x="788" y="301"/>
                    </a:moveTo>
                    <a:cubicBezTo>
                      <a:pt x="898" y="301"/>
                      <a:pt x="985" y="360"/>
                      <a:pt x="1076" y="485"/>
                    </a:cubicBezTo>
                    <a:cubicBezTo>
                      <a:pt x="1196" y="655"/>
                      <a:pt x="1210" y="939"/>
                      <a:pt x="1034" y="1085"/>
                    </a:cubicBezTo>
                    <a:cubicBezTo>
                      <a:pt x="963" y="1142"/>
                      <a:pt x="870" y="1172"/>
                      <a:pt x="770" y="1172"/>
                    </a:cubicBezTo>
                    <a:cubicBezTo>
                      <a:pt x="743" y="1172"/>
                      <a:pt x="715" y="1169"/>
                      <a:pt x="687" y="1165"/>
                    </a:cubicBezTo>
                    <a:cubicBezTo>
                      <a:pt x="556" y="1141"/>
                      <a:pt x="447" y="1071"/>
                      <a:pt x="385" y="970"/>
                    </a:cubicBezTo>
                    <a:cubicBezTo>
                      <a:pt x="327" y="874"/>
                      <a:pt x="316" y="741"/>
                      <a:pt x="358" y="617"/>
                    </a:cubicBezTo>
                    <a:cubicBezTo>
                      <a:pt x="399" y="488"/>
                      <a:pt x="486" y="392"/>
                      <a:pt x="593" y="350"/>
                    </a:cubicBezTo>
                    <a:cubicBezTo>
                      <a:pt x="666" y="319"/>
                      <a:pt x="729" y="301"/>
                      <a:pt x="788" y="301"/>
                    </a:cubicBezTo>
                    <a:close/>
                    <a:moveTo>
                      <a:pt x="787" y="1"/>
                    </a:moveTo>
                    <a:cubicBezTo>
                      <a:pt x="689" y="1"/>
                      <a:pt x="586" y="24"/>
                      <a:pt x="476" y="69"/>
                    </a:cubicBezTo>
                    <a:cubicBezTo>
                      <a:pt x="289" y="146"/>
                      <a:pt x="140" y="312"/>
                      <a:pt x="70" y="523"/>
                    </a:cubicBezTo>
                    <a:cubicBezTo>
                      <a:pt x="1" y="731"/>
                      <a:pt x="21" y="954"/>
                      <a:pt x="125" y="1127"/>
                    </a:cubicBezTo>
                    <a:cubicBezTo>
                      <a:pt x="233" y="1303"/>
                      <a:pt x="417" y="1425"/>
                      <a:pt x="635" y="1463"/>
                    </a:cubicBezTo>
                    <a:cubicBezTo>
                      <a:pt x="680" y="1469"/>
                      <a:pt x="729" y="1474"/>
                      <a:pt x="774" y="1474"/>
                    </a:cubicBezTo>
                    <a:cubicBezTo>
                      <a:pt x="940" y="1474"/>
                      <a:pt x="1103" y="1421"/>
                      <a:pt x="1225" y="1317"/>
                    </a:cubicBezTo>
                    <a:cubicBezTo>
                      <a:pt x="1512" y="1085"/>
                      <a:pt x="1554" y="631"/>
                      <a:pt x="1321" y="309"/>
                    </a:cubicBezTo>
                    <a:cubicBezTo>
                      <a:pt x="1173" y="103"/>
                      <a:pt x="994" y="1"/>
                      <a:pt x="7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25"/>
              <p:cNvSpPr/>
              <p:nvPr/>
            </p:nvSpPr>
            <p:spPr>
              <a:xfrm>
                <a:off x="6199825" y="1838050"/>
                <a:ext cx="38750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473" extrusionOk="0">
                    <a:moveTo>
                      <a:pt x="785" y="301"/>
                    </a:moveTo>
                    <a:cubicBezTo>
                      <a:pt x="895" y="301"/>
                      <a:pt x="982" y="360"/>
                      <a:pt x="1072" y="485"/>
                    </a:cubicBezTo>
                    <a:cubicBezTo>
                      <a:pt x="1196" y="658"/>
                      <a:pt x="1207" y="939"/>
                      <a:pt x="1030" y="1085"/>
                    </a:cubicBezTo>
                    <a:cubicBezTo>
                      <a:pt x="959" y="1142"/>
                      <a:pt x="867" y="1172"/>
                      <a:pt x="767" y="1172"/>
                    </a:cubicBezTo>
                    <a:cubicBezTo>
                      <a:pt x="740" y="1172"/>
                      <a:pt x="712" y="1169"/>
                      <a:pt x="684" y="1165"/>
                    </a:cubicBezTo>
                    <a:cubicBezTo>
                      <a:pt x="552" y="1140"/>
                      <a:pt x="444" y="1071"/>
                      <a:pt x="385" y="970"/>
                    </a:cubicBezTo>
                    <a:cubicBezTo>
                      <a:pt x="327" y="874"/>
                      <a:pt x="316" y="745"/>
                      <a:pt x="358" y="617"/>
                    </a:cubicBezTo>
                    <a:cubicBezTo>
                      <a:pt x="399" y="492"/>
                      <a:pt x="483" y="391"/>
                      <a:pt x="590" y="349"/>
                    </a:cubicBezTo>
                    <a:cubicBezTo>
                      <a:pt x="663" y="319"/>
                      <a:pt x="729" y="301"/>
                      <a:pt x="785" y="301"/>
                    </a:cubicBezTo>
                    <a:close/>
                    <a:moveTo>
                      <a:pt x="784" y="1"/>
                    </a:moveTo>
                    <a:cubicBezTo>
                      <a:pt x="686" y="1"/>
                      <a:pt x="582" y="23"/>
                      <a:pt x="473" y="69"/>
                    </a:cubicBezTo>
                    <a:cubicBezTo>
                      <a:pt x="285" y="146"/>
                      <a:pt x="136" y="312"/>
                      <a:pt x="70" y="523"/>
                    </a:cubicBezTo>
                    <a:cubicBezTo>
                      <a:pt x="1" y="731"/>
                      <a:pt x="22" y="953"/>
                      <a:pt x="126" y="1127"/>
                    </a:cubicBezTo>
                    <a:cubicBezTo>
                      <a:pt x="230" y="1303"/>
                      <a:pt x="413" y="1424"/>
                      <a:pt x="631" y="1463"/>
                    </a:cubicBezTo>
                    <a:cubicBezTo>
                      <a:pt x="681" y="1469"/>
                      <a:pt x="725" y="1473"/>
                      <a:pt x="770" y="1473"/>
                    </a:cubicBezTo>
                    <a:cubicBezTo>
                      <a:pt x="940" y="1473"/>
                      <a:pt x="1100" y="1421"/>
                      <a:pt x="1225" y="1317"/>
                    </a:cubicBezTo>
                    <a:cubicBezTo>
                      <a:pt x="1508" y="1085"/>
                      <a:pt x="1550" y="631"/>
                      <a:pt x="1318" y="308"/>
                    </a:cubicBezTo>
                    <a:cubicBezTo>
                      <a:pt x="1170" y="103"/>
                      <a:pt x="991" y="1"/>
                      <a:pt x="7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48" name="Google Shape;1548;p25"/>
            <p:cNvSpPr/>
            <p:nvPr/>
          </p:nvSpPr>
          <p:spPr>
            <a:xfrm rot="-607872">
              <a:off x="8619609" y="4393022"/>
              <a:ext cx="135120" cy="126222"/>
            </a:xfrm>
            <a:custGeom>
              <a:avLst/>
              <a:gdLst/>
              <a:ahLst/>
              <a:cxnLst/>
              <a:rect l="l" t="t" r="r" b="b"/>
              <a:pathLst>
                <a:path w="3022" h="2823" extrusionOk="0">
                  <a:moveTo>
                    <a:pt x="1412" y="0"/>
                  </a:moveTo>
                  <a:cubicBezTo>
                    <a:pt x="1266" y="0"/>
                    <a:pt x="1121" y="24"/>
                    <a:pt x="983" y="74"/>
                  </a:cubicBezTo>
                  <a:lnTo>
                    <a:pt x="636" y="67"/>
                  </a:lnTo>
                  <a:cubicBezTo>
                    <a:pt x="341" y="428"/>
                    <a:pt x="85" y="848"/>
                    <a:pt x="53" y="1312"/>
                  </a:cubicBezTo>
                  <a:cubicBezTo>
                    <a:pt x="0" y="2090"/>
                    <a:pt x="710" y="2823"/>
                    <a:pt x="1480" y="2823"/>
                  </a:cubicBezTo>
                  <a:cubicBezTo>
                    <a:pt x="1509" y="2823"/>
                    <a:pt x="1539" y="2822"/>
                    <a:pt x="1568" y="2820"/>
                  </a:cubicBezTo>
                  <a:cubicBezTo>
                    <a:pt x="2373" y="2761"/>
                    <a:pt x="3021" y="1898"/>
                    <a:pt x="2851" y="1111"/>
                  </a:cubicBezTo>
                  <a:cubicBezTo>
                    <a:pt x="2713" y="465"/>
                    <a:pt x="2058" y="0"/>
                    <a:pt x="1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5"/>
            <p:cNvSpPr/>
            <p:nvPr/>
          </p:nvSpPr>
          <p:spPr>
            <a:xfrm rot="-607872">
              <a:off x="7982684" y="226422"/>
              <a:ext cx="135120" cy="126222"/>
            </a:xfrm>
            <a:custGeom>
              <a:avLst/>
              <a:gdLst/>
              <a:ahLst/>
              <a:cxnLst/>
              <a:rect l="l" t="t" r="r" b="b"/>
              <a:pathLst>
                <a:path w="3022" h="2823" extrusionOk="0">
                  <a:moveTo>
                    <a:pt x="1412" y="0"/>
                  </a:moveTo>
                  <a:cubicBezTo>
                    <a:pt x="1266" y="0"/>
                    <a:pt x="1121" y="24"/>
                    <a:pt x="983" y="74"/>
                  </a:cubicBezTo>
                  <a:lnTo>
                    <a:pt x="636" y="67"/>
                  </a:lnTo>
                  <a:cubicBezTo>
                    <a:pt x="341" y="428"/>
                    <a:pt x="85" y="848"/>
                    <a:pt x="53" y="1312"/>
                  </a:cubicBezTo>
                  <a:cubicBezTo>
                    <a:pt x="0" y="2090"/>
                    <a:pt x="710" y="2823"/>
                    <a:pt x="1480" y="2823"/>
                  </a:cubicBezTo>
                  <a:cubicBezTo>
                    <a:pt x="1509" y="2823"/>
                    <a:pt x="1539" y="2822"/>
                    <a:pt x="1568" y="2820"/>
                  </a:cubicBezTo>
                  <a:cubicBezTo>
                    <a:pt x="2373" y="2761"/>
                    <a:pt x="3021" y="1898"/>
                    <a:pt x="2851" y="1111"/>
                  </a:cubicBezTo>
                  <a:cubicBezTo>
                    <a:pt x="2713" y="465"/>
                    <a:pt x="2058" y="0"/>
                    <a:pt x="1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5"/>
            <p:cNvSpPr/>
            <p:nvPr/>
          </p:nvSpPr>
          <p:spPr>
            <a:xfrm>
              <a:off x="4668375" y="4449542"/>
              <a:ext cx="155227" cy="154998"/>
            </a:xfrm>
            <a:custGeom>
              <a:avLst/>
              <a:gdLst/>
              <a:ahLst/>
              <a:cxnLst/>
              <a:rect l="l" t="t" r="r" b="b"/>
              <a:pathLst>
                <a:path w="4747" h="4740" extrusionOk="0">
                  <a:moveTo>
                    <a:pt x="2140" y="0"/>
                  </a:moveTo>
                  <a:cubicBezTo>
                    <a:pt x="2138" y="0"/>
                    <a:pt x="2135" y="0"/>
                    <a:pt x="2133" y="1"/>
                  </a:cubicBezTo>
                  <a:cubicBezTo>
                    <a:pt x="2080" y="1"/>
                    <a:pt x="2039" y="42"/>
                    <a:pt x="2000" y="80"/>
                  </a:cubicBezTo>
                  <a:cubicBezTo>
                    <a:pt x="1838" y="243"/>
                    <a:pt x="1807" y="410"/>
                    <a:pt x="1644" y="570"/>
                  </a:cubicBezTo>
                  <a:cubicBezTo>
                    <a:pt x="1096" y="1100"/>
                    <a:pt x="549" y="1634"/>
                    <a:pt x="0" y="2164"/>
                  </a:cubicBezTo>
                  <a:cubicBezTo>
                    <a:pt x="781" y="2903"/>
                    <a:pt x="1783" y="3943"/>
                    <a:pt x="2504" y="4740"/>
                  </a:cubicBezTo>
                  <a:cubicBezTo>
                    <a:pt x="3186" y="4043"/>
                    <a:pt x="3869" y="3346"/>
                    <a:pt x="4552" y="2650"/>
                  </a:cubicBezTo>
                  <a:cubicBezTo>
                    <a:pt x="4636" y="2563"/>
                    <a:pt x="4722" y="2469"/>
                    <a:pt x="4733" y="2351"/>
                  </a:cubicBezTo>
                  <a:cubicBezTo>
                    <a:pt x="4746" y="2199"/>
                    <a:pt x="4629" y="2067"/>
                    <a:pt x="4514" y="1960"/>
                  </a:cubicBezTo>
                  <a:cubicBezTo>
                    <a:pt x="3803" y="1287"/>
                    <a:pt x="3055" y="653"/>
                    <a:pt x="2271" y="60"/>
                  </a:cubicBezTo>
                  <a:cubicBezTo>
                    <a:pt x="2235" y="30"/>
                    <a:pt x="2189" y="0"/>
                    <a:pt x="2140" y="0"/>
                  </a:cubicBezTo>
                  <a:close/>
                </a:path>
              </a:pathLst>
            </a:custGeom>
            <a:solidFill>
              <a:srgbClr val="42C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1" name="Google Shape;1551;p25"/>
            <p:cNvGrpSpPr/>
            <p:nvPr/>
          </p:nvGrpSpPr>
          <p:grpSpPr>
            <a:xfrm rot="-607872">
              <a:off x="348524" y="2903121"/>
              <a:ext cx="1395260" cy="1585538"/>
              <a:chOff x="3143591" y="503813"/>
              <a:chExt cx="780134" cy="886525"/>
            </a:xfrm>
          </p:grpSpPr>
          <p:sp>
            <p:nvSpPr>
              <p:cNvPr id="1552" name="Google Shape;1552;p25"/>
              <p:cNvSpPr/>
              <p:nvPr/>
            </p:nvSpPr>
            <p:spPr>
              <a:xfrm>
                <a:off x="3848200" y="503813"/>
                <a:ext cx="75525" cy="70625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2825" extrusionOk="0">
                    <a:moveTo>
                      <a:pt x="1412" y="1"/>
                    </a:moveTo>
                    <a:cubicBezTo>
                      <a:pt x="1265" y="1"/>
                      <a:pt x="1119" y="25"/>
                      <a:pt x="979" y="76"/>
                    </a:cubicBezTo>
                    <a:lnTo>
                      <a:pt x="636" y="69"/>
                    </a:lnTo>
                    <a:cubicBezTo>
                      <a:pt x="341" y="429"/>
                      <a:pt x="81" y="850"/>
                      <a:pt x="53" y="1314"/>
                    </a:cubicBezTo>
                    <a:cubicBezTo>
                      <a:pt x="0" y="2090"/>
                      <a:pt x="712" y="2824"/>
                      <a:pt x="1485" y="2824"/>
                    </a:cubicBezTo>
                    <a:cubicBezTo>
                      <a:pt x="1512" y="2824"/>
                      <a:pt x="1540" y="2823"/>
                      <a:pt x="1568" y="2821"/>
                    </a:cubicBezTo>
                    <a:cubicBezTo>
                      <a:pt x="2373" y="2763"/>
                      <a:pt x="3021" y="1900"/>
                      <a:pt x="2851" y="1109"/>
                    </a:cubicBezTo>
                    <a:cubicBezTo>
                      <a:pt x="2713" y="467"/>
                      <a:pt x="2060" y="1"/>
                      <a:pt x="14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25"/>
              <p:cNvSpPr/>
              <p:nvPr/>
            </p:nvSpPr>
            <p:spPr>
              <a:xfrm>
                <a:off x="3362500" y="1319763"/>
                <a:ext cx="75550" cy="70575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2823" extrusionOk="0">
                    <a:moveTo>
                      <a:pt x="1412" y="0"/>
                    </a:moveTo>
                    <a:cubicBezTo>
                      <a:pt x="1266" y="0"/>
                      <a:pt x="1121" y="24"/>
                      <a:pt x="983" y="74"/>
                    </a:cubicBezTo>
                    <a:lnTo>
                      <a:pt x="636" y="67"/>
                    </a:lnTo>
                    <a:cubicBezTo>
                      <a:pt x="341" y="428"/>
                      <a:pt x="85" y="848"/>
                      <a:pt x="53" y="1312"/>
                    </a:cubicBezTo>
                    <a:cubicBezTo>
                      <a:pt x="0" y="2090"/>
                      <a:pt x="710" y="2823"/>
                      <a:pt x="1480" y="2823"/>
                    </a:cubicBezTo>
                    <a:cubicBezTo>
                      <a:pt x="1509" y="2823"/>
                      <a:pt x="1539" y="2822"/>
                      <a:pt x="1568" y="2820"/>
                    </a:cubicBezTo>
                    <a:cubicBezTo>
                      <a:pt x="2373" y="2761"/>
                      <a:pt x="3021" y="1898"/>
                      <a:pt x="2851" y="1111"/>
                    </a:cubicBezTo>
                    <a:cubicBezTo>
                      <a:pt x="2713" y="465"/>
                      <a:pt x="2058" y="0"/>
                      <a:pt x="14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25"/>
              <p:cNvSpPr/>
              <p:nvPr/>
            </p:nvSpPr>
            <p:spPr>
              <a:xfrm>
                <a:off x="3143591" y="519534"/>
                <a:ext cx="73105" cy="70460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1782" extrusionOk="0">
                    <a:moveTo>
                      <a:pt x="928" y="333"/>
                    </a:moveTo>
                    <a:cubicBezTo>
                      <a:pt x="987" y="333"/>
                      <a:pt x="1049" y="344"/>
                      <a:pt x="1111" y="367"/>
                    </a:cubicBezTo>
                    <a:cubicBezTo>
                      <a:pt x="1266" y="430"/>
                      <a:pt x="1391" y="554"/>
                      <a:pt x="1429" y="697"/>
                    </a:cubicBezTo>
                    <a:cubicBezTo>
                      <a:pt x="1513" y="984"/>
                      <a:pt x="1304" y="1341"/>
                      <a:pt x="999" y="1445"/>
                    </a:cubicBezTo>
                    <a:cubicBezTo>
                      <a:pt x="937" y="1466"/>
                      <a:pt x="874" y="1477"/>
                      <a:pt x="814" y="1477"/>
                    </a:cubicBezTo>
                    <a:cubicBezTo>
                      <a:pt x="793" y="1477"/>
                      <a:pt x="773" y="1476"/>
                      <a:pt x="754" y="1473"/>
                    </a:cubicBezTo>
                    <a:cubicBezTo>
                      <a:pt x="514" y="1445"/>
                      <a:pt x="309" y="1199"/>
                      <a:pt x="306" y="935"/>
                    </a:cubicBezTo>
                    <a:cubicBezTo>
                      <a:pt x="306" y="742"/>
                      <a:pt x="407" y="540"/>
                      <a:pt x="566" y="398"/>
                    </a:cubicBezTo>
                    <a:cubicBezTo>
                      <a:pt x="589" y="410"/>
                      <a:pt x="614" y="416"/>
                      <a:pt x="638" y="416"/>
                    </a:cubicBezTo>
                    <a:cubicBezTo>
                      <a:pt x="666" y="416"/>
                      <a:pt x="693" y="408"/>
                      <a:pt x="719" y="391"/>
                    </a:cubicBezTo>
                    <a:cubicBezTo>
                      <a:pt x="779" y="352"/>
                      <a:pt x="851" y="333"/>
                      <a:pt x="928" y="333"/>
                    </a:cubicBezTo>
                    <a:close/>
                    <a:moveTo>
                      <a:pt x="660" y="0"/>
                    </a:moveTo>
                    <a:cubicBezTo>
                      <a:pt x="637" y="0"/>
                      <a:pt x="613" y="6"/>
                      <a:pt x="591" y="17"/>
                    </a:cubicBezTo>
                    <a:cubicBezTo>
                      <a:pt x="230" y="204"/>
                      <a:pt x="1" y="568"/>
                      <a:pt x="5" y="939"/>
                    </a:cubicBezTo>
                    <a:cubicBezTo>
                      <a:pt x="8" y="1355"/>
                      <a:pt x="330" y="1729"/>
                      <a:pt x="719" y="1775"/>
                    </a:cubicBezTo>
                    <a:cubicBezTo>
                      <a:pt x="750" y="1778"/>
                      <a:pt x="778" y="1782"/>
                      <a:pt x="809" y="1782"/>
                    </a:cubicBezTo>
                    <a:cubicBezTo>
                      <a:pt x="903" y="1782"/>
                      <a:pt x="999" y="1764"/>
                      <a:pt x="1096" y="1729"/>
                    </a:cubicBezTo>
                    <a:cubicBezTo>
                      <a:pt x="1561" y="1574"/>
                      <a:pt x="1849" y="1060"/>
                      <a:pt x="1721" y="613"/>
                    </a:cubicBezTo>
                    <a:cubicBezTo>
                      <a:pt x="1655" y="377"/>
                      <a:pt x="1468" y="180"/>
                      <a:pt x="1218" y="86"/>
                    </a:cubicBezTo>
                    <a:cubicBezTo>
                      <a:pt x="1123" y="49"/>
                      <a:pt x="1025" y="30"/>
                      <a:pt x="930" y="30"/>
                    </a:cubicBezTo>
                    <a:cubicBezTo>
                      <a:pt x="875" y="30"/>
                      <a:pt x="822" y="36"/>
                      <a:pt x="770" y="48"/>
                    </a:cubicBezTo>
                    <a:cubicBezTo>
                      <a:pt x="742" y="17"/>
                      <a:pt x="702" y="0"/>
                      <a:pt x="6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5" name="Google Shape;1555;p25"/>
            <p:cNvGrpSpPr/>
            <p:nvPr/>
          </p:nvGrpSpPr>
          <p:grpSpPr>
            <a:xfrm rot="6576024">
              <a:off x="8492960" y="163413"/>
              <a:ext cx="253846" cy="217336"/>
              <a:chOff x="5104850" y="782400"/>
              <a:chExt cx="119700" cy="102475"/>
            </a:xfrm>
          </p:grpSpPr>
          <p:sp>
            <p:nvSpPr>
              <p:cNvPr id="1556" name="Google Shape;1556;p25"/>
              <p:cNvSpPr/>
              <p:nvPr/>
            </p:nvSpPr>
            <p:spPr>
              <a:xfrm>
                <a:off x="5142725" y="805700"/>
                <a:ext cx="8182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3167" extrusionOk="0">
                    <a:moveTo>
                      <a:pt x="1650" y="363"/>
                    </a:moveTo>
                    <a:cubicBezTo>
                      <a:pt x="1783" y="363"/>
                      <a:pt x="1920" y="389"/>
                      <a:pt x="2056" y="442"/>
                    </a:cubicBezTo>
                    <a:cubicBezTo>
                      <a:pt x="2403" y="573"/>
                      <a:pt x="2674" y="853"/>
                      <a:pt x="2764" y="1170"/>
                    </a:cubicBezTo>
                    <a:cubicBezTo>
                      <a:pt x="2940" y="1807"/>
                      <a:pt x="2511" y="2563"/>
                      <a:pt x="1838" y="2792"/>
                    </a:cubicBezTo>
                    <a:cubicBezTo>
                      <a:pt x="1696" y="2840"/>
                      <a:pt x="1552" y="2864"/>
                      <a:pt x="1417" y="2864"/>
                    </a:cubicBezTo>
                    <a:cubicBezTo>
                      <a:pt x="1377" y="2864"/>
                      <a:pt x="1339" y="2862"/>
                      <a:pt x="1301" y="2858"/>
                    </a:cubicBezTo>
                    <a:cubicBezTo>
                      <a:pt x="767" y="2795"/>
                      <a:pt x="316" y="2255"/>
                      <a:pt x="309" y="1675"/>
                    </a:cubicBezTo>
                    <a:cubicBezTo>
                      <a:pt x="306" y="1218"/>
                      <a:pt x="559" y="749"/>
                      <a:pt x="957" y="445"/>
                    </a:cubicBezTo>
                    <a:cubicBezTo>
                      <a:pt x="957" y="448"/>
                      <a:pt x="961" y="448"/>
                      <a:pt x="961" y="452"/>
                    </a:cubicBezTo>
                    <a:cubicBezTo>
                      <a:pt x="989" y="496"/>
                      <a:pt x="1038" y="520"/>
                      <a:pt x="1089" y="520"/>
                    </a:cubicBezTo>
                    <a:cubicBezTo>
                      <a:pt x="1117" y="520"/>
                      <a:pt x="1146" y="513"/>
                      <a:pt x="1172" y="496"/>
                    </a:cubicBezTo>
                    <a:cubicBezTo>
                      <a:pt x="1312" y="408"/>
                      <a:pt x="1477" y="363"/>
                      <a:pt x="1650" y="363"/>
                    </a:cubicBezTo>
                    <a:close/>
                    <a:moveTo>
                      <a:pt x="1134" y="1"/>
                    </a:moveTo>
                    <a:cubicBezTo>
                      <a:pt x="1111" y="1"/>
                      <a:pt x="1087" y="6"/>
                      <a:pt x="1065" y="18"/>
                    </a:cubicBezTo>
                    <a:cubicBezTo>
                      <a:pt x="427" y="354"/>
                      <a:pt x="0" y="1020"/>
                      <a:pt x="7" y="1679"/>
                    </a:cubicBezTo>
                    <a:cubicBezTo>
                      <a:pt x="11" y="2413"/>
                      <a:pt x="576" y="3079"/>
                      <a:pt x="1266" y="3159"/>
                    </a:cubicBezTo>
                    <a:cubicBezTo>
                      <a:pt x="1318" y="3162"/>
                      <a:pt x="1370" y="3166"/>
                      <a:pt x="1422" y="3166"/>
                    </a:cubicBezTo>
                    <a:cubicBezTo>
                      <a:pt x="1588" y="3166"/>
                      <a:pt x="1762" y="3138"/>
                      <a:pt x="1935" y="3079"/>
                    </a:cubicBezTo>
                    <a:cubicBezTo>
                      <a:pt x="2749" y="2802"/>
                      <a:pt x="3273" y="1869"/>
                      <a:pt x="3055" y="1090"/>
                    </a:cubicBezTo>
                    <a:cubicBezTo>
                      <a:pt x="2937" y="674"/>
                      <a:pt x="2604" y="327"/>
                      <a:pt x="2164" y="157"/>
                    </a:cubicBezTo>
                    <a:cubicBezTo>
                      <a:pt x="1993" y="92"/>
                      <a:pt x="1819" y="59"/>
                      <a:pt x="1651" y="59"/>
                    </a:cubicBezTo>
                    <a:cubicBezTo>
                      <a:pt x="1523" y="59"/>
                      <a:pt x="1398" y="78"/>
                      <a:pt x="1280" y="115"/>
                    </a:cubicBezTo>
                    <a:cubicBezTo>
                      <a:pt x="1280" y="105"/>
                      <a:pt x="1273" y="91"/>
                      <a:pt x="1269" y="80"/>
                    </a:cubicBezTo>
                    <a:cubicBezTo>
                      <a:pt x="1240" y="30"/>
                      <a:pt x="1188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5"/>
              <p:cNvSpPr/>
              <p:nvPr/>
            </p:nvSpPr>
            <p:spPr>
              <a:xfrm>
                <a:off x="5104850" y="782400"/>
                <a:ext cx="81850" cy="79150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3166" extrusionOk="0">
                    <a:moveTo>
                      <a:pt x="1650" y="362"/>
                    </a:moveTo>
                    <a:cubicBezTo>
                      <a:pt x="1783" y="362"/>
                      <a:pt x="1920" y="388"/>
                      <a:pt x="2056" y="441"/>
                    </a:cubicBezTo>
                    <a:cubicBezTo>
                      <a:pt x="2403" y="572"/>
                      <a:pt x="2674" y="854"/>
                      <a:pt x="2763" y="1169"/>
                    </a:cubicBezTo>
                    <a:cubicBezTo>
                      <a:pt x="2941" y="1806"/>
                      <a:pt x="2507" y="2562"/>
                      <a:pt x="1838" y="2791"/>
                    </a:cubicBezTo>
                    <a:cubicBezTo>
                      <a:pt x="1696" y="2840"/>
                      <a:pt x="1552" y="2863"/>
                      <a:pt x="1417" y="2863"/>
                    </a:cubicBezTo>
                    <a:cubicBezTo>
                      <a:pt x="1377" y="2863"/>
                      <a:pt x="1338" y="2861"/>
                      <a:pt x="1301" y="2857"/>
                    </a:cubicBezTo>
                    <a:cubicBezTo>
                      <a:pt x="767" y="2795"/>
                      <a:pt x="312" y="2254"/>
                      <a:pt x="309" y="1675"/>
                    </a:cubicBezTo>
                    <a:cubicBezTo>
                      <a:pt x="306" y="1217"/>
                      <a:pt x="559" y="750"/>
                      <a:pt x="957" y="444"/>
                    </a:cubicBezTo>
                    <a:cubicBezTo>
                      <a:pt x="957" y="447"/>
                      <a:pt x="961" y="447"/>
                      <a:pt x="961" y="451"/>
                    </a:cubicBezTo>
                    <a:cubicBezTo>
                      <a:pt x="990" y="495"/>
                      <a:pt x="1038" y="520"/>
                      <a:pt x="1088" y="520"/>
                    </a:cubicBezTo>
                    <a:cubicBezTo>
                      <a:pt x="1116" y="520"/>
                      <a:pt x="1144" y="512"/>
                      <a:pt x="1169" y="496"/>
                    </a:cubicBezTo>
                    <a:cubicBezTo>
                      <a:pt x="1310" y="407"/>
                      <a:pt x="1476" y="362"/>
                      <a:pt x="1650" y="362"/>
                    </a:cubicBezTo>
                    <a:close/>
                    <a:moveTo>
                      <a:pt x="1133" y="1"/>
                    </a:moveTo>
                    <a:cubicBezTo>
                      <a:pt x="1109" y="1"/>
                      <a:pt x="1084" y="6"/>
                      <a:pt x="1061" y="17"/>
                    </a:cubicBezTo>
                    <a:cubicBezTo>
                      <a:pt x="427" y="354"/>
                      <a:pt x="0" y="1020"/>
                      <a:pt x="8" y="1678"/>
                    </a:cubicBezTo>
                    <a:cubicBezTo>
                      <a:pt x="11" y="2414"/>
                      <a:pt x="576" y="3079"/>
                      <a:pt x="1266" y="3158"/>
                    </a:cubicBezTo>
                    <a:cubicBezTo>
                      <a:pt x="1318" y="3162"/>
                      <a:pt x="1370" y="3166"/>
                      <a:pt x="1422" y="3166"/>
                    </a:cubicBezTo>
                    <a:cubicBezTo>
                      <a:pt x="1589" y="3166"/>
                      <a:pt x="1762" y="3137"/>
                      <a:pt x="1935" y="3079"/>
                    </a:cubicBezTo>
                    <a:cubicBezTo>
                      <a:pt x="2749" y="2801"/>
                      <a:pt x="3274" y="1873"/>
                      <a:pt x="3055" y="1089"/>
                    </a:cubicBezTo>
                    <a:cubicBezTo>
                      <a:pt x="2937" y="673"/>
                      <a:pt x="2604" y="326"/>
                      <a:pt x="2164" y="156"/>
                    </a:cubicBezTo>
                    <a:cubicBezTo>
                      <a:pt x="1992" y="91"/>
                      <a:pt x="1818" y="59"/>
                      <a:pt x="1650" y="59"/>
                    </a:cubicBezTo>
                    <a:cubicBezTo>
                      <a:pt x="1522" y="59"/>
                      <a:pt x="1398" y="77"/>
                      <a:pt x="1280" y="115"/>
                    </a:cubicBezTo>
                    <a:cubicBezTo>
                      <a:pt x="1277" y="105"/>
                      <a:pt x="1273" y="91"/>
                      <a:pt x="1266" y="80"/>
                    </a:cubicBezTo>
                    <a:cubicBezTo>
                      <a:pt x="1239" y="29"/>
                      <a:pt x="1187" y="1"/>
                      <a:pt x="1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samiq Sans"/>
              <a:buNone/>
              <a:defRPr sz="28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samiq Sans"/>
              <a:buNone/>
              <a:defRPr sz="28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samiq Sans"/>
              <a:buNone/>
              <a:defRPr sz="28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samiq Sans"/>
              <a:buNone/>
              <a:defRPr sz="28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samiq Sans"/>
              <a:buNone/>
              <a:defRPr sz="28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samiq Sans"/>
              <a:buNone/>
              <a:defRPr sz="28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samiq Sans"/>
              <a:buNone/>
              <a:defRPr sz="28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samiq Sans"/>
              <a:buNone/>
              <a:defRPr sz="28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samiq Sans"/>
              <a:buNone/>
              <a:defRPr sz="28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●"/>
              <a:defRPr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5" r:id="rId5"/>
    <p:sldLayoutId id="2147483658" r:id="rId6"/>
    <p:sldLayoutId id="2147483660" r:id="rId7"/>
    <p:sldLayoutId id="2147483663" r:id="rId8"/>
    <p:sldLayoutId id="2147483671" r:id="rId9"/>
    <p:sldLayoutId id="214748367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slide" Target="slide14.xml"/><Relationship Id="rId7" Type="http://schemas.openxmlformats.org/officeDocument/2006/relationships/slide" Target="slide1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slide" Target="slide15.xml"/><Relationship Id="rId10" Type="http://schemas.openxmlformats.org/officeDocument/2006/relationships/image" Target="../media/image15.jpg"/><Relationship Id="rId4" Type="http://schemas.openxmlformats.org/officeDocument/2006/relationships/image" Target="../media/image12.png"/><Relationship Id="rId9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gif"/><Relationship Id="rId5" Type="http://schemas.openxmlformats.org/officeDocument/2006/relationships/image" Target="../media/image19.gif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2" name="Google Shape;1572;p29"/>
          <p:cNvGrpSpPr/>
          <p:nvPr/>
        </p:nvGrpSpPr>
        <p:grpSpPr>
          <a:xfrm>
            <a:off x="7740427" y="994967"/>
            <a:ext cx="1012015" cy="1060793"/>
            <a:chOff x="6030670" y="339308"/>
            <a:chExt cx="1012015" cy="1060793"/>
          </a:xfrm>
        </p:grpSpPr>
        <p:sp>
          <p:nvSpPr>
            <p:cNvPr id="1573" name="Google Shape;1573;p29"/>
            <p:cNvSpPr/>
            <p:nvPr/>
          </p:nvSpPr>
          <p:spPr>
            <a:xfrm rot="1101018">
              <a:off x="6145924" y="440502"/>
              <a:ext cx="781507" cy="858405"/>
            </a:xfrm>
            <a:custGeom>
              <a:avLst/>
              <a:gdLst/>
              <a:ahLst/>
              <a:cxnLst/>
              <a:rect l="l" t="t" r="r" b="b"/>
              <a:pathLst>
                <a:path w="19218" h="21109" extrusionOk="0">
                  <a:moveTo>
                    <a:pt x="8996" y="1"/>
                  </a:moveTo>
                  <a:cubicBezTo>
                    <a:pt x="8805" y="1"/>
                    <a:pt x="8615" y="28"/>
                    <a:pt x="8435" y="82"/>
                  </a:cubicBezTo>
                  <a:cubicBezTo>
                    <a:pt x="7374" y="391"/>
                    <a:pt x="6761" y="1500"/>
                    <a:pt x="7059" y="2564"/>
                  </a:cubicBezTo>
                  <a:cubicBezTo>
                    <a:pt x="7080" y="2651"/>
                    <a:pt x="7107" y="2825"/>
                    <a:pt x="7139" y="3033"/>
                  </a:cubicBezTo>
                  <a:cubicBezTo>
                    <a:pt x="6827" y="2762"/>
                    <a:pt x="6442" y="2596"/>
                    <a:pt x="6022" y="2558"/>
                  </a:cubicBezTo>
                  <a:cubicBezTo>
                    <a:pt x="5956" y="2551"/>
                    <a:pt x="5890" y="2548"/>
                    <a:pt x="5825" y="2548"/>
                  </a:cubicBezTo>
                  <a:cubicBezTo>
                    <a:pt x="5358" y="2548"/>
                    <a:pt x="4911" y="2711"/>
                    <a:pt x="4549" y="3012"/>
                  </a:cubicBezTo>
                  <a:cubicBezTo>
                    <a:pt x="4324" y="3196"/>
                    <a:pt x="4150" y="3420"/>
                    <a:pt x="4029" y="3667"/>
                  </a:cubicBezTo>
                  <a:cubicBezTo>
                    <a:pt x="3659" y="3708"/>
                    <a:pt x="3305" y="3851"/>
                    <a:pt x="3006" y="4090"/>
                  </a:cubicBezTo>
                  <a:cubicBezTo>
                    <a:pt x="2136" y="4777"/>
                    <a:pt x="1987" y="6049"/>
                    <a:pt x="2677" y="6922"/>
                  </a:cubicBezTo>
                  <a:cubicBezTo>
                    <a:pt x="2827" y="7106"/>
                    <a:pt x="2982" y="7283"/>
                    <a:pt x="3142" y="7452"/>
                  </a:cubicBezTo>
                  <a:cubicBezTo>
                    <a:pt x="2899" y="7513"/>
                    <a:pt x="2649" y="7545"/>
                    <a:pt x="2397" y="7545"/>
                  </a:cubicBezTo>
                  <a:cubicBezTo>
                    <a:pt x="2332" y="7545"/>
                    <a:pt x="2267" y="7543"/>
                    <a:pt x="2202" y="7539"/>
                  </a:cubicBezTo>
                  <a:cubicBezTo>
                    <a:pt x="2164" y="7537"/>
                    <a:pt x="2125" y="7536"/>
                    <a:pt x="2087" y="7536"/>
                  </a:cubicBezTo>
                  <a:cubicBezTo>
                    <a:pt x="1024" y="7536"/>
                    <a:pt x="133" y="8361"/>
                    <a:pt x="70" y="9429"/>
                  </a:cubicBezTo>
                  <a:cubicBezTo>
                    <a:pt x="1" y="10538"/>
                    <a:pt x="846" y="11495"/>
                    <a:pt x="1956" y="11568"/>
                  </a:cubicBezTo>
                  <a:lnTo>
                    <a:pt x="1966" y="11568"/>
                  </a:lnTo>
                  <a:cubicBezTo>
                    <a:pt x="2108" y="11574"/>
                    <a:pt x="2254" y="11579"/>
                    <a:pt x="2400" y="11579"/>
                  </a:cubicBezTo>
                  <a:cubicBezTo>
                    <a:pt x="2694" y="11579"/>
                    <a:pt x="2985" y="11558"/>
                    <a:pt x="3277" y="11519"/>
                  </a:cubicBezTo>
                  <a:cubicBezTo>
                    <a:pt x="3849" y="13357"/>
                    <a:pt x="5260" y="14844"/>
                    <a:pt x="6598" y="16123"/>
                  </a:cubicBezTo>
                  <a:cubicBezTo>
                    <a:pt x="6993" y="16501"/>
                    <a:pt x="7062" y="16712"/>
                    <a:pt x="7156" y="17392"/>
                  </a:cubicBezTo>
                  <a:cubicBezTo>
                    <a:pt x="7160" y="17403"/>
                    <a:pt x="7160" y="17416"/>
                    <a:pt x="7163" y="17427"/>
                  </a:cubicBezTo>
                  <a:cubicBezTo>
                    <a:pt x="7153" y="17603"/>
                    <a:pt x="7163" y="17777"/>
                    <a:pt x="7198" y="17944"/>
                  </a:cubicBezTo>
                  <a:cubicBezTo>
                    <a:pt x="7198" y="17978"/>
                    <a:pt x="7198" y="18016"/>
                    <a:pt x="7201" y="18051"/>
                  </a:cubicBezTo>
                  <a:cubicBezTo>
                    <a:pt x="7201" y="18158"/>
                    <a:pt x="7201" y="18266"/>
                    <a:pt x="7205" y="18376"/>
                  </a:cubicBezTo>
                  <a:cubicBezTo>
                    <a:pt x="7240" y="19770"/>
                    <a:pt x="8307" y="20914"/>
                    <a:pt x="9691" y="21039"/>
                  </a:cubicBezTo>
                  <a:cubicBezTo>
                    <a:pt x="10207" y="21084"/>
                    <a:pt x="10685" y="21109"/>
                    <a:pt x="11139" y="21109"/>
                  </a:cubicBezTo>
                  <a:cubicBezTo>
                    <a:pt x="11680" y="21109"/>
                    <a:pt x="12187" y="21077"/>
                    <a:pt x="12682" y="21011"/>
                  </a:cubicBezTo>
                  <a:cubicBezTo>
                    <a:pt x="14100" y="20824"/>
                    <a:pt x="15123" y="19608"/>
                    <a:pt x="15061" y="18179"/>
                  </a:cubicBezTo>
                  <a:cubicBezTo>
                    <a:pt x="15057" y="18068"/>
                    <a:pt x="15053" y="17957"/>
                    <a:pt x="15046" y="17849"/>
                  </a:cubicBezTo>
                  <a:cubicBezTo>
                    <a:pt x="15032" y="17444"/>
                    <a:pt x="15019" y="17021"/>
                    <a:pt x="14967" y="16591"/>
                  </a:cubicBezTo>
                  <a:cubicBezTo>
                    <a:pt x="14957" y="16501"/>
                    <a:pt x="14939" y="16414"/>
                    <a:pt x="14915" y="16328"/>
                  </a:cubicBezTo>
                  <a:lnTo>
                    <a:pt x="14873" y="15516"/>
                  </a:lnTo>
                  <a:cubicBezTo>
                    <a:pt x="16496" y="13963"/>
                    <a:pt x="17664" y="11353"/>
                    <a:pt x="17182" y="8947"/>
                  </a:cubicBezTo>
                  <a:lnTo>
                    <a:pt x="17834" y="8614"/>
                  </a:lnTo>
                  <a:cubicBezTo>
                    <a:pt x="18826" y="8108"/>
                    <a:pt x="19217" y="6891"/>
                    <a:pt x="18711" y="5900"/>
                  </a:cubicBezTo>
                  <a:cubicBezTo>
                    <a:pt x="18469" y="5422"/>
                    <a:pt x="18048" y="5064"/>
                    <a:pt x="17536" y="4897"/>
                  </a:cubicBezTo>
                  <a:cubicBezTo>
                    <a:pt x="17332" y="4833"/>
                    <a:pt x="17124" y="4801"/>
                    <a:pt x="16918" y="4801"/>
                  </a:cubicBezTo>
                  <a:cubicBezTo>
                    <a:pt x="16703" y="4801"/>
                    <a:pt x="16490" y="4836"/>
                    <a:pt x="16285" y="4905"/>
                  </a:cubicBezTo>
                  <a:cubicBezTo>
                    <a:pt x="16419" y="4585"/>
                    <a:pt x="16475" y="4236"/>
                    <a:pt x="16433" y="3882"/>
                  </a:cubicBezTo>
                  <a:cubicBezTo>
                    <a:pt x="16374" y="3348"/>
                    <a:pt x="16107" y="2866"/>
                    <a:pt x="15688" y="2534"/>
                  </a:cubicBezTo>
                  <a:cubicBezTo>
                    <a:pt x="15319" y="2239"/>
                    <a:pt x="14878" y="2096"/>
                    <a:pt x="14440" y="2096"/>
                  </a:cubicBezTo>
                  <a:cubicBezTo>
                    <a:pt x="14372" y="2096"/>
                    <a:pt x="14303" y="2100"/>
                    <a:pt x="14235" y="2107"/>
                  </a:cubicBezTo>
                  <a:cubicBezTo>
                    <a:pt x="14170" y="2058"/>
                    <a:pt x="14100" y="2010"/>
                    <a:pt x="14027" y="1969"/>
                  </a:cubicBezTo>
                  <a:cubicBezTo>
                    <a:pt x="13721" y="1796"/>
                    <a:pt x="13380" y="1707"/>
                    <a:pt x="13035" y="1707"/>
                  </a:cubicBezTo>
                  <a:cubicBezTo>
                    <a:pt x="12853" y="1707"/>
                    <a:pt x="12671" y="1731"/>
                    <a:pt x="12491" y="1781"/>
                  </a:cubicBezTo>
                  <a:cubicBezTo>
                    <a:pt x="11971" y="1927"/>
                    <a:pt x="11538" y="2266"/>
                    <a:pt x="11278" y="2734"/>
                  </a:cubicBezTo>
                  <a:lnTo>
                    <a:pt x="11195" y="2884"/>
                  </a:lnTo>
                  <a:cubicBezTo>
                    <a:pt x="11112" y="2308"/>
                    <a:pt x="11018" y="1736"/>
                    <a:pt x="10935" y="1455"/>
                  </a:cubicBezTo>
                  <a:cubicBezTo>
                    <a:pt x="10786" y="942"/>
                    <a:pt x="10429" y="498"/>
                    <a:pt x="9961" y="245"/>
                  </a:cubicBezTo>
                  <a:cubicBezTo>
                    <a:pt x="9662" y="82"/>
                    <a:pt x="9327" y="1"/>
                    <a:pt x="89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9"/>
            <p:cNvSpPr/>
            <p:nvPr/>
          </p:nvSpPr>
          <p:spPr>
            <a:xfrm rot="1101018">
              <a:off x="6325923" y="666076"/>
              <a:ext cx="451914" cy="497378"/>
            </a:xfrm>
            <a:custGeom>
              <a:avLst/>
              <a:gdLst/>
              <a:ahLst/>
              <a:cxnLst/>
              <a:rect l="l" t="t" r="r" b="b"/>
              <a:pathLst>
                <a:path w="11113" h="12231" extrusionOk="0">
                  <a:moveTo>
                    <a:pt x="5160" y="1"/>
                  </a:moveTo>
                  <a:cubicBezTo>
                    <a:pt x="4927" y="1"/>
                    <a:pt x="4693" y="15"/>
                    <a:pt x="4459" y="44"/>
                  </a:cubicBezTo>
                  <a:cubicBezTo>
                    <a:pt x="2018" y="353"/>
                    <a:pt x="1" y="2336"/>
                    <a:pt x="91" y="4433"/>
                  </a:cubicBezTo>
                  <a:cubicBezTo>
                    <a:pt x="174" y="6281"/>
                    <a:pt x="1655" y="7841"/>
                    <a:pt x="3100" y="9225"/>
                  </a:cubicBezTo>
                  <a:cubicBezTo>
                    <a:pt x="3915" y="10001"/>
                    <a:pt x="4088" y="10684"/>
                    <a:pt x="4213" y="11579"/>
                  </a:cubicBezTo>
                  <a:cubicBezTo>
                    <a:pt x="4261" y="11908"/>
                    <a:pt x="4570" y="12164"/>
                    <a:pt x="4959" y="12192"/>
                  </a:cubicBezTo>
                  <a:cubicBezTo>
                    <a:pt x="5342" y="12216"/>
                    <a:pt x="5715" y="12231"/>
                    <a:pt x="6091" y="12231"/>
                  </a:cubicBezTo>
                  <a:cubicBezTo>
                    <a:pt x="6520" y="12231"/>
                    <a:pt x="6953" y="12212"/>
                    <a:pt x="7413" y="12168"/>
                  </a:cubicBezTo>
                  <a:cubicBezTo>
                    <a:pt x="7732" y="12137"/>
                    <a:pt x="8106" y="12064"/>
                    <a:pt x="8242" y="11814"/>
                  </a:cubicBezTo>
                  <a:cubicBezTo>
                    <a:pt x="8308" y="11693"/>
                    <a:pt x="8300" y="11554"/>
                    <a:pt x="8293" y="11422"/>
                  </a:cubicBezTo>
                  <a:cubicBezTo>
                    <a:pt x="8255" y="10705"/>
                    <a:pt x="8242" y="10424"/>
                    <a:pt x="8221" y="10015"/>
                  </a:cubicBezTo>
                  <a:cubicBezTo>
                    <a:pt x="8193" y="9508"/>
                    <a:pt x="8391" y="9006"/>
                    <a:pt x="8789" y="8625"/>
                  </a:cubicBezTo>
                  <a:cubicBezTo>
                    <a:pt x="10308" y="7172"/>
                    <a:pt x="11112" y="4777"/>
                    <a:pt x="10335" y="3036"/>
                  </a:cubicBezTo>
                  <a:cubicBezTo>
                    <a:pt x="9539" y="1265"/>
                    <a:pt x="7373" y="1"/>
                    <a:pt x="5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9"/>
            <p:cNvSpPr/>
            <p:nvPr/>
          </p:nvSpPr>
          <p:spPr>
            <a:xfrm rot="1101018">
              <a:off x="6414044" y="1120685"/>
              <a:ext cx="171608" cy="98776"/>
            </a:xfrm>
            <a:custGeom>
              <a:avLst/>
              <a:gdLst/>
              <a:ahLst/>
              <a:cxnLst/>
              <a:rect l="l" t="t" r="r" b="b"/>
              <a:pathLst>
                <a:path w="4220" h="2429" extrusionOk="0">
                  <a:moveTo>
                    <a:pt x="4119" y="0"/>
                  </a:moveTo>
                  <a:cubicBezTo>
                    <a:pt x="2810" y="74"/>
                    <a:pt x="1426" y="132"/>
                    <a:pt x="110" y="132"/>
                  </a:cubicBezTo>
                  <a:cubicBezTo>
                    <a:pt x="73" y="132"/>
                    <a:pt x="37" y="132"/>
                    <a:pt x="1" y="132"/>
                  </a:cubicBezTo>
                  <a:lnTo>
                    <a:pt x="1" y="132"/>
                  </a:lnTo>
                  <a:cubicBezTo>
                    <a:pt x="73" y="600"/>
                    <a:pt x="60" y="1058"/>
                    <a:pt x="73" y="1515"/>
                  </a:cubicBezTo>
                  <a:cubicBezTo>
                    <a:pt x="84" y="1959"/>
                    <a:pt x="420" y="2327"/>
                    <a:pt x="860" y="2368"/>
                  </a:cubicBezTo>
                  <a:cubicBezTo>
                    <a:pt x="1297" y="2406"/>
                    <a:pt x="1721" y="2429"/>
                    <a:pt x="2144" y="2429"/>
                  </a:cubicBezTo>
                  <a:cubicBezTo>
                    <a:pt x="2574" y="2429"/>
                    <a:pt x="3002" y="2405"/>
                    <a:pt x="3440" y="2347"/>
                  </a:cubicBezTo>
                  <a:cubicBezTo>
                    <a:pt x="3887" y="2288"/>
                    <a:pt x="4220" y="1896"/>
                    <a:pt x="4199" y="1445"/>
                  </a:cubicBezTo>
                  <a:cubicBezTo>
                    <a:pt x="4178" y="957"/>
                    <a:pt x="4171" y="461"/>
                    <a:pt x="4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9"/>
            <p:cNvSpPr/>
            <p:nvPr/>
          </p:nvSpPr>
          <p:spPr>
            <a:xfrm rot="1101018">
              <a:off x="6466808" y="859598"/>
              <a:ext cx="141149" cy="272092"/>
            </a:xfrm>
            <a:custGeom>
              <a:avLst/>
              <a:gdLst/>
              <a:ahLst/>
              <a:cxnLst/>
              <a:rect l="l" t="t" r="r" b="b"/>
              <a:pathLst>
                <a:path w="3471" h="6691" extrusionOk="0">
                  <a:moveTo>
                    <a:pt x="3010" y="301"/>
                  </a:moveTo>
                  <a:cubicBezTo>
                    <a:pt x="3054" y="301"/>
                    <a:pt x="3089" y="315"/>
                    <a:pt x="3109" y="340"/>
                  </a:cubicBezTo>
                  <a:cubicBezTo>
                    <a:pt x="3148" y="391"/>
                    <a:pt x="3155" y="482"/>
                    <a:pt x="3127" y="613"/>
                  </a:cubicBezTo>
                  <a:cubicBezTo>
                    <a:pt x="3058" y="925"/>
                    <a:pt x="2891" y="1210"/>
                    <a:pt x="2663" y="1442"/>
                  </a:cubicBezTo>
                  <a:cubicBezTo>
                    <a:pt x="2669" y="1269"/>
                    <a:pt x="2673" y="1092"/>
                    <a:pt x="2680" y="919"/>
                  </a:cubicBezTo>
                  <a:cubicBezTo>
                    <a:pt x="2690" y="714"/>
                    <a:pt x="2704" y="530"/>
                    <a:pt x="2802" y="402"/>
                  </a:cubicBezTo>
                  <a:cubicBezTo>
                    <a:pt x="2846" y="343"/>
                    <a:pt x="2933" y="301"/>
                    <a:pt x="3005" y="301"/>
                  </a:cubicBezTo>
                  <a:close/>
                  <a:moveTo>
                    <a:pt x="409" y="1140"/>
                  </a:moveTo>
                  <a:lnTo>
                    <a:pt x="409" y="1140"/>
                  </a:lnTo>
                  <a:cubicBezTo>
                    <a:pt x="583" y="1231"/>
                    <a:pt x="735" y="1407"/>
                    <a:pt x="829" y="1629"/>
                  </a:cubicBezTo>
                  <a:cubicBezTo>
                    <a:pt x="870" y="1733"/>
                    <a:pt x="901" y="1841"/>
                    <a:pt x="925" y="1951"/>
                  </a:cubicBezTo>
                  <a:cubicBezTo>
                    <a:pt x="784" y="1906"/>
                    <a:pt x="631" y="1831"/>
                    <a:pt x="520" y="1702"/>
                  </a:cubicBezTo>
                  <a:cubicBezTo>
                    <a:pt x="399" y="1560"/>
                    <a:pt x="333" y="1324"/>
                    <a:pt x="409" y="1140"/>
                  </a:cubicBezTo>
                  <a:close/>
                  <a:moveTo>
                    <a:pt x="3002" y="0"/>
                  </a:moveTo>
                  <a:cubicBezTo>
                    <a:pt x="2832" y="0"/>
                    <a:pt x="2663" y="87"/>
                    <a:pt x="2562" y="218"/>
                  </a:cubicBezTo>
                  <a:cubicBezTo>
                    <a:pt x="2410" y="416"/>
                    <a:pt x="2389" y="658"/>
                    <a:pt x="2378" y="908"/>
                  </a:cubicBezTo>
                  <a:cubicBezTo>
                    <a:pt x="2368" y="1172"/>
                    <a:pt x="2361" y="1435"/>
                    <a:pt x="2354" y="1698"/>
                  </a:cubicBezTo>
                  <a:cubicBezTo>
                    <a:pt x="2059" y="1897"/>
                    <a:pt x="1714" y="2015"/>
                    <a:pt x="1365" y="2015"/>
                  </a:cubicBezTo>
                  <a:cubicBezTo>
                    <a:pt x="1324" y="2015"/>
                    <a:pt x="1283" y="2014"/>
                    <a:pt x="1241" y="2010"/>
                  </a:cubicBezTo>
                  <a:cubicBezTo>
                    <a:pt x="1213" y="1841"/>
                    <a:pt x="1175" y="1671"/>
                    <a:pt x="1106" y="1511"/>
                  </a:cubicBezTo>
                  <a:cubicBezTo>
                    <a:pt x="957" y="1157"/>
                    <a:pt x="697" y="901"/>
                    <a:pt x="389" y="807"/>
                  </a:cubicBezTo>
                  <a:cubicBezTo>
                    <a:pt x="375" y="803"/>
                    <a:pt x="361" y="801"/>
                    <a:pt x="347" y="801"/>
                  </a:cubicBezTo>
                  <a:cubicBezTo>
                    <a:pt x="301" y="801"/>
                    <a:pt x="255" y="822"/>
                    <a:pt x="226" y="860"/>
                  </a:cubicBezTo>
                  <a:cubicBezTo>
                    <a:pt x="0" y="1140"/>
                    <a:pt x="28" y="1598"/>
                    <a:pt x="291" y="1900"/>
                  </a:cubicBezTo>
                  <a:cubicBezTo>
                    <a:pt x="451" y="2083"/>
                    <a:pt x="690" y="2215"/>
                    <a:pt x="971" y="2277"/>
                  </a:cubicBezTo>
                  <a:cubicBezTo>
                    <a:pt x="978" y="2340"/>
                    <a:pt x="984" y="2402"/>
                    <a:pt x="988" y="2465"/>
                  </a:cubicBezTo>
                  <a:cubicBezTo>
                    <a:pt x="1103" y="3813"/>
                    <a:pt x="1120" y="5183"/>
                    <a:pt x="1040" y="6531"/>
                  </a:cubicBezTo>
                  <a:cubicBezTo>
                    <a:pt x="1037" y="6615"/>
                    <a:pt x="1099" y="6687"/>
                    <a:pt x="1182" y="6690"/>
                  </a:cubicBezTo>
                  <a:lnTo>
                    <a:pt x="1192" y="6690"/>
                  </a:lnTo>
                  <a:cubicBezTo>
                    <a:pt x="1272" y="6690"/>
                    <a:pt x="1338" y="6628"/>
                    <a:pt x="1341" y="6548"/>
                  </a:cubicBezTo>
                  <a:cubicBezTo>
                    <a:pt x="1421" y="5186"/>
                    <a:pt x="1404" y="3802"/>
                    <a:pt x="1290" y="2440"/>
                  </a:cubicBezTo>
                  <a:cubicBezTo>
                    <a:pt x="1286" y="2399"/>
                    <a:pt x="1283" y="2357"/>
                    <a:pt x="1279" y="2319"/>
                  </a:cubicBezTo>
                  <a:lnTo>
                    <a:pt x="1279" y="2319"/>
                  </a:lnTo>
                  <a:cubicBezTo>
                    <a:pt x="1304" y="2320"/>
                    <a:pt x="1329" y="2320"/>
                    <a:pt x="1354" y="2320"/>
                  </a:cubicBezTo>
                  <a:cubicBezTo>
                    <a:pt x="1706" y="2320"/>
                    <a:pt x="2046" y="2227"/>
                    <a:pt x="2347" y="2059"/>
                  </a:cubicBezTo>
                  <a:lnTo>
                    <a:pt x="2347" y="2059"/>
                  </a:lnTo>
                  <a:cubicBezTo>
                    <a:pt x="2333" y="3522"/>
                    <a:pt x="2396" y="4992"/>
                    <a:pt x="2541" y="6444"/>
                  </a:cubicBezTo>
                  <a:cubicBezTo>
                    <a:pt x="2547" y="6523"/>
                    <a:pt x="2614" y="6580"/>
                    <a:pt x="2694" y="6580"/>
                  </a:cubicBezTo>
                  <a:cubicBezTo>
                    <a:pt x="2699" y="6580"/>
                    <a:pt x="2703" y="6580"/>
                    <a:pt x="2708" y="6580"/>
                  </a:cubicBezTo>
                  <a:cubicBezTo>
                    <a:pt x="2791" y="6573"/>
                    <a:pt x="2850" y="6497"/>
                    <a:pt x="2843" y="6413"/>
                  </a:cubicBezTo>
                  <a:cubicBezTo>
                    <a:pt x="2693" y="4905"/>
                    <a:pt x="2628" y="3380"/>
                    <a:pt x="2656" y="1861"/>
                  </a:cubicBezTo>
                  <a:cubicBezTo>
                    <a:pt x="3034" y="1567"/>
                    <a:pt x="3317" y="1151"/>
                    <a:pt x="3421" y="676"/>
                  </a:cubicBezTo>
                  <a:cubicBezTo>
                    <a:pt x="3470" y="447"/>
                    <a:pt x="3446" y="277"/>
                    <a:pt x="3346" y="149"/>
                  </a:cubicBezTo>
                  <a:cubicBezTo>
                    <a:pt x="3266" y="52"/>
                    <a:pt x="3148" y="0"/>
                    <a:pt x="3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9"/>
            <p:cNvSpPr/>
            <p:nvPr/>
          </p:nvSpPr>
          <p:spPr>
            <a:xfrm rot="1101018">
              <a:off x="6421840" y="1139106"/>
              <a:ext cx="162458" cy="18869"/>
            </a:xfrm>
            <a:custGeom>
              <a:avLst/>
              <a:gdLst/>
              <a:ahLst/>
              <a:cxnLst/>
              <a:rect l="l" t="t" r="r" b="b"/>
              <a:pathLst>
                <a:path w="3995" h="464" extrusionOk="0">
                  <a:moveTo>
                    <a:pt x="3838" y="1"/>
                  </a:moveTo>
                  <a:cubicBezTo>
                    <a:pt x="3830" y="1"/>
                    <a:pt x="3822" y="1"/>
                    <a:pt x="3814" y="3"/>
                  </a:cubicBezTo>
                  <a:cubicBezTo>
                    <a:pt x="2998" y="108"/>
                    <a:pt x="2174" y="161"/>
                    <a:pt x="1350" y="161"/>
                  </a:cubicBezTo>
                  <a:cubicBezTo>
                    <a:pt x="955" y="161"/>
                    <a:pt x="560" y="149"/>
                    <a:pt x="167" y="124"/>
                  </a:cubicBezTo>
                  <a:cubicBezTo>
                    <a:pt x="163" y="124"/>
                    <a:pt x="158" y="124"/>
                    <a:pt x="154" y="124"/>
                  </a:cubicBezTo>
                  <a:cubicBezTo>
                    <a:pt x="79" y="124"/>
                    <a:pt x="10" y="184"/>
                    <a:pt x="4" y="266"/>
                  </a:cubicBezTo>
                  <a:cubicBezTo>
                    <a:pt x="1" y="349"/>
                    <a:pt x="63" y="419"/>
                    <a:pt x="146" y="425"/>
                  </a:cubicBezTo>
                  <a:cubicBezTo>
                    <a:pt x="551" y="450"/>
                    <a:pt x="954" y="464"/>
                    <a:pt x="1359" y="464"/>
                  </a:cubicBezTo>
                  <a:cubicBezTo>
                    <a:pt x="2195" y="464"/>
                    <a:pt x="3027" y="408"/>
                    <a:pt x="3852" y="301"/>
                  </a:cubicBezTo>
                  <a:cubicBezTo>
                    <a:pt x="3935" y="291"/>
                    <a:pt x="3994" y="214"/>
                    <a:pt x="3983" y="131"/>
                  </a:cubicBezTo>
                  <a:cubicBezTo>
                    <a:pt x="3972" y="56"/>
                    <a:pt x="3908" y="1"/>
                    <a:pt x="3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9"/>
            <p:cNvSpPr/>
            <p:nvPr/>
          </p:nvSpPr>
          <p:spPr>
            <a:xfrm rot="1101018">
              <a:off x="6441485" y="1172167"/>
              <a:ext cx="64617" cy="14558"/>
            </a:xfrm>
            <a:custGeom>
              <a:avLst/>
              <a:gdLst/>
              <a:ahLst/>
              <a:cxnLst/>
              <a:rect l="l" t="t" r="r" b="b"/>
              <a:pathLst>
                <a:path w="1589" h="358" extrusionOk="0">
                  <a:moveTo>
                    <a:pt x="153" y="0"/>
                  </a:moveTo>
                  <a:cubicBezTo>
                    <a:pt x="63" y="0"/>
                    <a:pt x="8" y="65"/>
                    <a:pt x="4" y="146"/>
                  </a:cubicBezTo>
                  <a:cubicBezTo>
                    <a:pt x="0" y="229"/>
                    <a:pt x="63" y="301"/>
                    <a:pt x="149" y="305"/>
                  </a:cubicBezTo>
                  <a:lnTo>
                    <a:pt x="1429" y="357"/>
                  </a:lnTo>
                  <a:lnTo>
                    <a:pt x="1436" y="357"/>
                  </a:lnTo>
                  <a:cubicBezTo>
                    <a:pt x="1516" y="357"/>
                    <a:pt x="1581" y="295"/>
                    <a:pt x="1585" y="212"/>
                  </a:cubicBezTo>
                  <a:cubicBezTo>
                    <a:pt x="1589" y="128"/>
                    <a:pt x="1526" y="59"/>
                    <a:pt x="1439" y="55"/>
                  </a:cubicBezTo>
                  <a:lnTo>
                    <a:pt x="160" y="0"/>
                  </a:lnTo>
                  <a:cubicBezTo>
                    <a:pt x="158" y="0"/>
                    <a:pt x="156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9"/>
            <p:cNvSpPr/>
            <p:nvPr/>
          </p:nvSpPr>
          <p:spPr>
            <a:xfrm rot="1101018">
              <a:off x="6599848" y="518557"/>
              <a:ext cx="28222" cy="116750"/>
            </a:xfrm>
            <a:custGeom>
              <a:avLst/>
              <a:gdLst/>
              <a:ahLst/>
              <a:cxnLst/>
              <a:rect l="l" t="t" r="r" b="b"/>
              <a:pathLst>
                <a:path w="694" h="2871" extrusionOk="0">
                  <a:moveTo>
                    <a:pt x="169" y="0"/>
                  </a:moveTo>
                  <a:cubicBezTo>
                    <a:pt x="155" y="0"/>
                    <a:pt x="140" y="2"/>
                    <a:pt x="125" y="7"/>
                  </a:cubicBezTo>
                  <a:cubicBezTo>
                    <a:pt x="45" y="32"/>
                    <a:pt x="0" y="115"/>
                    <a:pt x="21" y="194"/>
                  </a:cubicBezTo>
                  <a:cubicBezTo>
                    <a:pt x="129" y="558"/>
                    <a:pt x="361" y="2337"/>
                    <a:pt x="385" y="2725"/>
                  </a:cubicBezTo>
                  <a:cubicBezTo>
                    <a:pt x="388" y="2808"/>
                    <a:pt x="458" y="2871"/>
                    <a:pt x="534" y="2871"/>
                  </a:cubicBezTo>
                  <a:cubicBezTo>
                    <a:pt x="538" y="2871"/>
                    <a:pt x="541" y="2867"/>
                    <a:pt x="545" y="2867"/>
                  </a:cubicBezTo>
                  <a:cubicBezTo>
                    <a:pt x="628" y="2864"/>
                    <a:pt x="693" y="2791"/>
                    <a:pt x="687" y="2708"/>
                  </a:cubicBezTo>
                  <a:cubicBezTo>
                    <a:pt x="666" y="2333"/>
                    <a:pt x="430" y="514"/>
                    <a:pt x="312" y="108"/>
                  </a:cubicBezTo>
                  <a:cubicBezTo>
                    <a:pt x="293" y="42"/>
                    <a:pt x="234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9"/>
            <p:cNvSpPr/>
            <p:nvPr/>
          </p:nvSpPr>
          <p:spPr>
            <a:xfrm rot="1101018">
              <a:off x="6714682" y="630706"/>
              <a:ext cx="42495" cy="62828"/>
            </a:xfrm>
            <a:custGeom>
              <a:avLst/>
              <a:gdLst/>
              <a:ahLst/>
              <a:cxnLst/>
              <a:rect l="l" t="t" r="r" b="b"/>
              <a:pathLst>
                <a:path w="1045" h="1545" extrusionOk="0">
                  <a:moveTo>
                    <a:pt x="874" y="0"/>
                  </a:moveTo>
                  <a:cubicBezTo>
                    <a:pt x="820" y="0"/>
                    <a:pt x="767" y="29"/>
                    <a:pt x="739" y="79"/>
                  </a:cubicBezTo>
                  <a:lnTo>
                    <a:pt x="39" y="1320"/>
                  </a:lnTo>
                  <a:cubicBezTo>
                    <a:pt x="1" y="1392"/>
                    <a:pt x="25" y="1487"/>
                    <a:pt x="98" y="1528"/>
                  </a:cubicBezTo>
                  <a:cubicBezTo>
                    <a:pt x="122" y="1538"/>
                    <a:pt x="146" y="1545"/>
                    <a:pt x="171" y="1545"/>
                  </a:cubicBezTo>
                  <a:cubicBezTo>
                    <a:pt x="226" y="1545"/>
                    <a:pt x="275" y="1517"/>
                    <a:pt x="306" y="1469"/>
                  </a:cubicBezTo>
                  <a:lnTo>
                    <a:pt x="1003" y="224"/>
                  </a:lnTo>
                  <a:cubicBezTo>
                    <a:pt x="1044" y="151"/>
                    <a:pt x="1020" y="61"/>
                    <a:pt x="947" y="20"/>
                  </a:cubicBezTo>
                  <a:cubicBezTo>
                    <a:pt x="924" y="6"/>
                    <a:pt x="899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9"/>
            <p:cNvSpPr/>
            <p:nvPr/>
          </p:nvSpPr>
          <p:spPr>
            <a:xfrm rot="1101018">
              <a:off x="6748663" y="661001"/>
              <a:ext cx="57094" cy="66813"/>
            </a:xfrm>
            <a:custGeom>
              <a:avLst/>
              <a:gdLst/>
              <a:ahLst/>
              <a:cxnLst/>
              <a:rect l="l" t="t" r="r" b="b"/>
              <a:pathLst>
                <a:path w="1404" h="1643" extrusionOk="0">
                  <a:moveTo>
                    <a:pt x="1235" y="0"/>
                  </a:moveTo>
                  <a:cubicBezTo>
                    <a:pt x="1190" y="0"/>
                    <a:pt x="1146" y="20"/>
                    <a:pt x="1116" y="57"/>
                  </a:cubicBezTo>
                  <a:lnTo>
                    <a:pt x="52" y="1396"/>
                  </a:lnTo>
                  <a:cubicBezTo>
                    <a:pt x="0" y="1462"/>
                    <a:pt x="10" y="1559"/>
                    <a:pt x="76" y="1611"/>
                  </a:cubicBezTo>
                  <a:cubicBezTo>
                    <a:pt x="104" y="1632"/>
                    <a:pt x="135" y="1642"/>
                    <a:pt x="170" y="1642"/>
                  </a:cubicBezTo>
                  <a:cubicBezTo>
                    <a:pt x="215" y="1642"/>
                    <a:pt x="256" y="1625"/>
                    <a:pt x="287" y="1587"/>
                  </a:cubicBezTo>
                  <a:lnTo>
                    <a:pt x="1352" y="245"/>
                  </a:lnTo>
                  <a:cubicBezTo>
                    <a:pt x="1404" y="182"/>
                    <a:pt x="1394" y="86"/>
                    <a:pt x="1327" y="33"/>
                  </a:cubicBezTo>
                  <a:cubicBezTo>
                    <a:pt x="1301" y="11"/>
                    <a:pt x="1268" y="0"/>
                    <a:pt x="1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9"/>
            <p:cNvSpPr/>
            <p:nvPr/>
          </p:nvSpPr>
          <p:spPr>
            <a:xfrm rot="1101018">
              <a:off x="6811436" y="797575"/>
              <a:ext cx="60673" cy="36233"/>
            </a:xfrm>
            <a:custGeom>
              <a:avLst/>
              <a:gdLst/>
              <a:ahLst/>
              <a:cxnLst/>
              <a:rect l="l" t="t" r="r" b="b"/>
              <a:pathLst>
                <a:path w="1492" h="891" extrusionOk="0">
                  <a:moveTo>
                    <a:pt x="1318" y="0"/>
                  </a:moveTo>
                  <a:cubicBezTo>
                    <a:pt x="1294" y="0"/>
                    <a:pt x="1271" y="6"/>
                    <a:pt x="1248" y="17"/>
                  </a:cubicBezTo>
                  <a:lnTo>
                    <a:pt x="104" y="603"/>
                  </a:lnTo>
                  <a:cubicBezTo>
                    <a:pt x="28" y="641"/>
                    <a:pt x="0" y="734"/>
                    <a:pt x="39" y="807"/>
                  </a:cubicBezTo>
                  <a:cubicBezTo>
                    <a:pt x="66" y="859"/>
                    <a:pt x="118" y="891"/>
                    <a:pt x="173" y="891"/>
                  </a:cubicBezTo>
                  <a:cubicBezTo>
                    <a:pt x="198" y="891"/>
                    <a:pt x="219" y="883"/>
                    <a:pt x="243" y="873"/>
                  </a:cubicBezTo>
                  <a:lnTo>
                    <a:pt x="1387" y="287"/>
                  </a:lnTo>
                  <a:cubicBezTo>
                    <a:pt x="1460" y="249"/>
                    <a:pt x="1491" y="158"/>
                    <a:pt x="1453" y="83"/>
                  </a:cubicBezTo>
                  <a:cubicBezTo>
                    <a:pt x="1426" y="31"/>
                    <a:pt x="1373" y="0"/>
                    <a:pt x="1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9"/>
            <p:cNvSpPr/>
            <p:nvPr/>
          </p:nvSpPr>
          <p:spPr>
            <a:xfrm rot="1101018">
              <a:off x="6453701" y="581418"/>
              <a:ext cx="50954" cy="57257"/>
            </a:xfrm>
            <a:custGeom>
              <a:avLst/>
              <a:gdLst/>
              <a:ahLst/>
              <a:cxnLst/>
              <a:rect l="l" t="t" r="r" b="b"/>
              <a:pathLst>
                <a:path w="1253" h="1408" extrusionOk="0">
                  <a:moveTo>
                    <a:pt x="171" y="1"/>
                  </a:moveTo>
                  <a:cubicBezTo>
                    <a:pt x="137" y="1"/>
                    <a:pt x="102" y="12"/>
                    <a:pt x="73" y="35"/>
                  </a:cubicBezTo>
                  <a:cubicBezTo>
                    <a:pt x="11" y="87"/>
                    <a:pt x="0" y="184"/>
                    <a:pt x="53" y="250"/>
                  </a:cubicBezTo>
                  <a:lnTo>
                    <a:pt x="968" y="1353"/>
                  </a:lnTo>
                  <a:cubicBezTo>
                    <a:pt x="995" y="1390"/>
                    <a:pt x="1040" y="1408"/>
                    <a:pt x="1082" y="1408"/>
                  </a:cubicBezTo>
                  <a:cubicBezTo>
                    <a:pt x="1117" y="1408"/>
                    <a:pt x="1152" y="1398"/>
                    <a:pt x="1179" y="1374"/>
                  </a:cubicBezTo>
                  <a:cubicBezTo>
                    <a:pt x="1245" y="1321"/>
                    <a:pt x="1252" y="1224"/>
                    <a:pt x="1200" y="1158"/>
                  </a:cubicBezTo>
                  <a:lnTo>
                    <a:pt x="288" y="56"/>
                  </a:lnTo>
                  <a:cubicBezTo>
                    <a:pt x="257" y="19"/>
                    <a:pt x="215" y="1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9"/>
            <p:cNvSpPr/>
            <p:nvPr/>
          </p:nvSpPr>
          <p:spPr>
            <a:xfrm rot="1101018">
              <a:off x="6379299" y="604591"/>
              <a:ext cx="54898" cy="53556"/>
            </a:xfrm>
            <a:custGeom>
              <a:avLst/>
              <a:gdLst/>
              <a:ahLst/>
              <a:cxnLst/>
              <a:rect l="l" t="t" r="r" b="b"/>
              <a:pathLst>
                <a:path w="1350" h="1317" extrusionOk="0">
                  <a:moveTo>
                    <a:pt x="171" y="0"/>
                  </a:moveTo>
                  <a:cubicBezTo>
                    <a:pt x="138" y="0"/>
                    <a:pt x="105" y="11"/>
                    <a:pt x="77" y="33"/>
                  </a:cubicBezTo>
                  <a:cubicBezTo>
                    <a:pt x="11" y="86"/>
                    <a:pt x="1" y="179"/>
                    <a:pt x="52" y="245"/>
                  </a:cubicBezTo>
                  <a:cubicBezTo>
                    <a:pt x="354" y="630"/>
                    <a:pt x="701" y="980"/>
                    <a:pt x="1082" y="1285"/>
                  </a:cubicBezTo>
                  <a:cubicBezTo>
                    <a:pt x="1110" y="1305"/>
                    <a:pt x="1145" y="1316"/>
                    <a:pt x="1179" y="1316"/>
                  </a:cubicBezTo>
                  <a:cubicBezTo>
                    <a:pt x="1221" y="1316"/>
                    <a:pt x="1266" y="1299"/>
                    <a:pt x="1297" y="1260"/>
                  </a:cubicBezTo>
                  <a:cubicBezTo>
                    <a:pt x="1350" y="1195"/>
                    <a:pt x="1339" y="1102"/>
                    <a:pt x="1273" y="1046"/>
                  </a:cubicBezTo>
                  <a:cubicBezTo>
                    <a:pt x="909" y="755"/>
                    <a:pt x="580" y="422"/>
                    <a:pt x="289" y="57"/>
                  </a:cubicBezTo>
                  <a:cubicBezTo>
                    <a:pt x="259" y="20"/>
                    <a:pt x="215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9"/>
            <p:cNvSpPr/>
            <p:nvPr/>
          </p:nvSpPr>
          <p:spPr>
            <a:xfrm rot="1101018">
              <a:off x="6253116" y="724118"/>
              <a:ext cx="89138" cy="22081"/>
            </a:xfrm>
            <a:custGeom>
              <a:avLst/>
              <a:gdLst/>
              <a:ahLst/>
              <a:cxnLst/>
              <a:rect l="l" t="t" r="r" b="b"/>
              <a:pathLst>
                <a:path w="2192" h="543" extrusionOk="0">
                  <a:moveTo>
                    <a:pt x="2027" y="1"/>
                  </a:moveTo>
                  <a:cubicBezTo>
                    <a:pt x="2010" y="1"/>
                    <a:pt x="1993" y="4"/>
                    <a:pt x="1977" y="9"/>
                  </a:cubicBezTo>
                  <a:cubicBezTo>
                    <a:pt x="1490" y="162"/>
                    <a:pt x="985" y="240"/>
                    <a:pt x="477" y="240"/>
                  </a:cubicBezTo>
                  <a:cubicBezTo>
                    <a:pt x="374" y="240"/>
                    <a:pt x="270" y="237"/>
                    <a:pt x="167" y="231"/>
                  </a:cubicBezTo>
                  <a:cubicBezTo>
                    <a:pt x="163" y="230"/>
                    <a:pt x="160" y="230"/>
                    <a:pt x="156" y="230"/>
                  </a:cubicBezTo>
                  <a:cubicBezTo>
                    <a:pt x="83" y="230"/>
                    <a:pt x="10" y="294"/>
                    <a:pt x="7" y="373"/>
                  </a:cubicBezTo>
                  <a:cubicBezTo>
                    <a:pt x="1" y="456"/>
                    <a:pt x="66" y="529"/>
                    <a:pt x="150" y="533"/>
                  </a:cubicBezTo>
                  <a:cubicBezTo>
                    <a:pt x="257" y="539"/>
                    <a:pt x="364" y="543"/>
                    <a:pt x="472" y="543"/>
                  </a:cubicBezTo>
                  <a:cubicBezTo>
                    <a:pt x="1016" y="543"/>
                    <a:pt x="1550" y="459"/>
                    <a:pt x="2070" y="297"/>
                  </a:cubicBezTo>
                  <a:cubicBezTo>
                    <a:pt x="2150" y="272"/>
                    <a:pt x="2191" y="186"/>
                    <a:pt x="2167" y="106"/>
                  </a:cubicBezTo>
                  <a:cubicBezTo>
                    <a:pt x="2148" y="43"/>
                    <a:pt x="2091" y="1"/>
                    <a:pt x="20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9"/>
            <p:cNvSpPr/>
            <p:nvPr/>
          </p:nvSpPr>
          <p:spPr>
            <a:xfrm rot="1101018">
              <a:off x="6506559" y="727058"/>
              <a:ext cx="40787" cy="35623"/>
            </a:xfrm>
            <a:custGeom>
              <a:avLst/>
              <a:gdLst/>
              <a:ahLst/>
              <a:cxnLst/>
              <a:rect l="l" t="t" r="r" b="b"/>
              <a:pathLst>
                <a:path w="1003" h="876" extrusionOk="0">
                  <a:moveTo>
                    <a:pt x="510" y="1"/>
                  </a:moveTo>
                  <a:cubicBezTo>
                    <a:pt x="352" y="1"/>
                    <a:pt x="187" y="107"/>
                    <a:pt x="150" y="261"/>
                  </a:cubicBezTo>
                  <a:lnTo>
                    <a:pt x="175" y="154"/>
                  </a:lnTo>
                  <a:lnTo>
                    <a:pt x="175" y="154"/>
                  </a:lnTo>
                  <a:cubicBezTo>
                    <a:pt x="1" y="352"/>
                    <a:pt x="67" y="705"/>
                    <a:pt x="300" y="830"/>
                  </a:cubicBezTo>
                  <a:cubicBezTo>
                    <a:pt x="359" y="861"/>
                    <a:pt x="424" y="876"/>
                    <a:pt x="490" y="876"/>
                  </a:cubicBezTo>
                  <a:cubicBezTo>
                    <a:pt x="685" y="876"/>
                    <a:pt x="882" y="748"/>
                    <a:pt x="934" y="556"/>
                  </a:cubicBezTo>
                  <a:cubicBezTo>
                    <a:pt x="1003" y="302"/>
                    <a:pt x="788" y="11"/>
                    <a:pt x="524" y="1"/>
                  </a:cubicBezTo>
                  <a:cubicBezTo>
                    <a:pt x="520" y="1"/>
                    <a:pt x="515" y="1"/>
                    <a:pt x="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9"/>
            <p:cNvSpPr/>
            <p:nvPr/>
          </p:nvSpPr>
          <p:spPr>
            <a:xfrm rot="1101018">
              <a:off x="6624260" y="758689"/>
              <a:ext cx="40787" cy="35582"/>
            </a:xfrm>
            <a:custGeom>
              <a:avLst/>
              <a:gdLst/>
              <a:ahLst/>
              <a:cxnLst/>
              <a:rect l="l" t="t" r="r" b="b"/>
              <a:pathLst>
                <a:path w="1003" h="875" extrusionOk="0">
                  <a:moveTo>
                    <a:pt x="508" y="1"/>
                  </a:moveTo>
                  <a:cubicBezTo>
                    <a:pt x="350" y="1"/>
                    <a:pt x="187" y="103"/>
                    <a:pt x="150" y="261"/>
                  </a:cubicBezTo>
                  <a:lnTo>
                    <a:pt x="174" y="150"/>
                  </a:lnTo>
                  <a:lnTo>
                    <a:pt x="174" y="150"/>
                  </a:lnTo>
                  <a:cubicBezTo>
                    <a:pt x="1" y="351"/>
                    <a:pt x="67" y="704"/>
                    <a:pt x="299" y="829"/>
                  </a:cubicBezTo>
                  <a:cubicBezTo>
                    <a:pt x="358" y="860"/>
                    <a:pt x="423" y="874"/>
                    <a:pt x="488" y="874"/>
                  </a:cubicBezTo>
                  <a:cubicBezTo>
                    <a:pt x="683" y="874"/>
                    <a:pt x="882" y="745"/>
                    <a:pt x="934" y="555"/>
                  </a:cubicBezTo>
                  <a:cubicBezTo>
                    <a:pt x="1003" y="299"/>
                    <a:pt x="788" y="11"/>
                    <a:pt x="524" y="1"/>
                  </a:cubicBezTo>
                  <a:cubicBezTo>
                    <a:pt x="519" y="1"/>
                    <a:pt x="513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9"/>
            <p:cNvSpPr/>
            <p:nvPr/>
          </p:nvSpPr>
          <p:spPr>
            <a:xfrm rot="1101018">
              <a:off x="6553874" y="753793"/>
              <a:ext cx="50222" cy="40665"/>
            </a:xfrm>
            <a:custGeom>
              <a:avLst/>
              <a:gdLst/>
              <a:ahLst/>
              <a:cxnLst/>
              <a:rect l="l" t="t" r="r" b="b"/>
              <a:pathLst>
                <a:path w="1235" h="1000" extrusionOk="0">
                  <a:moveTo>
                    <a:pt x="1055" y="0"/>
                  </a:moveTo>
                  <a:cubicBezTo>
                    <a:pt x="1049" y="0"/>
                    <a:pt x="1043" y="0"/>
                    <a:pt x="1037" y="1"/>
                  </a:cubicBezTo>
                  <a:cubicBezTo>
                    <a:pt x="954" y="9"/>
                    <a:pt x="895" y="84"/>
                    <a:pt x="902" y="168"/>
                  </a:cubicBezTo>
                  <a:cubicBezTo>
                    <a:pt x="922" y="348"/>
                    <a:pt x="930" y="529"/>
                    <a:pt x="836" y="629"/>
                  </a:cubicBezTo>
                  <a:cubicBezTo>
                    <a:pt x="795" y="673"/>
                    <a:pt x="732" y="697"/>
                    <a:pt x="673" y="697"/>
                  </a:cubicBezTo>
                  <a:cubicBezTo>
                    <a:pt x="658" y="697"/>
                    <a:pt x="642" y="695"/>
                    <a:pt x="628" y="692"/>
                  </a:cubicBezTo>
                  <a:cubicBezTo>
                    <a:pt x="551" y="671"/>
                    <a:pt x="479" y="609"/>
                    <a:pt x="427" y="515"/>
                  </a:cubicBezTo>
                  <a:cubicBezTo>
                    <a:pt x="372" y="417"/>
                    <a:pt x="343" y="303"/>
                    <a:pt x="313" y="178"/>
                  </a:cubicBezTo>
                  <a:cubicBezTo>
                    <a:pt x="298" y="111"/>
                    <a:pt x="235" y="63"/>
                    <a:pt x="168" y="63"/>
                  </a:cubicBezTo>
                  <a:cubicBezTo>
                    <a:pt x="156" y="63"/>
                    <a:pt x="144" y="65"/>
                    <a:pt x="132" y="68"/>
                  </a:cubicBezTo>
                  <a:cubicBezTo>
                    <a:pt x="49" y="89"/>
                    <a:pt x="1" y="168"/>
                    <a:pt x="21" y="251"/>
                  </a:cubicBezTo>
                  <a:cubicBezTo>
                    <a:pt x="52" y="386"/>
                    <a:pt x="87" y="529"/>
                    <a:pt x="164" y="664"/>
                  </a:cubicBezTo>
                  <a:cubicBezTo>
                    <a:pt x="257" y="830"/>
                    <a:pt x="396" y="945"/>
                    <a:pt x="551" y="986"/>
                  </a:cubicBezTo>
                  <a:cubicBezTo>
                    <a:pt x="593" y="993"/>
                    <a:pt x="635" y="1000"/>
                    <a:pt x="676" y="1000"/>
                  </a:cubicBezTo>
                  <a:cubicBezTo>
                    <a:pt x="818" y="1000"/>
                    <a:pt x="957" y="941"/>
                    <a:pt x="1058" y="837"/>
                  </a:cubicBezTo>
                  <a:cubicBezTo>
                    <a:pt x="1234" y="646"/>
                    <a:pt x="1231" y="376"/>
                    <a:pt x="1204" y="134"/>
                  </a:cubicBezTo>
                  <a:cubicBezTo>
                    <a:pt x="1197" y="56"/>
                    <a:pt x="1128" y="0"/>
                    <a:pt x="1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9"/>
            <p:cNvSpPr/>
            <p:nvPr/>
          </p:nvSpPr>
          <p:spPr>
            <a:xfrm rot="1101018">
              <a:off x="6663676" y="797181"/>
              <a:ext cx="83649" cy="68074"/>
            </a:xfrm>
            <a:custGeom>
              <a:avLst/>
              <a:gdLst/>
              <a:ahLst/>
              <a:cxnLst/>
              <a:rect l="l" t="t" r="r" b="b"/>
              <a:pathLst>
                <a:path w="2057" h="1674" extrusionOk="0">
                  <a:moveTo>
                    <a:pt x="1038" y="1"/>
                  </a:moveTo>
                  <a:cubicBezTo>
                    <a:pt x="368" y="1"/>
                    <a:pt x="1" y="801"/>
                    <a:pt x="452" y="1362"/>
                  </a:cubicBezTo>
                  <a:cubicBezTo>
                    <a:pt x="614" y="1564"/>
                    <a:pt x="872" y="1673"/>
                    <a:pt x="1129" y="1673"/>
                  </a:cubicBezTo>
                  <a:cubicBezTo>
                    <a:pt x="1274" y="1673"/>
                    <a:pt x="1418" y="1639"/>
                    <a:pt x="1544" y="1566"/>
                  </a:cubicBezTo>
                  <a:cubicBezTo>
                    <a:pt x="1891" y="1366"/>
                    <a:pt x="2057" y="894"/>
                    <a:pt x="1911" y="519"/>
                  </a:cubicBezTo>
                  <a:cubicBezTo>
                    <a:pt x="1860" y="385"/>
                    <a:pt x="1773" y="263"/>
                    <a:pt x="1655" y="177"/>
                  </a:cubicBezTo>
                  <a:cubicBezTo>
                    <a:pt x="1503" y="68"/>
                    <a:pt x="1316" y="27"/>
                    <a:pt x="1132" y="6"/>
                  </a:cubicBezTo>
                  <a:cubicBezTo>
                    <a:pt x="1100" y="3"/>
                    <a:pt x="1068" y="1"/>
                    <a:pt x="10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9"/>
            <p:cNvSpPr/>
            <p:nvPr/>
          </p:nvSpPr>
          <p:spPr>
            <a:xfrm rot="1101018">
              <a:off x="6413858" y="742714"/>
              <a:ext cx="83649" cy="67992"/>
            </a:xfrm>
            <a:custGeom>
              <a:avLst/>
              <a:gdLst/>
              <a:ahLst/>
              <a:cxnLst/>
              <a:rect l="l" t="t" r="r" b="b"/>
              <a:pathLst>
                <a:path w="2057" h="1672" extrusionOk="0">
                  <a:moveTo>
                    <a:pt x="1035" y="0"/>
                  </a:moveTo>
                  <a:cubicBezTo>
                    <a:pt x="364" y="0"/>
                    <a:pt x="0" y="801"/>
                    <a:pt x="447" y="1357"/>
                  </a:cubicBezTo>
                  <a:cubicBezTo>
                    <a:pt x="610" y="1560"/>
                    <a:pt x="870" y="1671"/>
                    <a:pt x="1129" y="1671"/>
                  </a:cubicBezTo>
                  <a:cubicBezTo>
                    <a:pt x="1272" y="1671"/>
                    <a:pt x="1415" y="1637"/>
                    <a:pt x="1540" y="1565"/>
                  </a:cubicBezTo>
                  <a:cubicBezTo>
                    <a:pt x="1890" y="1365"/>
                    <a:pt x="2056" y="893"/>
                    <a:pt x="1911" y="515"/>
                  </a:cubicBezTo>
                  <a:cubicBezTo>
                    <a:pt x="1858" y="380"/>
                    <a:pt x="1769" y="258"/>
                    <a:pt x="1650" y="175"/>
                  </a:cubicBezTo>
                  <a:cubicBezTo>
                    <a:pt x="1501" y="64"/>
                    <a:pt x="1314" y="23"/>
                    <a:pt x="1130" y="5"/>
                  </a:cubicBezTo>
                  <a:cubicBezTo>
                    <a:pt x="1098" y="2"/>
                    <a:pt x="1066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1" name="Google Shape;1591;p29"/>
          <p:cNvGrpSpPr/>
          <p:nvPr/>
        </p:nvGrpSpPr>
        <p:grpSpPr>
          <a:xfrm>
            <a:off x="124230" y="649025"/>
            <a:ext cx="835063" cy="919964"/>
            <a:chOff x="3381348" y="275187"/>
            <a:chExt cx="835063" cy="919964"/>
          </a:xfrm>
        </p:grpSpPr>
        <p:sp>
          <p:nvSpPr>
            <p:cNvPr id="1592" name="Google Shape;1592;p29"/>
            <p:cNvSpPr/>
            <p:nvPr/>
          </p:nvSpPr>
          <p:spPr>
            <a:xfrm>
              <a:off x="3381348" y="275187"/>
              <a:ext cx="835063" cy="919964"/>
            </a:xfrm>
            <a:custGeom>
              <a:avLst/>
              <a:gdLst/>
              <a:ahLst/>
              <a:cxnLst/>
              <a:rect l="l" t="t" r="r" b="b"/>
              <a:pathLst>
                <a:path w="16947" h="18670" extrusionOk="0">
                  <a:moveTo>
                    <a:pt x="11020" y="0"/>
                  </a:moveTo>
                  <a:cubicBezTo>
                    <a:pt x="10938" y="0"/>
                    <a:pt x="10855" y="3"/>
                    <a:pt x="10772" y="8"/>
                  </a:cubicBezTo>
                  <a:cubicBezTo>
                    <a:pt x="8342" y="156"/>
                    <a:pt x="5714" y="627"/>
                    <a:pt x="3738" y="1269"/>
                  </a:cubicBezTo>
                  <a:cubicBezTo>
                    <a:pt x="3499" y="1349"/>
                    <a:pt x="3295" y="1397"/>
                    <a:pt x="3114" y="1422"/>
                  </a:cubicBezTo>
                  <a:cubicBezTo>
                    <a:pt x="1311" y="1651"/>
                    <a:pt x="1" y="3304"/>
                    <a:pt x="195" y="5107"/>
                  </a:cubicBezTo>
                  <a:cubicBezTo>
                    <a:pt x="247" y="5585"/>
                    <a:pt x="306" y="6147"/>
                    <a:pt x="372" y="6757"/>
                  </a:cubicBezTo>
                  <a:cubicBezTo>
                    <a:pt x="1204" y="14776"/>
                    <a:pt x="1527" y="16308"/>
                    <a:pt x="2122" y="17102"/>
                  </a:cubicBezTo>
                  <a:cubicBezTo>
                    <a:pt x="3121" y="18429"/>
                    <a:pt x="4581" y="18669"/>
                    <a:pt x="5783" y="18669"/>
                  </a:cubicBezTo>
                  <a:cubicBezTo>
                    <a:pt x="6172" y="18669"/>
                    <a:pt x="6536" y="18645"/>
                    <a:pt x="6844" y="18624"/>
                  </a:cubicBezTo>
                  <a:cubicBezTo>
                    <a:pt x="6969" y="18613"/>
                    <a:pt x="7087" y="18607"/>
                    <a:pt x="7205" y="18599"/>
                  </a:cubicBezTo>
                  <a:cubicBezTo>
                    <a:pt x="8512" y="18527"/>
                    <a:pt x="10020" y="18271"/>
                    <a:pt x="11479" y="18024"/>
                  </a:cubicBezTo>
                  <a:cubicBezTo>
                    <a:pt x="12239" y="17896"/>
                    <a:pt x="13022" y="17764"/>
                    <a:pt x="13737" y="17663"/>
                  </a:cubicBezTo>
                  <a:cubicBezTo>
                    <a:pt x="15601" y="17404"/>
                    <a:pt x="16947" y="15725"/>
                    <a:pt x="16804" y="13843"/>
                  </a:cubicBezTo>
                  <a:cubicBezTo>
                    <a:pt x="16506" y="9867"/>
                    <a:pt x="15754" y="6237"/>
                    <a:pt x="15057" y="3211"/>
                  </a:cubicBezTo>
                  <a:cubicBezTo>
                    <a:pt x="14621" y="1312"/>
                    <a:pt x="12949" y="0"/>
                    <a:pt x="110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9"/>
            <p:cNvSpPr/>
            <p:nvPr/>
          </p:nvSpPr>
          <p:spPr>
            <a:xfrm>
              <a:off x="3481292" y="382152"/>
              <a:ext cx="643039" cy="736218"/>
            </a:xfrm>
            <a:custGeom>
              <a:avLst/>
              <a:gdLst/>
              <a:ahLst/>
              <a:cxnLst/>
              <a:rect l="l" t="t" r="r" b="b"/>
              <a:pathLst>
                <a:path w="13050" h="14941" extrusionOk="0">
                  <a:moveTo>
                    <a:pt x="9069" y="1"/>
                  </a:moveTo>
                  <a:cubicBezTo>
                    <a:pt x="9021" y="1"/>
                    <a:pt x="8973" y="2"/>
                    <a:pt x="8924" y="5"/>
                  </a:cubicBezTo>
                  <a:cubicBezTo>
                    <a:pt x="6674" y="143"/>
                    <a:pt x="4206" y="577"/>
                    <a:pt x="2351" y="1180"/>
                  </a:cubicBezTo>
                  <a:cubicBezTo>
                    <a:pt x="2039" y="1281"/>
                    <a:pt x="1717" y="1364"/>
                    <a:pt x="1387" y="1406"/>
                  </a:cubicBezTo>
                  <a:cubicBezTo>
                    <a:pt x="576" y="1510"/>
                    <a:pt x="1" y="2234"/>
                    <a:pt x="87" y="3038"/>
                  </a:cubicBezTo>
                  <a:cubicBezTo>
                    <a:pt x="441" y="6311"/>
                    <a:pt x="1096" y="13376"/>
                    <a:pt x="1651" y="14118"/>
                  </a:cubicBezTo>
                  <a:cubicBezTo>
                    <a:pt x="2161" y="14794"/>
                    <a:pt x="2970" y="14940"/>
                    <a:pt x="3791" y="14940"/>
                  </a:cubicBezTo>
                  <a:cubicBezTo>
                    <a:pt x="4254" y="14940"/>
                    <a:pt x="4720" y="14894"/>
                    <a:pt x="5139" y="14870"/>
                  </a:cubicBezTo>
                  <a:cubicBezTo>
                    <a:pt x="7003" y="14770"/>
                    <a:pt x="9424" y="14240"/>
                    <a:pt x="11517" y="13952"/>
                  </a:cubicBezTo>
                  <a:cubicBezTo>
                    <a:pt x="12415" y="13827"/>
                    <a:pt x="13050" y="13019"/>
                    <a:pt x="12981" y="12118"/>
                  </a:cubicBezTo>
                  <a:cubicBezTo>
                    <a:pt x="12713" y="8554"/>
                    <a:pt x="12075" y="5243"/>
                    <a:pt x="11278" y="1762"/>
                  </a:cubicBezTo>
                  <a:cubicBezTo>
                    <a:pt x="11039" y="725"/>
                    <a:pt x="10119" y="1"/>
                    <a:pt x="9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9"/>
            <p:cNvSpPr/>
            <p:nvPr/>
          </p:nvSpPr>
          <p:spPr>
            <a:xfrm>
              <a:off x="3564815" y="482428"/>
              <a:ext cx="395186" cy="129495"/>
            </a:xfrm>
            <a:custGeom>
              <a:avLst/>
              <a:gdLst/>
              <a:ahLst/>
              <a:cxnLst/>
              <a:rect l="l" t="t" r="r" b="b"/>
              <a:pathLst>
                <a:path w="8020" h="2628" extrusionOk="0">
                  <a:moveTo>
                    <a:pt x="6808" y="1"/>
                  </a:moveTo>
                  <a:cubicBezTo>
                    <a:pt x="6787" y="1"/>
                    <a:pt x="6767" y="1"/>
                    <a:pt x="6747" y="1"/>
                  </a:cubicBezTo>
                  <a:cubicBezTo>
                    <a:pt x="5461" y="25"/>
                    <a:pt x="4064" y="206"/>
                    <a:pt x="2809" y="470"/>
                  </a:cubicBezTo>
                  <a:cubicBezTo>
                    <a:pt x="1775" y="684"/>
                    <a:pt x="705" y="785"/>
                    <a:pt x="444" y="1364"/>
                  </a:cubicBezTo>
                  <a:cubicBezTo>
                    <a:pt x="0" y="2355"/>
                    <a:pt x="923" y="2628"/>
                    <a:pt x="2104" y="2628"/>
                  </a:cubicBezTo>
                  <a:cubicBezTo>
                    <a:pt x="3376" y="2628"/>
                    <a:pt x="4948" y="2311"/>
                    <a:pt x="5433" y="2238"/>
                  </a:cubicBezTo>
                  <a:cubicBezTo>
                    <a:pt x="6169" y="2123"/>
                    <a:pt x="6942" y="1985"/>
                    <a:pt x="7503" y="1486"/>
                  </a:cubicBezTo>
                  <a:cubicBezTo>
                    <a:pt x="7794" y="1228"/>
                    <a:pt x="8020" y="802"/>
                    <a:pt x="7853" y="441"/>
                  </a:cubicBezTo>
                  <a:cubicBezTo>
                    <a:pt x="7682" y="69"/>
                    <a:pt x="7211" y="1"/>
                    <a:pt x="68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9"/>
            <p:cNvSpPr/>
            <p:nvPr/>
          </p:nvSpPr>
          <p:spPr>
            <a:xfrm>
              <a:off x="3609064" y="699685"/>
              <a:ext cx="98796" cy="82486"/>
            </a:xfrm>
            <a:custGeom>
              <a:avLst/>
              <a:gdLst/>
              <a:ahLst/>
              <a:cxnLst/>
              <a:rect l="l" t="t" r="r" b="b"/>
              <a:pathLst>
                <a:path w="2005" h="1674" extrusionOk="0">
                  <a:moveTo>
                    <a:pt x="1503" y="304"/>
                  </a:moveTo>
                  <a:cubicBezTo>
                    <a:pt x="1532" y="304"/>
                    <a:pt x="1564" y="305"/>
                    <a:pt x="1578" y="314"/>
                  </a:cubicBezTo>
                  <a:cubicBezTo>
                    <a:pt x="1592" y="325"/>
                    <a:pt x="1610" y="359"/>
                    <a:pt x="1613" y="474"/>
                  </a:cubicBezTo>
                  <a:cubicBezTo>
                    <a:pt x="1616" y="613"/>
                    <a:pt x="1637" y="741"/>
                    <a:pt x="1658" y="866"/>
                  </a:cubicBezTo>
                  <a:cubicBezTo>
                    <a:pt x="1675" y="959"/>
                    <a:pt x="1689" y="1045"/>
                    <a:pt x="1696" y="1136"/>
                  </a:cubicBezTo>
                  <a:cubicBezTo>
                    <a:pt x="1501" y="1181"/>
                    <a:pt x="1284" y="1208"/>
                    <a:pt x="1065" y="1237"/>
                  </a:cubicBezTo>
                  <a:cubicBezTo>
                    <a:pt x="861" y="1264"/>
                    <a:pt x="649" y="1288"/>
                    <a:pt x="455" y="1330"/>
                  </a:cubicBezTo>
                  <a:cubicBezTo>
                    <a:pt x="437" y="1195"/>
                    <a:pt x="417" y="1066"/>
                    <a:pt x="389" y="931"/>
                  </a:cubicBezTo>
                  <a:cubicBezTo>
                    <a:pt x="365" y="789"/>
                    <a:pt x="337" y="643"/>
                    <a:pt x="320" y="484"/>
                  </a:cubicBezTo>
                  <a:cubicBezTo>
                    <a:pt x="490" y="467"/>
                    <a:pt x="663" y="432"/>
                    <a:pt x="836" y="397"/>
                  </a:cubicBezTo>
                  <a:cubicBezTo>
                    <a:pt x="1048" y="356"/>
                    <a:pt x="1266" y="314"/>
                    <a:pt x="1464" y="304"/>
                  </a:cubicBezTo>
                  <a:cubicBezTo>
                    <a:pt x="1474" y="304"/>
                    <a:pt x="1488" y="304"/>
                    <a:pt x="1503" y="304"/>
                  </a:cubicBezTo>
                  <a:close/>
                  <a:moveTo>
                    <a:pt x="1515" y="0"/>
                  </a:moveTo>
                  <a:cubicBezTo>
                    <a:pt x="1491" y="0"/>
                    <a:pt x="1470" y="1"/>
                    <a:pt x="1450" y="2"/>
                  </a:cubicBezTo>
                  <a:cubicBezTo>
                    <a:pt x="1231" y="13"/>
                    <a:pt x="999" y="58"/>
                    <a:pt x="778" y="103"/>
                  </a:cubicBezTo>
                  <a:cubicBezTo>
                    <a:pt x="562" y="144"/>
                    <a:pt x="344" y="186"/>
                    <a:pt x="149" y="197"/>
                  </a:cubicBezTo>
                  <a:cubicBezTo>
                    <a:pt x="108" y="197"/>
                    <a:pt x="70" y="213"/>
                    <a:pt x="42" y="245"/>
                  </a:cubicBezTo>
                  <a:cubicBezTo>
                    <a:pt x="15" y="276"/>
                    <a:pt x="1" y="314"/>
                    <a:pt x="4" y="356"/>
                  </a:cubicBezTo>
                  <a:cubicBezTo>
                    <a:pt x="18" y="592"/>
                    <a:pt x="56" y="792"/>
                    <a:pt x="91" y="987"/>
                  </a:cubicBezTo>
                  <a:cubicBezTo>
                    <a:pt x="125" y="1170"/>
                    <a:pt x="157" y="1344"/>
                    <a:pt x="167" y="1528"/>
                  </a:cubicBezTo>
                  <a:cubicBezTo>
                    <a:pt x="170" y="1573"/>
                    <a:pt x="191" y="1618"/>
                    <a:pt x="229" y="1642"/>
                  </a:cubicBezTo>
                  <a:cubicBezTo>
                    <a:pt x="258" y="1663"/>
                    <a:pt x="288" y="1673"/>
                    <a:pt x="320" y="1673"/>
                  </a:cubicBezTo>
                  <a:cubicBezTo>
                    <a:pt x="333" y="1673"/>
                    <a:pt x="347" y="1669"/>
                    <a:pt x="362" y="1666"/>
                  </a:cubicBezTo>
                  <a:cubicBezTo>
                    <a:pt x="576" y="1604"/>
                    <a:pt x="847" y="1569"/>
                    <a:pt x="1103" y="1538"/>
                  </a:cubicBezTo>
                  <a:cubicBezTo>
                    <a:pt x="1373" y="1503"/>
                    <a:pt x="1655" y="1469"/>
                    <a:pt x="1893" y="1399"/>
                  </a:cubicBezTo>
                  <a:cubicBezTo>
                    <a:pt x="1956" y="1382"/>
                    <a:pt x="2001" y="1323"/>
                    <a:pt x="2005" y="1257"/>
                  </a:cubicBezTo>
                  <a:cubicBezTo>
                    <a:pt x="2005" y="1098"/>
                    <a:pt x="1980" y="952"/>
                    <a:pt x="1956" y="813"/>
                  </a:cubicBezTo>
                  <a:cubicBezTo>
                    <a:pt x="1935" y="696"/>
                    <a:pt x="1918" y="584"/>
                    <a:pt x="1914" y="467"/>
                  </a:cubicBezTo>
                  <a:cubicBezTo>
                    <a:pt x="1911" y="380"/>
                    <a:pt x="1908" y="176"/>
                    <a:pt x="1751" y="64"/>
                  </a:cubicBezTo>
                  <a:cubicBezTo>
                    <a:pt x="1673" y="10"/>
                    <a:pt x="1587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9"/>
            <p:cNvSpPr/>
            <p:nvPr/>
          </p:nvSpPr>
          <p:spPr>
            <a:xfrm>
              <a:off x="3753590" y="681946"/>
              <a:ext cx="98796" cy="82437"/>
            </a:xfrm>
            <a:custGeom>
              <a:avLst/>
              <a:gdLst/>
              <a:ahLst/>
              <a:cxnLst/>
              <a:rect l="l" t="t" r="r" b="b"/>
              <a:pathLst>
                <a:path w="2005" h="1673" extrusionOk="0">
                  <a:moveTo>
                    <a:pt x="1518" y="303"/>
                  </a:moveTo>
                  <a:cubicBezTo>
                    <a:pt x="1543" y="303"/>
                    <a:pt x="1567" y="306"/>
                    <a:pt x="1578" y="314"/>
                  </a:cubicBezTo>
                  <a:cubicBezTo>
                    <a:pt x="1589" y="324"/>
                    <a:pt x="1605" y="359"/>
                    <a:pt x="1610" y="473"/>
                  </a:cubicBezTo>
                  <a:cubicBezTo>
                    <a:pt x="1613" y="615"/>
                    <a:pt x="1634" y="744"/>
                    <a:pt x="1658" y="864"/>
                  </a:cubicBezTo>
                  <a:cubicBezTo>
                    <a:pt x="1672" y="958"/>
                    <a:pt x="1689" y="1048"/>
                    <a:pt x="1696" y="1139"/>
                  </a:cubicBezTo>
                  <a:cubicBezTo>
                    <a:pt x="1501" y="1181"/>
                    <a:pt x="1280" y="1211"/>
                    <a:pt x="1065" y="1236"/>
                  </a:cubicBezTo>
                  <a:cubicBezTo>
                    <a:pt x="857" y="1264"/>
                    <a:pt x="645" y="1291"/>
                    <a:pt x="451" y="1333"/>
                  </a:cubicBezTo>
                  <a:cubicBezTo>
                    <a:pt x="437" y="1197"/>
                    <a:pt x="413" y="1066"/>
                    <a:pt x="389" y="931"/>
                  </a:cubicBezTo>
                  <a:cubicBezTo>
                    <a:pt x="362" y="789"/>
                    <a:pt x="333" y="643"/>
                    <a:pt x="316" y="487"/>
                  </a:cubicBezTo>
                  <a:cubicBezTo>
                    <a:pt x="486" y="466"/>
                    <a:pt x="663" y="432"/>
                    <a:pt x="832" y="400"/>
                  </a:cubicBezTo>
                  <a:cubicBezTo>
                    <a:pt x="1044" y="359"/>
                    <a:pt x="1266" y="314"/>
                    <a:pt x="1460" y="307"/>
                  </a:cubicBezTo>
                  <a:cubicBezTo>
                    <a:pt x="1476" y="305"/>
                    <a:pt x="1497" y="303"/>
                    <a:pt x="1518" y="303"/>
                  </a:cubicBezTo>
                  <a:close/>
                  <a:moveTo>
                    <a:pt x="1501" y="0"/>
                  </a:moveTo>
                  <a:cubicBezTo>
                    <a:pt x="1482" y="0"/>
                    <a:pt x="1463" y="1"/>
                    <a:pt x="1446" y="2"/>
                  </a:cubicBezTo>
                  <a:cubicBezTo>
                    <a:pt x="1228" y="12"/>
                    <a:pt x="999" y="57"/>
                    <a:pt x="773" y="102"/>
                  </a:cubicBezTo>
                  <a:cubicBezTo>
                    <a:pt x="562" y="144"/>
                    <a:pt x="341" y="186"/>
                    <a:pt x="146" y="196"/>
                  </a:cubicBezTo>
                  <a:cubicBezTo>
                    <a:pt x="104" y="196"/>
                    <a:pt x="66" y="216"/>
                    <a:pt x="39" y="245"/>
                  </a:cubicBezTo>
                  <a:cubicBezTo>
                    <a:pt x="15" y="275"/>
                    <a:pt x="0" y="317"/>
                    <a:pt x="0" y="355"/>
                  </a:cubicBezTo>
                  <a:cubicBezTo>
                    <a:pt x="18" y="591"/>
                    <a:pt x="53" y="792"/>
                    <a:pt x="91" y="986"/>
                  </a:cubicBezTo>
                  <a:cubicBezTo>
                    <a:pt x="125" y="1170"/>
                    <a:pt x="157" y="1343"/>
                    <a:pt x="163" y="1527"/>
                  </a:cubicBezTo>
                  <a:cubicBezTo>
                    <a:pt x="167" y="1576"/>
                    <a:pt x="191" y="1617"/>
                    <a:pt x="229" y="1645"/>
                  </a:cubicBezTo>
                  <a:cubicBezTo>
                    <a:pt x="253" y="1662"/>
                    <a:pt x="285" y="1672"/>
                    <a:pt x="316" y="1672"/>
                  </a:cubicBezTo>
                  <a:cubicBezTo>
                    <a:pt x="330" y="1672"/>
                    <a:pt x="344" y="1669"/>
                    <a:pt x="357" y="1666"/>
                  </a:cubicBezTo>
                  <a:cubicBezTo>
                    <a:pt x="576" y="1603"/>
                    <a:pt x="843" y="1572"/>
                    <a:pt x="1103" y="1538"/>
                  </a:cubicBezTo>
                  <a:cubicBezTo>
                    <a:pt x="1373" y="1503"/>
                    <a:pt x="1654" y="1468"/>
                    <a:pt x="1890" y="1399"/>
                  </a:cubicBezTo>
                  <a:cubicBezTo>
                    <a:pt x="1956" y="1381"/>
                    <a:pt x="2001" y="1322"/>
                    <a:pt x="2001" y="1256"/>
                  </a:cubicBezTo>
                  <a:cubicBezTo>
                    <a:pt x="2005" y="1097"/>
                    <a:pt x="1980" y="955"/>
                    <a:pt x="1956" y="816"/>
                  </a:cubicBezTo>
                  <a:cubicBezTo>
                    <a:pt x="1935" y="695"/>
                    <a:pt x="1914" y="584"/>
                    <a:pt x="1914" y="466"/>
                  </a:cubicBezTo>
                  <a:cubicBezTo>
                    <a:pt x="1911" y="373"/>
                    <a:pt x="1904" y="175"/>
                    <a:pt x="1748" y="67"/>
                  </a:cubicBezTo>
                  <a:cubicBezTo>
                    <a:pt x="1665" y="10"/>
                    <a:pt x="1575" y="0"/>
                    <a:pt x="1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9"/>
            <p:cNvSpPr/>
            <p:nvPr/>
          </p:nvSpPr>
          <p:spPr>
            <a:xfrm>
              <a:off x="3621876" y="804199"/>
              <a:ext cx="98796" cy="82289"/>
            </a:xfrm>
            <a:custGeom>
              <a:avLst/>
              <a:gdLst/>
              <a:ahLst/>
              <a:cxnLst/>
              <a:rect l="l" t="t" r="r" b="b"/>
              <a:pathLst>
                <a:path w="2005" h="1670" extrusionOk="0">
                  <a:moveTo>
                    <a:pt x="1504" y="304"/>
                  </a:moveTo>
                  <a:cubicBezTo>
                    <a:pt x="1534" y="304"/>
                    <a:pt x="1567" y="306"/>
                    <a:pt x="1578" y="315"/>
                  </a:cubicBezTo>
                  <a:cubicBezTo>
                    <a:pt x="1592" y="325"/>
                    <a:pt x="1609" y="360"/>
                    <a:pt x="1613" y="474"/>
                  </a:cubicBezTo>
                  <a:cubicBezTo>
                    <a:pt x="1616" y="613"/>
                    <a:pt x="1637" y="741"/>
                    <a:pt x="1658" y="866"/>
                  </a:cubicBezTo>
                  <a:cubicBezTo>
                    <a:pt x="1675" y="956"/>
                    <a:pt x="1689" y="1046"/>
                    <a:pt x="1696" y="1137"/>
                  </a:cubicBezTo>
                  <a:cubicBezTo>
                    <a:pt x="1505" y="1182"/>
                    <a:pt x="1283" y="1209"/>
                    <a:pt x="1065" y="1237"/>
                  </a:cubicBezTo>
                  <a:cubicBezTo>
                    <a:pt x="860" y="1261"/>
                    <a:pt x="649" y="1289"/>
                    <a:pt x="455" y="1331"/>
                  </a:cubicBezTo>
                  <a:cubicBezTo>
                    <a:pt x="438" y="1196"/>
                    <a:pt x="417" y="1067"/>
                    <a:pt x="389" y="932"/>
                  </a:cubicBezTo>
                  <a:cubicBezTo>
                    <a:pt x="365" y="790"/>
                    <a:pt x="337" y="644"/>
                    <a:pt x="320" y="484"/>
                  </a:cubicBezTo>
                  <a:cubicBezTo>
                    <a:pt x="489" y="468"/>
                    <a:pt x="663" y="433"/>
                    <a:pt x="836" y="398"/>
                  </a:cubicBezTo>
                  <a:cubicBezTo>
                    <a:pt x="1048" y="356"/>
                    <a:pt x="1266" y="315"/>
                    <a:pt x="1464" y="305"/>
                  </a:cubicBezTo>
                  <a:cubicBezTo>
                    <a:pt x="1474" y="305"/>
                    <a:pt x="1489" y="304"/>
                    <a:pt x="1504" y="304"/>
                  </a:cubicBezTo>
                  <a:close/>
                  <a:moveTo>
                    <a:pt x="1514" y="1"/>
                  </a:moveTo>
                  <a:cubicBezTo>
                    <a:pt x="1491" y="1"/>
                    <a:pt x="1469" y="2"/>
                    <a:pt x="1449" y="3"/>
                  </a:cubicBezTo>
                  <a:cubicBezTo>
                    <a:pt x="1232" y="13"/>
                    <a:pt x="999" y="58"/>
                    <a:pt x="777" y="100"/>
                  </a:cubicBezTo>
                  <a:cubicBezTo>
                    <a:pt x="563" y="142"/>
                    <a:pt x="344" y="186"/>
                    <a:pt x="150" y="193"/>
                  </a:cubicBezTo>
                  <a:cubicBezTo>
                    <a:pt x="108" y="197"/>
                    <a:pt x="70" y="214"/>
                    <a:pt x="43" y="246"/>
                  </a:cubicBezTo>
                  <a:cubicBezTo>
                    <a:pt x="14" y="276"/>
                    <a:pt x="1" y="315"/>
                    <a:pt x="4" y="356"/>
                  </a:cubicBezTo>
                  <a:cubicBezTo>
                    <a:pt x="18" y="593"/>
                    <a:pt x="56" y="793"/>
                    <a:pt x="91" y="988"/>
                  </a:cubicBezTo>
                  <a:cubicBezTo>
                    <a:pt x="126" y="1171"/>
                    <a:pt x="157" y="1345"/>
                    <a:pt x="167" y="1529"/>
                  </a:cubicBezTo>
                  <a:cubicBezTo>
                    <a:pt x="171" y="1573"/>
                    <a:pt x="191" y="1618"/>
                    <a:pt x="230" y="1643"/>
                  </a:cubicBezTo>
                  <a:cubicBezTo>
                    <a:pt x="257" y="1663"/>
                    <a:pt x="289" y="1670"/>
                    <a:pt x="320" y="1670"/>
                  </a:cubicBezTo>
                  <a:cubicBezTo>
                    <a:pt x="334" y="1670"/>
                    <a:pt x="347" y="1670"/>
                    <a:pt x="361" y="1667"/>
                  </a:cubicBezTo>
                  <a:cubicBezTo>
                    <a:pt x="576" y="1604"/>
                    <a:pt x="846" y="1570"/>
                    <a:pt x="1103" y="1539"/>
                  </a:cubicBezTo>
                  <a:cubicBezTo>
                    <a:pt x="1374" y="1504"/>
                    <a:pt x="1654" y="1469"/>
                    <a:pt x="1894" y="1400"/>
                  </a:cubicBezTo>
                  <a:cubicBezTo>
                    <a:pt x="1960" y="1383"/>
                    <a:pt x="2001" y="1324"/>
                    <a:pt x="2004" y="1254"/>
                  </a:cubicBezTo>
                  <a:cubicBezTo>
                    <a:pt x="2004" y="1098"/>
                    <a:pt x="1980" y="953"/>
                    <a:pt x="1956" y="814"/>
                  </a:cubicBezTo>
                  <a:cubicBezTo>
                    <a:pt x="1939" y="697"/>
                    <a:pt x="1918" y="585"/>
                    <a:pt x="1915" y="468"/>
                  </a:cubicBezTo>
                  <a:cubicBezTo>
                    <a:pt x="1915" y="377"/>
                    <a:pt x="1907" y="172"/>
                    <a:pt x="1752" y="65"/>
                  </a:cubicBezTo>
                  <a:cubicBezTo>
                    <a:pt x="1673" y="10"/>
                    <a:pt x="1587" y="1"/>
                    <a:pt x="15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9"/>
            <p:cNvSpPr/>
            <p:nvPr/>
          </p:nvSpPr>
          <p:spPr>
            <a:xfrm>
              <a:off x="3766401" y="786459"/>
              <a:ext cx="98796" cy="82486"/>
            </a:xfrm>
            <a:custGeom>
              <a:avLst/>
              <a:gdLst/>
              <a:ahLst/>
              <a:cxnLst/>
              <a:rect l="l" t="t" r="r" b="b"/>
              <a:pathLst>
                <a:path w="2005" h="1674" extrusionOk="0">
                  <a:moveTo>
                    <a:pt x="1500" y="303"/>
                  </a:moveTo>
                  <a:cubicBezTo>
                    <a:pt x="1531" y="303"/>
                    <a:pt x="1564" y="305"/>
                    <a:pt x="1578" y="314"/>
                  </a:cubicBezTo>
                  <a:cubicBezTo>
                    <a:pt x="1588" y="324"/>
                    <a:pt x="1606" y="359"/>
                    <a:pt x="1609" y="474"/>
                  </a:cubicBezTo>
                  <a:cubicBezTo>
                    <a:pt x="1612" y="616"/>
                    <a:pt x="1637" y="740"/>
                    <a:pt x="1657" y="865"/>
                  </a:cubicBezTo>
                  <a:cubicBezTo>
                    <a:pt x="1672" y="959"/>
                    <a:pt x="1689" y="1049"/>
                    <a:pt x="1696" y="1140"/>
                  </a:cubicBezTo>
                  <a:cubicBezTo>
                    <a:pt x="1502" y="1181"/>
                    <a:pt x="1280" y="1209"/>
                    <a:pt x="1065" y="1236"/>
                  </a:cubicBezTo>
                  <a:cubicBezTo>
                    <a:pt x="857" y="1265"/>
                    <a:pt x="649" y="1289"/>
                    <a:pt x="451" y="1330"/>
                  </a:cubicBezTo>
                  <a:cubicBezTo>
                    <a:pt x="438" y="1195"/>
                    <a:pt x="414" y="1066"/>
                    <a:pt x="389" y="932"/>
                  </a:cubicBezTo>
                  <a:cubicBezTo>
                    <a:pt x="361" y="789"/>
                    <a:pt x="334" y="644"/>
                    <a:pt x="316" y="484"/>
                  </a:cubicBezTo>
                  <a:cubicBezTo>
                    <a:pt x="486" y="467"/>
                    <a:pt x="663" y="432"/>
                    <a:pt x="833" y="398"/>
                  </a:cubicBezTo>
                  <a:cubicBezTo>
                    <a:pt x="1044" y="356"/>
                    <a:pt x="1266" y="314"/>
                    <a:pt x="1460" y="304"/>
                  </a:cubicBezTo>
                  <a:cubicBezTo>
                    <a:pt x="1471" y="304"/>
                    <a:pt x="1485" y="303"/>
                    <a:pt x="1500" y="303"/>
                  </a:cubicBezTo>
                  <a:close/>
                  <a:moveTo>
                    <a:pt x="1503" y="1"/>
                  </a:moveTo>
                  <a:cubicBezTo>
                    <a:pt x="1482" y="1"/>
                    <a:pt x="1463" y="2"/>
                    <a:pt x="1446" y="2"/>
                  </a:cubicBezTo>
                  <a:cubicBezTo>
                    <a:pt x="1228" y="12"/>
                    <a:pt x="999" y="58"/>
                    <a:pt x="774" y="103"/>
                  </a:cubicBezTo>
                  <a:cubicBezTo>
                    <a:pt x="562" y="145"/>
                    <a:pt x="340" y="186"/>
                    <a:pt x="146" y="196"/>
                  </a:cubicBezTo>
                  <a:cubicBezTo>
                    <a:pt x="105" y="196"/>
                    <a:pt x="67" y="214"/>
                    <a:pt x="39" y="245"/>
                  </a:cubicBezTo>
                  <a:cubicBezTo>
                    <a:pt x="14" y="276"/>
                    <a:pt x="1" y="318"/>
                    <a:pt x="1" y="356"/>
                  </a:cubicBezTo>
                  <a:cubicBezTo>
                    <a:pt x="18" y="591"/>
                    <a:pt x="56" y="793"/>
                    <a:pt x="91" y="987"/>
                  </a:cubicBezTo>
                  <a:cubicBezTo>
                    <a:pt x="126" y="1170"/>
                    <a:pt x="156" y="1344"/>
                    <a:pt x="167" y="1527"/>
                  </a:cubicBezTo>
                  <a:cubicBezTo>
                    <a:pt x="167" y="1577"/>
                    <a:pt x="191" y="1618"/>
                    <a:pt x="230" y="1646"/>
                  </a:cubicBezTo>
                  <a:cubicBezTo>
                    <a:pt x="254" y="1663"/>
                    <a:pt x="285" y="1673"/>
                    <a:pt x="316" y="1673"/>
                  </a:cubicBezTo>
                  <a:cubicBezTo>
                    <a:pt x="330" y="1673"/>
                    <a:pt x="344" y="1670"/>
                    <a:pt x="358" y="1666"/>
                  </a:cubicBezTo>
                  <a:cubicBezTo>
                    <a:pt x="576" y="1604"/>
                    <a:pt x="843" y="1569"/>
                    <a:pt x="1103" y="1538"/>
                  </a:cubicBezTo>
                  <a:cubicBezTo>
                    <a:pt x="1374" y="1503"/>
                    <a:pt x="1654" y="1468"/>
                    <a:pt x="1890" y="1399"/>
                  </a:cubicBezTo>
                  <a:cubicBezTo>
                    <a:pt x="1956" y="1382"/>
                    <a:pt x="2001" y="1323"/>
                    <a:pt x="2001" y="1257"/>
                  </a:cubicBezTo>
                  <a:cubicBezTo>
                    <a:pt x="2004" y="1098"/>
                    <a:pt x="1980" y="953"/>
                    <a:pt x="1956" y="814"/>
                  </a:cubicBezTo>
                  <a:cubicBezTo>
                    <a:pt x="1935" y="695"/>
                    <a:pt x="1914" y="585"/>
                    <a:pt x="1914" y="467"/>
                  </a:cubicBezTo>
                  <a:cubicBezTo>
                    <a:pt x="1911" y="373"/>
                    <a:pt x="1904" y="175"/>
                    <a:pt x="1748" y="65"/>
                  </a:cubicBezTo>
                  <a:cubicBezTo>
                    <a:pt x="1669" y="10"/>
                    <a:pt x="1577" y="1"/>
                    <a:pt x="1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9"/>
            <p:cNvSpPr/>
            <p:nvPr/>
          </p:nvSpPr>
          <p:spPr>
            <a:xfrm>
              <a:off x="3634540" y="906889"/>
              <a:ext cx="98747" cy="82339"/>
            </a:xfrm>
            <a:custGeom>
              <a:avLst/>
              <a:gdLst/>
              <a:ahLst/>
              <a:cxnLst/>
              <a:rect l="l" t="t" r="r" b="b"/>
              <a:pathLst>
                <a:path w="2004" h="1671" extrusionOk="0">
                  <a:moveTo>
                    <a:pt x="1501" y="302"/>
                  </a:moveTo>
                  <a:cubicBezTo>
                    <a:pt x="1532" y="302"/>
                    <a:pt x="1564" y="305"/>
                    <a:pt x="1578" y="314"/>
                  </a:cubicBezTo>
                  <a:cubicBezTo>
                    <a:pt x="1592" y="321"/>
                    <a:pt x="1609" y="360"/>
                    <a:pt x="1609" y="474"/>
                  </a:cubicBezTo>
                  <a:cubicBezTo>
                    <a:pt x="1613" y="613"/>
                    <a:pt x="1637" y="741"/>
                    <a:pt x="1658" y="866"/>
                  </a:cubicBezTo>
                  <a:cubicBezTo>
                    <a:pt x="1671" y="955"/>
                    <a:pt x="1688" y="1046"/>
                    <a:pt x="1696" y="1136"/>
                  </a:cubicBezTo>
                  <a:cubicBezTo>
                    <a:pt x="1501" y="1181"/>
                    <a:pt x="1280" y="1208"/>
                    <a:pt x="1064" y="1237"/>
                  </a:cubicBezTo>
                  <a:cubicBezTo>
                    <a:pt x="860" y="1261"/>
                    <a:pt x="648" y="1288"/>
                    <a:pt x="454" y="1330"/>
                  </a:cubicBezTo>
                  <a:cubicBezTo>
                    <a:pt x="437" y="1195"/>
                    <a:pt x="413" y="1067"/>
                    <a:pt x="389" y="931"/>
                  </a:cubicBezTo>
                  <a:cubicBezTo>
                    <a:pt x="365" y="789"/>
                    <a:pt x="336" y="643"/>
                    <a:pt x="319" y="485"/>
                  </a:cubicBezTo>
                  <a:cubicBezTo>
                    <a:pt x="489" y="464"/>
                    <a:pt x="662" y="432"/>
                    <a:pt x="832" y="397"/>
                  </a:cubicBezTo>
                  <a:cubicBezTo>
                    <a:pt x="1047" y="356"/>
                    <a:pt x="1266" y="311"/>
                    <a:pt x="1460" y="304"/>
                  </a:cubicBezTo>
                  <a:cubicBezTo>
                    <a:pt x="1471" y="303"/>
                    <a:pt x="1486" y="302"/>
                    <a:pt x="1501" y="302"/>
                  </a:cubicBezTo>
                  <a:close/>
                  <a:moveTo>
                    <a:pt x="1513" y="0"/>
                  </a:moveTo>
                  <a:cubicBezTo>
                    <a:pt x="1490" y="0"/>
                    <a:pt x="1468" y="1"/>
                    <a:pt x="1450" y="2"/>
                  </a:cubicBezTo>
                  <a:cubicBezTo>
                    <a:pt x="1231" y="9"/>
                    <a:pt x="999" y="54"/>
                    <a:pt x="773" y="99"/>
                  </a:cubicBezTo>
                  <a:cubicBezTo>
                    <a:pt x="562" y="141"/>
                    <a:pt x="344" y="186"/>
                    <a:pt x="146" y="193"/>
                  </a:cubicBezTo>
                  <a:cubicBezTo>
                    <a:pt x="108" y="197"/>
                    <a:pt x="69" y="214"/>
                    <a:pt x="42" y="245"/>
                  </a:cubicBezTo>
                  <a:cubicBezTo>
                    <a:pt x="14" y="272"/>
                    <a:pt x="0" y="314"/>
                    <a:pt x="4" y="356"/>
                  </a:cubicBezTo>
                  <a:cubicBezTo>
                    <a:pt x="18" y="589"/>
                    <a:pt x="56" y="789"/>
                    <a:pt x="90" y="987"/>
                  </a:cubicBezTo>
                  <a:cubicBezTo>
                    <a:pt x="125" y="1171"/>
                    <a:pt x="157" y="1344"/>
                    <a:pt x="167" y="1528"/>
                  </a:cubicBezTo>
                  <a:cubicBezTo>
                    <a:pt x="167" y="1573"/>
                    <a:pt x="191" y="1614"/>
                    <a:pt x="229" y="1642"/>
                  </a:cubicBezTo>
                  <a:cubicBezTo>
                    <a:pt x="256" y="1659"/>
                    <a:pt x="285" y="1670"/>
                    <a:pt x="316" y="1670"/>
                  </a:cubicBezTo>
                  <a:cubicBezTo>
                    <a:pt x="330" y="1670"/>
                    <a:pt x="347" y="1670"/>
                    <a:pt x="360" y="1663"/>
                  </a:cubicBezTo>
                  <a:cubicBezTo>
                    <a:pt x="576" y="1604"/>
                    <a:pt x="843" y="1570"/>
                    <a:pt x="1103" y="1535"/>
                  </a:cubicBezTo>
                  <a:cubicBezTo>
                    <a:pt x="1373" y="1504"/>
                    <a:pt x="1654" y="1466"/>
                    <a:pt x="1893" y="1400"/>
                  </a:cubicBezTo>
                  <a:cubicBezTo>
                    <a:pt x="1955" y="1379"/>
                    <a:pt x="2000" y="1320"/>
                    <a:pt x="2000" y="1254"/>
                  </a:cubicBezTo>
                  <a:cubicBezTo>
                    <a:pt x="2004" y="1094"/>
                    <a:pt x="1980" y="952"/>
                    <a:pt x="1955" y="813"/>
                  </a:cubicBezTo>
                  <a:cubicBezTo>
                    <a:pt x="1935" y="696"/>
                    <a:pt x="1917" y="581"/>
                    <a:pt x="1914" y="464"/>
                  </a:cubicBezTo>
                  <a:cubicBezTo>
                    <a:pt x="1911" y="370"/>
                    <a:pt x="1907" y="173"/>
                    <a:pt x="1751" y="64"/>
                  </a:cubicBezTo>
                  <a:cubicBezTo>
                    <a:pt x="1672" y="10"/>
                    <a:pt x="1584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9"/>
            <p:cNvSpPr/>
            <p:nvPr/>
          </p:nvSpPr>
          <p:spPr>
            <a:xfrm>
              <a:off x="3778868" y="889101"/>
              <a:ext cx="98796" cy="82339"/>
            </a:xfrm>
            <a:custGeom>
              <a:avLst/>
              <a:gdLst/>
              <a:ahLst/>
              <a:cxnLst/>
              <a:rect l="l" t="t" r="r" b="b"/>
              <a:pathLst>
                <a:path w="2005" h="1671" extrusionOk="0">
                  <a:moveTo>
                    <a:pt x="1508" y="304"/>
                  </a:moveTo>
                  <a:cubicBezTo>
                    <a:pt x="1537" y="304"/>
                    <a:pt x="1567" y="306"/>
                    <a:pt x="1578" y="315"/>
                  </a:cubicBezTo>
                  <a:cubicBezTo>
                    <a:pt x="1592" y="326"/>
                    <a:pt x="1609" y="360"/>
                    <a:pt x="1612" y="474"/>
                  </a:cubicBezTo>
                  <a:cubicBezTo>
                    <a:pt x="1617" y="613"/>
                    <a:pt x="1637" y="742"/>
                    <a:pt x="1658" y="866"/>
                  </a:cubicBezTo>
                  <a:cubicBezTo>
                    <a:pt x="1675" y="956"/>
                    <a:pt x="1689" y="1046"/>
                    <a:pt x="1696" y="1137"/>
                  </a:cubicBezTo>
                  <a:cubicBezTo>
                    <a:pt x="1505" y="1182"/>
                    <a:pt x="1284" y="1209"/>
                    <a:pt x="1068" y="1237"/>
                  </a:cubicBezTo>
                  <a:cubicBezTo>
                    <a:pt x="860" y="1262"/>
                    <a:pt x="649" y="1289"/>
                    <a:pt x="455" y="1331"/>
                  </a:cubicBezTo>
                  <a:cubicBezTo>
                    <a:pt x="441" y="1195"/>
                    <a:pt x="417" y="1067"/>
                    <a:pt x="389" y="932"/>
                  </a:cubicBezTo>
                  <a:cubicBezTo>
                    <a:pt x="364" y="790"/>
                    <a:pt x="337" y="644"/>
                    <a:pt x="319" y="484"/>
                  </a:cubicBezTo>
                  <a:cubicBezTo>
                    <a:pt x="489" y="467"/>
                    <a:pt x="666" y="433"/>
                    <a:pt x="836" y="398"/>
                  </a:cubicBezTo>
                  <a:cubicBezTo>
                    <a:pt x="1047" y="356"/>
                    <a:pt x="1266" y="315"/>
                    <a:pt x="1463" y="305"/>
                  </a:cubicBezTo>
                  <a:cubicBezTo>
                    <a:pt x="1475" y="305"/>
                    <a:pt x="1492" y="304"/>
                    <a:pt x="1508" y="304"/>
                  </a:cubicBezTo>
                  <a:close/>
                  <a:moveTo>
                    <a:pt x="1512" y="1"/>
                  </a:moveTo>
                  <a:cubicBezTo>
                    <a:pt x="1489" y="1"/>
                    <a:pt x="1468" y="2"/>
                    <a:pt x="1450" y="3"/>
                  </a:cubicBezTo>
                  <a:cubicBezTo>
                    <a:pt x="1231" y="14"/>
                    <a:pt x="999" y="58"/>
                    <a:pt x="777" y="100"/>
                  </a:cubicBezTo>
                  <a:cubicBezTo>
                    <a:pt x="562" y="142"/>
                    <a:pt x="344" y="187"/>
                    <a:pt x="150" y="193"/>
                  </a:cubicBezTo>
                  <a:cubicBezTo>
                    <a:pt x="108" y="197"/>
                    <a:pt x="70" y="214"/>
                    <a:pt x="42" y="246"/>
                  </a:cubicBezTo>
                  <a:cubicBezTo>
                    <a:pt x="15" y="276"/>
                    <a:pt x="1" y="315"/>
                    <a:pt x="4" y="356"/>
                  </a:cubicBezTo>
                  <a:cubicBezTo>
                    <a:pt x="18" y="592"/>
                    <a:pt x="57" y="793"/>
                    <a:pt x="94" y="987"/>
                  </a:cubicBezTo>
                  <a:cubicBezTo>
                    <a:pt x="126" y="1171"/>
                    <a:pt x="161" y="1345"/>
                    <a:pt x="167" y="1528"/>
                  </a:cubicBezTo>
                  <a:cubicBezTo>
                    <a:pt x="170" y="1574"/>
                    <a:pt x="195" y="1615"/>
                    <a:pt x="230" y="1643"/>
                  </a:cubicBezTo>
                  <a:cubicBezTo>
                    <a:pt x="257" y="1663"/>
                    <a:pt x="289" y="1670"/>
                    <a:pt x="319" y="1670"/>
                  </a:cubicBezTo>
                  <a:cubicBezTo>
                    <a:pt x="334" y="1670"/>
                    <a:pt x="348" y="1670"/>
                    <a:pt x="361" y="1667"/>
                  </a:cubicBezTo>
                  <a:cubicBezTo>
                    <a:pt x="577" y="1604"/>
                    <a:pt x="847" y="1569"/>
                    <a:pt x="1107" y="1539"/>
                  </a:cubicBezTo>
                  <a:cubicBezTo>
                    <a:pt x="1377" y="1504"/>
                    <a:pt x="1654" y="1470"/>
                    <a:pt x="1894" y="1400"/>
                  </a:cubicBezTo>
                  <a:cubicBezTo>
                    <a:pt x="1959" y="1382"/>
                    <a:pt x="2004" y="1324"/>
                    <a:pt x="2004" y="1254"/>
                  </a:cubicBezTo>
                  <a:cubicBezTo>
                    <a:pt x="2004" y="1099"/>
                    <a:pt x="1980" y="953"/>
                    <a:pt x="1956" y="814"/>
                  </a:cubicBezTo>
                  <a:cubicBezTo>
                    <a:pt x="1939" y="696"/>
                    <a:pt x="1918" y="585"/>
                    <a:pt x="1914" y="467"/>
                  </a:cubicBezTo>
                  <a:cubicBezTo>
                    <a:pt x="1914" y="370"/>
                    <a:pt x="1908" y="172"/>
                    <a:pt x="1751" y="65"/>
                  </a:cubicBezTo>
                  <a:cubicBezTo>
                    <a:pt x="1673" y="11"/>
                    <a:pt x="1583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9"/>
            <p:cNvSpPr/>
            <p:nvPr/>
          </p:nvSpPr>
          <p:spPr>
            <a:xfrm>
              <a:off x="3926153" y="871016"/>
              <a:ext cx="98944" cy="82486"/>
            </a:xfrm>
            <a:custGeom>
              <a:avLst/>
              <a:gdLst/>
              <a:ahLst/>
              <a:cxnLst/>
              <a:rect l="l" t="t" r="r" b="b"/>
              <a:pathLst>
                <a:path w="2008" h="1674" extrusionOk="0">
                  <a:moveTo>
                    <a:pt x="1504" y="304"/>
                  </a:moveTo>
                  <a:cubicBezTo>
                    <a:pt x="1535" y="304"/>
                    <a:pt x="1566" y="305"/>
                    <a:pt x="1577" y="314"/>
                  </a:cubicBezTo>
                  <a:cubicBezTo>
                    <a:pt x="1591" y="325"/>
                    <a:pt x="1609" y="360"/>
                    <a:pt x="1612" y="474"/>
                  </a:cubicBezTo>
                  <a:cubicBezTo>
                    <a:pt x="1615" y="613"/>
                    <a:pt x="1636" y="741"/>
                    <a:pt x="1657" y="866"/>
                  </a:cubicBezTo>
                  <a:cubicBezTo>
                    <a:pt x="1674" y="959"/>
                    <a:pt x="1689" y="1046"/>
                    <a:pt x="1695" y="1136"/>
                  </a:cubicBezTo>
                  <a:cubicBezTo>
                    <a:pt x="1505" y="1181"/>
                    <a:pt x="1283" y="1208"/>
                    <a:pt x="1068" y="1237"/>
                  </a:cubicBezTo>
                  <a:cubicBezTo>
                    <a:pt x="860" y="1264"/>
                    <a:pt x="649" y="1288"/>
                    <a:pt x="454" y="1330"/>
                  </a:cubicBezTo>
                  <a:cubicBezTo>
                    <a:pt x="441" y="1195"/>
                    <a:pt x="416" y="1067"/>
                    <a:pt x="391" y="931"/>
                  </a:cubicBezTo>
                  <a:cubicBezTo>
                    <a:pt x="364" y="789"/>
                    <a:pt x="337" y="643"/>
                    <a:pt x="319" y="485"/>
                  </a:cubicBezTo>
                  <a:cubicBezTo>
                    <a:pt x="489" y="467"/>
                    <a:pt x="666" y="432"/>
                    <a:pt x="836" y="397"/>
                  </a:cubicBezTo>
                  <a:cubicBezTo>
                    <a:pt x="1047" y="356"/>
                    <a:pt x="1269" y="314"/>
                    <a:pt x="1463" y="304"/>
                  </a:cubicBezTo>
                  <a:cubicBezTo>
                    <a:pt x="1475" y="304"/>
                    <a:pt x="1489" y="304"/>
                    <a:pt x="1504" y="304"/>
                  </a:cubicBezTo>
                  <a:close/>
                  <a:moveTo>
                    <a:pt x="1514" y="0"/>
                  </a:moveTo>
                  <a:cubicBezTo>
                    <a:pt x="1490" y="0"/>
                    <a:pt x="1469" y="1"/>
                    <a:pt x="1449" y="2"/>
                  </a:cubicBezTo>
                  <a:cubicBezTo>
                    <a:pt x="1231" y="13"/>
                    <a:pt x="999" y="58"/>
                    <a:pt x="777" y="103"/>
                  </a:cubicBezTo>
                  <a:cubicBezTo>
                    <a:pt x="565" y="144"/>
                    <a:pt x="343" y="186"/>
                    <a:pt x="149" y="197"/>
                  </a:cubicBezTo>
                  <a:cubicBezTo>
                    <a:pt x="108" y="197"/>
                    <a:pt x="69" y="214"/>
                    <a:pt x="42" y="245"/>
                  </a:cubicBezTo>
                  <a:cubicBezTo>
                    <a:pt x="14" y="277"/>
                    <a:pt x="0" y="314"/>
                    <a:pt x="4" y="356"/>
                  </a:cubicBezTo>
                  <a:cubicBezTo>
                    <a:pt x="21" y="592"/>
                    <a:pt x="55" y="792"/>
                    <a:pt x="94" y="987"/>
                  </a:cubicBezTo>
                  <a:cubicBezTo>
                    <a:pt x="125" y="1171"/>
                    <a:pt x="159" y="1344"/>
                    <a:pt x="167" y="1528"/>
                  </a:cubicBezTo>
                  <a:cubicBezTo>
                    <a:pt x="170" y="1573"/>
                    <a:pt x="194" y="1618"/>
                    <a:pt x="233" y="1645"/>
                  </a:cubicBezTo>
                  <a:cubicBezTo>
                    <a:pt x="257" y="1663"/>
                    <a:pt x="287" y="1674"/>
                    <a:pt x="319" y="1674"/>
                  </a:cubicBezTo>
                  <a:cubicBezTo>
                    <a:pt x="333" y="1674"/>
                    <a:pt x="347" y="1670"/>
                    <a:pt x="361" y="1666"/>
                  </a:cubicBezTo>
                  <a:cubicBezTo>
                    <a:pt x="575" y="1604"/>
                    <a:pt x="846" y="1570"/>
                    <a:pt x="1106" y="1538"/>
                  </a:cubicBezTo>
                  <a:cubicBezTo>
                    <a:pt x="1377" y="1504"/>
                    <a:pt x="1654" y="1469"/>
                    <a:pt x="1893" y="1400"/>
                  </a:cubicBezTo>
                  <a:cubicBezTo>
                    <a:pt x="1959" y="1382"/>
                    <a:pt x="2004" y="1323"/>
                    <a:pt x="2004" y="1257"/>
                  </a:cubicBezTo>
                  <a:cubicBezTo>
                    <a:pt x="2007" y="1098"/>
                    <a:pt x="1980" y="952"/>
                    <a:pt x="1959" y="813"/>
                  </a:cubicBezTo>
                  <a:cubicBezTo>
                    <a:pt x="1938" y="696"/>
                    <a:pt x="1917" y="584"/>
                    <a:pt x="1914" y="467"/>
                  </a:cubicBezTo>
                  <a:cubicBezTo>
                    <a:pt x="1914" y="373"/>
                    <a:pt x="1907" y="176"/>
                    <a:pt x="1751" y="64"/>
                  </a:cubicBezTo>
                  <a:cubicBezTo>
                    <a:pt x="1672" y="10"/>
                    <a:pt x="1586" y="0"/>
                    <a:pt x="1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9"/>
            <p:cNvSpPr/>
            <p:nvPr/>
          </p:nvSpPr>
          <p:spPr>
            <a:xfrm>
              <a:off x="3886191" y="665685"/>
              <a:ext cx="118211" cy="174532"/>
            </a:xfrm>
            <a:custGeom>
              <a:avLst/>
              <a:gdLst/>
              <a:ahLst/>
              <a:cxnLst/>
              <a:rect l="l" t="t" r="r" b="b"/>
              <a:pathLst>
                <a:path w="2399" h="3542" extrusionOk="0">
                  <a:moveTo>
                    <a:pt x="1506" y="304"/>
                  </a:moveTo>
                  <a:cubicBezTo>
                    <a:pt x="1534" y="304"/>
                    <a:pt x="1564" y="305"/>
                    <a:pt x="1577" y="314"/>
                  </a:cubicBezTo>
                  <a:cubicBezTo>
                    <a:pt x="1591" y="325"/>
                    <a:pt x="1608" y="359"/>
                    <a:pt x="1612" y="474"/>
                  </a:cubicBezTo>
                  <a:cubicBezTo>
                    <a:pt x="1615" y="609"/>
                    <a:pt x="1698" y="1042"/>
                    <a:pt x="1841" y="1739"/>
                  </a:cubicBezTo>
                  <a:cubicBezTo>
                    <a:pt x="1935" y="2204"/>
                    <a:pt x="2045" y="2759"/>
                    <a:pt x="2084" y="3008"/>
                  </a:cubicBezTo>
                  <a:cubicBezTo>
                    <a:pt x="1889" y="3053"/>
                    <a:pt x="1671" y="3081"/>
                    <a:pt x="1460" y="3105"/>
                  </a:cubicBezTo>
                  <a:cubicBezTo>
                    <a:pt x="1252" y="3133"/>
                    <a:pt x="1036" y="3161"/>
                    <a:pt x="842" y="3202"/>
                  </a:cubicBezTo>
                  <a:cubicBezTo>
                    <a:pt x="797" y="2914"/>
                    <a:pt x="697" y="2408"/>
                    <a:pt x="589" y="1881"/>
                  </a:cubicBezTo>
                  <a:cubicBezTo>
                    <a:pt x="479" y="1340"/>
                    <a:pt x="367" y="783"/>
                    <a:pt x="322" y="484"/>
                  </a:cubicBezTo>
                  <a:cubicBezTo>
                    <a:pt x="492" y="466"/>
                    <a:pt x="666" y="432"/>
                    <a:pt x="836" y="397"/>
                  </a:cubicBezTo>
                  <a:cubicBezTo>
                    <a:pt x="1047" y="356"/>
                    <a:pt x="1265" y="314"/>
                    <a:pt x="1463" y="304"/>
                  </a:cubicBezTo>
                  <a:cubicBezTo>
                    <a:pt x="1474" y="304"/>
                    <a:pt x="1490" y="304"/>
                    <a:pt x="1506" y="304"/>
                  </a:cubicBezTo>
                  <a:close/>
                  <a:moveTo>
                    <a:pt x="1505" y="1"/>
                  </a:moveTo>
                  <a:cubicBezTo>
                    <a:pt x="1485" y="1"/>
                    <a:pt x="1466" y="1"/>
                    <a:pt x="1449" y="2"/>
                  </a:cubicBezTo>
                  <a:cubicBezTo>
                    <a:pt x="1231" y="13"/>
                    <a:pt x="999" y="58"/>
                    <a:pt x="776" y="103"/>
                  </a:cubicBezTo>
                  <a:cubicBezTo>
                    <a:pt x="562" y="144"/>
                    <a:pt x="343" y="186"/>
                    <a:pt x="149" y="196"/>
                  </a:cubicBezTo>
                  <a:cubicBezTo>
                    <a:pt x="108" y="196"/>
                    <a:pt x="69" y="214"/>
                    <a:pt x="42" y="245"/>
                  </a:cubicBezTo>
                  <a:cubicBezTo>
                    <a:pt x="13" y="276"/>
                    <a:pt x="0" y="314"/>
                    <a:pt x="4" y="356"/>
                  </a:cubicBezTo>
                  <a:cubicBezTo>
                    <a:pt x="17" y="595"/>
                    <a:pt x="152" y="1247"/>
                    <a:pt x="291" y="1940"/>
                  </a:cubicBezTo>
                  <a:cubicBezTo>
                    <a:pt x="420" y="2567"/>
                    <a:pt x="551" y="3216"/>
                    <a:pt x="562" y="3396"/>
                  </a:cubicBezTo>
                  <a:cubicBezTo>
                    <a:pt x="562" y="3445"/>
                    <a:pt x="586" y="3487"/>
                    <a:pt x="624" y="3514"/>
                  </a:cubicBezTo>
                  <a:cubicBezTo>
                    <a:pt x="648" y="3532"/>
                    <a:pt x="679" y="3542"/>
                    <a:pt x="711" y="3542"/>
                  </a:cubicBezTo>
                  <a:cubicBezTo>
                    <a:pt x="724" y="3542"/>
                    <a:pt x="738" y="3538"/>
                    <a:pt x="752" y="3535"/>
                  </a:cubicBezTo>
                  <a:cubicBezTo>
                    <a:pt x="970" y="3473"/>
                    <a:pt x="1237" y="3441"/>
                    <a:pt x="1498" y="3407"/>
                  </a:cubicBezTo>
                  <a:cubicBezTo>
                    <a:pt x="1768" y="3372"/>
                    <a:pt x="2049" y="3337"/>
                    <a:pt x="2284" y="3268"/>
                  </a:cubicBezTo>
                  <a:cubicBezTo>
                    <a:pt x="2351" y="3250"/>
                    <a:pt x="2396" y="3191"/>
                    <a:pt x="2396" y="3126"/>
                  </a:cubicBezTo>
                  <a:cubicBezTo>
                    <a:pt x="2399" y="2977"/>
                    <a:pt x="2298" y="2481"/>
                    <a:pt x="2138" y="1680"/>
                  </a:cubicBezTo>
                  <a:cubicBezTo>
                    <a:pt x="2034" y="1167"/>
                    <a:pt x="1917" y="585"/>
                    <a:pt x="1914" y="466"/>
                  </a:cubicBezTo>
                  <a:cubicBezTo>
                    <a:pt x="1910" y="380"/>
                    <a:pt x="1906" y="175"/>
                    <a:pt x="1751" y="65"/>
                  </a:cubicBezTo>
                  <a:cubicBezTo>
                    <a:pt x="1669" y="10"/>
                    <a:pt x="1579" y="1"/>
                    <a:pt x="1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9"/>
            <p:cNvSpPr/>
            <p:nvPr/>
          </p:nvSpPr>
          <p:spPr>
            <a:xfrm>
              <a:off x="3566194" y="999971"/>
              <a:ext cx="71991" cy="87808"/>
            </a:xfrm>
            <a:custGeom>
              <a:avLst/>
              <a:gdLst/>
              <a:ahLst/>
              <a:cxnLst/>
              <a:rect l="l" t="t" r="r" b="b"/>
              <a:pathLst>
                <a:path w="1461" h="1782" extrusionOk="0">
                  <a:moveTo>
                    <a:pt x="165" y="1"/>
                  </a:moveTo>
                  <a:cubicBezTo>
                    <a:pt x="158" y="1"/>
                    <a:pt x="150" y="1"/>
                    <a:pt x="142" y="3"/>
                  </a:cubicBezTo>
                  <a:cubicBezTo>
                    <a:pt x="59" y="13"/>
                    <a:pt x="0" y="89"/>
                    <a:pt x="11" y="172"/>
                  </a:cubicBezTo>
                  <a:cubicBezTo>
                    <a:pt x="104" y="866"/>
                    <a:pt x="579" y="1494"/>
                    <a:pt x="1227" y="1767"/>
                  </a:cubicBezTo>
                  <a:cubicBezTo>
                    <a:pt x="1245" y="1778"/>
                    <a:pt x="1266" y="1781"/>
                    <a:pt x="1287" y="1781"/>
                  </a:cubicBezTo>
                  <a:cubicBezTo>
                    <a:pt x="1346" y="1781"/>
                    <a:pt x="1401" y="1746"/>
                    <a:pt x="1425" y="1687"/>
                  </a:cubicBezTo>
                  <a:cubicBezTo>
                    <a:pt x="1460" y="1612"/>
                    <a:pt x="1422" y="1521"/>
                    <a:pt x="1346" y="1490"/>
                  </a:cubicBezTo>
                  <a:cubicBezTo>
                    <a:pt x="795" y="1258"/>
                    <a:pt x="389" y="724"/>
                    <a:pt x="312" y="131"/>
                  </a:cubicBezTo>
                  <a:cubicBezTo>
                    <a:pt x="303" y="55"/>
                    <a:pt x="237" y="1"/>
                    <a:pt x="165" y="1"/>
                  </a:cubicBezTo>
                  <a:close/>
                </a:path>
              </a:pathLst>
            </a:custGeom>
            <a:solidFill>
              <a:srgbClr val="3E1485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9"/>
            <p:cNvSpPr/>
            <p:nvPr/>
          </p:nvSpPr>
          <p:spPr>
            <a:xfrm>
              <a:off x="3540226" y="881709"/>
              <a:ext cx="31832" cy="88202"/>
            </a:xfrm>
            <a:custGeom>
              <a:avLst/>
              <a:gdLst/>
              <a:ahLst/>
              <a:cxnLst/>
              <a:rect l="l" t="t" r="r" b="b"/>
              <a:pathLst>
                <a:path w="646" h="1790" extrusionOk="0">
                  <a:moveTo>
                    <a:pt x="168" y="0"/>
                  </a:moveTo>
                  <a:cubicBezTo>
                    <a:pt x="158" y="0"/>
                    <a:pt x="147" y="2"/>
                    <a:pt x="136" y="4"/>
                  </a:cubicBezTo>
                  <a:cubicBezTo>
                    <a:pt x="53" y="21"/>
                    <a:pt x="1" y="101"/>
                    <a:pt x="18" y="180"/>
                  </a:cubicBezTo>
                  <a:lnTo>
                    <a:pt x="330" y="1668"/>
                  </a:lnTo>
                  <a:cubicBezTo>
                    <a:pt x="344" y="1740"/>
                    <a:pt x="410" y="1789"/>
                    <a:pt x="479" y="1789"/>
                  </a:cubicBezTo>
                  <a:cubicBezTo>
                    <a:pt x="490" y="1789"/>
                    <a:pt x="500" y="1789"/>
                    <a:pt x="511" y="1786"/>
                  </a:cubicBezTo>
                  <a:cubicBezTo>
                    <a:pt x="590" y="1769"/>
                    <a:pt x="645" y="1689"/>
                    <a:pt x="628" y="1609"/>
                  </a:cubicBezTo>
                  <a:lnTo>
                    <a:pt x="316" y="122"/>
                  </a:lnTo>
                  <a:cubicBezTo>
                    <a:pt x="301" y="50"/>
                    <a:pt x="239" y="0"/>
                    <a:pt x="168" y="0"/>
                  </a:cubicBezTo>
                  <a:close/>
                </a:path>
              </a:pathLst>
            </a:custGeom>
            <a:solidFill>
              <a:srgbClr val="3E1485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9"/>
            <p:cNvSpPr/>
            <p:nvPr/>
          </p:nvSpPr>
          <p:spPr>
            <a:xfrm>
              <a:off x="3670068" y="1069154"/>
              <a:ext cx="130037" cy="24243"/>
            </a:xfrm>
            <a:custGeom>
              <a:avLst/>
              <a:gdLst/>
              <a:ahLst/>
              <a:cxnLst/>
              <a:rect l="l" t="t" r="r" b="b"/>
              <a:pathLst>
                <a:path w="2639" h="492" extrusionOk="0">
                  <a:moveTo>
                    <a:pt x="2475" y="1"/>
                  </a:moveTo>
                  <a:cubicBezTo>
                    <a:pt x="2466" y="1"/>
                    <a:pt x="2457" y="1"/>
                    <a:pt x="2448" y="3"/>
                  </a:cubicBezTo>
                  <a:cubicBezTo>
                    <a:pt x="1759" y="126"/>
                    <a:pt x="1058" y="189"/>
                    <a:pt x="359" y="189"/>
                  </a:cubicBezTo>
                  <a:cubicBezTo>
                    <a:pt x="291" y="189"/>
                    <a:pt x="224" y="188"/>
                    <a:pt x="156" y="187"/>
                  </a:cubicBezTo>
                  <a:cubicBezTo>
                    <a:pt x="63" y="187"/>
                    <a:pt x="4" y="253"/>
                    <a:pt x="1" y="336"/>
                  </a:cubicBezTo>
                  <a:cubicBezTo>
                    <a:pt x="1" y="419"/>
                    <a:pt x="66" y="488"/>
                    <a:pt x="150" y="488"/>
                  </a:cubicBezTo>
                  <a:cubicBezTo>
                    <a:pt x="222" y="491"/>
                    <a:pt x="295" y="491"/>
                    <a:pt x="367" y="491"/>
                  </a:cubicBezTo>
                  <a:cubicBezTo>
                    <a:pt x="1082" y="491"/>
                    <a:pt x="1799" y="426"/>
                    <a:pt x="2503" y="301"/>
                  </a:cubicBezTo>
                  <a:cubicBezTo>
                    <a:pt x="2583" y="287"/>
                    <a:pt x="2639" y="208"/>
                    <a:pt x="2625" y="124"/>
                  </a:cubicBezTo>
                  <a:cubicBezTo>
                    <a:pt x="2612" y="50"/>
                    <a:pt x="2547" y="1"/>
                    <a:pt x="2475" y="1"/>
                  </a:cubicBezTo>
                  <a:close/>
                </a:path>
              </a:pathLst>
            </a:custGeom>
            <a:solidFill>
              <a:srgbClr val="3E1485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9"/>
            <p:cNvSpPr/>
            <p:nvPr/>
          </p:nvSpPr>
          <p:spPr>
            <a:xfrm>
              <a:off x="3663070" y="540179"/>
              <a:ext cx="43756" cy="38385"/>
            </a:xfrm>
            <a:custGeom>
              <a:avLst/>
              <a:gdLst/>
              <a:ahLst/>
              <a:cxnLst/>
              <a:rect l="l" t="t" r="r" b="b"/>
              <a:pathLst>
                <a:path w="888" h="779" extrusionOk="0">
                  <a:moveTo>
                    <a:pt x="442" y="0"/>
                  </a:moveTo>
                  <a:cubicBezTo>
                    <a:pt x="378" y="0"/>
                    <a:pt x="315" y="16"/>
                    <a:pt x="260" y="50"/>
                  </a:cubicBezTo>
                  <a:lnTo>
                    <a:pt x="188" y="106"/>
                  </a:lnTo>
                  <a:cubicBezTo>
                    <a:pt x="0" y="296"/>
                    <a:pt x="87" y="670"/>
                    <a:pt x="336" y="760"/>
                  </a:cubicBezTo>
                  <a:cubicBezTo>
                    <a:pt x="372" y="773"/>
                    <a:pt x="409" y="778"/>
                    <a:pt x="445" y="778"/>
                  </a:cubicBezTo>
                  <a:cubicBezTo>
                    <a:pt x="666" y="778"/>
                    <a:pt x="887" y="571"/>
                    <a:pt x="863" y="344"/>
                  </a:cubicBezTo>
                  <a:cubicBezTo>
                    <a:pt x="840" y="145"/>
                    <a:pt x="637" y="0"/>
                    <a:pt x="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9"/>
            <p:cNvSpPr/>
            <p:nvPr/>
          </p:nvSpPr>
          <p:spPr>
            <a:xfrm>
              <a:off x="3806709" y="517118"/>
              <a:ext cx="43608" cy="38435"/>
            </a:xfrm>
            <a:custGeom>
              <a:avLst/>
              <a:gdLst/>
              <a:ahLst/>
              <a:cxnLst/>
              <a:rect l="l" t="t" r="r" b="b"/>
              <a:pathLst>
                <a:path w="885" h="780" extrusionOk="0">
                  <a:moveTo>
                    <a:pt x="442" y="0"/>
                  </a:moveTo>
                  <a:cubicBezTo>
                    <a:pt x="379" y="0"/>
                    <a:pt x="316" y="15"/>
                    <a:pt x="261" y="49"/>
                  </a:cubicBezTo>
                  <a:lnTo>
                    <a:pt x="188" y="108"/>
                  </a:lnTo>
                  <a:cubicBezTo>
                    <a:pt x="1" y="296"/>
                    <a:pt x="84" y="673"/>
                    <a:pt x="337" y="761"/>
                  </a:cubicBezTo>
                  <a:cubicBezTo>
                    <a:pt x="373" y="774"/>
                    <a:pt x="411" y="780"/>
                    <a:pt x="448" y="780"/>
                  </a:cubicBezTo>
                  <a:cubicBezTo>
                    <a:pt x="668" y="780"/>
                    <a:pt x="884" y="572"/>
                    <a:pt x="860" y="345"/>
                  </a:cubicBezTo>
                  <a:cubicBezTo>
                    <a:pt x="839" y="146"/>
                    <a:pt x="637" y="0"/>
                    <a:pt x="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9"/>
            <p:cNvSpPr/>
            <p:nvPr/>
          </p:nvSpPr>
          <p:spPr>
            <a:xfrm>
              <a:off x="3730184" y="533626"/>
              <a:ext cx="51640" cy="42327"/>
            </a:xfrm>
            <a:custGeom>
              <a:avLst/>
              <a:gdLst/>
              <a:ahLst/>
              <a:cxnLst/>
              <a:rect l="l" t="t" r="r" b="b"/>
              <a:pathLst>
                <a:path w="1048" h="859" extrusionOk="0">
                  <a:moveTo>
                    <a:pt x="819" y="1"/>
                  </a:moveTo>
                  <a:cubicBezTo>
                    <a:pt x="806" y="1"/>
                    <a:pt x="794" y="2"/>
                    <a:pt x="781" y="6"/>
                  </a:cubicBezTo>
                  <a:cubicBezTo>
                    <a:pt x="701" y="23"/>
                    <a:pt x="649" y="106"/>
                    <a:pt x="670" y="186"/>
                  </a:cubicBezTo>
                  <a:cubicBezTo>
                    <a:pt x="715" y="377"/>
                    <a:pt x="708" y="505"/>
                    <a:pt x="645" y="543"/>
                  </a:cubicBezTo>
                  <a:cubicBezTo>
                    <a:pt x="632" y="551"/>
                    <a:pt x="616" y="554"/>
                    <a:pt x="599" y="554"/>
                  </a:cubicBezTo>
                  <a:cubicBezTo>
                    <a:pt x="560" y="554"/>
                    <a:pt x="514" y="536"/>
                    <a:pt x="475" y="505"/>
                  </a:cubicBezTo>
                  <a:cubicBezTo>
                    <a:pt x="403" y="442"/>
                    <a:pt x="354" y="346"/>
                    <a:pt x="309" y="249"/>
                  </a:cubicBezTo>
                  <a:cubicBezTo>
                    <a:pt x="281" y="196"/>
                    <a:pt x="227" y="165"/>
                    <a:pt x="170" y="165"/>
                  </a:cubicBezTo>
                  <a:cubicBezTo>
                    <a:pt x="148" y="165"/>
                    <a:pt x="126" y="170"/>
                    <a:pt x="104" y="179"/>
                  </a:cubicBezTo>
                  <a:cubicBezTo>
                    <a:pt x="32" y="218"/>
                    <a:pt x="0" y="308"/>
                    <a:pt x="35" y="384"/>
                  </a:cubicBezTo>
                  <a:cubicBezTo>
                    <a:pt x="91" y="495"/>
                    <a:pt x="160" y="637"/>
                    <a:pt x="282" y="738"/>
                  </a:cubicBezTo>
                  <a:cubicBezTo>
                    <a:pt x="365" y="807"/>
                    <a:pt x="479" y="858"/>
                    <a:pt x="600" y="858"/>
                  </a:cubicBezTo>
                  <a:cubicBezTo>
                    <a:pt x="666" y="858"/>
                    <a:pt x="736" y="842"/>
                    <a:pt x="802" y="803"/>
                  </a:cubicBezTo>
                  <a:cubicBezTo>
                    <a:pt x="992" y="689"/>
                    <a:pt x="1048" y="457"/>
                    <a:pt x="965" y="117"/>
                  </a:cubicBezTo>
                  <a:cubicBezTo>
                    <a:pt x="947" y="47"/>
                    <a:pt x="887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9" name="Google Shape;1609;p29"/>
          <p:cNvGrpSpPr/>
          <p:nvPr/>
        </p:nvGrpSpPr>
        <p:grpSpPr>
          <a:xfrm flipH="1">
            <a:off x="78094" y="2448453"/>
            <a:ext cx="835070" cy="880009"/>
            <a:chOff x="2478473" y="649991"/>
            <a:chExt cx="835070" cy="880009"/>
          </a:xfrm>
        </p:grpSpPr>
        <p:sp>
          <p:nvSpPr>
            <p:cNvPr id="1610" name="Google Shape;1610;p29"/>
            <p:cNvSpPr/>
            <p:nvPr/>
          </p:nvSpPr>
          <p:spPr>
            <a:xfrm rot="2163942">
              <a:off x="2640252" y="731933"/>
              <a:ext cx="511513" cy="716126"/>
            </a:xfrm>
            <a:custGeom>
              <a:avLst/>
              <a:gdLst/>
              <a:ahLst/>
              <a:cxnLst/>
              <a:rect l="l" t="t" r="r" b="b"/>
              <a:pathLst>
                <a:path w="12662" h="17727" extrusionOk="0">
                  <a:moveTo>
                    <a:pt x="7826" y="0"/>
                  </a:moveTo>
                  <a:cubicBezTo>
                    <a:pt x="7321" y="0"/>
                    <a:pt x="7035" y="137"/>
                    <a:pt x="6882" y="209"/>
                  </a:cubicBezTo>
                  <a:cubicBezTo>
                    <a:pt x="6449" y="417"/>
                    <a:pt x="6182" y="722"/>
                    <a:pt x="5897" y="1170"/>
                  </a:cubicBezTo>
                  <a:cubicBezTo>
                    <a:pt x="5721" y="1319"/>
                    <a:pt x="5572" y="1506"/>
                    <a:pt x="5454" y="1717"/>
                  </a:cubicBezTo>
                  <a:cubicBezTo>
                    <a:pt x="5353" y="1898"/>
                    <a:pt x="5284" y="2095"/>
                    <a:pt x="5243" y="2293"/>
                  </a:cubicBezTo>
                  <a:cubicBezTo>
                    <a:pt x="4753" y="3176"/>
                    <a:pt x="4202" y="4231"/>
                    <a:pt x="3963" y="4692"/>
                  </a:cubicBezTo>
                  <a:cubicBezTo>
                    <a:pt x="2865" y="6813"/>
                    <a:pt x="1786" y="9008"/>
                    <a:pt x="756" y="11216"/>
                  </a:cubicBezTo>
                  <a:cubicBezTo>
                    <a:pt x="625" y="11341"/>
                    <a:pt x="507" y="11487"/>
                    <a:pt x="410" y="11650"/>
                  </a:cubicBezTo>
                  <a:cubicBezTo>
                    <a:pt x="146" y="12100"/>
                    <a:pt x="73" y="12610"/>
                    <a:pt x="174" y="13085"/>
                  </a:cubicBezTo>
                  <a:cubicBezTo>
                    <a:pt x="1" y="16049"/>
                    <a:pt x="77" y="16215"/>
                    <a:pt x="268" y="16634"/>
                  </a:cubicBezTo>
                  <a:cubicBezTo>
                    <a:pt x="580" y="17314"/>
                    <a:pt x="1252" y="17727"/>
                    <a:pt x="1966" y="17727"/>
                  </a:cubicBezTo>
                  <a:cubicBezTo>
                    <a:pt x="2143" y="17727"/>
                    <a:pt x="2324" y="17703"/>
                    <a:pt x="2500" y="17650"/>
                  </a:cubicBezTo>
                  <a:cubicBezTo>
                    <a:pt x="3346" y="17397"/>
                    <a:pt x="5222" y="16496"/>
                    <a:pt x="5593" y="16316"/>
                  </a:cubicBezTo>
                  <a:cubicBezTo>
                    <a:pt x="5936" y="16149"/>
                    <a:pt x="6220" y="15879"/>
                    <a:pt x="6407" y="15546"/>
                  </a:cubicBezTo>
                  <a:cubicBezTo>
                    <a:pt x="8414" y="11941"/>
                    <a:pt x="10325" y="8221"/>
                    <a:pt x="12093" y="4494"/>
                  </a:cubicBezTo>
                  <a:cubicBezTo>
                    <a:pt x="12232" y="4196"/>
                    <a:pt x="12662" y="3288"/>
                    <a:pt x="12197" y="2279"/>
                  </a:cubicBezTo>
                  <a:cubicBezTo>
                    <a:pt x="11878" y="1589"/>
                    <a:pt x="11305" y="1259"/>
                    <a:pt x="11087" y="1135"/>
                  </a:cubicBezTo>
                  <a:cubicBezTo>
                    <a:pt x="9508" y="231"/>
                    <a:pt x="8483" y="0"/>
                    <a:pt x="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9"/>
            <p:cNvSpPr/>
            <p:nvPr/>
          </p:nvSpPr>
          <p:spPr>
            <a:xfrm rot="2163942">
              <a:off x="2709175" y="798444"/>
              <a:ext cx="351862" cy="565403"/>
            </a:xfrm>
            <a:custGeom>
              <a:avLst/>
              <a:gdLst/>
              <a:ahLst/>
              <a:cxnLst/>
              <a:rect l="l" t="t" r="r" b="b"/>
              <a:pathLst>
                <a:path w="8710" h="13996" extrusionOk="0">
                  <a:moveTo>
                    <a:pt x="5959" y="0"/>
                  </a:moveTo>
                  <a:cubicBezTo>
                    <a:pt x="5893" y="0"/>
                    <a:pt x="5839" y="9"/>
                    <a:pt x="5801" y="28"/>
                  </a:cubicBezTo>
                  <a:cubicBezTo>
                    <a:pt x="5593" y="125"/>
                    <a:pt x="4196" y="2791"/>
                    <a:pt x="3735" y="3685"/>
                  </a:cubicBezTo>
                  <a:cubicBezTo>
                    <a:pt x="2487" y="6087"/>
                    <a:pt x="1298" y="8521"/>
                    <a:pt x="167" y="10980"/>
                  </a:cubicBezTo>
                  <a:cubicBezTo>
                    <a:pt x="167" y="10980"/>
                    <a:pt x="1" y="13818"/>
                    <a:pt x="80" y="13996"/>
                  </a:cubicBezTo>
                  <a:cubicBezTo>
                    <a:pt x="826" y="13773"/>
                    <a:pt x="2892" y="12775"/>
                    <a:pt x="2892" y="12775"/>
                  </a:cubicBezTo>
                  <a:cubicBezTo>
                    <a:pt x="4885" y="9191"/>
                    <a:pt x="6765" y="5540"/>
                    <a:pt x="8519" y="1831"/>
                  </a:cubicBezTo>
                  <a:cubicBezTo>
                    <a:pt x="8616" y="1629"/>
                    <a:pt x="8709" y="1397"/>
                    <a:pt x="8616" y="1196"/>
                  </a:cubicBezTo>
                  <a:cubicBezTo>
                    <a:pt x="8554" y="1053"/>
                    <a:pt x="8412" y="967"/>
                    <a:pt x="8276" y="891"/>
                  </a:cubicBezTo>
                  <a:cubicBezTo>
                    <a:pt x="7404" y="393"/>
                    <a:pt x="6402" y="0"/>
                    <a:pt x="5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9"/>
            <p:cNvSpPr/>
            <p:nvPr/>
          </p:nvSpPr>
          <p:spPr>
            <a:xfrm rot="2163942">
              <a:off x="3028525" y="923192"/>
              <a:ext cx="123535" cy="72635"/>
            </a:xfrm>
            <a:custGeom>
              <a:avLst/>
              <a:gdLst/>
              <a:ahLst/>
              <a:cxnLst/>
              <a:rect l="l" t="t" r="r" b="b"/>
              <a:pathLst>
                <a:path w="3058" h="1798" extrusionOk="0">
                  <a:moveTo>
                    <a:pt x="173" y="0"/>
                  </a:moveTo>
                  <a:cubicBezTo>
                    <a:pt x="120" y="0"/>
                    <a:pt x="67" y="27"/>
                    <a:pt x="38" y="77"/>
                  </a:cubicBezTo>
                  <a:cubicBezTo>
                    <a:pt x="0" y="154"/>
                    <a:pt x="25" y="244"/>
                    <a:pt x="101" y="285"/>
                  </a:cubicBezTo>
                  <a:lnTo>
                    <a:pt x="2808" y="1776"/>
                  </a:lnTo>
                  <a:cubicBezTo>
                    <a:pt x="2833" y="1790"/>
                    <a:pt x="2857" y="1797"/>
                    <a:pt x="2885" y="1797"/>
                  </a:cubicBezTo>
                  <a:cubicBezTo>
                    <a:pt x="2937" y="1797"/>
                    <a:pt x="2989" y="1769"/>
                    <a:pt x="3016" y="1717"/>
                  </a:cubicBezTo>
                  <a:cubicBezTo>
                    <a:pt x="3058" y="1644"/>
                    <a:pt x="3030" y="1554"/>
                    <a:pt x="2958" y="1512"/>
                  </a:cubicBezTo>
                  <a:lnTo>
                    <a:pt x="246" y="18"/>
                  </a:lnTo>
                  <a:cubicBezTo>
                    <a:pt x="223" y="6"/>
                    <a:pt x="198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9"/>
            <p:cNvSpPr/>
            <p:nvPr/>
          </p:nvSpPr>
          <p:spPr>
            <a:xfrm rot="2163942">
              <a:off x="2624955" y="1127460"/>
              <a:ext cx="120627" cy="75341"/>
            </a:xfrm>
            <a:custGeom>
              <a:avLst/>
              <a:gdLst/>
              <a:ahLst/>
              <a:cxnLst/>
              <a:rect l="l" t="t" r="r" b="b"/>
              <a:pathLst>
                <a:path w="2986" h="1865" extrusionOk="0">
                  <a:moveTo>
                    <a:pt x="171" y="0"/>
                  </a:moveTo>
                  <a:cubicBezTo>
                    <a:pt x="120" y="0"/>
                    <a:pt x="70" y="27"/>
                    <a:pt x="43" y="75"/>
                  </a:cubicBezTo>
                  <a:cubicBezTo>
                    <a:pt x="1" y="148"/>
                    <a:pt x="25" y="242"/>
                    <a:pt x="94" y="283"/>
                  </a:cubicBezTo>
                  <a:lnTo>
                    <a:pt x="2733" y="1843"/>
                  </a:lnTo>
                  <a:cubicBezTo>
                    <a:pt x="2757" y="1857"/>
                    <a:pt x="2784" y="1864"/>
                    <a:pt x="2812" y="1864"/>
                  </a:cubicBezTo>
                  <a:cubicBezTo>
                    <a:pt x="2864" y="1864"/>
                    <a:pt x="2913" y="1836"/>
                    <a:pt x="2941" y="1791"/>
                  </a:cubicBezTo>
                  <a:cubicBezTo>
                    <a:pt x="2985" y="1718"/>
                    <a:pt x="2961" y="1624"/>
                    <a:pt x="2888" y="1583"/>
                  </a:cubicBezTo>
                  <a:lnTo>
                    <a:pt x="251" y="23"/>
                  </a:lnTo>
                  <a:cubicBezTo>
                    <a:pt x="226" y="7"/>
                    <a:pt x="198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9"/>
            <p:cNvSpPr/>
            <p:nvPr/>
          </p:nvSpPr>
          <p:spPr>
            <a:xfrm rot="2163942">
              <a:off x="2798426" y="1073526"/>
              <a:ext cx="47265" cy="42660"/>
            </a:xfrm>
            <a:custGeom>
              <a:avLst/>
              <a:gdLst/>
              <a:ahLst/>
              <a:cxnLst/>
              <a:rect l="l" t="t" r="r" b="b"/>
              <a:pathLst>
                <a:path w="1170" h="1056" extrusionOk="0">
                  <a:moveTo>
                    <a:pt x="585" y="1"/>
                  </a:moveTo>
                  <a:cubicBezTo>
                    <a:pt x="436" y="1"/>
                    <a:pt x="288" y="57"/>
                    <a:pt x="188" y="168"/>
                  </a:cubicBezTo>
                  <a:cubicBezTo>
                    <a:pt x="1" y="376"/>
                    <a:pt x="18" y="737"/>
                    <a:pt x="222" y="924"/>
                  </a:cubicBezTo>
                  <a:cubicBezTo>
                    <a:pt x="320" y="1012"/>
                    <a:pt x="451" y="1056"/>
                    <a:pt x="582" y="1056"/>
                  </a:cubicBezTo>
                  <a:cubicBezTo>
                    <a:pt x="731" y="1056"/>
                    <a:pt x="879" y="1000"/>
                    <a:pt x="978" y="889"/>
                  </a:cubicBezTo>
                  <a:cubicBezTo>
                    <a:pt x="1169" y="681"/>
                    <a:pt x="1152" y="321"/>
                    <a:pt x="944" y="134"/>
                  </a:cubicBezTo>
                  <a:cubicBezTo>
                    <a:pt x="846" y="45"/>
                    <a:pt x="71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9"/>
            <p:cNvSpPr/>
            <p:nvPr/>
          </p:nvSpPr>
          <p:spPr>
            <a:xfrm rot="2163942">
              <a:off x="2941561" y="1004979"/>
              <a:ext cx="47225" cy="42619"/>
            </a:xfrm>
            <a:custGeom>
              <a:avLst/>
              <a:gdLst/>
              <a:ahLst/>
              <a:cxnLst/>
              <a:rect l="l" t="t" r="r" b="b"/>
              <a:pathLst>
                <a:path w="1169" h="1055" extrusionOk="0">
                  <a:moveTo>
                    <a:pt x="588" y="1"/>
                  </a:moveTo>
                  <a:cubicBezTo>
                    <a:pt x="438" y="1"/>
                    <a:pt x="288" y="58"/>
                    <a:pt x="188" y="169"/>
                  </a:cubicBezTo>
                  <a:cubicBezTo>
                    <a:pt x="0" y="374"/>
                    <a:pt x="18" y="734"/>
                    <a:pt x="223" y="924"/>
                  </a:cubicBezTo>
                  <a:cubicBezTo>
                    <a:pt x="319" y="1012"/>
                    <a:pt x="449" y="1055"/>
                    <a:pt x="579" y="1055"/>
                  </a:cubicBezTo>
                  <a:cubicBezTo>
                    <a:pt x="729" y="1055"/>
                    <a:pt x="878" y="998"/>
                    <a:pt x="978" y="887"/>
                  </a:cubicBezTo>
                  <a:cubicBezTo>
                    <a:pt x="1169" y="679"/>
                    <a:pt x="1152" y="321"/>
                    <a:pt x="944" y="131"/>
                  </a:cubicBezTo>
                  <a:cubicBezTo>
                    <a:pt x="847" y="44"/>
                    <a:pt x="718" y="1"/>
                    <a:pt x="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9"/>
            <p:cNvSpPr/>
            <p:nvPr/>
          </p:nvSpPr>
          <p:spPr>
            <a:xfrm rot="2163942">
              <a:off x="2879834" y="1042329"/>
              <a:ext cx="53809" cy="53527"/>
            </a:xfrm>
            <a:custGeom>
              <a:avLst/>
              <a:gdLst/>
              <a:ahLst/>
              <a:cxnLst/>
              <a:rect l="l" t="t" r="r" b="b"/>
              <a:pathLst>
                <a:path w="1332" h="1325" extrusionOk="0">
                  <a:moveTo>
                    <a:pt x="640" y="0"/>
                  </a:moveTo>
                  <a:cubicBezTo>
                    <a:pt x="585" y="0"/>
                    <a:pt x="533" y="30"/>
                    <a:pt x="506" y="84"/>
                  </a:cubicBezTo>
                  <a:cubicBezTo>
                    <a:pt x="469" y="156"/>
                    <a:pt x="496" y="250"/>
                    <a:pt x="573" y="284"/>
                  </a:cubicBezTo>
                  <a:cubicBezTo>
                    <a:pt x="877" y="444"/>
                    <a:pt x="1019" y="586"/>
                    <a:pt x="1016" y="738"/>
                  </a:cubicBezTo>
                  <a:cubicBezTo>
                    <a:pt x="1013" y="874"/>
                    <a:pt x="870" y="985"/>
                    <a:pt x="742" y="1012"/>
                  </a:cubicBezTo>
                  <a:cubicBezTo>
                    <a:pt x="710" y="1018"/>
                    <a:pt x="677" y="1022"/>
                    <a:pt x="642" y="1022"/>
                  </a:cubicBezTo>
                  <a:cubicBezTo>
                    <a:pt x="522" y="1022"/>
                    <a:pt x="387" y="984"/>
                    <a:pt x="240" y="911"/>
                  </a:cubicBezTo>
                  <a:cubicBezTo>
                    <a:pt x="218" y="901"/>
                    <a:pt x="195" y="896"/>
                    <a:pt x="172" y="896"/>
                  </a:cubicBezTo>
                  <a:cubicBezTo>
                    <a:pt x="116" y="896"/>
                    <a:pt x="62" y="927"/>
                    <a:pt x="35" y="981"/>
                  </a:cubicBezTo>
                  <a:cubicBezTo>
                    <a:pt x="0" y="1057"/>
                    <a:pt x="32" y="1148"/>
                    <a:pt x="104" y="1182"/>
                  </a:cubicBezTo>
                  <a:cubicBezTo>
                    <a:pt x="295" y="1276"/>
                    <a:pt x="475" y="1324"/>
                    <a:pt x="638" y="1324"/>
                  </a:cubicBezTo>
                  <a:cubicBezTo>
                    <a:pt x="693" y="1324"/>
                    <a:pt x="749" y="1317"/>
                    <a:pt x="801" y="1307"/>
                  </a:cubicBezTo>
                  <a:cubicBezTo>
                    <a:pt x="1088" y="1248"/>
                    <a:pt x="1311" y="1009"/>
                    <a:pt x="1317" y="745"/>
                  </a:cubicBezTo>
                  <a:cubicBezTo>
                    <a:pt x="1331" y="333"/>
                    <a:pt x="880" y="100"/>
                    <a:pt x="711" y="17"/>
                  </a:cubicBezTo>
                  <a:cubicBezTo>
                    <a:pt x="688" y="6"/>
                    <a:pt x="664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7" name="Google Shape;1617;p29"/>
          <p:cNvGrpSpPr/>
          <p:nvPr/>
        </p:nvGrpSpPr>
        <p:grpSpPr>
          <a:xfrm rot="-607891">
            <a:off x="823954" y="3031623"/>
            <a:ext cx="1088362" cy="1341888"/>
            <a:chOff x="3359752" y="551613"/>
            <a:chExt cx="698475" cy="861125"/>
          </a:xfrm>
        </p:grpSpPr>
        <p:sp>
          <p:nvSpPr>
            <p:cNvPr id="1618" name="Google Shape;1618;p29"/>
            <p:cNvSpPr/>
            <p:nvPr/>
          </p:nvSpPr>
          <p:spPr>
            <a:xfrm>
              <a:off x="3359752" y="551613"/>
              <a:ext cx="698475" cy="861125"/>
            </a:xfrm>
            <a:custGeom>
              <a:avLst/>
              <a:gdLst/>
              <a:ahLst/>
              <a:cxnLst/>
              <a:rect l="l" t="t" r="r" b="b"/>
              <a:pathLst>
                <a:path w="27939" h="34445" extrusionOk="0">
                  <a:moveTo>
                    <a:pt x="15811" y="0"/>
                  </a:moveTo>
                  <a:cubicBezTo>
                    <a:pt x="10806" y="0"/>
                    <a:pt x="7044" y="1559"/>
                    <a:pt x="4327" y="4744"/>
                  </a:cubicBezTo>
                  <a:cubicBezTo>
                    <a:pt x="1272" y="8329"/>
                    <a:pt x="0" y="13927"/>
                    <a:pt x="1077" y="19010"/>
                  </a:cubicBezTo>
                  <a:cubicBezTo>
                    <a:pt x="2152" y="24065"/>
                    <a:pt x="5869" y="28259"/>
                    <a:pt x="10542" y="29694"/>
                  </a:cubicBezTo>
                  <a:cubicBezTo>
                    <a:pt x="11239" y="29910"/>
                    <a:pt x="12009" y="30051"/>
                    <a:pt x="12775" y="30145"/>
                  </a:cubicBezTo>
                  <a:cubicBezTo>
                    <a:pt x="12431" y="30329"/>
                    <a:pt x="12089" y="30537"/>
                    <a:pt x="11769" y="30779"/>
                  </a:cubicBezTo>
                  <a:cubicBezTo>
                    <a:pt x="11087" y="31293"/>
                    <a:pt x="10802" y="32187"/>
                    <a:pt x="11062" y="33002"/>
                  </a:cubicBezTo>
                  <a:cubicBezTo>
                    <a:pt x="11322" y="33816"/>
                    <a:pt x="12071" y="34378"/>
                    <a:pt x="12924" y="34403"/>
                  </a:cubicBezTo>
                  <a:cubicBezTo>
                    <a:pt x="13853" y="34430"/>
                    <a:pt x="14793" y="34444"/>
                    <a:pt x="15718" y="34444"/>
                  </a:cubicBezTo>
                  <a:cubicBezTo>
                    <a:pt x="18318" y="34444"/>
                    <a:pt x="20783" y="34336"/>
                    <a:pt x="23043" y="34125"/>
                  </a:cubicBezTo>
                  <a:cubicBezTo>
                    <a:pt x="23927" y="34045"/>
                    <a:pt x="24645" y="33404"/>
                    <a:pt x="24828" y="32537"/>
                  </a:cubicBezTo>
                  <a:cubicBezTo>
                    <a:pt x="25012" y="31670"/>
                    <a:pt x="24617" y="30797"/>
                    <a:pt x="23848" y="30360"/>
                  </a:cubicBezTo>
                  <a:lnTo>
                    <a:pt x="22724" y="29729"/>
                  </a:lnTo>
                  <a:cubicBezTo>
                    <a:pt x="22374" y="29531"/>
                    <a:pt x="22028" y="29331"/>
                    <a:pt x="21716" y="29126"/>
                  </a:cubicBezTo>
                  <a:cubicBezTo>
                    <a:pt x="21747" y="29084"/>
                    <a:pt x="21778" y="29039"/>
                    <a:pt x="21809" y="28994"/>
                  </a:cubicBezTo>
                  <a:cubicBezTo>
                    <a:pt x="22104" y="28526"/>
                    <a:pt x="22194" y="27950"/>
                    <a:pt x="22059" y="27417"/>
                  </a:cubicBezTo>
                  <a:lnTo>
                    <a:pt x="21649" y="25812"/>
                  </a:lnTo>
                  <a:cubicBezTo>
                    <a:pt x="21591" y="25579"/>
                    <a:pt x="21494" y="25364"/>
                    <a:pt x="21366" y="25177"/>
                  </a:cubicBezTo>
                  <a:cubicBezTo>
                    <a:pt x="23012" y="24335"/>
                    <a:pt x="24472" y="23145"/>
                    <a:pt x="25581" y="21689"/>
                  </a:cubicBezTo>
                  <a:cubicBezTo>
                    <a:pt x="25785" y="21419"/>
                    <a:pt x="25969" y="21169"/>
                    <a:pt x="26132" y="20934"/>
                  </a:cubicBezTo>
                  <a:cubicBezTo>
                    <a:pt x="26156" y="20906"/>
                    <a:pt x="26181" y="20878"/>
                    <a:pt x="26201" y="20851"/>
                  </a:cubicBezTo>
                  <a:cubicBezTo>
                    <a:pt x="26652" y="20244"/>
                    <a:pt x="27027" y="19572"/>
                    <a:pt x="27307" y="18850"/>
                  </a:cubicBezTo>
                  <a:cubicBezTo>
                    <a:pt x="27515" y="18345"/>
                    <a:pt x="27661" y="17866"/>
                    <a:pt x="27751" y="17388"/>
                  </a:cubicBezTo>
                  <a:cubicBezTo>
                    <a:pt x="27810" y="17072"/>
                    <a:pt x="27855" y="16739"/>
                    <a:pt x="27879" y="16396"/>
                  </a:cubicBezTo>
                  <a:cubicBezTo>
                    <a:pt x="27914" y="16056"/>
                    <a:pt x="27931" y="15765"/>
                    <a:pt x="27935" y="15477"/>
                  </a:cubicBezTo>
                  <a:cubicBezTo>
                    <a:pt x="27939" y="15020"/>
                    <a:pt x="27897" y="14676"/>
                    <a:pt x="27855" y="14343"/>
                  </a:cubicBezTo>
                  <a:lnTo>
                    <a:pt x="27831" y="14153"/>
                  </a:lnTo>
                  <a:cubicBezTo>
                    <a:pt x="27751" y="13494"/>
                    <a:pt x="27553" y="12732"/>
                    <a:pt x="27224" y="11823"/>
                  </a:cubicBezTo>
                  <a:cubicBezTo>
                    <a:pt x="26988" y="11172"/>
                    <a:pt x="26631" y="10464"/>
                    <a:pt x="26593" y="10385"/>
                  </a:cubicBezTo>
                  <a:cubicBezTo>
                    <a:pt x="26569" y="10336"/>
                    <a:pt x="26542" y="10291"/>
                    <a:pt x="26513" y="10246"/>
                  </a:cubicBezTo>
                  <a:cubicBezTo>
                    <a:pt x="26382" y="9993"/>
                    <a:pt x="26243" y="9743"/>
                    <a:pt x="26094" y="9500"/>
                  </a:cubicBezTo>
                  <a:cubicBezTo>
                    <a:pt x="25660" y="8696"/>
                    <a:pt x="24977" y="7854"/>
                    <a:pt x="24516" y="7368"/>
                  </a:cubicBezTo>
                  <a:cubicBezTo>
                    <a:pt x="24444" y="7289"/>
                    <a:pt x="24364" y="7202"/>
                    <a:pt x="24281" y="7108"/>
                  </a:cubicBezTo>
                  <a:cubicBezTo>
                    <a:pt x="23958" y="6754"/>
                    <a:pt x="23591" y="6353"/>
                    <a:pt x="23175" y="6037"/>
                  </a:cubicBezTo>
                  <a:lnTo>
                    <a:pt x="22988" y="5895"/>
                  </a:lnTo>
                  <a:cubicBezTo>
                    <a:pt x="22433" y="5476"/>
                    <a:pt x="22065" y="5199"/>
                    <a:pt x="21417" y="4841"/>
                  </a:cubicBezTo>
                  <a:cubicBezTo>
                    <a:pt x="20915" y="4564"/>
                    <a:pt x="20409" y="4335"/>
                    <a:pt x="19913" y="4158"/>
                  </a:cubicBezTo>
                  <a:cubicBezTo>
                    <a:pt x="19573" y="4026"/>
                    <a:pt x="19230" y="3909"/>
                    <a:pt x="18879" y="3805"/>
                  </a:cubicBezTo>
                  <a:cubicBezTo>
                    <a:pt x="18900" y="3666"/>
                    <a:pt x="18904" y="3524"/>
                    <a:pt x="18894" y="3381"/>
                  </a:cubicBezTo>
                  <a:lnTo>
                    <a:pt x="18790" y="1895"/>
                  </a:lnTo>
                  <a:cubicBezTo>
                    <a:pt x="18716" y="868"/>
                    <a:pt x="17889" y="64"/>
                    <a:pt x="16862" y="22"/>
                  </a:cubicBezTo>
                  <a:cubicBezTo>
                    <a:pt x="16506" y="8"/>
                    <a:pt x="16156" y="0"/>
                    <a:pt x="158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9" name="Google Shape;1619;p29"/>
            <p:cNvGrpSpPr/>
            <p:nvPr/>
          </p:nvGrpSpPr>
          <p:grpSpPr>
            <a:xfrm>
              <a:off x="3400018" y="609863"/>
              <a:ext cx="617975" cy="767925"/>
              <a:chOff x="3835368" y="1217200"/>
              <a:chExt cx="617975" cy="767925"/>
            </a:xfrm>
          </p:grpSpPr>
          <p:sp>
            <p:nvSpPr>
              <p:cNvPr id="1620" name="Google Shape;1620;p29"/>
              <p:cNvSpPr/>
              <p:nvPr/>
            </p:nvSpPr>
            <p:spPr>
              <a:xfrm>
                <a:off x="3922818" y="1300425"/>
                <a:ext cx="530525" cy="488425"/>
              </a:xfrm>
              <a:custGeom>
                <a:avLst/>
                <a:gdLst/>
                <a:ahLst/>
                <a:cxnLst/>
                <a:rect l="l" t="t" r="r" b="b"/>
                <a:pathLst>
                  <a:path w="21221" h="19537" extrusionOk="0">
                    <a:moveTo>
                      <a:pt x="10114" y="1"/>
                    </a:moveTo>
                    <a:cubicBezTo>
                      <a:pt x="6887" y="1"/>
                      <a:pt x="3748" y="1572"/>
                      <a:pt x="2045" y="4642"/>
                    </a:cubicBezTo>
                    <a:cubicBezTo>
                      <a:pt x="613" y="7222"/>
                      <a:pt x="0" y="11021"/>
                      <a:pt x="1133" y="13815"/>
                    </a:cubicBezTo>
                    <a:cubicBezTo>
                      <a:pt x="2517" y="17223"/>
                      <a:pt x="6441" y="19497"/>
                      <a:pt x="10029" y="19536"/>
                    </a:cubicBezTo>
                    <a:cubicBezTo>
                      <a:pt x="10069" y="19536"/>
                      <a:pt x="10108" y="19536"/>
                      <a:pt x="10147" y="19536"/>
                    </a:cubicBezTo>
                    <a:cubicBezTo>
                      <a:pt x="13402" y="19536"/>
                      <a:pt x="16671" y="17975"/>
                      <a:pt x="18662" y="15369"/>
                    </a:cubicBezTo>
                    <a:cubicBezTo>
                      <a:pt x="19470" y="14308"/>
                      <a:pt x="20236" y="13160"/>
                      <a:pt x="20481" y="11854"/>
                    </a:cubicBezTo>
                    <a:cubicBezTo>
                      <a:pt x="21220" y="7915"/>
                      <a:pt x="18679" y="3505"/>
                      <a:pt x="15364" y="1481"/>
                    </a:cubicBezTo>
                    <a:cubicBezTo>
                      <a:pt x="13743" y="490"/>
                      <a:pt x="11915" y="1"/>
                      <a:pt x="10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9"/>
              <p:cNvSpPr/>
              <p:nvPr/>
            </p:nvSpPr>
            <p:spPr>
              <a:xfrm>
                <a:off x="4123643" y="1495250"/>
                <a:ext cx="37000" cy="264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057" extrusionOk="0">
                    <a:moveTo>
                      <a:pt x="773" y="1"/>
                    </a:moveTo>
                    <a:cubicBezTo>
                      <a:pt x="363" y="1"/>
                      <a:pt x="0" y="497"/>
                      <a:pt x="350" y="878"/>
                    </a:cubicBezTo>
                    <a:cubicBezTo>
                      <a:pt x="467" y="1004"/>
                      <a:pt x="594" y="1057"/>
                      <a:pt x="717" y="1057"/>
                    </a:cubicBezTo>
                    <a:cubicBezTo>
                      <a:pt x="765" y="1057"/>
                      <a:pt x="813" y="1048"/>
                      <a:pt x="859" y="1034"/>
                    </a:cubicBezTo>
                    <a:cubicBezTo>
                      <a:pt x="1230" y="915"/>
                      <a:pt x="1480" y="365"/>
                      <a:pt x="1057" y="88"/>
                    </a:cubicBezTo>
                    <a:cubicBezTo>
                      <a:pt x="965" y="27"/>
                      <a:pt x="868" y="1"/>
                      <a:pt x="7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9"/>
              <p:cNvSpPr/>
              <p:nvPr/>
            </p:nvSpPr>
            <p:spPr>
              <a:xfrm>
                <a:off x="4233493" y="1491225"/>
                <a:ext cx="30975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081" extrusionOk="0">
                    <a:moveTo>
                      <a:pt x="693" y="0"/>
                    </a:moveTo>
                    <a:cubicBezTo>
                      <a:pt x="595" y="0"/>
                      <a:pt x="492" y="34"/>
                      <a:pt x="393" y="113"/>
                    </a:cubicBezTo>
                    <a:cubicBezTo>
                      <a:pt x="1" y="428"/>
                      <a:pt x="255" y="1081"/>
                      <a:pt x="705" y="1081"/>
                    </a:cubicBezTo>
                    <a:cubicBezTo>
                      <a:pt x="776" y="1081"/>
                      <a:pt x="852" y="1065"/>
                      <a:pt x="930" y="1028"/>
                    </a:cubicBezTo>
                    <a:cubicBezTo>
                      <a:pt x="1148" y="928"/>
                      <a:pt x="1236" y="761"/>
                      <a:pt x="1236" y="591"/>
                    </a:cubicBezTo>
                    <a:cubicBezTo>
                      <a:pt x="1238" y="300"/>
                      <a:pt x="986" y="0"/>
                      <a:pt x="6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9"/>
              <p:cNvSpPr/>
              <p:nvPr/>
            </p:nvSpPr>
            <p:spPr>
              <a:xfrm>
                <a:off x="4176393" y="1500325"/>
                <a:ext cx="41550" cy="3117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247" extrusionOk="0">
                    <a:moveTo>
                      <a:pt x="1401" y="0"/>
                    </a:moveTo>
                    <a:cubicBezTo>
                      <a:pt x="1388" y="0"/>
                      <a:pt x="1376" y="2"/>
                      <a:pt x="1363" y="5"/>
                    </a:cubicBezTo>
                    <a:cubicBezTo>
                      <a:pt x="1287" y="30"/>
                      <a:pt x="1242" y="109"/>
                      <a:pt x="1263" y="186"/>
                    </a:cubicBezTo>
                    <a:cubicBezTo>
                      <a:pt x="1297" y="301"/>
                      <a:pt x="1387" y="696"/>
                      <a:pt x="1173" y="879"/>
                    </a:cubicBezTo>
                    <a:cubicBezTo>
                      <a:pt x="1108" y="934"/>
                      <a:pt x="1024" y="958"/>
                      <a:pt x="938" y="958"/>
                    </a:cubicBezTo>
                    <a:cubicBezTo>
                      <a:pt x="813" y="958"/>
                      <a:pt x="682" y="907"/>
                      <a:pt x="594" y="827"/>
                    </a:cubicBezTo>
                    <a:cubicBezTo>
                      <a:pt x="396" y="654"/>
                      <a:pt x="323" y="373"/>
                      <a:pt x="299" y="168"/>
                    </a:cubicBezTo>
                    <a:cubicBezTo>
                      <a:pt x="289" y="98"/>
                      <a:pt x="226" y="42"/>
                      <a:pt x="154" y="42"/>
                    </a:cubicBezTo>
                    <a:cubicBezTo>
                      <a:pt x="148" y="42"/>
                      <a:pt x="142" y="43"/>
                      <a:pt x="136" y="44"/>
                    </a:cubicBezTo>
                    <a:cubicBezTo>
                      <a:pt x="59" y="54"/>
                      <a:pt x="0" y="127"/>
                      <a:pt x="11" y="207"/>
                    </a:cubicBezTo>
                    <a:cubicBezTo>
                      <a:pt x="56" y="571"/>
                      <a:pt x="192" y="862"/>
                      <a:pt x="400" y="1045"/>
                    </a:cubicBezTo>
                    <a:cubicBezTo>
                      <a:pt x="541" y="1167"/>
                      <a:pt x="743" y="1247"/>
                      <a:pt x="941" y="1247"/>
                    </a:cubicBezTo>
                    <a:cubicBezTo>
                      <a:pt x="1089" y="1247"/>
                      <a:pt x="1238" y="1202"/>
                      <a:pt x="1360" y="1098"/>
                    </a:cubicBezTo>
                    <a:cubicBezTo>
                      <a:pt x="1595" y="896"/>
                      <a:pt x="1661" y="533"/>
                      <a:pt x="1544" y="106"/>
                    </a:cubicBezTo>
                    <a:cubicBezTo>
                      <a:pt x="1523" y="43"/>
                      <a:pt x="1464" y="0"/>
                      <a:pt x="14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9"/>
              <p:cNvSpPr/>
              <p:nvPr/>
            </p:nvSpPr>
            <p:spPr>
              <a:xfrm>
                <a:off x="4081743" y="1580000"/>
                <a:ext cx="162200" cy="203975"/>
              </a:xfrm>
              <a:custGeom>
                <a:avLst/>
                <a:gdLst/>
                <a:ahLst/>
                <a:cxnLst/>
                <a:rect l="l" t="t" r="r" b="b"/>
                <a:pathLst>
                  <a:path w="6488" h="8159" extrusionOk="0">
                    <a:moveTo>
                      <a:pt x="715" y="1"/>
                    </a:moveTo>
                    <a:cubicBezTo>
                      <a:pt x="98" y="431"/>
                      <a:pt x="1" y="1191"/>
                      <a:pt x="229" y="1839"/>
                    </a:cubicBezTo>
                    <a:cubicBezTo>
                      <a:pt x="458" y="2490"/>
                      <a:pt x="923" y="2597"/>
                      <a:pt x="972" y="3277"/>
                    </a:cubicBezTo>
                    <a:cubicBezTo>
                      <a:pt x="986" y="3485"/>
                      <a:pt x="968" y="3700"/>
                      <a:pt x="1061" y="3890"/>
                    </a:cubicBezTo>
                    <a:cubicBezTo>
                      <a:pt x="1159" y="4098"/>
                      <a:pt x="1370" y="4244"/>
                      <a:pt x="1561" y="4394"/>
                    </a:cubicBezTo>
                    <a:cubicBezTo>
                      <a:pt x="2071" y="4796"/>
                      <a:pt x="2816" y="5527"/>
                      <a:pt x="3097" y="6075"/>
                    </a:cubicBezTo>
                    <a:cubicBezTo>
                      <a:pt x="3277" y="6432"/>
                      <a:pt x="3506" y="7514"/>
                      <a:pt x="3766" y="7833"/>
                    </a:cubicBezTo>
                    <a:cubicBezTo>
                      <a:pt x="3927" y="8030"/>
                      <a:pt x="4097" y="8158"/>
                      <a:pt x="4280" y="8158"/>
                    </a:cubicBezTo>
                    <a:cubicBezTo>
                      <a:pt x="4393" y="8158"/>
                      <a:pt x="4510" y="8110"/>
                      <a:pt x="4633" y="7999"/>
                    </a:cubicBezTo>
                    <a:cubicBezTo>
                      <a:pt x="4716" y="7444"/>
                      <a:pt x="4543" y="6581"/>
                      <a:pt x="4626" y="6023"/>
                    </a:cubicBezTo>
                    <a:cubicBezTo>
                      <a:pt x="4671" y="5718"/>
                      <a:pt x="4650" y="4639"/>
                      <a:pt x="4761" y="4348"/>
                    </a:cubicBezTo>
                    <a:cubicBezTo>
                      <a:pt x="4969" y="3801"/>
                      <a:pt x="5392" y="3333"/>
                      <a:pt x="5687" y="2816"/>
                    </a:cubicBezTo>
                    <a:cubicBezTo>
                      <a:pt x="5985" y="2300"/>
                      <a:pt x="6487" y="2300"/>
                      <a:pt x="6154" y="1807"/>
                    </a:cubicBezTo>
                    <a:cubicBezTo>
                      <a:pt x="5978" y="1547"/>
                      <a:pt x="5687" y="1353"/>
                      <a:pt x="5538" y="1082"/>
                    </a:cubicBezTo>
                    <a:cubicBezTo>
                      <a:pt x="5434" y="895"/>
                      <a:pt x="5405" y="677"/>
                      <a:pt x="5263" y="507"/>
                    </a:cubicBezTo>
                    <a:cubicBezTo>
                      <a:pt x="5042" y="244"/>
                      <a:pt x="4618" y="188"/>
                      <a:pt x="4241" y="157"/>
                    </a:cubicBezTo>
                    <a:cubicBezTo>
                      <a:pt x="3069" y="60"/>
                      <a:pt x="1893" y="8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9"/>
              <p:cNvSpPr/>
              <p:nvPr/>
            </p:nvSpPr>
            <p:spPr>
              <a:xfrm>
                <a:off x="3959893" y="1303800"/>
                <a:ext cx="201625" cy="339950"/>
              </a:xfrm>
              <a:custGeom>
                <a:avLst/>
                <a:gdLst/>
                <a:ahLst/>
                <a:cxnLst/>
                <a:rect l="l" t="t" r="r" b="b"/>
                <a:pathLst>
                  <a:path w="8065" h="13598" extrusionOk="0">
                    <a:moveTo>
                      <a:pt x="7021" y="0"/>
                    </a:moveTo>
                    <a:cubicBezTo>
                      <a:pt x="6903" y="0"/>
                      <a:pt x="5759" y="34"/>
                      <a:pt x="3523" y="1293"/>
                    </a:cubicBezTo>
                    <a:cubicBezTo>
                      <a:pt x="548" y="2968"/>
                      <a:pt x="1" y="5703"/>
                      <a:pt x="1" y="5703"/>
                    </a:cubicBezTo>
                    <a:cubicBezTo>
                      <a:pt x="1" y="5703"/>
                      <a:pt x="18" y="5745"/>
                      <a:pt x="28" y="5765"/>
                    </a:cubicBezTo>
                    <a:cubicBezTo>
                      <a:pt x="81" y="5880"/>
                      <a:pt x="150" y="5988"/>
                      <a:pt x="233" y="6088"/>
                    </a:cubicBezTo>
                    <a:cubicBezTo>
                      <a:pt x="611" y="6546"/>
                      <a:pt x="1249" y="6775"/>
                      <a:pt x="1540" y="7295"/>
                    </a:cubicBezTo>
                    <a:cubicBezTo>
                      <a:pt x="2913" y="9749"/>
                      <a:pt x="4396" y="11514"/>
                      <a:pt x="6338" y="13597"/>
                    </a:cubicBezTo>
                    <a:lnTo>
                      <a:pt x="6341" y="12442"/>
                    </a:lnTo>
                    <a:cubicBezTo>
                      <a:pt x="5804" y="11836"/>
                      <a:pt x="5267" y="11229"/>
                      <a:pt x="4729" y="10623"/>
                    </a:cubicBezTo>
                    <a:cubicBezTo>
                      <a:pt x="4362" y="10207"/>
                      <a:pt x="3367" y="8786"/>
                      <a:pt x="3908" y="8144"/>
                    </a:cubicBezTo>
                    <a:cubicBezTo>
                      <a:pt x="4005" y="8029"/>
                      <a:pt x="4105" y="7982"/>
                      <a:pt x="4204" y="7982"/>
                    </a:cubicBezTo>
                    <a:cubicBezTo>
                      <a:pt x="4518" y="7982"/>
                      <a:pt x="4820" y="8455"/>
                      <a:pt x="4962" y="8706"/>
                    </a:cubicBezTo>
                    <a:cubicBezTo>
                      <a:pt x="5010" y="8789"/>
                      <a:pt x="5084" y="8890"/>
                      <a:pt x="5173" y="8890"/>
                    </a:cubicBezTo>
                    <a:cubicBezTo>
                      <a:pt x="5187" y="8890"/>
                      <a:pt x="5201" y="8887"/>
                      <a:pt x="5215" y="8882"/>
                    </a:cubicBezTo>
                    <a:cubicBezTo>
                      <a:pt x="5284" y="8861"/>
                      <a:pt x="5316" y="8781"/>
                      <a:pt x="5336" y="8709"/>
                    </a:cubicBezTo>
                    <a:cubicBezTo>
                      <a:pt x="5596" y="7679"/>
                      <a:pt x="4497" y="6373"/>
                      <a:pt x="5346" y="5453"/>
                    </a:cubicBezTo>
                    <a:cubicBezTo>
                      <a:pt x="5703" y="5066"/>
                      <a:pt x="6335" y="5155"/>
                      <a:pt x="6830" y="4982"/>
                    </a:cubicBezTo>
                    <a:cubicBezTo>
                      <a:pt x="7433" y="4767"/>
                      <a:pt x="7822" y="4154"/>
                      <a:pt x="7943" y="3526"/>
                    </a:cubicBezTo>
                    <a:cubicBezTo>
                      <a:pt x="8065" y="2899"/>
                      <a:pt x="7967" y="2254"/>
                      <a:pt x="7867" y="1623"/>
                    </a:cubicBezTo>
                    <a:cubicBezTo>
                      <a:pt x="7787" y="1106"/>
                      <a:pt x="7683" y="552"/>
                      <a:pt x="7305" y="195"/>
                    </a:cubicBezTo>
                    <a:cubicBezTo>
                      <a:pt x="7239" y="133"/>
                      <a:pt x="7167" y="80"/>
                      <a:pt x="7090" y="35"/>
                    </a:cubicBezTo>
                    <a:cubicBezTo>
                      <a:pt x="7070" y="24"/>
                      <a:pt x="7031" y="0"/>
                      <a:pt x="7031" y="0"/>
                    </a:cubicBezTo>
                    <a:cubicBezTo>
                      <a:pt x="7031" y="0"/>
                      <a:pt x="7028" y="0"/>
                      <a:pt x="7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9"/>
              <p:cNvSpPr/>
              <p:nvPr/>
            </p:nvSpPr>
            <p:spPr>
              <a:xfrm>
                <a:off x="3960493" y="1448200"/>
                <a:ext cx="50900" cy="79075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3163" extrusionOk="0">
                    <a:moveTo>
                      <a:pt x="1990" y="820"/>
                    </a:moveTo>
                    <a:lnTo>
                      <a:pt x="2036" y="839"/>
                    </a:lnTo>
                    <a:cubicBezTo>
                      <a:pt x="2021" y="831"/>
                      <a:pt x="2005" y="825"/>
                      <a:pt x="1990" y="820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396" y="360"/>
                      <a:pt x="517" y="925"/>
                      <a:pt x="570" y="1456"/>
                    </a:cubicBezTo>
                    <a:cubicBezTo>
                      <a:pt x="618" y="1986"/>
                      <a:pt x="628" y="2538"/>
                      <a:pt x="868" y="3016"/>
                    </a:cubicBezTo>
                    <a:cubicBezTo>
                      <a:pt x="892" y="3065"/>
                      <a:pt x="923" y="3114"/>
                      <a:pt x="972" y="3141"/>
                    </a:cubicBezTo>
                    <a:cubicBezTo>
                      <a:pt x="996" y="3156"/>
                      <a:pt x="1022" y="3162"/>
                      <a:pt x="1048" y="3162"/>
                    </a:cubicBezTo>
                    <a:cubicBezTo>
                      <a:pt x="1151" y="3162"/>
                      <a:pt x="1255" y="3061"/>
                      <a:pt x="1294" y="2954"/>
                    </a:cubicBezTo>
                    <a:cubicBezTo>
                      <a:pt x="1409" y="2656"/>
                      <a:pt x="1270" y="2323"/>
                      <a:pt x="1256" y="2004"/>
                    </a:cubicBezTo>
                    <a:cubicBezTo>
                      <a:pt x="1245" y="1778"/>
                      <a:pt x="1298" y="1549"/>
                      <a:pt x="1370" y="1335"/>
                    </a:cubicBezTo>
                    <a:cubicBezTo>
                      <a:pt x="1419" y="1186"/>
                      <a:pt x="1485" y="1037"/>
                      <a:pt x="1599" y="930"/>
                    </a:cubicBezTo>
                    <a:cubicBezTo>
                      <a:pt x="1680" y="855"/>
                      <a:pt x="1791" y="806"/>
                      <a:pt x="1897" y="806"/>
                    </a:cubicBezTo>
                    <a:cubicBezTo>
                      <a:pt x="1928" y="806"/>
                      <a:pt x="1960" y="810"/>
                      <a:pt x="1990" y="820"/>
                    </a:cubicBezTo>
                    <a:lnTo>
                      <a:pt x="1990" y="82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9"/>
              <p:cNvSpPr/>
              <p:nvPr/>
            </p:nvSpPr>
            <p:spPr>
              <a:xfrm>
                <a:off x="4003318" y="1485325"/>
                <a:ext cx="76125" cy="10885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4354" extrusionOk="0">
                    <a:moveTo>
                      <a:pt x="410" y="1"/>
                    </a:moveTo>
                    <a:cubicBezTo>
                      <a:pt x="274" y="1"/>
                      <a:pt x="133" y="32"/>
                      <a:pt x="1" y="89"/>
                    </a:cubicBezTo>
                    <a:cubicBezTo>
                      <a:pt x="441" y="571"/>
                      <a:pt x="708" y="1205"/>
                      <a:pt x="753" y="1857"/>
                    </a:cubicBezTo>
                    <a:cubicBezTo>
                      <a:pt x="781" y="2263"/>
                      <a:pt x="732" y="2710"/>
                      <a:pt x="971" y="3043"/>
                    </a:cubicBezTo>
                    <a:cubicBezTo>
                      <a:pt x="1283" y="3476"/>
                      <a:pt x="1915" y="3497"/>
                      <a:pt x="2379" y="3760"/>
                    </a:cubicBezTo>
                    <a:cubicBezTo>
                      <a:pt x="2638" y="3906"/>
                      <a:pt x="2843" y="4131"/>
                      <a:pt x="3044" y="4354"/>
                    </a:cubicBezTo>
                    <a:cubicBezTo>
                      <a:pt x="2809" y="3618"/>
                      <a:pt x="2341" y="3026"/>
                      <a:pt x="1977" y="2349"/>
                    </a:cubicBezTo>
                    <a:cubicBezTo>
                      <a:pt x="1616" y="1677"/>
                      <a:pt x="1401" y="928"/>
                      <a:pt x="982" y="290"/>
                    </a:cubicBezTo>
                    <a:cubicBezTo>
                      <a:pt x="850" y="88"/>
                      <a:pt x="637" y="1"/>
                      <a:pt x="4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9"/>
              <p:cNvSpPr/>
              <p:nvPr/>
            </p:nvSpPr>
            <p:spPr>
              <a:xfrm>
                <a:off x="4328743" y="1450725"/>
                <a:ext cx="110025" cy="213225"/>
              </a:xfrm>
              <a:custGeom>
                <a:avLst/>
                <a:gdLst/>
                <a:ahLst/>
                <a:cxnLst/>
                <a:rect l="l" t="t" r="r" b="b"/>
                <a:pathLst>
                  <a:path w="4401" h="8529" extrusionOk="0">
                    <a:moveTo>
                      <a:pt x="2888" y="1"/>
                    </a:moveTo>
                    <a:cubicBezTo>
                      <a:pt x="2263" y="1"/>
                      <a:pt x="1090" y="117"/>
                      <a:pt x="729" y="523"/>
                    </a:cubicBezTo>
                    <a:cubicBezTo>
                      <a:pt x="341" y="963"/>
                      <a:pt x="95" y="1532"/>
                      <a:pt x="43" y="2118"/>
                    </a:cubicBezTo>
                    <a:cubicBezTo>
                      <a:pt x="1" y="2565"/>
                      <a:pt x="71" y="3019"/>
                      <a:pt x="140" y="3463"/>
                    </a:cubicBezTo>
                    <a:cubicBezTo>
                      <a:pt x="178" y="3712"/>
                      <a:pt x="220" y="3969"/>
                      <a:pt x="351" y="4184"/>
                    </a:cubicBezTo>
                    <a:cubicBezTo>
                      <a:pt x="469" y="4385"/>
                      <a:pt x="681" y="4545"/>
                      <a:pt x="908" y="4545"/>
                    </a:cubicBezTo>
                    <a:cubicBezTo>
                      <a:pt x="928" y="4545"/>
                      <a:pt x="948" y="4544"/>
                      <a:pt x="969" y="4541"/>
                    </a:cubicBezTo>
                    <a:cubicBezTo>
                      <a:pt x="1340" y="4496"/>
                      <a:pt x="1682" y="4181"/>
                      <a:pt x="2057" y="4160"/>
                    </a:cubicBezTo>
                    <a:cubicBezTo>
                      <a:pt x="2063" y="4160"/>
                      <a:pt x="2068" y="4160"/>
                      <a:pt x="2074" y="4160"/>
                    </a:cubicBezTo>
                    <a:cubicBezTo>
                      <a:pt x="2213" y="4160"/>
                      <a:pt x="2339" y="4247"/>
                      <a:pt x="2439" y="4347"/>
                    </a:cubicBezTo>
                    <a:cubicBezTo>
                      <a:pt x="2767" y="4683"/>
                      <a:pt x="2837" y="5103"/>
                      <a:pt x="2927" y="5543"/>
                    </a:cubicBezTo>
                    <a:cubicBezTo>
                      <a:pt x="3038" y="6080"/>
                      <a:pt x="2900" y="6362"/>
                      <a:pt x="2809" y="6885"/>
                    </a:cubicBezTo>
                    <a:cubicBezTo>
                      <a:pt x="2719" y="7418"/>
                      <a:pt x="2785" y="8046"/>
                      <a:pt x="3034" y="8528"/>
                    </a:cubicBezTo>
                    <a:cubicBezTo>
                      <a:pt x="3957" y="7293"/>
                      <a:pt x="4380" y="5842"/>
                      <a:pt x="4397" y="4253"/>
                    </a:cubicBezTo>
                    <a:cubicBezTo>
                      <a:pt x="4401" y="3851"/>
                      <a:pt x="4352" y="3570"/>
                      <a:pt x="4303" y="3172"/>
                    </a:cubicBezTo>
                    <a:cubicBezTo>
                      <a:pt x="4228" y="2534"/>
                      <a:pt x="4002" y="1816"/>
                      <a:pt x="3797" y="1255"/>
                    </a:cubicBezTo>
                    <a:cubicBezTo>
                      <a:pt x="3593" y="690"/>
                      <a:pt x="3253" y="24"/>
                      <a:pt x="3253" y="24"/>
                    </a:cubicBezTo>
                    <a:cubicBezTo>
                      <a:pt x="3194" y="10"/>
                      <a:pt x="3063" y="1"/>
                      <a:pt x="28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9"/>
              <p:cNvSpPr/>
              <p:nvPr/>
            </p:nvSpPr>
            <p:spPr>
              <a:xfrm>
                <a:off x="4255693" y="1318425"/>
                <a:ext cx="143125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4898" extrusionOk="0">
                    <a:moveTo>
                      <a:pt x="524" y="1"/>
                    </a:moveTo>
                    <a:lnTo>
                      <a:pt x="524" y="1"/>
                    </a:lnTo>
                    <a:cubicBezTo>
                      <a:pt x="649" y="279"/>
                      <a:pt x="531" y="663"/>
                      <a:pt x="385" y="930"/>
                    </a:cubicBezTo>
                    <a:cubicBezTo>
                      <a:pt x="244" y="1197"/>
                      <a:pt x="52" y="1450"/>
                      <a:pt x="1" y="1752"/>
                    </a:cubicBezTo>
                    <a:cubicBezTo>
                      <a:pt x="28" y="1759"/>
                      <a:pt x="55" y="1763"/>
                      <a:pt x="81" y="1763"/>
                    </a:cubicBezTo>
                    <a:cubicBezTo>
                      <a:pt x="411" y="1763"/>
                      <a:pt x="646" y="1246"/>
                      <a:pt x="990" y="1246"/>
                    </a:cubicBezTo>
                    <a:cubicBezTo>
                      <a:pt x="1006" y="1246"/>
                      <a:pt x="1022" y="1247"/>
                      <a:pt x="1038" y="1249"/>
                    </a:cubicBezTo>
                    <a:cubicBezTo>
                      <a:pt x="1300" y="1284"/>
                      <a:pt x="1404" y="1603"/>
                      <a:pt x="1454" y="1866"/>
                    </a:cubicBezTo>
                    <a:cubicBezTo>
                      <a:pt x="1529" y="2272"/>
                      <a:pt x="1603" y="2695"/>
                      <a:pt x="1498" y="3094"/>
                    </a:cubicBezTo>
                    <a:cubicBezTo>
                      <a:pt x="1464" y="3225"/>
                      <a:pt x="1404" y="3357"/>
                      <a:pt x="1300" y="3447"/>
                    </a:cubicBezTo>
                    <a:cubicBezTo>
                      <a:pt x="1228" y="3510"/>
                      <a:pt x="1134" y="3548"/>
                      <a:pt x="1048" y="3590"/>
                    </a:cubicBezTo>
                    <a:cubicBezTo>
                      <a:pt x="805" y="3711"/>
                      <a:pt x="590" y="3881"/>
                      <a:pt x="417" y="4089"/>
                    </a:cubicBezTo>
                    <a:cubicBezTo>
                      <a:pt x="295" y="4234"/>
                      <a:pt x="191" y="4422"/>
                      <a:pt x="240" y="4605"/>
                    </a:cubicBezTo>
                    <a:cubicBezTo>
                      <a:pt x="289" y="4797"/>
                      <a:pt x="489" y="4898"/>
                      <a:pt x="690" y="4898"/>
                    </a:cubicBezTo>
                    <a:cubicBezTo>
                      <a:pt x="762" y="4898"/>
                      <a:pt x="834" y="4885"/>
                      <a:pt x="899" y="4858"/>
                    </a:cubicBezTo>
                    <a:cubicBezTo>
                      <a:pt x="1148" y="4758"/>
                      <a:pt x="1318" y="4532"/>
                      <a:pt x="1478" y="4321"/>
                    </a:cubicBezTo>
                    <a:cubicBezTo>
                      <a:pt x="1637" y="4106"/>
                      <a:pt x="1817" y="3884"/>
                      <a:pt x="2070" y="3801"/>
                    </a:cubicBezTo>
                    <a:cubicBezTo>
                      <a:pt x="2100" y="3792"/>
                      <a:pt x="2131" y="3784"/>
                      <a:pt x="2162" y="3784"/>
                    </a:cubicBezTo>
                    <a:cubicBezTo>
                      <a:pt x="2178" y="3784"/>
                      <a:pt x="2194" y="3786"/>
                      <a:pt x="2209" y="3791"/>
                    </a:cubicBezTo>
                    <a:cubicBezTo>
                      <a:pt x="2282" y="3815"/>
                      <a:pt x="2324" y="3895"/>
                      <a:pt x="2351" y="3967"/>
                    </a:cubicBezTo>
                    <a:cubicBezTo>
                      <a:pt x="2455" y="4241"/>
                      <a:pt x="2577" y="4591"/>
                      <a:pt x="2868" y="4626"/>
                    </a:cubicBezTo>
                    <a:cubicBezTo>
                      <a:pt x="2884" y="4628"/>
                      <a:pt x="2900" y="4629"/>
                      <a:pt x="2915" y="4629"/>
                    </a:cubicBezTo>
                    <a:cubicBezTo>
                      <a:pt x="3078" y="4629"/>
                      <a:pt x="3232" y="4520"/>
                      <a:pt x="3336" y="4390"/>
                    </a:cubicBezTo>
                    <a:cubicBezTo>
                      <a:pt x="3450" y="4244"/>
                      <a:pt x="3526" y="4078"/>
                      <a:pt x="3644" y="3936"/>
                    </a:cubicBezTo>
                    <a:cubicBezTo>
                      <a:pt x="3813" y="3730"/>
                      <a:pt x="4088" y="3612"/>
                      <a:pt x="4352" y="3612"/>
                    </a:cubicBezTo>
                    <a:cubicBezTo>
                      <a:pt x="4554" y="3612"/>
                      <a:pt x="4749" y="3681"/>
                      <a:pt x="4886" y="3832"/>
                    </a:cubicBezTo>
                    <a:cubicBezTo>
                      <a:pt x="4972" y="3929"/>
                      <a:pt x="5031" y="4050"/>
                      <a:pt x="5111" y="4154"/>
                    </a:cubicBezTo>
                    <a:cubicBezTo>
                      <a:pt x="5246" y="4332"/>
                      <a:pt x="5510" y="4466"/>
                      <a:pt x="5724" y="4515"/>
                    </a:cubicBezTo>
                    <a:cubicBezTo>
                      <a:pt x="5419" y="3932"/>
                      <a:pt x="4865" y="3215"/>
                      <a:pt x="4414" y="2740"/>
                    </a:cubicBezTo>
                    <a:cubicBezTo>
                      <a:pt x="4088" y="2397"/>
                      <a:pt x="3676" y="1898"/>
                      <a:pt x="3301" y="1613"/>
                    </a:cubicBezTo>
                    <a:cubicBezTo>
                      <a:pt x="2628" y="1108"/>
                      <a:pt x="2355" y="885"/>
                      <a:pt x="1769" y="563"/>
                    </a:cubicBezTo>
                    <a:cubicBezTo>
                      <a:pt x="1394" y="359"/>
                      <a:pt x="964" y="157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9"/>
              <p:cNvSpPr/>
              <p:nvPr/>
            </p:nvSpPr>
            <p:spPr>
              <a:xfrm>
                <a:off x="3989968" y="1688475"/>
                <a:ext cx="121800" cy="79900"/>
              </a:xfrm>
              <a:custGeom>
                <a:avLst/>
                <a:gdLst/>
                <a:ahLst/>
                <a:cxnLst/>
                <a:rect l="l" t="t" r="r" b="b"/>
                <a:pathLst>
                  <a:path w="4872" h="3196" extrusionOk="0">
                    <a:moveTo>
                      <a:pt x="162" y="1"/>
                    </a:moveTo>
                    <a:cubicBezTo>
                      <a:pt x="127" y="1"/>
                      <a:pt x="91" y="14"/>
                      <a:pt x="63" y="41"/>
                    </a:cubicBezTo>
                    <a:cubicBezTo>
                      <a:pt x="4" y="92"/>
                      <a:pt x="1" y="186"/>
                      <a:pt x="56" y="245"/>
                    </a:cubicBezTo>
                    <a:cubicBezTo>
                      <a:pt x="1311" y="1597"/>
                      <a:pt x="2906" y="2617"/>
                      <a:pt x="4663" y="3188"/>
                    </a:cubicBezTo>
                    <a:cubicBezTo>
                      <a:pt x="4678" y="3196"/>
                      <a:pt x="4691" y="3196"/>
                      <a:pt x="4708" y="3196"/>
                    </a:cubicBezTo>
                    <a:cubicBezTo>
                      <a:pt x="4767" y="3196"/>
                      <a:pt x="4826" y="3157"/>
                      <a:pt x="4844" y="3095"/>
                    </a:cubicBezTo>
                    <a:cubicBezTo>
                      <a:pt x="4871" y="3022"/>
                      <a:pt x="4830" y="2939"/>
                      <a:pt x="4753" y="2915"/>
                    </a:cubicBezTo>
                    <a:cubicBezTo>
                      <a:pt x="3041" y="2356"/>
                      <a:pt x="1492" y="1365"/>
                      <a:pt x="268" y="47"/>
                    </a:cubicBezTo>
                    <a:cubicBezTo>
                      <a:pt x="239" y="17"/>
                      <a:pt x="200" y="1"/>
                      <a:pt x="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9"/>
              <p:cNvSpPr/>
              <p:nvPr/>
            </p:nvSpPr>
            <p:spPr>
              <a:xfrm>
                <a:off x="4072918" y="1734175"/>
                <a:ext cx="4552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872" extrusionOk="0">
                    <a:moveTo>
                      <a:pt x="169" y="1"/>
                    </a:moveTo>
                    <a:cubicBezTo>
                      <a:pt x="118" y="1"/>
                      <a:pt x="68" y="27"/>
                      <a:pt x="42" y="74"/>
                    </a:cubicBezTo>
                    <a:cubicBezTo>
                      <a:pt x="0" y="144"/>
                      <a:pt x="25" y="230"/>
                      <a:pt x="94" y="272"/>
                    </a:cubicBezTo>
                    <a:cubicBezTo>
                      <a:pt x="576" y="546"/>
                      <a:pt x="1092" y="747"/>
                      <a:pt x="1630" y="869"/>
                    </a:cubicBezTo>
                    <a:cubicBezTo>
                      <a:pt x="1640" y="872"/>
                      <a:pt x="1654" y="872"/>
                      <a:pt x="1664" y="872"/>
                    </a:cubicBezTo>
                    <a:cubicBezTo>
                      <a:pt x="1731" y="872"/>
                      <a:pt x="1789" y="827"/>
                      <a:pt x="1803" y="760"/>
                    </a:cubicBezTo>
                    <a:cubicBezTo>
                      <a:pt x="1820" y="681"/>
                      <a:pt x="1772" y="605"/>
                      <a:pt x="1696" y="587"/>
                    </a:cubicBezTo>
                    <a:cubicBezTo>
                      <a:pt x="1182" y="469"/>
                      <a:pt x="694" y="279"/>
                      <a:pt x="240" y="19"/>
                    </a:cubicBezTo>
                    <a:cubicBezTo>
                      <a:pt x="217" y="7"/>
                      <a:pt x="193" y="1"/>
                      <a:pt x="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9"/>
              <p:cNvSpPr/>
              <p:nvPr/>
            </p:nvSpPr>
            <p:spPr>
              <a:xfrm>
                <a:off x="4135743" y="1770725"/>
                <a:ext cx="3010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440" extrusionOk="0">
                    <a:moveTo>
                      <a:pt x="157" y="0"/>
                    </a:moveTo>
                    <a:cubicBezTo>
                      <a:pt x="89" y="0"/>
                      <a:pt x="27" y="49"/>
                      <a:pt x="15" y="120"/>
                    </a:cubicBezTo>
                    <a:cubicBezTo>
                      <a:pt x="1" y="200"/>
                      <a:pt x="53" y="273"/>
                      <a:pt x="133" y="287"/>
                    </a:cubicBezTo>
                    <a:lnTo>
                      <a:pt x="1023" y="436"/>
                    </a:lnTo>
                    <a:cubicBezTo>
                      <a:pt x="1031" y="439"/>
                      <a:pt x="1037" y="439"/>
                      <a:pt x="1048" y="439"/>
                    </a:cubicBezTo>
                    <a:cubicBezTo>
                      <a:pt x="1117" y="439"/>
                      <a:pt x="1176" y="391"/>
                      <a:pt x="1190" y="318"/>
                    </a:cubicBezTo>
                    <a:cubicBezTo>
                      <a:pt x="1204" y="242"/>
                      <a:pt x="1148" y="165"/>
                      <a:pt x="1072" y="151"/>
                    </a:cubicBezTo>
                    <a:lnTo>
                      <a:pt x="181" y="2"/>
                    </a:lnTo>
                    <a:cubicBezTo>
                      <a:pt x="173" y="1"/>
                      <a:pt x="165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9"/>
              <p:cNvSpPr/>
              <p:nvPr/>
            </p:nvSpPr>
            <p:spPr>
              <a:xfrm>
                <a:off x="4272068" y="1684625"/>
                <a:ext cx="1002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4009" h="2878" extrusionOk="0">
                    <a:moveTo>
                      <a:pt x="3848" y="1"/>
                    </a:moveTo>
                    <a:cubicBezTo>
                      <a:pt x="3808" y="1"/>
                      <a:pt x="3768" y="17"/>
                      <a:pt x="3738" y="49"/>
                    </a:cubicBezTo>
                    <a:cubicBezTo>
                      <a:pt x="2653" y="1273"/>
                      <a:pt x="1561" y="2389"/>
                      <a:pt x="133" y="2590"/>
                    </a:cubicBezTo>
                    <a:cubicBezTo>
                      <a:pt x="56" y="2601"/>
                      <a:pt x="1" y="2673"/>
                      <a:pt x="11" y="2753"/>
                    </a:cubicBezTo>
                    <a:cubicBezTo>
                      <a:pt x="21" y="2826"/>
                      <a:pt x="84" y="2878"/>
                      <a:pt x="154" y="2878"/>
                    </a:cubicBezTo>
                    <a:lnTo>
                      <a:pt x="175" y="2878"/>
                    </a:lnTo>
                    <a:cubicBezTo>
                      <a:pt x="1700" y="2663"/>
                      <a:pt x="2834" y="1508"/>
                      <a:pt x="3957" y="243"/>
                    </a:cubicBezTo>
                    <a:cubicBezTo>
                      <a:pt x="4009" y="181"/>
                      <a:pt x="4005" y="91"/>
                      <a:pt x="3943" y="38"/>
                    </a:cubicBezTo>
                    <a:cubicBezTo>
                      <a:pt x="3916" y="13"/>
                      <a:pt x="3882" y="1"/>
                      <a:pt x="3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9"/>
              <p:cNvSpPr/>
              <p:nvPr/>
            </p:nvSpPr>
            <p:spPr>
              <a:xfrm>
                <a:off x="4172668" y="1309325"/>
                <a:ext cx="584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737" extrusionOk="0">
                    <a:moveTo>
                      <a:pt x="148" y="1"/>
                    </a:moveTo>
                    <a:cubicBezTo>
                      <a:pt x="74" y="1"/>
                      <a:pt x="11" y="61"/>
                      <a:pt x="8" y="136"/>
                    </a:cubicBezTo>
                    <a:cubicBezTo>
                      <a:pt x="0" y="216"/>
                      <a:pt x="59" y="286"/>
                      <a:pt x="139" y="289"/>
                    </a:cubicBezTo>
                    <a:cubicBezTo>
                      <a:pt x="819" y="341"/>
                      <a:pt x="1485" y="490"/>
                      <a:pt x="2122" y="729"/>
                    </a:cubicBezTo>
                    <a:cubicBezTo>
                      <a:pt x="2140" y="733"/>
                      <a:pt x="2157" y="736"/>
                      <a:pt x="2174" y="736"/>
                    </a:cubicBezTo>
                    <a:cubicBezTo>
                      <a:pt x="2234" y="736"/>
                      <a:pt x="2288" y="702"/>
                      <a:pt x="2309" y="643"/>
                    </a:cubicBezTo>
                    <a:cubicBezTo>
                      <a:pt x="2338" y="570"/>
                      <a:pt x="2299" y="486"/>
                      <a:pt x="2223" y="456"/>
                    </a:cubicBezTo>
                    <a:cubicBezTo>
                      <a:pt x="1560" y="209"/>
                      <a:pt x="867" y="57"/>
                      <a:pt x="160" y="1"/>
                    </a:cubicBezTo>
                    <a:cubicBezTo>
                      <a:pt x="156" y="1"/>
                      <a:pt x="152" y="1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9"/>
              <p:cNvSpPr/>
              <p:nvPr/>
            </p:nvSpPr>
            <p:spPr>
              <a:xfrm>
                <a:off x="4276593" y="1515725"/>
                <a:ext cx="65025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2334" extrusionOk="0">
                    <a:moveTo>
                      <a:pt x="1055" y="0"/>
                    </a:moveTo>
                    <a:cubicBezTo>
                      <a:pt x="764" y="0"/>
                      <a:pt x="509" y="113"/>
                      <a:pt x="333" y="437"/>
                    </a:cubicBezTo>
                    <a:cubicBezTo>
                      <a:pt x="94" y="877"/>
                      <a:pt x="0" y="1379"/>
                      <a:pt x="306" y="1823"/>
                    </a:cubicBezTo>
                    <a:cubicBezTo>
                      <a:pt x="526" y="2149"/>
                      <a:pt x="921" y="2334"/>
                      <a:pt x="1312" y="2334"/>
                    </a:cubicBezTo>
                    <a:cubicBezTo>
                      <a:pt x="1488" y="2334"/>
                      <a:pt x="1663" y="2297"/>
                      <a:pt x="1821" y="2218"/>
                    </a:cubicBezTo>
                    <a:cubicBezTo>
                      <a:pt x="2330" y="1962"/>
                      <a:pt x="2600" y="1310"/>
                      <a:pt x="2420" y="770"/>
                    </a:cubicBezTo>
                    <a:cubicBezTo>
                      <a:pt x="2357" y="589"/>
                      <a:pt x="2250" y="419"/>
                      <a:pt x="2094" y="312"/>
                    </a:cubicBezTo>
                    <a:cubicBezTo>
                      <a:pt x="1997" y="242"/>
                      <a:pt x="1886" y="197"/>
                      <a:pt x="1772" y="156"/>
                    </a:cubicBezTo>
                    <a:cubicBezTo>
                      <a:pt x="1523" y="67"/>
                      <a:pt x="1278" y="0"/>
                      <a:pt x="1055" y="0"/>
                    </a:cubicBezTo>
                    <a:close/>
                  </a:path>
                </a:pathLst>
              </a:custGeom>
              <a:solidFill>
                <a:srgbClr val="F961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9"/>
              <p:cNvSpPr/>
              <p:nvPr/>
            </p:nvSpPr>
            <p:spPr>
              <a:xfrm>
                <a:off x="4051343" y="1523150"/>
                <a:ext cx="65025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2332" extrusionOk="0">
                    <a:moveTo>
                      <a:pt x="1052" y="0"/>
                    </a:moveTo>
                    <a:cubicBezTo>
                      <a:pt x="763" y="0"/>
                      <a:pt x="512" y="112"/>
                      <a:pt x="336" y="434"/>
                    </a:cubicBezTo>
                    <a:cubicBezTo>
                      <a:pt x="93" y="874"/>
                      <a:pt x="0" y="1377"/>
                      <a:pt x="306" y="1825"/>
                    </a:cubicBezTo>
                    <a:cubicBezTo>
                      <a:pt x="528" y="2147"/>
                      <a:pt x="922" y="2332"/>
                      <a:pt x="1313" y="2332"/>
                    </a:cubicBezTo>
                    <a:cubicBezTo>
                      <a:pt x="1488" y="2332"/>
                      <a:pt x="1662" y="2295"/>
                      <a:pt x="1820" y="2216"/>
                    </a:cubicBezTo>
                    <a:cubicBezTo>
                      <a:pt x="2330" y="1963"/>
                      <a:pt x="2600" y="1311"/>
                      <a:pt x="2420" y="770"/>
                    </a:cubicBezTo>
                    <a:cubicBezTo>
                      <a:pt x="2361" y="590"/>
                      <a:pt x="2250" y="420"/>
                      <a:pt x="2098" y="309"/>
                    </a:cubicBezTo>
                    <a:cubicBezTo>
                      <a:pt x="2000" y="240"/>
                      <a:pt x="1886" y="195"/>
                      <a:pt x="1772" y="157"/>
                    </a:cubicBezTo>
                    <a:cubicBezTo>
                      <a:pt x="1522" y="68"/>
                      <a:pt x="1276" y="0"/>
                      <a:pt x="1052" y="0"/>
                    </a:cubicBezTo>
                    <a:close/>
                  </a:path>
                </a:pathLst>
              </a:custGeom>
              <a:solidFill>
                <a:srgbClr val="F961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9"/>
              <p:cNvSpPr/>
              <p:nvPr/>
            </p:nvSpPr>
            <p:spPr>
              <a:xfrm>
                <a:off x="3835368" y="1217200"/>
                <a:ext cx="458050" cy="6645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582" extrusionOk="0">
                    <a:moveTo>
                      <a:pt x="13839" y="303"/>
                    </a:moveTo>
                    <a:cubicBezTo>
                      <a:pt x="14120" y="303"/>
                      <a:pt x="14408" y="310"/>
                      <a:pt x="14699" y="320"/>
                    </a:cubicBezTo>
                    <a:lnTo>
                      <a:pt x="14782" y="1502"/>
                    </a:lnTo>
                    <a:cubicBezTo>
                      <a:pt x="14585" y="1496"/>
                      <a:pt x="14389" y="1493"/>
                      <a:pt x="14196" y="1493"/>
                    </a:cubicBezTo>
                    <a:cubicBezTo>
                      <a:pt x="10333" y="1493"/>
                      <a:pt x="7200" y="2738"/>
                      <a:pt x="5103" y="5115"/>
                    </a:cubicBezTo>
                    <a:cubicBezTo>
                      <a:pt x="2694" y="7850"/>
                      <a:pt x="1713" y="12197"/>
                      <a:pt x="2604" y="16198"/>
                    </a:cubicBezTo>
                    <a:cubicBezTo>
                      <a:pt x="3457" y="20039"/>
                      <a:pt x="6361" y="23225"/>
                      <a:pt x="10005" y="24314"/>
                    </a:cubicBezTo>
                    <a:cubicBezTo>
                      <a:pt x="11185" y="24667"/>
                      <a:pt x="12906" y="24853"/>
                      <a:pt x="14595" y="24853"/>
                    </a:cubicBezTo>
                    <a:cubicBezTo>
                      <a:pt x="15675" y="24853"/>
                      <a:pt x="16742" y="24777"/>
                      <a:pt x="17646" y="24619"/>
                    </a:cubicBezTo>
                    <a:lnTo>
                      <a:pt x="17979" y="25932"/>
                    </a:lnTo>
                    <a:cubicBezTo>
                      <a:pt x="16794" y="26150"/>
                      <a:pt x="15272" y="26278"/>
                      <a:pt x="13757" y="26278"/>
                    </a:cubicBezTo>
                    <a:cubicBezTo>
                      <a:pt x="12088" y="26278"/>
                      <a:pt x="10428" y="26123"/>
                      <a:pt x="9239" y="25759"/>
                    </a:cubicBezTo>
                    <a:cubicBezTo>
                      <a:pt x="5308" y="24549"/>
                      <a:pt x="2174" y="20993"/>
                      <a:pt x="1262" y="16693"/>
                    </a:cubicBezTo>
                    <a:cubicBezTo>
                      <a:pt x="316" y="12245"/>
                      <a:pt x="1404" y="7378"/>
                      <a:pt x="4039" y="4286"/>
                    </a:cubicBezTo>
                    <a:cubicBezTo>
                      <a:pt x="6344" y="1582"/>
                      <a:pt x="9478" y="303"/>
                      <a:pt x="13839" y="303"/>
                    </a:cubicBezTo>
                    <a:close/>
                    <a:moveTo>
                      <a:pt x="13834" y="1"/>
                    </a:moveTo>
                    <a:cubicBezTo>
                      <a:pt x="9380" y="1"/>
                      <a:pt x="6176" y="1313"/>
                      <a:pt x="3807" y="4092"/>
                    </a:cubicBezTo>
                    <a:cubicBezTo>
                      <a:pt x="1116" y="7250"/>
                      <a:pt x="0" y="12221"/>
                      <a:pt x="964" y="16756"/>
                    </a:cubicBezTo>
                    <a:cubicBezTo>
                      <a:pt x="1900" y="21159"/>
                      <a:pt x="5113" y="24806"/>
                      <a:pt x="9153" y="26047"/>
                    </a:cubicBezTo>
                    <a:cubicBezTo>
                      <a:pt x="10366" y="26422"/>
                      <a:pt x="12057" y="26581"/>
                      <a:pt x="13756" y="26581"/>
                    </a:cubicBezTo>
                    <a:cubicBezTo>
                      <a:pt x="15361" y="26581"/>
                      <a:pt x="16974" y="26439"/>
                      <a:pt x="18193" y="26199"/>
                    </a:cubicBezTo>
                    <a:cubicBezTo>
                      <a:pt x="18235" y="26193"/>
                      <a:pt x="18270" y="26169"/>
                      <a:pt x="18294" y="26130"/>
                    </a:cubicBezTo>
                    <a:cubicBezTo>
                      <a:pt x="18315" y="26095"/>
                      <a:pt x="18321" y="26054"/>
                      <a:pt x="18311" y="26012"/>
                    </a:cubicBezTo>
                    <a:lnTo>
                      <a:pt x="17902" y="24404"/>
                    </a:lnTo>
                    <a:cubicBezTo>
                      <a:pt x="17887" y="24336"/>
                      <a:pt x="17823" y="24291"/>
                      <a:pt x="17756" y="24291"/>
                    </a:cubicBezTo>
                    <a:cubicBezTo>
                      <a:pt x="17747" y="24291"/>
                      <a:pt x="17738" y="24292"/>
                      <a:pt x="17729" y="24293"/>
                    </a:cubicBezTo>
                    <a:cubicBezTo>
                      <a:pt x="16810" y="24466"/>
                      <a:pt x="15703" y="24550"/>
                      <a:pt x="14584" y="24550"/>
                    </a:cubicBezTo>
                    <a:cubicBezTo>
                      <a:pt x="12929" y="24550"/>
                      <a:pt x="11246" y="24368"/>
                      <a:pt x="10092" y="24023"/>
                    </a:cubicBezTo>
                    <a:cubicBezTo>
                      <a:pt x="6552" y="22965"/>
                      <a:pt x="3730" y="19866"/>
                      <a:pt x="2898" y="16132"/>
                    </a:cubicBezTo>
                    <a:cubicBezTo>
                      <a:pt x="2028" y="12225"/>
                      <a:pt x="2985" y="7978"/>
                      <a:pt x="5332" y="5316"/>
                    </a:cubicBezTo>
                    <a:cubicBezTo>
                      <a:pt x="7392" y="2977"/>
                      <a:pt x="10361" y="1795"/>
                      <a:pt x="14161" y="1795"/>
                    </a:cubicBezTo>
                    <a:cubicBezTo>
                      <a:pt x="14416" y="1795"/>
                      <a:pt x="14675" y="1800"/>
                      <a:pt x="14938" y="1811"/>
                    </a:cubicBezTo>
                    <a:cubicBezTo>
                      <a:pt x="14942" y="1811"/>
                      <a:pt x="14945" y="1811"/>
                      <a:pt x="14949" y="1811"/>
                    </a:cubicBezTo>
                    <a:cubicBezTo>
                      <a:pt x="14987" y="1811"/>
                      <a:pt x="15027" y="1794"/>
                      <a:pt x="15052" y="1766"/>
                    </a:cubicBezTo>
                    <a:cubicBezTo>
                      <a:pt x="15084" y="1734"/>
                      <a:pt x="15097" y="1693"/>
                      <a:pt x="15094" y="1651"/>
                    </a:cubicBezTo>
                    <a:lnTo>
                      <a:pt x="14990" y="160"/>
                    </a:lnTo>
                    <a:cubicBezTo>
                      <a:pt x="14983" y="85"/>
                      <a:pt x="14921" y="25"/>
                      <a:pt x="14844" y="22"/>
                    </a:cubicBezTo>
                    <a:cubicBezTo>
                      <a:pt x="14501" y="8"/>
                      <a:pt x="14164" y="1"/>
                      <a:pt x="138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9"/>
              <p:cNvSpPr/>
              <p:nvPr/>
            </p:nvSpPr>
            <p:spPr>
              <a:xfrm>
                <a:off x="4100568" y="1232325"/>
                <a:ext cx="61550" cy="15925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637" extrusionOk="0">
                    <a:moveTo>
                      <a:pt x="2304" y="1"/>
                    </a:moveTo>
                    <a:cubicBezTo>
                      <a:pt x="2295" y="1"/>
                      <a:pt x="2287" y="1"/>
                      <a:pt x="2278" y="3"/>
                    </a:cubicBezTo>
                    <a:lnTo>
                      <a:pt x="139" y="336"/>
                    </a:lnTo>
                    <a:cubicBezTo>
                      <a:pt x="59" y="346"/>
                      <a:pt x="1" y="426"/>
                      <a:pt x="14" y="509"/>
                    </a:cubicBezTo>
                    <a:cubicBezTo>
                      <a:pt x="25" y="582"/>
                      <a:pt x="90" y="637"/>
                      <a:pt x="163" y="637"/>
                    </a:cubicBezTo>
                    <a:cubicBezTo>
                      <a:pt x="170" y="637"/>
                      <a:pt x="180" y="634"/>
                      <a:pt x="188" y="634"/>
                    </a:cubicBezTo>
                    <a:lnTo>
                      <a:pt x="2323" y="301"/>
                    </a:lnTo>
                    <a:cubicBezTo>
                      <a:pt x="2406" y="287"/>
                      <a:pt x="2462" y="211"/>
                      <a:pt x="2451" y="128"/>
                    </a:cubicBezTo>
                    <a:cubicBezTo>
                      <a:pt x="2439" y="53"/>
                      <a:pt x="2376" y="1"/>
                      <a:pt x="2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29"/>
              <p:cNvSpPr/>
              <p:nvPr/>
            </p:nvSpPr>
            <p:spPr>
              <a:xfrm>
                <a:off x="4171818" y="1230550"/>
                <a:ext cx="209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836" h="341" extrusionOk="0">
                    <a:moveTo>
                      <a:pt x="160" y="1"/>
                    </a:moveTo>
                    <a:cubicBezTo>
                      <a:pt x="76" y="1"/>
                      <a:pt x="10" y="62"/>
                      <a:pt x="4" y="143"/>
                    </a:cubicBezTo>
                    <a:cubicBezTo>
                      <a:pt x="0" y="226"/>
                      <a:pt x="63" y="299"/>
                      <a:pt x="146" y="303"/>
                    </a:cubicBezTo>
                    <a:lnTo>
                      <a:pt x="669" y="341"/>
                    </a:lnTo>
                    <a:lnTo>
                      <a:pt x="679" y="341"/>
                    </a:lnTo>
                    <a:cubicBezTo>
                      <a:pt x="756" y="341"/>
                      <a:pt x="825" y="282"/>
                      <a:pt x="828" y="202"/>
                    </a:cubicBezTo>
                    <a:cubicBezTo>
                      <a:pt x="836" y="119"/>
                      <a:pt x="773" y="46"/>
                      <a:pt x="690" y="39"/>
                    </a:cubicBezTo>
                    <a:lnTo>
                      <a:pt x="167" y="1"/>
                    </a:lnTo>
                    <a:cubicBezTo>
                      <a:pt x="164" y="1"/>
                      <a:pt x="162" y="1"/>
                      <a:pt x="160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29"/>
              <p:cNvSpPr/>
              <p:nvPr/>
            </p:nvSpPr>
            <p:spPr>
              <a:xfrm>
                <a:off x="4153418" y="1858200"/>
                <a:ext cx="12197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53" extrusionOk="0">
                    <a:moveTo>
                      <a:pt x="4726" y="0"/>
                    </a:moveTo>
                    <a:cubicBezTo>
                      <a:pt x="4720" y="0"/>
                      <a:pt x="4715" y="0"/>
                      <a:pt x="4709" y="1"/>
                    </a:cubicBezTo>
                    <a:cubicBezTo>
                      <a:pt x="3499" y="99"/>
                      <a:pt x="2274" y="149"/>
                      <a:pt x="1056" y="149"/>
                    </a:cubicBezTo>
                    <a:cubicBezTo>
                      <a:pt x="756" y="149"/>
                      <a:pt x="456" y="146"/>
                      <a:pt x="157" y="140"/>
                    </a:cubicBezTo>
                    <a:lnTo>
                      <a:pt x="154" y="140"/>
                    </a:lnTo>
                    <a:cubicBezTo>
                      <a:pt x="71" y="140"/>
                      <a:pt x="4" y="206"/>
                      <a:pt x="1" y="289"/>
                    </a:cubicBezTo>
                    <a:cubicBezTo>
                      <a:pt x="1" y="372"/>
                      <a:pt x="67" y="442"/>
                      <a:pt x="150" y="445"/>
                    </a:cubicBezTo>
                    <a:cubicBezTo>
                      <a:pt x="448" y="449"/>
                      <a:pt x="750" y="452"/>
                      <a:pt x="1052" y="452"/>
                    </a:cubicBezTo>
                    <a:cubicBezTo>
                      <a:pt x="2279" y="452"/>
                      <a:pt x="3513" y="404"/>
                      <a:pt x="4733" y="303"/>
                    </a:cubicBezTo>
                    <a:cubicBezTo>
                      <a:pt x="4817" y="296"/>
                      <a:pt x="4879" y="223"/>
                      <a:pt x="4871" y="140"/>
                    </a:cubicBezTo>
                    <a:cubicBezTo>
                      <a:pt x="4865" y="62"/>
                      <a:pt x="4802" y="0"/>
                      <a:pt x="472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29"/>
              <p:cNvSpPr/>
              <p:nvPr/>
            </p:nvSpPr>
            <p:spPr>
              <a:xfrm>
                <a:off x="4107418" y="1875525"/>
                <a:ext cx="255000" cy="109600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4384" extrusionOk="0">
                    <a:moveTo>
                      <a:pt x="5574" y="1"/>
                    </a:moveTo>
                    <a:cubicBezTo>
                      <a:pt x="5558" y="1"/>
                      <a:pt x="5542" y="3"/>
                      <a:pt x="5526" y="9"/>
                    </a:cubicBezTo>
                    <a:cubicBezTo>
                      <a:pt x="5447" y="36"/>
                      <a:pt x="5405" y="123"/>
                      <a:pt x="5433" y="203"/>
                    </a:cubicBezTo>
                    <a:cubicBezTo>
                      <a:pt x="5946" y="1690"/>
                      <a:pt x="7340" y="2574"/>
                      <a:pt x="8841" y="3420"/>
                    </a:cubicBezTo>
                    <a:lnTo>
                      <a:pt x="9537" y="3815"/>
                    </a:lnTo>
                    <a:cubicBezTo>
                      <a:pt x="7484" y="3990"/>
                      <a:pt x="5241" y="4079"/>
                      <a:pt x="2922" y="4079"/>
                    </a:cubicBezTo>
                    <a:cubicBezTo>
                      <a:pt x="2167" y="4079"/>
                      <a:pt x="1405" y="4069"/>
                      <a:pt x="638" y="4051"/>
                    </a:cubicBezTo>
                    <a:cubicBezTo>
                      <a:pt x="981" y="3843"/>
                      <a:pt x="1366" y="3660"/>
                      <a:pt x="1765" y="3465"/>
                    </a:cubicBezTo>
                    <a:cubicBezTo>
                      <a:pt x="2649" y="3042"/>
                      <a:pt x="3564" y="2602"/>
                      <a:pt x="4081" y="1842"/>
                    </a:cubicBezTo>
                    <a:cubicBezTo>
                      <a:pt x="4361" y="1426"/>
                      <a:pt x="4569" y="969"/>
                      <a:pt x="4694" y="484"/>
                    </a:cubicBezTo>
                    <a:cubicBezTo>
                      <a:pt x="4715" y="404"/>
                      <a:pt x="4666" y="321"/>
                      <a:pt x="4586" y="300"/>
                    </a:cubicBezTo>
                    <a:cubicBezTo>
                      <a:pt x="4573" y="297"/>
                      <a:pt x="4560" y="295"/>
                      <a:pt x="4547" y="295"/>
                    </a:cubicBezTo>
                    <a:cubicBezTo>
                      <a:pt x="4479" y="295"/>
                      <a:pt x="4417" y="340"/>
                      <a:pt x="4399" y="407"/>
                    </a:cubicBezTo>
                    <a:cubicBezTo>
                      <a:pt x="4285" y="861"/>
                      <a:pt x="4091" y="1284"/>
                      <a:pt x="3828" y="1673"/>
                    </a:cubicBezTo>
                    <a:cubicBezTo>
                      <a:pt x="3359" y="2362"/>
                      <a:pt x="2482" y="2786"/>
                      <a:pt x="1633" y="3191"/>
                    </a:cubicBezTo>
                    <a:cubicBezTo>
                      <a:pt x="1089" y="3455"/>
                      <a:pt x="524" y="3729"/>
                      <a:pt x="73" y="4071"/>
                    </a:cubicBezTo>
                    <a:cubicBezTo>
                      <a:pt x="21" y="4110"/>
                      <a:pt x="0" y="4175"/>
                      <a:pt x="18" y="4238"/>
                    </a:cubicBezTo>
                    <a:cubicBezTo>
                      <a:pt x="39" y="4297"/>
                      <a:pt x="94" y="4339"/>
                      <a:pt x="159" y="4342"/>
                    </a:cubicBezTo>
                    <a:cubicBezTo>
                      <a:pt x="1079" y="4370"/>
                      <a:pt x="1994" y="4383"/>
                      <a:pt x="2898" y="4383"/>
                    </a:cubicBezTo>
                    <a:cubicBezTo>
                      <a:pt x="5418" y="4383"/>
                      <a:pt x="7852" y="4276"/>
                      <a:pt x="10050" y="4071"/>
                    </a:cubicBezTo>
                    <a:cubicBezTo>
                      <a:pt x="10116" y="4065"/>
                      <a:pt x="10172" y="4017"/>
                      <a:pt x="10185" y="3954"/>
                    </a:cubicBezTo>
                    <a:cubicBezTo>
                      <a:pt x="10199" y="3888"/>
                      <a:pt x="10169" y="3822"/>
                      <a:pt x="10109" y="3788"/>
                    </a:cubicBezTo>
                    <a:lnTo>
                      <a:pt x="8990" y="3156"/>
                    </a:lnTo>
                    <a:cubicBezTo>
                      <a:pt x="7540" y="2338"/>
                      <a:pt x="6199" y="1489"/>
                      <a:pt x="5717" y="103"/>
                    </a:cubicBezTo>
                    <a:cubicBezTo>
                      <a:pt x="5695" y="42"/>
                      <a:pt x="5637" y="1"/>
                      <a:pt x="55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29"/>
              <p:cNvSpPr/>
              <p:nvPr/>
            </p:nvSpPr>
            <p:spPr>
              <a:xfrm>
                <a:off x="4235343" y="1786025"/>
                <a:ext cx="11100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4" extrusionOk="0">
                    <a:moveTo>
                      <a:pt x="159" y="0"/>
                    </a:moveTo>
                    <a:cubicBezTo>
                      <a:pt x="155" y="0"/>
                      <a:pt x="150" y="1"/>
                      <a:pt x="146" y="1"/>
                    </a:cubicBezTo>
                    <a:cubicBezTo>
                      <a:pt x="63" y="8"/>
                      <a:pt x="0" y="80"/>
                      <a:pt x="7" y="163"/>
                    </a:cubicBezTo>
                    <a:lnTo>
                      <a:pt x="135" y="1734"/>
                    </a:lnTo>
                    <a:cubicBezTo>
                      <a:pt x="143" y="1814"/>
                      <a:pt x="208" y="1873"/>
                      <a:pt x="288" y="1873"/>
                    </a:cubicBezTo>
                    <a:lnTo>
                      <a:pt x="298" y="1873"/>
                    </a:lnTo>
                    <a:cubicBezTo>
                      <a:pt x="381" y="1866"/>
                      <a:pt x="444" y="1793"/>
                      <a:pt x="437" y="1710"/>
                    </a:cubicBezTo>
                    <a:lnTo>
                      <a:pt x="309" y="139"/>
                    </a:lnTo>
                    <a:cubicBezTo>
                      <a:pt x="302" y="60"/>
                      <a:pt x="237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29"/>
              <p:cNvSpPr/>
              <p:nvPr/>
            </p:nvSpPr>
            <p:spPr>
              <a:xfrm>
                <a:off x="4211343" y="1791275"/>
                <a:ext cx="10300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760" extrusionOk="0">
                    <a:moveTo>
                      <a:pt x="163" y="0"/>
                    </a:moveTo>
                    <a:cubicBezTo>
                      <a:pt x="155" y="0"/>
                      <a:pt x="147" y="1"/>
                      <a:pt x="138" y="2"/>
                    </a:cubicBezTo>
                    <a:cubicBezTo>
                      <a:pt x="55" y="16"/>
                      <a:pt x="0" y="95"/>
                      <a:pt x="13" y="179"/>
                    </a:cubicBezTo>
                    <a:cubicBezTo>
                      <a:pt x="90" y="647"/>
                      <a:pt x="107" y="1122"/>
                      <a:pt x="69" y="1593"/>
                    </a:cubicBezTo>
                    <a:cubicBezTo>
                      <a:pt x="63" y="1680"/>
                      <a:pt x="125" y="1753"/>
                      <a:pt x="208" y="1760"/>
                    </a:cubicBezTo>
                    <a:lnTo>
                      <a:pt x="221" y="1760"/>
                    </a:lnTo>
                    <a:cubicBezTo>
                      <a:pt x="298" y="1760"/>
                      <a:pt x="364" y="1697"/>
                      <a:pt x="370" y="1621"/>
                    </a:cubicBezTo>
                    <a:cubicBezTo>
                      <a:pt x="412" y="1122"/>
                      <a:pt x="391" y="623"/>
                      <a:pt x="312" y="130"/>
                    </a:cubicBezTo>
                    <a:cubicBezTo>
                      <a:pt x="299" y="56"/>
                      <a:pt x="236" y="0"/>
                      <a:pt x="163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29"/>
              <p:cNvSpPr/>
              <p:nvPr/>
            </p:nvSpPr>
            <p:spPr>
              <a:xfrm>
                <a:off x="4192168" y="1255325"/>
                <a:ext cx="10775" cy="453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815" extrusionOk="0">
                    <a:moveTo>
                      <a:pt x="164" y="0"/>
                    </a:moveTo>
                    <a:cubicBezTo>
                      <a:pt x="158" y="0"/>
                      <a:pt x="152" y="1"/>
                      <a:pt x="146" y="1"/>
                    </a:cubicBezTo>
                    <a:cubicBezTo>
                      <a:pt x="63" y="8"/>
                      <a:pt x="1" y="81"/>
                      <a:pt x="8" y="165"/>
                    </a:cubicBezTo>
                    <a:lnTo>
                      <a:pt x="122" y="1676"/>
                    </a:lnTo>
                    <a:cubicBezTo>
                      <a:pt x="129" y="1755"/>
                      <a:pt x="195" y="1814"/>
                      <a:pt x="275" y="1814"/>
                    </a:cubicBezTo>
                    <a:lnTo>
                      <a:pt x="285" y="1814"/>
                    </a:lnTo>
                    <a:cubicBezTo>
                      <a:pt x="368" y="1808"/>
                      <a:pt x="430" y="1735"/>
                      <a:pt x="424" y="1651"/>
                    </a:cubicBezTo>
                    <a:lnTo>
                      <a:pt x="310" y="140"/>
                    </a:lnTo>
                    <a:cubicBezTo>
                      <a:pt x="303" y="63"/>
                      <a:pt x="242" y="0"/>
                      <a:pt x="164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29"/>
              <p:cNvSpPr/>
              <p:nvPr/>
            </p:nvSpPr>
            <p:spPr>
              <a:xfrm>
                <a:off x="4162093" y="1259250"/>
                <a:ext cx="10150" cy="4250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700" extrusionOk="0">
                    <a:moveTo>
                      <a:pt x="154" y="1"/>
                    </a:moveTo>
                    <a:cubicBezTo>
                      <a:pt x="152" y="1"/>
                      <a:pt x="149" y="1"/>
                      <a:pt x="146" y="1"/>
                    </a:cubicBezTo>
                    <a:cubicBezTo>
                      <a:pt x="63" y="8"/>
                      <a:pt x="1" y="80"/>
                      <a:pt x="4" y="163"/>
                    </a:cubicBezTo>
                    <a:lnTo>
                      <a:pt x="98" y="1557"/>
                    </a:lnTo>
                    <a:cubicBezTo>
                      <a:pt x="101" y="1637"/>
                      <a:pt x="170" y="1699"/>
                      <a:pt x="247" y="1699"/>
                    </a:cubicBezTo>
                    <a:lnTo>
                      <a:pt x="257" y="1699"/>
                    </a:lnTo>
                    <a:cubicBezTo>
                      <a:pt x="340" y="1692"/>
                      <a:pt x="406" y="1623"/>
                      <a:pt x="399" y="1540"/>
                    </a:cubicBezTo>
                    <a:lnTo>
                      <a:pt x="306" y="142"/>
                    </a:lnTo>
                    <a:cubicBezTo>
                      <a:pt x="302" y="62"/>
                      <a:pt x="234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46" name="Google Shape;1646;p29"/>
          <p:cNvGrpSpPr/>
          <p:nvPr/>
        </p:nvGrpSpPr>
        <p:grpSpPr>
          <a:xfrm rot="1206216" flipH="1">
            <a:off x="7064703" y="3259581"/>
            <a:ext cx="585513" cy="628698"/>
            <a:chOff x="4637302" y="294038"/>
            <a:chExt cx="466400" cy="500800"/>
          </a:xfrm>
        </p:grpSpPr>
        <p:sp>
          <p:nvSpPr>
            <p:cNvPr id="1647" name="Google Shape;1647;p29"/>
            <p:cNvSpPr/>
            <p:nvPr/>
          </p:nvSpPr>
          <p:spPr>
            <a:xfrm>
              <a:off x="4637302" y="294038"/>
              <a:ext cx="466400" cy="500800"/>
            </a:xfrm>
            <a:custGeom>
              <a:avLst/>
              <a:gdLst/>
              <a:ahLst/>
              <a:cxnLst/>
              <a:rect l="l" t="t" r="r" b="b"/>
              <a:pathLst>
                <a:path w="18656" h="20032" extrusionOk="0">
                  <a:moveTo>
                    <a:pt x="4713" y="0"/>
                  </a:moveTo>
                  <a:cubicBezTo>
                    <a:pt x="4314" y="0"/>
                    <a:pt x="3912" y="128"/>
                    <a:pt x="3575" y="389"/>
                  </a:cubicBezTo>
                  <a:cubicBezTo>
                    <a:pt x="3208" y="674"/>
                    <a:pt x="2681" y="1111"/>
                    <a:pt x="2123" y="1568"/>
                  </a:cubicBezTo>
                  <a:cubicBezTo>
                    <a:pt x="1613" y="1991"/>
                    <a:pt x="1083" y="2428"/>
                    <a:pt x="761" y="2674"/>
                  </a:cubicBezTo>
                  <a:cubicBezTo>
                    <a:pt x="348" y="2996"/>
                    <a:pt x="88" y="3471"/>
                    <a:pt x="43" y="3991"/>
                  </a:cubicBezTo>
                  <a:cubicBezTo>
                    <a:pt x="1" y="4511"/>
                    <a:pt x="175" y="5028"/>
                    <a:pt x="528" y="5413"/>
                  </a:cubicBezTo>
                  <a:cubicBezTo>
                    <a:pt x="1894" y="6900"/>
                    <a:pt x="3312" y="8498"/>
                    <a:pt x="4681" y="10044"/>
                  </a:cubicBezTo>
                  <a:cubicBezTo>
                    <a:pt x="7191" y="12873"/>
                    <a:pt x="9785" y="15799"/>
                    <a:pt x="12340" y="18375"/>
                  </a:cubicBezTo>
                  <a:cubicBezTo>
                    <a:pt x="12527" y="18563"/>
                    <a:pt x="12748" y="18708"/>
                    <a:pt x="12998" y="18805"/>
                  </a:cubicBezTo>
                  <a:cubicBezTo>
                    <a:pt x="13605" y="19033"/>
                    <a:pt x="14080" y="19197"/>
                    <a:pt x="14541" y="19353"/>
                  </a:cubicBezTo>
                  <a:cubicBezTo>
                    <a:pt x="14680" y="19401"/>
                    <a:pt x="14818" y="19449"/>
                    <a:pt x="14961" y="19499"/>
                  </a:cubicBezTo>
                  <a:cubicBezTo>
                    <a:pt x="14967" y="19502"/>
                    <a:pt x="14974" y="19502"/>
                    <a:pt x="14982" y="19505"/>
                  </a:cubicBezTo>
                  <a:cubicBezTo>
                    <a:pt x="15942" y="19897"/>
                    <a:pt x="16281" y="20032"/>
                    <a:pt x="16607" y="20032"/>
                  </a:cubicBezTo>
                  <a:cubicBezTo>
                    <a:pt x="16735" y="20032"/>
                    <a:pt x="16857" y="20011"/>
                    <a:pt x="17013" y="19980"/>
                  </a:cubicBezTo>
                  <a:cubicBezTo>
                    <a:pt x="18011" y="19769"/>
                    <a:pt x="18656" y="18795"/>
                    <a:pt x="18459" y="17796"/>
                  </a:cubicBezTo>
                  <a:lnTo>
                    <a:pt x="18424" y="17619"/>
                  </a:lnTo>
                  <a:cubicBezTo>
                    <a:pt x="18379" y="17384"/>
                    <a:pt x="18334" y="17158"/>
                    <a:pt x="18264" y="16870"/>
                  </a:cubicBezTo>
                  <a:cubicBezTo>
                    <a:pt x="18143" y="16260"/>
                    <a:pt x="17969" y="15411"/>
                    <a:pt x="17824" y="14769"/>
                  </a:cubicBezTo>
                  <a:cubicBezTo>
                    <a:pt x="17758" y="14486"/>
                    <a:pt x="17630" y="14225"/>
                    <a:pt x="17449" y="14007"/>
                  </a:cubicBezTo>
                  <a:cubicBezTo>
                    <a:pt x="16791" y="13196"/>
                    <a:pt x="16139" y="12388"/>
                    <a:pt x="15491" y="11584"/>
                  </a:cubicBezTo>
                  <a:cubicBezTo>
                    <a:pt x="12419" y="7767"/>
                    <a:pt x="9518" y="4165"/>
                    <a:pt x="6061" y="573"/>
                  </a:cubicBezTo>
                  <a:cubicBezTo>
                    <a:pt x="5696" y="195"/>
                    <a:pt x="5206" y="0"/>
                    <a:pt x="47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9"/>
            <p:cNvSpPr/>
            <p:nvPr/>
          </p:nvSpPr>
          <p:spPr>
            <a:xfrm>
              <a:off x="4688069" y="344226"/>
              <a:ext cx="352600" cy="380000"/>
            </a:xfrm>
            <a:custGeom>
              <a:avLst/>
              <a:gdLst/>
              <a:ahLst/>
              <a:cxnLst/>
              <a:rect l="l" t="t" r="r" b="b"/>
              <a:pathLst>
                <a:path w="14104" h="15200" extrusionOk="0">
                  <a:moveTo>
                    <a:pt x="2816" y="1"/>
                  </a:moveTo>
                  <a:cubicBezTo>
                    <a:pt x="2125" y="535"/>
                    <a:pt x="690" y="1755"/>
                    <a:pt x="0" y="2285"/>
                  </a:cubicBezTo>
                  <a:cubicBezTo>
                    <a:pt x="3852" y="6487"/>
                    <a:pt x="7842" y="11244"/>
                    <a:pt x="11764" y="15199"/>
                  </a:cubicBezTo>
                  <a:cubicBezTo>
                    <a:pt x="12131" y="14953"/>
                    <a:pt x="13046" y="14277"/>
                    <a:pt x="13660" y="13781"/>
                  </a:cubicBezTo>
                  <a:cubicBezTo>
                    <a:pt x="13857" y="13622"/>
                    <a:pt x="13986" y="13400"/>
                    <a:pt x="14103" y="13324"/>
                  </a:cubicBezTo>
                  <a:cubicBezTo>
                    <a:pt x="10383" y="8741"/>
                    <a:pt x="6951" y="4300"/>
                    <a:pt x="28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9"/>
            <p:cNvSpPr/>
            <p:nvPr/>
          </p:nvSpPr>
          <p:spPr>
            <a:xfrm>
              <a:off x="4982144" y="677301"/>
              <a:ext cx="73525" cy="73075"/>
            </a:xfrm>
            <a:custGeom>
              <a:avLst/>
              <a:gdLst/>
              <a:ahLst/>
              <a:cxnLst/>
              <a:rect l="l" t="t" r="r" b="b"/>
              <a:pathLst>
                <a:path w="2941" h="2923" extrusionOk="0">
                  <a:moveTo>
                    <a:pt x="2340" y="1"/>
                  </a:moveTo>
                  <a:lnTo>
                    <a:pt x="1" y="1876"/>
                  </a:lnTo>
                  <a:cubicBezTo>
                    <a:pt x="1141" y="2310"/>
                    <a:pt x="1799" y="2486"/>
                    <a:pt x="2940" y="2923"/>
                  </a:cubicBezTo>
                  <a:cubicBezTo>
                    <a:pt x="2940" y="2923"/>
                    <a:pt x="2597" y="1121"/>
                    <a:pt x="2340" y="1"/>
                  </a:cubicBezTo>
                  <a:close/>
                </a:path>
              </a:pathLst>
            </a:custGeom>
            <a:solidFill>
              <a:srgbClr val="FDC1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9"/>
            <p:cNvSpPr/>
            <p:nvPr/>
          </p:nvSpPr>
          <p:spPr>
            <a:xfrm>
              <a:off x="5032494" y="728526"/>
              <a:ext cx="23775" cy="23000"/>
            </a:xfrm>
            <a:custGeom>
              <a:avLst/>
              <a:gdLst/>
              <a:ahLst/>
              <a:cxnLst/>
              <a:rect l="l" t="t" r="r" b="b"/>
              <a:pathLst>
                <a:path w="951" h="920" extrusionOk="0">
                  <a:moveTo>
                    <a:pt x="753" y="0"/>
                  </a:moveTo>
                  <a:cubicBezTo>
                    <a:pt x="454" y="67"/>
                    <a:pt x="160" y="278"/>
                    <a:pt x="1" y="541"/>
                  </a:cubicBezTo>
                  <a:cubicBezTo>
                    <a:pt x="1" y="541"/>
                    <a:pt x="932" y="920"/>
                    <a:pt x="950" y="920"/>
                  </a:cubicBezTo>
                  <a:cubicBezTo>
                    <a:pt x="950" y="920"/>
                    <a:pt x="950" y="920"/>
                    <a:pt x="950" y="920"/>
                  </a:cubicBezTo>
                  <a:cubicBezTo>
                    <a:pt x="881" y="573"/>
                    <a:pt x="843" y="347"/>
                    <a:pt x="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9"/>
            <p:cNvSpPr/>
            <p:nvPr/>
          </p:nvSpPr>
          <p:spPr>
            <a:xfrm>
              <a:off x="4842019" y="485951"/>
              <a:ext cx="24875" cy="21900"/>
            </a:xfrm>
            <a:custGeom>
              <a:avLst/>
              <a:gdLst/>
              <a:ahLst/>
              <a:cxnLst/>
              <a:rect l="l" t="t" r="r" b="b"/>
              <a:pathLst>
                <a:path w="995" h="876" extrusionOk="0">
                  <a:moveTo>
                    <a:pt x="489" y="0"/>
                  </a:moveTo>
                  <a:cubicBezTo>
                    <a:pt x="226" y="0"/>
                    <a:pt x="0" y="270"/>
                    <a:pt x="52" y="527"/>
                  </a:cubicBezTo>
                  <a:cubicBezTo>
                    <a:pt x="93" y="729"/>
                    <a:pt x="300" y="876"/>
                    <a:pt x="504" y="876"/>
                  </a:cubicBezTo>
                  <a:cubicBezTo>
                    <a:pt x="559" y="876"/>
                    <a:pt x="614" y="865"/>
                    <a:pt x="665" y="842"/>
                  </a:cubicBezTo>
                  <a:cubicBezTo>
                    <a:pt x="905" y="735"/>
                    <a:pt x="995" y="385"/>
                    <a:pt x="835" y="173"/>
                  </a:cubicBezTo>
                  <a:cubicBezTo>
                    <a:pt x="763" y="79"/>
                    <a:pt x="645" y="18"/>
                    <a:pt x="530" y="18"/>
                  </a:cubicBezTo>
                  <a:cubicBezTo>
                    <a:pt x="487" y="18"/>
                    <a:pt x="444" y="27"/>
                    <a:pt x="405" y="45"/>
                  </a:cubicBezTo>
                  <a:lnTo>
                    <a:pt x="405" y="45"/>
                  </a:lnTo>
                  <a:lnTo>
                    <a:pt x="499" y="0"/>
                  </a:lnTo>
                  <a:cubicBezTo>
                    <a:pt x="495" y="0"/>
                    <a:pt x="492" y="0"/>
                    <a:pt x="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9"/>
            <p:cNvSpPr/>
            <p:nvPr/>
          </p:nvSpPr>
          <p:spPr>
            <a:xfrm>
              <a:off x="4892794" y="541051"/>
              <a:ext cx="24825" cy="21925"/>
            </a:xfrm>
            <a:custGeom>
              <a:avLst/>
              <a:gdLst/>
              <a:ahLst/>
              <a:cxnLst/>
              <a:rect l="l" t="t" r="r" b="b"/>
              <a:pathLst>
                <a:path w="993" h="877" extrusionOk="0">
                  <a:moveTo>
                    <a:pt x="487" y="1"/>
                  </a:moveTo>
                  <a:cubicBezTo>
                    <a:pt x="227" y="1"/>
                    <a:pt x="1" y="271"/>
                    <a:pt x="49" y="528"/>
                  </a:cubicBezTo>
                  <a:cubicBezTo>
                    <a:pt x="90" y="732"/>
                    <a:pt x="295" y="877"/>
                    <a:pt x="499" y="877"/>
                  </a:cubicBezTo>
                  <a:cubicBezTo>
                    <a:pt x="555" y="877"/>
                    <a:pt x="611" y="866"/>
                    <a:pt x="663" y="843"/>
                  </a:cubicBezTo>
                  <a:cubicBezTo>
                    <a:pt x="901" y="736"/>
                    <a:pt x="992" y="385"/>
                    <a:pt x="832" y="177"/>
                  </a:cubicBezTo>
                  <a:cubicBezTo>
                    <a:pt x="763" y="83"/>
                    <a:pt x="645" y="21"/>
                    <a:pt x="530" y="21"/>
                  </a:cubicBezTo>
                  <a:cubicBezTo>
                    <a:pt x="484" y="21"/>
                    <a:pt x="438" y="31"/>
                    <a:pt x="395" y="53"/>
                  </a:cubicBezTo>
                  <a:lnTo>
                    <a:pt x="496" y="1"/>
                  </a:lnTo>
                  <a:cubicBezTo>
                    <a:pt x="493" y="1"/>
                    <a:pt x="490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9"/>
            <p:cNvSpPr/>
            <p:nvPr/>
          </p:nvSpPr>
          <p:spPr>
            <a:xfrm>
              <a:off x="4859344" y="512051"/>
              <a:ext cx="30000" cy="30950"/>
            </a:xfrm>
            <a:custGeom>
              <a:avLst/>
              <a:gdLst/>
              <a:ahLst/>
              <a:cxnLst/>
              <a:rect l="l" t="t" r="r" b="b"/>
              <a:pathLst>
                <a:path w="1200" h="1238" extrusionOk="0">
                  <a:moveTo>
                    <a:pt x="420" y="1"/>
                  </a:moveTo>
                  <a:cubicBezTo>
                    <a:pt x="374" y="1"/>
                    <a:pt x="329" y="21"/>
                    <a:pt x="298" y="62"/>
                  </a:cubicBezTo>
                  <a:cubicBezTo>
                    <a:pt x="218" y="169"/>
                    <a:pt x="128" y="291"/>
                    <a:pt x="69" y="433"/>
                  </a:cubicBezTo>
                  <a:cubicBezTo>
                    <a:pt x="0" y="609"/>
                    <a:pt x="0" y="790"/>
                    <a:pt x="69" y="939"/>
                  </a:cubicBezTo>
                  <a:cubicBezTo>
                    <a:pt x="149" y="1105"/>
                    <a:pt x="319" y="1223"/>
                    <a:pt x="503" y="1233"/>
                  </a:cubicBezTo>
                  <a:cubicBezTo>
                    <a:pt x="513" y="1238"/>
                    <a:pt x="527" y="1238"/>
                    <a:pt x="537" y="1238"/>
                  </a:cubicBezTo>
                  <a:cubicBezTo>
                    <a:pt x="783" y="1238"/>
                    <a:pt x="978" y="1071"/>
                    <a:pt x="1140" y="905"/>
                  </a:cubicBezTo>
                  <a:cubicBezTo>
                    <a:pt x="1199" y="846"/>
                    <a:pt x="1196" y="748"/>
                    <a:pt x="1137" y="689"/>
                  </a:cubicBezTo>
                  <a:cubicBezTo>
                    <a:pt x="1108" y="661"/>
                    <a:pt x="1071" y="647"/>
                    <a:pt x="1033" y="647"/>
                  </a:cubicBezTo>
                  <a:cubicBezTo>
                    <a:pt x="993" y="647"/>
                    <a:pt x="953" y="663"/>
                    <a:pt x="922" y="693"/>
                  </a:cubicBezTo>
                  <a:cubicBezTo>
                    <a:pt x="802" y="817"/>
                    <a:pt x="663" y="933"/>
                    <a:pt x="539" y="933"/>
                  </a:cubicBezTo>
                  <a:cubicBezTo>
                    <a:pt x="534" y="933"/>
                    <a:pt x="529" y="933"/>
                    <a:pt x="524" y="932"/>
                  </a:cubicBezTo>
                  <a:cubicBezTo>
                    <a:pt x="447" y="929"/>
                    <a:pt x="375" y="876"/>
                    <a:pt x="343" y="811"/>
                  </a:cubicBezTo>
                  <a:cubicBezTo>
                    <a:pt x="312" y="738"/>
                    <a:pt x="316" y="641"/>
                    <a:pt x="354" y="544"/>
                  </a:cubicBezTo>
                  <a:cubicBezTo>
                    <a:pt x="396" y="440"/>
                    <a:pt x="468" y="339"/>
                    <a:pt x="541" y="242"/>
                  </a:cubicBezTo>
                  <a:cubicBezTo>
                    <a:pt x="593" y="177"/>
                    <a:pt x="579" y="83"/>
                    <a:pt x="513" y="31"/>
                  </a:cubicBezTo>
                  <a:cubicBezTo>
                    <a:pt x="484" y="11"/>
                    <a:pt x="452" y="1"/>
                    <a:pt x="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9"/>
            <p:cNvSpPr/>
            <p:nvPr/>
          </p:nvSpPr>
          <p:spPr>
            <a:xfrm>
              <a:off x="4896944" y="580251"/>
              <a:ext cx="44325" cy="42950"/>
            </a:xfrm>
            <a:custGeom>
              <a:avLst/>
              <a:gdLst/>
              <a:ahLst/>
              <a:cxnLst/>
              <a:rect l="l" t="t" r="r" b="b"/>
              <a:pathLst>
                <a:path w="1773" h="1718" extrusionOk="0">
                  <a:moveTo>
                    <a:pt x="912" y="1"/>
                  </a:moveTo>
                  <a:cubicBezTo>
                    <a:pt x="546" y="1"/>
                    <a:pt x="177" y="252"/>
                    <a:pt x="84" y="689"/>
                  </a:cubicBezTo>
                  <a:cubicBezTo>
                    <a:pt x="1" y="1085"/>
                    <a:pt x="239" y="1521"/>
                    <a:pt x="618" y="1667"/>
                  </a:cubicBezTo>
                  <a:cubicBezTo>
                    <a:pt x="709" y="1701"/>
                    <a:pt x="805" y="1717"/>
                    <a:pt x="901" y="1717"/>
                  </a:cubicBezTo>
                  <a:cubicBezTo>
                    <a:pt x="1205" y="1717"/>
                    <a:pt x="1511" y="1556"/>
                    <a:pt x="1661" y="1289"/>
                  </a:cubicBezTo>
                  <a:cubicBezTo>
                    <a:pt x="1734" y="1161"/>
                    <a:pt x="1772" y="1016"/>
                    <a:pt x="1765" y="870"/>
                  </a:cubicBezTo>
                  <a:cubicBezTo>
                    <a:pt x="1751" y="686"/>
                    <a:pt x="1668" y="516"/>
                    <a:pt x="1564" y="361"/>
                  </a:cubicBezTo>
                  <a:cubicBezTo>
                    <a:pt x="1404" y="114"/>
                    <a:pt x="1159" y="1"/>
                    <a:pt x="9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9"/>
            <p:cNvSpPr/>
            <p:nvPr/>
          </p:nvSpPr>
          <p:spPr>
            <a:xfrm>
              <a:off x="4785219" y="469626"/>
              <a:ext cx="44225" cy="42950"/>
            </a:xfrm>
            <a:custGeom>
              <a:avLst/>
              <a:gdLst/>
              <a:ahLst/>
              <a:cxnLst/>
              <a:rect l="l" t="t" r="r" b="b"/>
              <a:pathLst>
                <a:path w="1769" h="1718" extrusionOk="0">
                  <a:moveTo>
                    <a:pt x="910" y="1"/>
                  </a:moveTo>
                  <a:cubicBezTo>
                    <a:pt x="544" y="1"/>
                    <a:pt x="178" y="252"/>
                    <a:pt x="84" y="691"/>
                  </a:cubicBezTo>
                  <a:cubicBezTo>
                    <a:pt x="1" y="1087"/>
                    <a:pt x="236" y="1523"/>
                    <a:pt x="615" y="1666"/>
                  </a:cubicBezTo>
                  <a:cubicBezTo>
                    <a:pt x="707" y="1701"/>
                    <a:pt x="803" y="1718"/>
                    <a:pt x="901" y="1718"/>
                  </a:cubicBezTo>
                  <a:cubicBezTo>
                    <a:pt x="1204" y="1718"/>
                    <a:pt x="1509" y="1555"/>
                    <a:pt x="1662" y="1287"/>
                  </a:cubicBezTo>
                  <a:cubicBezTo>
                    <a:pt x="1731" y="1162"/>
                    <a:pt x="1769" y="1017"/>
                    <a:pt x="1762" y="871"/>
                  </a:cubicBezTo>
                  <a:cubicBezTo>
                    <a:pt x="1751" y="688"/>
                    <a:pt x="1665" y="514"/>
                    <a:pt x="1564" y="362"/>
                  </a:cubicBezTo>
                  <a:cubicBezTo>
                    <a:pt x="1402" y="115"/>
                    <a:pt x="1156" y="1"/>
                    <a:pt x="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9"/>
            <p:cNvSpPr/>
            <p:nvPr/>
          </p:nvSpPr>
          <p:spPr>
            <a:xfrm>
              <a:off x="4711044" y="383551"/>
              <a:ext cx="67200" cy="72250"/>
            </a:xfrm>
            <a:custGeom>
              <a:avLst/>
              <a:gdLst/>
              <a:ahLst/>
              <a:cxnLst/>
              <a:rect l="l" t="t" r="r" b="b"/>
              <a:pathLst>
                <a:path w="2688" h="2890" extrusionOk="0">
                  <a:moveTo>
                    <a:pt x="169" y="0"/>
                  </a:moveTo>
                  <a:cubicBezTo>
                    <a:pt x="135" y="0"/>
                    <a:pt x="101" y="12"/>
                    <a:pt x="73" y="37"/>
                  </a:cubicBezTo>
                  <a:cubicBezTo>
                    <a:pt x="8" y="88"/>
                    <a:pt x="0" y="186"/>
                    <a:pt x="56" y="248"/>
                  </a:cubicBezTo>
                  <a:cubicBezTo>
                    <a:pt x="805" y="1139"/>
                    <a:pt x="1595" y="2013"/>
                    <a:pt x="2410" y="2845"/>
                  </a:cubicBezTo>
                  <a:cubicBezTo>
                    <a:pt x="2441" y="2876"/>
                    <a:pt x="2479" y="2890"/>
                    <a:pt x="2517" y="2890"/>
                  </a:cubicBezTo>
                  <a:cubicBezTo>
                    <a:pt x="2555" y="2890"/>
                    <a:pt x="2597" y="2876"/>
                    <a:pt x="2625" y="2845"/>
                  </a:cubicBezTo>
                  <a:cubicBezTo>
                    <a:pt x="2683" y="2789"/>
                    <a:pt x="2687" y="2692"/>
                    <a:pt x="2628" y="2633"/>
                  </a:cubicBezTo>
                  <a:cubicBezTo>
                    <a:pt x="1817" y="1805"/>
                    <a:pt x="1030" y="938"/>
                    <a:pt x="285" y="54"/>
                  </a:cubicBezTo>
                  <a:cubicBezTo>
                    <a:pt x="256" y="19"/>
                    <a:pt x="213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9"/>
            <p:cNvSpPr/>
            <p:nvPr/>
          </p:nvSpPr>
          <p:spPr>
            <a:xfrm>
              <a:off x="4737819" y="363226"/>
              <a:ext cx="62950" cy="68150"/>
            </a:xfrm>
            <a:custGeom>
              <a:avLst/>
              <a:gdLst/>
              <a:ahLst/>
              <a:cxnLst/>
              <a:rect l="l" t="t" r="r" b="b"/>
              <a:pathLst>
                <a:path w="2518" h="2726" extrusionOk="0">
                  <a:moveTo>
                    <a:pt x="167" y="0"/>
                  </a:moveTo>
                  <a:cubicBezTo>
                    <a:pt x="131" y="0"/>
                    <a:pt x="95" y="13"/>
                    <a:pt x="66" y="38"/>
                  </a:cubicBezTo>
                  <a:cubicBezTo>
                    <a:pt x="7" y="93"/>
                    <a:pt x="1" y="191"/>
                    <a:pt x="56" y="253"/>
                  </a:cubicBezTo>
                  <a:lnTo>
                    <a:pt x="2236" y="2677"/>
                  </a:lnTo>
                  <a:cubicBezTo>
                    <a:pt x="2265" y="2708"/>
                    <a:pt x="2306" y="2725"/>
                    <a:pt x="2348" y="2725"/>
                  </a:cubicBezTo>
                  <a:cubicBezTo>
                    <a:pt x="2386" y="2725"/>
                    <a:pt x="2420" y="2711"/>
                    <a:pt x="2448" y="2687"/>
                  </a:cubicBezTo>
                  <a:cubicBezTo>
                    <a:pt x="2511" y="2631"/>
                    <a:pt x="2518" y="2535"/>
                    <a:pt x="2462" y="2472"/>
                  </a:cubicBezTo>
                  <a:lnTo>
                    <a:pt x="281" y="52"/>
                  </a:lnTo>
                  <a:cubicBezTo>
                    <a:pt x="251" y="18"/>
                    <a:pt x="209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9"/>
            <p:cNvSpPr/>
            <p:nvPr/>
          </p:nvSpPr>
          <p:spPr>
            <a:xfrm>
              <a:off x="4938894" y="637076"/>
              <a:ext cx="68400" cy="69300"/>
            </a:xfrm>
            <a:custGeom>
              <a:avLst/>
              <a:gdLst/>
              <a:ahLst/>
              <a:cxnLst/>
              <a:rect l="l" t="t" r="r" b="b"/>
              <a:pathLst>
                <a:path w="2736" h="2772" extrusionOk="0">
                  <a:moveTo>
                    <a:pt x="167" y="0"/>
                  </a:moveTo>
                  <a:cubicBezTo>
                    <a:pt x="129" y="0"/>
                    <a:pt x="92" y="14"/>
                    <a:pt x="63" y="43"/>
                  </a:cubicBezTo>
                  <a:cubicBezTo>
                    <a:pt x="1" y="101"/>
                    <a:pt x="1" y="199"/>
                    <a:pt x="59" y="258"/>
                  </a:cubicBezTo>
                  <a:lnTo>
                    <a:pt x="2459" y="2726"/>
                  </a:lnTo>
                  <a:cubicBezTo>
                    <a:pt x="2489" y="2754"/>
                    <a:pt x="2528" y="2771"/>
                    <a:pt x="2569" y="2771"/>
                  </a:cubicBezTo>
                  <a:cubicBezTo>
                    <a:pt x="2608" y="2771"/>
                    <a:pt x="2646" y="2757"/>
                    <a:pt x="2673" y="2726"/>
                  </a:cubicBezTo>
                  <a:cubicBezTo>
                    <a:pt x="2732" y="2671"/>
                    <a:pt x="2736" y="2573"/>
                    <a:pt x="2677" y="2514"/>
                  </a:cubicBezTo>
                  <a:lnTo>
                    <a:pt x="278" y="46"/>
                  </a:lnTo>
                  <a:cubicBezTo>
                    <a:pt x="248" y="16"/>
                    <a:pt x="207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9"/>
            <p:cNvSpPr/>
            <p:nvPr/>
          </p:nvSpPr>
          <p:spPr>
            <a:xfrm>
              <a:off x="4958144" y="613026"/>
              <a:ext cx="70825" cy="76875"/>
            </a:xfrm>
            <a:custGeom>
              <a:avLst/>
              <a:gdLst/>
              <a:ahLst/>
              <a:cxnLst/>
              <a:rect l="l" t="t" r="r" b="b"/>
              <a:pathLst>
                <a:path w="2833" h="3075" extrusionOk="0">
                  <a:moveTo>
                    <a:pt x="170" y="1"/>
                  </a:moveTo>
                  <a:cubicBezTo>
                    <a:pt x="137" y="1"/>
                    <a:pt x="104" y="12"/>
                    <a:pt x="76" y="34"/>
                  </a:cubicBezTo>
                  <a:cubicBezTo>
                    <a:pt x="10" y="86"/>
                    <a:pt x="0" y="183"/>
                    <a:pt x="52" y="249"/>
                  </a:cubicBezTo>
                  <a:cubicBezTo>
                    <a:pt x="836" y="1216"/>
                    <a:pt x="1678" y="2152"/>
                    <a:pt x="2559" y="3029"/>
                  </a:cubicBezTo>
                  <a:cubicBezTo>
                    <a:pt x="2586" y="3060"/>
                    <a:pt x="2625" y="3074"/>
                    <a:pt x="2666" y="3074"/>
                  </a:cubicBezTo>
                  <a:cubicBezTo>
                    <a:pt x="2705" y="3074"/>
                    <a:pt x="2742" y="3060"/>
                    <a:pt x="2774" y="3029"/>
                  </a:cubicBezTo>
                  <a:cubicBezTo>
                    <a:pt x="2833" y="2970"/>
                    <a:pt x="2833" y="2873"/>
                    <a:pt x="2770" y="2815"/>
                  </a:cubicBezTo>
                  <a:cubicBezTo>
                    <a:pt x="1900" y="1944"/>
                    <a:pt x="1065" y="1018"/>
                    <a:pt x="288" y="58"/>
                  </a:cubicBezTo>
                  <a:cubicBezTo>
                    <a:pt x="258" y="21"/>
                    <a:pt x="214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8FB3EB3-ABE3-4FEE-B267-792653C7056F}"/>
              </a:ext>
            </a:extLst>
          </p:cNvPr>
          <p:cNvSpPr txBox="1"/>
          <p:nvPr/>
        </p:nvSpPr>
        <p:spPr>
          <a:xfrm>
            <a:off x="1060124" y="109659"/>
            <a:ext cx="65987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atin typeface="HP001 5H" panose="020B0603050302020204" pitchFamily="34" charset="0"/>
                <a:cs typeface="HP001 5H" panose="020B0603050302020204" pitchFamily="34" charset="0"/>
              </a:rPr>
              <a:t>Thứ, </a:t>
            </a:r>
            <a:r>
              <a:rPr lang="en-US" sz="34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ngày</a:t>
            </a:r>
            <a:r>
              <a:rPr lang="en-US" sz="34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4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tháng</a:t>
            </a:r>
            <a:r>
              <a:rPr lang="en-US" sz="34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4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năm</a:t>
            </a:r>
            <a:r>
              <a:rPr lang="en-US" sz="3400" b="1" dirty="0">
                <a:latin typeface="HP001 5H" panose="020B0603050302020204" pitchFamily="34" charset="0"/>
                <a:cs typeface="HP001 5H" panose="020B0603050302020204" pitchFamily="34" charset="0"/>
              </a:rPr>
              <a:t>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FBA0E-C0E9-4F6C-B1C8-EFA2371AD17C}"/>
              </a:ext>
            </a:extLst>
          </p:cNvPr>
          <p:cNvSpPr txBox="1"/>
          <p:nvPr/>
        </p:nvSpPr>
        <p:spPr>
          <a:xfrm>
            <a:off x="1896757" y="1309371"/>
            <a:ext cx="5414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Luyện</a:t>
            </a:r>
            <a:r>
              <a:rPr lang="en-US" sz="40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từ</a:t>
            </a:r>
            <a:r>
              <a:rPr lang="en-US" sz="40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40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câu</a:t>
            </a:r>
            <a:endParaRPr lang="en-US" sz="4000" b="1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B2A192-78CD-404A-A3FC-6CECDC37F67D}"/>
              </a:ext>
            </a:extLst>
          </p:cNvPr>
          <p:cNvSpPr txBox="1"/>
          <p:nvPr/>
        </p:nvSpPr>
        <p:spPr>
          <a:xfrm>
            <a:off x="2282442" y="2156190"/>
            <a:ext cx="4543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Từ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ngữ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về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đất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nước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Dấu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phẩy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>
            <a:hlinkClick r:id="rId3" action="ppaction://hlinksldjump"/>
            <a:extLst>
              <a:ext uri="{FF2B5EF4-FFF2-40B4-BE49-F238E27FC236}">
                <a16:creationId xmlns:a16="http://schemas.microsoft.com/office/drawing/2014/main" id="{DE2A6CE6-B76C-4E63-896D-3817401F5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514350"/>
            <a:ext cx="3371850" cy="62865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</a:rPr>
              <a:t>Anh</a:t>
            </a:r>
          </a:p>
        </p:txBody>
      </p:sp>
      <p:sp>
        <p:nvSpPr>
          <p:cNvPr id="26630" name="AutoShape 6">
            <a:extLst>
              <a:ext uri="{FF2B5EF4-FFF2-40B4-BE49-F238E27FC236}">
                <a16:creationId xmlns:a16="http://schemas.microsoft.com/office/drawing/2014/main" id="{D592EA17-C29C-4E60-9659-9D3B3729F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1371600"/>
            <a:ext cx="5886450" cy="97155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Quê hương của tháp đồng hồ Big Ben</a:t>
            </a:r>
          </a:p>
        </p:txBody>
      </p:sp>
      <p:pic>
        <p:nvPicPr>
          <p:cNvPr id="12295" name="Picture 7" descr="081213233201-128-705">
            <a:extLst>
              <a:ext uri="{FF2B5EF4-FFF2-40B4-BE49-F238E27FC236}">
                <a16:creationId xmlns:a16="http://schemas.microsoft.com/office/drawing/2014/main" id="{521B176F-46FE-4C4C-BAC2-557A7FB70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1" y="2400301"/>
            <a:ext cx="2278856" cy="213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The-Tower-Of-London">
            <a:extLst>
              <a:ext uri="{FF2B5EF4-FFF2-40B4-BE49-F238E27FC236}">
                <a16:creationId xmlns:a16="http://schemas.microsoft.com/office/drawing/2014/main" id="{E08A9496-2154-4B7C-BFB8-BED2663B4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57450"/>
            <a:ext cx="42291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2">
            <a:hlinkClick r:id="rId3" action="ppaction://hlinksldjump"/>
            <a:extLst>
              <a:ext uri="{FF2B5EF4-FFF2-40B4-BE49-F238E27FC236}">
                <a16:creationId xmlns:a16="http://schemas.microsoft.com/office/drawing/2014/main" id="{4A0A2D1A-17B3-4C7A-96C2-A0A85C520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514350"/>
            <a:ext cx="3371850" cy="6286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</a:rPr>
              <a:t>Nga</a:t>
            </a:r>
          </a:p>
        </p:txBody>
      </p:sp>
      <p:sp>
        <p:nvSpPr>
          <p:cNvPr id="30726" name="AutoShape 6">
            <a:extLst>
              <a:ext uri="{FF2B5EF4-FFF2-40B4-BE49-F238E27FC236}">
                <a16:creationId xmlns:a16="http://schemas.microsoft.com/office/drawing/2014/main" id="{4A3685AB-BE5F-4DC8-9C48-8F6BEFA68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1200150"/>
            <a:ext cx="5886450" cy="12573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Char char="-"/>
            </a:pPr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nước có diện tích lớn nhất thế giới, quê </a:t>
            </a:r>
          </a:p>
          <a:p>
            <a:pPr algn="ctr"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của Lê-nin </a:t>
            </a:r>
          </a:p>
        </p:txBody>
      </p:sp>
      <p:pic>
        <p:nvPicPr>
          <p:cNvPr id="13319" name="Picture 7" descr="nuoc%20Nga">
            <a:extLst>
              <a:ext uri="{FF2B5EF4-FFF2-40B4-BE49-F238E27FC236}">
                <a16:creationId xmlns:a16="http://schemas.microsoft.com/office/drawing/2014/main" id="{5A702BB1-C0F0-4B5C-92A5-BFFC7ACE8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514600"/>
            <a:ext cx="4000500" cy="215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EA8CB648-25CD-422D-A881-52D5272B6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86" y="399521"/>
            <a:ext cx="67631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Bài 3:  Chép những câu sau vào vở. Nhớ đặt dấu phẩy vào chỗ thích hợp:</a:t>
            </a:r>
            <a:endParaRPr lang="en-US" altLang="en-US" sz="2800" b="1" i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12FB651A-07D8-44EF-87BE-1B470923E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57" y="1423541"/>
            <a:ext cx="9067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alt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thạo</a:t>
            </a:r>
            <a:r>
              <a:rPr lang="en-US" alt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chốc</a:t>
            </a:r>
            <a:r>
              <a:rPr lang="en-US" alt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alt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C121C18-E444-4752-AB4F-2B5EB814B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57" y="238349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Với vẻ mặt lo lắng  các bạn trong lớp hồi hộp theo dõi Nen-li.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8049323-FB51-4148-9894-03230C608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157" y="3194649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Bằng một sự cố gắng phi thường  Nen-li đã hoàn thành bài thể dục.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32E705-AE23-4D33-B7E1-15D09DE87CAD}"/>
              </a:ext>
            </a:extLst>
          </p:cNvPr>
          <p:cNvSpPr txBox="1"/>
          <p:nvPr/>
        </p:nvSpPr>
        <p:spPr>
          <a:xfrm>
            <a:off x="5736567" y="994744"/>
            <a:ext cx="3450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7D665F-5BBF-433A-984F-63181E81F764}"/>
              </a:ext>
            </a:extLst>
          </p:cNvPr>
          <p:cNvSpPr txBox="1"/>
          <p:nvPr/>
        </p:nvSpPr>
        <p:spPr>
          <a:xfrm>
            <a:off x="8906773" y="974708"/>
            <a:ext cx="3450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E3E8C9-253C-4E35-9689-2BAB2A961DA5}"/>
              </a:ext>
            </a:extLst>
          </p:cNvPr>
          <p:cNvSpPr txBox="1"/>
          <p:nvPr/>
        </p:nvSpPr>
        <p:spPr>
          <a:xfrm>
            <a:off x="3422530" y="1929256"/>
            <a:ext cx="3450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AE555D-35D2-4C3B-9897-42FE48933647}"/>
              </a:ext>
            </a:extLst>
          </p:cNvPr>
          <p:cNvSpPr txBox="1"/>
          <p:nvPr/>
        </p:nvSpPr>
        <p:spPr>
          <a:xfrm>
            <a:off x="5624423" y="2712065"/>
            <a:ext cx="3450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490659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 descr="GHÉP BẢN ĐỒ VIỆT NAM  (1)">
            <a:extLst>
              <a:ext uri="{FF2B5EF4-FFF2-40B4-BE49-F238E27FC236}">
                <a16:creationId xmlns:a16="http://schemas.microsoft.com/office/drawing/2014/main" id="{42C11A53-0A91-4DE1-A359-B84DF235B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0"/>
            <a:ext cx="340756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12">
            <a:extLst>
              <a:ext uri="{FF2B5EF4-FFF2-40B4-BE49-F238E27FC236}">
                <a16:creationId xmlns:a16="http://schemas.microsoft.com/office/drawing/2014/main" id="{745EB589-1F7B-48A4-A95E-BF2BCFC4A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2744" y="2651522"/>
            <a:ext cx="1847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/>
          </a:p>
        </p:txBody>
      </p:sp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39748F3C-3A79-49FF-BDC2-717136B7F7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8" r="20408"/>
          <a:stretch/>
        </p:blipFill>
        <p:spPr>
          <a:xfrm>
            <a:off x="3543300" y="0"/>
            <a:ext cx="1885950" cy="2800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73EC389-B5C2-4FF3-A29A-86B247BEA6D7}"/>
              </a:ext>
            </a:extLst>
          </p:cNvPr>
          <p:cNvSpPr txBox="1"/>
          <p:nvPr/>
        </p:nvSpPr>
        <p:spPr>
          <a:xfrm>
            <a:off x="4914900" y="1828800"/>
            <a:ext cx="5715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7030A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1</a:t>
            </a:r>
          </a:p>
        </p:txBody>
      </p:sp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4A677BDA-DA8D-44D0-8B3C-1D198CD0232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4" r="16167"/>
          <a:stretch/>
        </p:blipFill>
        <p:spPr>
          <a:xfrm>
            <a:off x="5486401" y="17145"/>
            <a:ext cx="1978818" cy="27660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4FCD7D1-664E-4A8E-BA59-35A0CE1E620B}"/>
              </a:ext>
            </a:extLst>
          </p:cNvPr>
          <p:cNvSpPr txBox="1"/>
          <p:nvPr/>
        </p:nvSpPr>
        <p:spPr>
          <a:xfrm>
            <a:off x="5486400" y="1828800"/>
            <a:ext cx="5715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7030A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2</a:t>
            </a:r>
          </a:p>
        </p:txBody>
      </p:sp>
      <p:pic>
        <p:nvPicPr>
          <p:cNvPr id="14" name="Picture 13">
            <a:hlinkClick r:id="rId7" action="ppaction://hlinksldjump"/>
            <a:extLst>
              <a:ext uri="{FF2B5EF4-FFF2-40B4-BE49-F238E27FC236}">
                <a16:creationId xmlns:a16="http://schemas.microsoft.com/office/drawing/2014/main" id="{F6CFA18B-248E-45E7-A604-B4F5192DB7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" r="11891"/>
          <a:stretch/>
        </p:blipFill>
        <p:spPr>
          <a:xfrm>
            <a:off x="3543300" y="2800350"/>
            <a:ext cx="1978818" cy="23431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9B05D8D-E72A-4EAC-8CB6-1F223D9F28F4}"/>
              </a:ext>
            </a:extLst>
          </p:cNvPr>
          <p:cNvSpPr txBox="1"/>
          <p:nvPr/>
        </p:nvSpPr>
        <p:spPr>
          <a:xfrm>
            <a:off x="4800600" y="2857500"/>
            <a:ext cx="5715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7030A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3</a:t>
            </a:r>
          </a:p>
        </p:txBody>
      </p:sp>
      <p:pic>
        <p:nvPicPr>
          <p:cNvPr id="15" name="Picture 14">
            <a:hlinkClick r:id="rId9" action="ppaction://hlinksldjump"/>
            <a:extLst>
              <a:ext uri="{FF2B5EF4-FFF2-40B4-BE49-F238E27FC236}">
                <a16:creationId xmlns:a16="http://schemas.microsoft.com/office/drawing/2014/main" id="{A210C0C9-EB45-4437-A866-3C6A3D4E098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4" r="4878"/>
          <a:stretch/>
        </p:blipFill>
        <p:spPr>
          <a:xfrm>
            <a:off x="5579268" y="2836002"/>
            <a:ext cx="1885951" cy="23431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BB869F7-F69B-4DCE-9CDE-4EBB30E78423}"/>
              </a:ext>
            </a:extLst>
          </p:cNvPr>
          <p:cNvSpPr txBox="1"/>
          <p:nvPr/>
        </p:nvSpPr>
        <p:spPr>
          <a:xfrm>
            <a:off x="5429250" y="2857500"/>
            <a:ext cx="5715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7030A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>
            <a:extLst>
              <a:ext uri="{FF2B5EF4-FFF2-40B4-BE49-F238E27FC236}">
                <a16:creationId xmlns:a16="http://schemas.microsoft.com/office/drawing/2014/main" id="{825DA726-C4E6-410B-8989-14A2A990B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2514600"/>
            <a:ext cx="1847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/>
          </a:p>
        </p:txBody>
      </p:sp>
      <p:pic>
        <p:nvPicPr>
          <p:cNvPr id="6146" name="Picture 2" descr="Bài 5: Các nước Đông Nam Á - Study for our future">
            <a:extLst>
              <a:ext uri="{FF2B5EF4-FFF2-40B4-BE49-F238E27FC236}">
                <a16:creationId xmlns:a16="http://schemas.microsoft.com/office/drawing/2014/main" id="{1938E836-E295-4B8C-ADCB-9C8977E50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15" y="1931147"/>
            <a:ext cx="5735488" cy="320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Oval 6">
            <a:hlinkClick r:id="rId3" action="ppaction://hlinksldjump"/>
            <a:extLst>
              <a:ext uri="{FF2B5EF4-FFF2-40B4-BE49-F238E27FC236}">
                <a16:creationId xmlns:a16="http://schemas.microsoft.com/office/drawing/2014/main" id="{EFAE1CF1-D1AB-4A1B-A380-AE8BEEBC2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760" y="810859"/>
            <a:ext cx="6286500" cy="104325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vi-VN" sz="105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EC92466-2029-4C23-97A8-09A54EA6200B}"/>
              </a:ext>
            </a:extLst>
          </p:cNvPr>
          <p:cNvGrpSpPr/>
          <p:nvPr/>
        </p:nvGrpSpPr>
        <p:grpSpPr>
          <a:xfrm>
            <a:off x="4499158" y="2040469"/>
            <a:ext cx="1828800" cy="685800"/>
            <a:chOff x="2342554" y="3429000"/>
            <a:chExt cx="1828800" cy="685800"/>
          </a:xfrm>
        </p:grpSpPr>
        <p:sp>
          <p:nvSpPr>
            <p:cNvPr id="17414" name="Rectangle 8">
              <a:extLst>
                <a:ext uri="{FF2B5EF4-FFF2-40B4-BE49-F238E27FC236}">
                  <a16:creationId xmlns:a16="http://schemas.microsoft.com/office/drawing/2014/main" id="{CF16CFFB-8227-4A4F-95C2-B437B3A71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554" y="3429000"/>
              <a:ext cx="1828800" cy="6858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 sz="1050"/>
            </a:p>
          </p:txBody>
        </p:sp>
        <p:sp>
          <p:nvSpPr>
            <p:cNvPr id="77833" name="Rectangle 9">
              <a:extLst>
                <a:ext uri="{FF2B5EF4-FFF2-40B4-BE49-F238E27FC236}">
                  <a16:creationId xmlns:a16="http://schemas.microsoft.com/office/drawing/2014/main" id="{E4124C71-0EF5-4171-B348-4175FD162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727" y="3515917"/>
              <a:ext cx="1566455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700" b="1">
                  <a:solidFill>
                    <a:srgbClr val="6600CC"/>
                  </a:solidFill>
                  <a:latin typeface="+mn-lt"/>
                  <a:cs typeface="Arial" charset="0"/>
                </a:rPr>
                <a:t>11 </a:t>
              </a:r>
              <a:r>
                <a:rPr lang="en-US" sz="2700" b="1" dirty="0" err="1">
                  <a:solidFill>
                    <a:srgbClr val="6600CC"/>
                  </a:solidFill>
                  <a:latin typeface="+mn-lt"/>
                  <a:cs typeface="Arial" charset="0"/>
                </a:rPr>
                <a:t>nước</a:t>
              </a:r>
              <a:endParaRPr lang="en-US" sz="2700" b="1" dirty="0">
                <a:solidFill>
                  <a:srgbClr val="6600CC"/>
                </a:solidFill>
                <a:latin typeface="+mn-lt"/>
                <a:cs typeface="Arial" charset="0"/>
              </a:endParaRPr>
            </a:p>
          </p:txBody>
        </p:sp>
      </p:grpSp>
      <p:sp>
        <p:nvSpPr>
          <p:cNvPr id="4104" name="Text Box 10">
            <a:extLst>
              <a:ext uri="{FF2B5EF4-FFF2-40B4-BE49-F238E27FC236}">
                <a16:creationId xmlns:a16="http://schemas.microsoft.com/office/drawing/2014/main" id="{2F7A1066-C920-45A5-9827-FD9479172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185" y="1122858"/>
            <a:ext cx="6343650" cy="49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latin typeface=".VnArial" pitchFamily="34" charset="0"/>
                <a:cs typeface="Arial" charset="0"/>
              </a:rPr>
              <a:t> </a:t>
            </a:r>
            <a:r>
              <a:rPr lang="en-US" sz="2625" b="1" dirty="0">
                <a:latin typeface="+mn-lt"/>
                <a:cs typeface="Arial" charset="0"/>
              </a:rPr>
              <a:t>* </a:t>
            </a:r>
            <a:r>
              <a:rPr lang="en-US" sz="2625" b="1" err="1">
                <a:latin typeface="+mn-lt"/>
                <a:cs typeface="Arial" charset="0"/>
              </a:rPr>
              <a:t>Đông</a:t>
            </a:r>
            <a:r>
              <a:rPr lang="en-US" sz="2625" b="1">
                <a:latin typeface="+mn-lt"/>
                <a:cs typeface="Arial" charset="0"/>
              </a:rPr>
              <a:t> </a:t>
            </a:r>
            <a:r>
              <a:rPr lang="en-US" sz="2625" b="1" err="1">
                <a:latin typeface="+mn-lt"/>
                <a:cs typeface="Arial" charset="0"/>
              </a:rPr>
              <a:t>N</a:t>
            </a:r>
            <a:r>
              <a:rPr lang="en-US" sz="2625" b="1">
                <a:latin typeface="+mn-lt"/>
                <a:cs typeface="Arial" charset="0"/>
              </a:rPr>
              <a:t>am </a:t>
            </a:r>
            <a:r>
              <a:rPr lang="en-US" sz="2625" b="1" dirty="0">
                <a:latin typeface="+mn-lt"/>
                <a:cs typeface="Arial" charset="0"/>
              </a:rPr>
              <a:t>Á</a:t>
            </a:r>
            <a:r>
              <a:rPr lang="en-US" sz="2625" b="1">
                <a:latin typeface="+mn-lt"/>
                <a:cs typeface="Arial" charset="0"/>
              </a:rPr>
              <a:t> </a:t>
            </a:r>
            <a:r>
              <a:rPr lang="en-US" sz="2625" b="1" dirty="0" err="1">
                <a:latin typeface="+mn-lt"/>
                <a:cs typeface="Arial" charset="0"/>
              </a:rPr>
              <a:t>gồm</a:t>
            </a:r>
            <a:r>
              <a:rPr lang="en-US" sz="2625" b="1" dirty="0">
                <a:latin typeface="+mn-lt"/>
                <a:cs typeface="Arial" charset="0"/>
              </a:rPr>
              <a:t> </a:t>
            </a:r>
            <a:r>
              <a:rPr lang="en-US" sz="2625" b="1" dirty="0" err="1">
                <a:latin typeface="+mn-lt"/>
                <a:cs typeface="Arial" charset="0"/>
              </a:rPr>
              <a:t>bao</a:t>
            </a:r>
            <a:r>
              <a:rPr lang="en-US" sz="2625" b="1" dirty="0">
                <a:latin typeface="+mn-lt"/>
                <a:cs typeface="Arial" charset="0"/>
              </a:rPr>
              <a:t> </a:t>
            </a:r>
            <a:r>
              <a:rPr lang="en-US" sz="2625" b="1" dirty="0" err="1">
                <a:latin typeface="+mn-lt"/>
                <a:cs typeface="Arial" charset="0"/>
              </a:rPr>
              <a:t>nhiêu</a:t>
            </a:r>
            <a:r>
              <a:rPr lang="en-US" sz="2625" b="1" dirty="0">
                <a:latin typeface="+mn-lt"/>
                <a:cs typeface="Arial" charset="0"/>
              </a:rPr>
              <a:t> </a:t>
            </a:r>
            <a:r>
              <a:rPr lang="en-US" sz="2625" b="1" dirty="0" err="1">
                <a:latin typeface="+mn-lt"/>
                <a:cs typeface="Arial" charset="0"/>
              </a:rPr>
              <a:t>nước</a:t>
            </a:r>
            <a:r>
              <a:rPr lang="en-US" sz="2625" b="1" dirty="0">
                <a:latin typeface="+mn-lt"/>
                <a:cs typeface="Arial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>
            <a:extLst>
              <a:ext uri="{FF2B5EF4-FFF2-40B4-BE49-F238E27FC236}">
                <a16:creationId xmlns:a16="http://schemas.microsoft.com/office/drawing/2014/main" id="{F12DBC66-0C9D-4582-B9C9-73D7F35BB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2514600"/>
            <a:ext cx="1847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/>
          </a:p>
        </p:txBody>
      </p:sp>
      <p:pic>
        <p:nvPicPr>
          <p:cNvPr id="5122" name="Picture 2" descr="Bản đồ các nước Châu Á khổ lớn năm 2022">
            <a:extLst>
              <a:ext uri="{FF2B5EF4-FFF2-40B4-BE49-F238E27FC236}">
                <a16:creationId xmlns:a16="http://schemas.microsoft.com/office/drawing/2014/main" id="{247CD221-C694-43D9-B4BA-8B45F11B9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230" y="1867890"/>
            <a:ext cx="5338673" cy="339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Oval 6">
            <a:hlinkClick r:id="rId3" action="ppaction://hlinksldjump"/>
            <a:extLst>
              <a:ext uri="{FF2B5EF4-FFF2-40B4-BE49-F238E27FC236}">
                <a16:creationId xmlns:a16="http://schemas.microsoft.com/office/drawing/2014/main" id="{C527E01D-35DA-4056-9332-2984E3383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742950"/>
            <a:ext cx="6286500" cy="112494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vi-VN" sz="105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48E730-2B29-4389-9886-80D5FE5296EE}"/>
              </a:ext>
            </a:extLst>
          </p:cNvPr>
          <p:cNvGrpSpPr/>
          <p:nvPr/>
        </p:nvGrpSpPr>
        <p:grpSpPr>
          <a:xfrm>
            <a:off x="2185350" y="1878958"/>
            <a:ext cx="2443800" cy="642634"/>
            <a:chOff x="2835566" y="2182215"/>
            <a:chExt cx="3221626" cy="712442"/>
          </a:xfrm>
        </p:grpSpPr>
        <p:sp>
          <p:nvSpPr>
            <p:cNvPr id="18438" name="Rectangle 8">
              <a:extLst>
                <a:ext uri="{FF2B5EF4-FFF2-40B4-BE49-F238E27FC236}">
                  <a16:creationId xmlns:a16="http://schemas.microsoft.com/office/drawing/2014/main" id="{7504725E-2F93-4938-B5C0-8F086EE9B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566" y="2182215"/>
              <a:ext cx="3221626" cy="712442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 sz="1050"/>
            </a:p>
          </p:txBody>
        </p:sp>
        <p:sp>
          <p:nvSpPr>
            <p:cNvPr id="70665" name="Rectangle 9">
              <a:extLst>
                <a:ext uri="{FF2B5EF4-FFF2-40B4-BE49-F238E27FC236}">
                  <a16:creationId xmlns:a16="http://schemas.microsoft.com/office/drawing/2014/main" id="{C066311F-4D2E-447A-99E3-2F7D1D58A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7932" y="2317834"/>
              <a:ext cx="2914650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700" b="1" dirty="0" err="1">
                  <a:solidFill>
                    <a:srgbClr val="6600CC"/>
                  </a:solidFill>
                  <a:latin typeface="+mn-lt"/>
                  <a:cs typeface="Arial" charset="0"/>
                </a:rPr>
                <a:t>Châu</a:t>
              </a:r>
              <a:r>
                <a:rPr lang="en-US" sz="2700" b="1" dirty="0">
                  <a:solidFill>
                    <a:srgbClr val="6600CC"/>
                  </a:solidFill>
                  <a:latin typeface="+mn-lt"/>
                  <a:cs typeface="Arial" charset="0"/>
                </a:rPr>
                <a:t> Á</a:t>
              </a:r>
            </a:p>
          </p:txBody>
        </p:sp>
      </p:grpSp>
      <p:sp>
        <p:nvSpPr>
          <p:cNvPr id="5128" name="Text Box 10">
            <a:extLst>
              <a:ext uri="{FF2B5EF4-FFF2-40B4-BE49-F238E27FC236}">
                <a16:creationId xmlns:a16="http://schemas.microsoft.com/office/drawing/2014/main" id="{53B92A06-BD16-4204-8333-C7B1B254B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1057275"/>
            <a:ext cx="6343650" cy="49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latin typeface=".VnArial" pitchFamily="34" charset="0"/>
                <a:cs typeface="Arial" charset="0"/>
              </a:rPr>
              <a:t> * </a:t>
            </a:r>
            <a:r>
              <a:rPr lang="en-US" sz="2625" b="1" dirty="0" err="1">
                <a:latin typeface="+mj-lt"/>
                <a:cs typeface="Arial" charset="0"/>
              </a:rPr>
              <a:t>Việt</a:t>
            </a:r>
            <a:r>
              <a:rPr lang="en-US" sz="2625" b="1" dirty="0">
                <a:latin typeface="+mj-lt"/>
                <a:cs typeface="Arial" charset="0"/>
              </a:rPr>
              <a:t> Nam ở </a:t>
            </a:r>
            <a:r>
              <a:rPr lang="en-US" sz="2625" b="1" dirty="0" err="1">
                <a:latin typeface="+mj-lt"/>
                <a:cs typeface="Arial" charset="0"/>
              </a:rPr>
              <a:t>châu</a:t>
            </a:r>
            <a:r>
              <a:rPr lang="en-US" sz="2625" b="1" dirty="0">
                <a:latin typeface="+mj-lt"/>
                <a:cs typeface="Arial" charset="0"/>
              </a:rPr>
              <a:t> </a:t>
            </a:r>
            <a:r>
              <a:rPr lang="en-US" sz="2625" b="1" dirty="0" err="1">
                <a:latin typeface="+mj-lt"/>
                <a:cs typeface="Arial" charset="0"/>
              </a:rPr>
              <a:t>lục</a:t>
            </a:r>
            <a:r>
              <a:rPr lang="en-US" sz="2625" b="1" dirty="0">
                <a:latin typeface="+mj-lt"/>
                <a:cs typeface="Arial" charset="0"/>
              </a:rPr>
              <a:t> </a:t>
            </a:r>
            <a:r>
              <a:rPr lang="en-US" sz="2625" b="1" dirty="0" err="1">
                <a:latin typeface="+mj-lt"/>
                <a:cs typeface="Arial" charset="0"/>
              </a:rPr>
              <a:t>nào</a:t>
            </a:r>
            <a:r>
              <a:rPr lang="en-US" sz="2625" b="1" dirty="0">
                <a:latin typeface="+mj-lt"/>
                <a:cs typeface="Arial" charset="0"/>
              </a:rPr>
              <a:t>?</a:t>
            </a:r>
            <a:endParaRPr lang="en-US" sz="2625" b="1" dirty="0">
              <a:latin typeface=".VnArial" pitchFamily="34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5">
            <a:extLst>
              <a:ext uri="{FF2B5EF4-FFF2-40B4-BE49-F238E27FC236}">
                <a16:creationId xmlns:a16="http://schemas.microsoft.com/office/drawing/2014/main" id="{2CBBD44B-B794-452E-A3BE-A272078F7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2514600"/>
            <a:ext cx="1847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/>
          </a:p>
        </p:txBody>
      </p:sp>
      <p:sp>
        <p:nvSpPr>
          <p:cNvPr id="6148" name="Oval 6">
            <a:hlinkClick r:id="rId3" action="ppaction://hlinksldjump"/>
            <a:extLst>
              <a:ext uri="{FF2B5EF4-FFF2-40B4-BE49-F238E27FC236}">
                <a16:creationId xmlns:a16="http://schemas.microsoft.com/office/drawing/2014/main" id="{D52F90ED-F6E2-4617-90CF-46FB7905D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761" y="638718"/>
            <a:ext cx="5337594" cy="1285336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vi-VN" sz="1050" dirty="0"/>
          </a:p>
        </p:txBody>
      </p:sp>
      <p:pic>
        <p:nvPicPr>
          <p:cNvPr id="76807" name="Picture 7" descr="Vo_tay">
            <a:hlinkHover r:id="" action="ppaction://noaction">
              <a:snd r:embed="rId4" name="applause.wav"/>
            </a:hlinkHover>
            <a:extLst>
              <a:ext uri="{FF2B5EF4-FFF2-40B4-BE49-F238E27FC236}">
                <a16:creationId xmlns:a16="http://schemas.microsoft.com/office/drawing/2014/main" id="{02C0DC3B-5D7E-4ADF-9BFD-3889DA593B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29050"/>
            <a:ext cx="1771650" cy="117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10">
            <a:extLst>
              <a:ext uri="{FF2B5EF4-FFF2-40B4-BE49-F238E27FC236}">
                <a16:creationId xmlns:a16="http://schemas.microsoft.com/office/drawing/2014/main" id="{1CCDD2D7-E87B-4A97-8C6C-B548811B4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1106701"/>
            <a:ext cx="63436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latin typeface=".VnArial" pitchFamily="34" charset="0"/>
                <a:cs typeface="Arial" charset="0"/>
              </a:rPr>
              <a:t> </a:t>
            </a:r>
            <a:r>
              <a:rPr lang="en-US" sz="2100" b="1" dirty="0">
                <a:latin typeface="+mn-lt"/>
                <a:cs typeface="Arial" charset="0"/>
              </a:rPr>
              <a:t>* </a:t>
            </a:r>
            <a:r>
              <a:rPr lang="en-US" sz="2100" b="1" dirty="0" err="1">
                <a:latin typeface="+mn-lt"/>
                <a:cs typeface="Arial" charset="0"/>
              </a:rPr>
              <a:t>Kể</a:t>
            </a:r>
            <a:r>
              <a:rPr lang="en-US" sz="2100" b="1" dirty="0">
                <a:latin typeface="+mn-lt"/>
                <a:cs typeface="Arial" charset="0"/>
              </a:rPr>
              <a:t> </a:t>
            </a:r>
            <a:r>
              <a:rPr lang="en-US" sz="2100" b="1" dirty="0" err="1">
                <a:latin typeface="+mn-lt"/>
                <a:cs typeface="Arial" charset="0"/>
              </a:rPr>
              <a:t>tên</a:t>
            </a:r>
            <a:r>
              <a:rPr lang="en-US" sz="2100" b="1" dirty="0">
                <a:latin typeface="+mn-lt"/>
                <a:cs typeface="Arial" charset="0"/>
              </a:rPr>
              <a:t> 4 </a:t>
            </a:r>
            <a:r>
              <a:rPr lang="en-US" sz="2100" b="1" dirty="0" err="1">
                <a:latin typeface="+mn-lt"/>
                <a:cs typeface="Arial" charset="0"/>
              </a:rPr>
              <a:t>nước</a:t>
            </a:r>
            <a:r>
              <a:rPr lang="en-US" sz="2100" b="1" dirty="0">
                <a:latin typeface="+mn-lt"/>
                <a:cs typeface="Arial" charset="0"/>
              </a:rPr>
              <a:t> </a:t>
            </a:r>
            <a:r>
              <a:rPr lang="en-US" sz="2100" b="1" dirty="0" err="1">
                <a:latin typeface="+mn-lt"/>
                <a:cs typeface="Arial" charset="0"/>
              </a:rPr>
              <a:t>mà</a:t>
            </a:r>
            <a:r>
              <a:rPr lang="en-US" sz="2100" b="1" dirty="0">
                <a:latin typeface="+mn-lt"/>
                <a:cs typeface="Arial" charset="0"/>
              </a:rPr>
              <a:t> e </a:t>
            </a:r>
            <a:r>
              <a:rPr lang="en-US" sz="2100" b="1" dirty="0" err="1">
                <a:latin typeface="+mn-lt"/>
                <a:cs typeface="Arial" charset="0"/>
              </a:rPr>
              <a:t>biết</a:t>
            </a:r>
            <a:r>
              <a:rPr lang="en-US" sz="2100" b="1" dirty="0">
                <a:latin typeface="+mn-lt"/>
                <a:cs typeface="Arial" charset="0"/>
              </a:rPr>
              <a:t>?</a:t>
            </a:r>
          </a:p>
        </p:txBody>
      </p:sp>
      <p:pic>
        <p:nvPicPr>
          <p:cNvPr id="19463" name="Picture 8" descr="2011011800074996.gif">
            <a:extLst>
              <a:ext uri="{FF2B5EF4-FFF2-40B4-BE49-F238E27FC236}">
                <a16:creationId xmlns:a16="http://schemas.microsoft.com/office/drawing/2014/main" id="{75DA670B-D3BA-498F-8F70-4250EAC9C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79" y="1504952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7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6">
            <a:extLst>
              <a:ext uri="{FF2B5EF4-FFF2-40B4-BE49-F238E27FC236}">
                <a16:creationId xmlns:a16="http://schemas.microsoft.com/office/drawing/2014/main" id="{121BD8A7-0F26-4550-8290-7BF6E5483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2514600"/>
            <a:ext cx="1847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/>
          </a:p>
        </p:txBody>
      </p:sp>
      <p:sp>
        <p:nvSpPr>
          <p:cNvPr id="7172" name="Oval 7">
            <a:hlinkClick r:id="rId4" action="ppaction://hlinksldjump"/>
            <a:extLst>
              <a:ext uri="{FF2B5EF4-FFF2-40B4-BE49-F238E27FC236}">
                <a16:creationId xmlns:a16="http://schemas.microsoft.com/office/drawing/2014/main" id="{CD516FE6-6FD3-4A90-AB5E-6CC27D54F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71500"/>
            <a:ext cx="6143625" cy="16204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vi-VN" sz="1050"/>
          </a:p>
        </p:txBody>
      </p:sp>
      <p:sp>
        <p:nvSpPr>
          <p:cNvPr id="20485" name="Rectangle 9">
            <a:extLst>
              <a:ext uri="{FF2B5EF4-FFF2-40B4-BE49-F238E27FC236}">
                <a16:creationId xmlns:a16="http://schemas.microsoft.com/office/drawing/2014/main" id="{806A989C-6254-44BD-9A8F-B0D99B2F2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2800350"/>
            <a:ext cx="5772150" cy="16573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50"/>
          </a:p>
        </p:txBody>
      </p:sp>
      <p:sp>
        <p:nvSpPr>
          <p:cNvPr id="74762" name="Rectangle 10">
            <a:extLst>
              <a:ext uri="{FF2B5EF4-FFF2-40B4-BE49-F238E27FC236}">
                <a16:creationId xmlns:a16="http://schemas.microsoft.com/office/drawing/2014/main" id="{7CCDEB8D-1F25-4878-B748-FF348700E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6259" y="2800350"/>
            <a:ext cx="4685898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alt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176" name="Text Box 12">
            <a:extLst>
              <a:ext uri="{FF2B5EF4-FFF2-40B4-BE49-F238E27FC236}">
                <a16:creationId xmlns:a16="http://schemas.microsoft.com/office/drawing/2014/main" id="{A22C252F-DCAD-4C88-B79F-203557293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383" y="685800"/>
            <a:ext cx="6343650" cy="150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Dặt</a:t>
            </a:r>
            <a:r>
              <a:rPr 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6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0488" name="Picture 8" descr="2011011800074996.gif">
            <a:extLst>
              <a:ext uri="{FF2B5EF4-FFF2-40B4-BE49-F238E27FC236}">
                <a16:creationId xmlns:a16="http://schemas.microsoft.com/office/drawing/2014/main" id="{873CBBBF-DDA2-4B37-926B-0009910652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240030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0" name="Picture 8" descr="Vo_tay">
            <a:hlinkHover r:id="" action="ppaction://noaction">
              <a:snd r:embed="rId3" name="applause.wav"/>
            </a:hlinkHover>
            <a:extLst>
              <a:ext uri="{FF2B5EF4-FFF2-40B4-BE49-F238E27FC236}">
                <a16:creationId xmlns:a16="http://schemas.microsoft.com/office/drawing/2014/main" id="{20497800-8AA5-4374-8950-4252C0004E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886200"/>
            <a:ext cx="1143000" cy="7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7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p35"/>
          <p:cNvSpPr/>
          <p:nvPr/>
        </p:nvSpPr>
        <p:spPr>
          <a:xfrm>
            <a:off x="1295925" y="1304499"/>
            <a:ext cx="6552000" cy="225564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5" name="Google Shape;1905;p35"/>
          <p:cNvGrpSpPr/>
          <p:nvPr/>
        </p:nvGrpSpPr>
        <p:grpSpPr>
          <a:xfrm>
            <a:off x="7351723" y="3864912"/>
            <a:ext cx="835063" cy="919964"/>
            <a:chOff x="3381348" y="275187"/>
            <a:chExt cx="835063" cy="919964"/>
          </a:xfrm>
        </p:grpSpPr>
        <p:sp>
          <p:nvSpPr>
            <p:cNvPr id="1906" name="Google Shape;1906;p35"/>
            <p:cNvSpPr/>
            <p:nvPr/>
          </p:nvSpPr>
          <p:spPr>
            <a:xfrm>
              <a:off x="3381348" y="275187"/>
              <a:ext cx="835063" cy="919964"/>
            </a:xfrm>
            <a:custGeom>
              <a:avLst/>
              <a:gdLst/>
              <a:ahLst/>
              <a:cxnLst/>
              <a:rect l="l" t="t" r="r" b="b"/>
              <a:pathLst>
                <a:path w="16947" h="18670" extrusionOk="0">
                  <a:moveTo>
                    <a:pt x="11020" y="0"/>
                  </a:moveTo>
                  <a:cubicBezTo>
                    <a:pt x="10938" y="0"/>
                    <a:pt x="10855" y="3"/>
                    <a:pt x="10772" y="8"/>
                  </a:cubicBezTo>
                  <a:cubicBezTo>
                    <a:pt x="8342" y="156"/>
                    <a:pt x="5714" y="627"/>
                    <a:pt x="3738" y="1269"/>
                  </a:cubicBezTo>
                  <a:cubicBezTo>
                    <a:pt x="3499" y="1349"/>
                    <a:pt x="3295" y="1397"/>
                    <a:pt x="3114" y="1422"/>
                  </a:cubicBezTo>
                  <a:cubicBezTo>
                    <a:pt x="1311" y="1651"/>
                    <a:pt x="1" y="3304"/>
                    <a:pt x="195" y="5107"/>
                  </a:cubicBezTo>
                  <a:cubicBezTo>
                    <a:pt x="247" y="5585"/>
                    <a:pt x="306" y="6147"/>
                    <a:pt x="372" y="6757"/>
                  </a:cubicBezTo>
                  <a:cubicBezTo>
                    <a:pt x="1204" y="14776"/>
                    <a:pt x="1527" y="16308"/>
                    <a:pt x="2122" y="17102"/>
                  </a:cubicBezTo>
                  <a:cubicBezTo>
                    <a:pt x="3121" y="18429"/>
                    <a:pt x="4581" y="18669"/>
                    <a:pt x="5783" y="18669"/>
                  </a:cubicBezTo>
                  <a:cubicBezTo>
                    <a:pt x="6172" y="18669"/>
                    <a:pt x="6536" y="18645"/>
                    <a:pt x="6844" y="18624"/>
                  </a:cubicBezTo>
                  <a:cubicBezTo>
                    <a:pt x="6969" y="18613"/>
                    <a:pt x="7087" y="18607"/>
                    <a:pt x="7205" y="18599"/>
                  </a:cubicBezTo>
                  <a:cubicBezTo>
                    <a:pt x="8512" y="18527"/>
                    <a:pt x="10020" y="18271"/>
                    <a:pt x="11479" y="18024"/>
                  </a:cubicBezTo>
                  <a:cubicBezTo>
                    <a:pt x="12239" y="17896"/>
                    <a:pt x="13022" y="17764"/>
                    <a:pt x="13737" y="17663"/>
                  </a:cubicBezTo>
                  <a:cubicBezTo>
                    <a:pt x="15601" y="17404"/>
                    <a:pt x="16947" y="15725"/>
                    <a:pt x="16804" y="13843"/>
                  </a:cubicBezTo>
                  <a:cubicBezTo>
                    <a:pt x="16506" y="9867"/>
                    <a:pt x="15754" y="6237"/>
                    <a:pt x="15057" y="3211"/>
                  </a:cubicBezTo>
                  <a:cubicBezTo>
                    <a:pt x="14621" y="1312"/>
                    <a:pt x="12949" y="0"/>
                    <a:pt x="110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5"/>
            <p:cNvSpPr/>
            <p:nvPr/>
          </p:nvSpPr>
          <p:spPr>
            <a:xfrm>
              <a:off x="3481292" y="382152"/>
              <a:ext cx="643039" cy="736218"/>
            </a:xfrm>
            <a:custGeom>
              <a:avLst/>
              <a:gdLst/>
              <a:ahLst/>
              <a:cxnLst/>
              <a:rect l="l" t="t" r="r" b="b"/>
              <a:pathLst>
                <a:path w="13050" h="14941" extrusionOk="0">
                  <a:moveTo>
                    <a:pt x="9069" y="1"/>
                  </a:moveTo>
                  <a:cubicBezTo>
                    <a:pt x="9021" y="1"/>
                    <a:pt x="8973" y="2"/>
                    <a:pt x="8924" y="5"/>
                  </a:cubicBezTo>
                  <a:cubicBezTo>
                    <a:pt x="6674" y="143"/>
                    <a:pt x="4206" y="577"/>
                    <a:pt x="2351" y="1180"/>
                  </a:cubicBezTo>
                  <a:cubicBezTo>
                    <a:pt x="2039" y="1281"/>
                    <a:pt x="1717" y="1364"/>
                    <a:pt x="1387" y="1406"/>
                  </a:cubicBezTo>
                  <a:cubicBezTo>
                    <a:pt x="576" y="1510"/>
                    <a:pt x="1" y="2234"/>
                    <a:pt x="87" y="3038"/>
                  </a:cubicBezTo>
                  <a:cubicBezTo>
                    <a:pt x="441" y="6311"/>
                    <a:pt x="1096" y="13376"/>
                    <a:pt x="1651" y="14118"/>
                  </a:cubicBezTo>
                  <a:cubicBezTo>
                    <a:pt x="2161" y="14794"/>
                    <a:pt x="2970" y="14940"/>
                    <a:pt x="3791" y="14940"/>
                  </a:cubicBezTo>
                  <a:cubicBezTo>
                    <a:pt x="4254" y="14940"/>
                    <a:pt x="4720" y="14894"/>
                    <a:pt x="5139" y="14870"/>
                  </a:cubicBezTo>
                  <a:cubicBezTo>
                    <a:pt x="7003" y="14770"/>
                    <a:pt x="9424" y="14240"/>
                    <a:pt x="11517" y="13952"/>
                  </a:cubicBezTo>
                  <a:cubicBezTo>
                    <a:pt x="12415" y="13827"/>
                    <a:pt x="13050" y="13019"/>
                    <a:pt x="12981" y="12118"/>
                  </a:cubicBezTo>
                  <a:cubicBezTo>
                    <a:pt x="12713" y="8554"/>
                    <a:pt x="12075" y="5243"/>
                    <a:pt x="11278" y="1762"/>
                  </a:cubicBezTo>
                  <a:cubicBezTo>
                    <a:pt x="11039" y="725"/>
                    <a:pt x="10119" y="1"/>
                    <a:pt x="9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5"/>
            <p:cNvSpPr/>
            <p:nvPr/>
          </p:nvSpPr>
          <p:spPr>
            <a:xfrm>
              <a:off x="3564815" y="482428"/>
              <a:ext cx="395186" cy="129495"/>
            </a:xfrm>
            <a:custGeom>
              <a:avLst/>
              <a:gdLst/>
              <a:ahLst/>
              <a:cxnLst/>
              <a:rect l="l" t="t" r="r" b="b"/>
              <a:pathLst>
                <a:path w="8020" h="2628" extrusionOk="0">
                  <a:moveTo>
                    <a:pt x="6808" y="1"/>
                  </a:moveTo>
                  <a:cubicBezTo>
                    <a:pt x="6787" y="1"/>
                    <a:pt x="6767" y="1"/>
                    <a:pt x="6747" y="1"/>
                  </a:cubicBezTo>
                  <a:cubicBezTo>
                    <a:pt x="5461" y="25"/>
                    <a:pt x="4064" y="206"/>
                    <a:pt x="2809" y="470"/>
                  </a:cubicBezTo>
                  <a:cubicBezTo>
                    <a:pt x="1775" y="684"/>
                    <a:pt x="705" y="785"/>
                    <a:pt x="444" y="1364"/>
                  </a:cubicBezTo>
                  <a:cubicBezTo>
                    <a:pt x="0" y="2355"/>
                    <a:pt x="923" y="2628"/>
                    <a:pt x="2104" y="2628"/>
                  </a:cubicBezTo>
                  <a:cubicBezTo>
                    <a:pt x="3376" y="2628"/>
                    <a:pt x="4948" y="2311"/>
                    <a:pt x="5433" y="2238"/>
                  </a:cubicBezTo>
                  <a:cubicBezTo>
                    <a:pt x="6169" y="2123"/>
                    <a:pt x="6942" y="1985"/>
                    <a:pt x="7503" y="1486"/>
                  </a:cubicBezTo>
                  <a:cubicBezTo>
                    <a:pt x="7794" y="1228"/>
                    <a:pt x="8020" y="802"/>
                    <a:pt x="7853" y="441"/>
                  </a:cubicBezTo>
                  <a:cubicBezTo>
                    <a:pt x="7682" y="69"/>
                    <a:pt x="7211" y="1"/>
                    <a:pt x="68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5"/>
            <p:cNvSpPr/>
            <p:nvPr/>
          </p:nvSpPr>
          <p:spPr>
            <a:xfrm>
              <a:off x="3609064" y="699685"/>
              <a:ext cx="98796" cy="82486"/>
            </a:xfrm>
            <a:custGeom>
              <a:avLst/>
              <a:gdLst/>
              <a:ahLst/>
              <a:cxnLst/>
              <a:rect l="l" t="t" r="r" b="b"/>
              <a:pathLst>
                <a:path w="2005" h="1674" extrusionOk="0">
                  <a:moveTo>
                    <a:pt x="1503" y="304"/>
                  </a:moveTo>
                  <a:cubicBezTo>
                    <a:pt x="1532" y="304"/>
                    <a:pt x="1564" y="305"/>
                    <a:pt x="1578" y="314"/>
                  </a:cubicBezTo>
                  <a:cubicBezTo>
                    <a:pt x="1592" y="325"/>
                    <a:pt x="1610" y="359"/>
                    <a:pt x="1613" y="474"/>
                  </a:cubicBezTo>
                  <a:cubicBezTo>
                    <a:pt x="1616" y="613"/>
                    <a:pt x="1637" y="741"/>
                    <a:pt x="1658" y="866"/>
                  </a:cubicBezTo>
                  <a:cubicBezTo>
                    <a:pt x="1675" y="959"/>
                    <a:pt x="1689" y="1045"/>
                    <a:pt x="1696" y="1136"/>
                  </a:cubicBezTo>
                  <a:cubicBezTo>
                    <a:pt x="1501" y="1181"/>
                    <a:pt x="1284" y="1208"/>
                    <a:pt x="1065" y="1237"/>
                  </a:cubicBezTo>
                  <a:cubicBezTo>
                    <a:pt x="861" y="1264"/>
                    <a:pt x="649" y="1288"/>
                    <a:pt x="455" y="1330"/>
                  </a:cubicBezTo>
                  <a:cubicBezTo>
                    <a:pt x="437" y="1195"/>
                    <a:pt x="417" y="1066"/>
                    <a:pt x="389" y="931"/>
                  </a:cubicBezTo>
                  <a:cubicBezTo>
                    <a:pt x="365" y="789"/>
                    <a:pt x="337" y="643"/>
                    <a:pt x="320" y="484"/>
                  </a:cubicBezTo>
                  <a:cubicBezTo>
                    <a:pt x="490" y="467"/>
                    <a:pt x="663" y="432"/>
                    <a:pt x="836" y="397"/>
                  </a:cubicBezTo>
                  <a:cubicBezTo>
                    <a:pt x="1048" y="356"/>
                    <a:pt x="1266" y="314"/>
                    <a:pt x="1464" y="304"/>
                  </a:cubicBezTo>
                  <a:cubicBezTo>
                    <a:pt x="1474" y="304"/>
                    <a:pt x="1488" y="304"/>
                    <a:pt x="1503" y="304"/>
                  </a:cubicBezTo>
                  <a:close/>
                  <a:moveTo>
                    <a:pt x="1515" y="0"/>
                  </a:moveTo>
                  <a:cubicBezTo>
                    <a:pt x="1491" y="0"/>
                    <a:pt x="1470" y="1"/>
                    <a:pt x="1450" y="2"/>
                  </a:cubicBezTo>
                  <a:cubicBezTo>
                    <a:pt x="1231" y="13"/>
                    <a:pt x="999" y="58"/>
                    <a:pt x="778" y="103"/>
                  </a:cubicBezTo>
                  <a:cubicBezTo>
                    <a:pt x="562" y="144"/>
                    <a:pt x="344" y="186"/>
                    <a:pt x="149" y="197"/>
                  </a:cubicBezTo>
                  <a:cubicBezTo>
                    <a:pt x="108" y="197"/>
                    <a:pt x="70" y="213"/>
                    <a:pt x="42" y="245"/>
                  </a:cubicBezTo>
                  <a:cubicBezTo>
                    <a:pt x="15" y="276"/>
                    <a:pt x="1" y="314"/>
                    <a:pt x="4" y="356"/>
                  </a:cubicBezTo>
                  <a:cubicBezTo>
                    <a:pt x="18" y="592"/>
                    <a:pt x="56" y="792"/>
                    <a:pt x="91" y="987"/>
                  </a:cubicBezTo>
                  <a:cubicBezTo>
                    <a:pt x="125" y="1170"/>
                    <a:pt x="157" y="1344"/>
                    <a:pt x="167" y="1528"/>
                  </a:cubicBezTo>
                  <a:cubicBezTo>
                    <a:pt x="170" y="1573"/>
                    <a:pt x="191" y="1618"/>
                    <a:pt x="229" y="1642"/>
                  </a:cubicBezTo>
                  <a:cubicBezTo>
                    <a:pt x="258" y="1663"/>
                    <a:pt x="288" y="1673"/>
                    <a:pt x="320" y="1673"/>
                  </a:cubicBezTo>
                  <a:cubicBezTo>
                    <a:pt x="333" y="1673"/>
                    <a:pt x="347" y="1669"/>
                    <a:pt x="362" y="1666"/>
                  </a:cubicBezTo>
                  <a:cubicBezTo>
                    <a:pt x="576" y="1604"/>
                    <a:pt x="847" y="1569"/>
                    <a:pt x="1103" y="1538"/>
                  </a:cubicBezTo>
                  <a:cubicBezTo>
                    <a:pt x="1373" y="1503"/>
                    <a:pt x="1655" y="1469"/>
                    <a:pt x="1893" y="1399"/>
                  </a:cubicBezTo>
                  <a:cubicBezTo>
                    <a:pt x="1956" y="1382"/>
                    <a:pt x="2001" y="1323"/>
                    <a:pt x="2005" y="1257"/>
                  </a:cubicBezTo>
                  <a:cubicBezTo>
                    <a:pt x="2005" y="1098"/>
                    <a:pt x="1980" y="952"/>
                    <a:pt x="1956" y="813"/>
                  </a:cubicBezTo>
                  <a:cubicBezTo>
                    <a:pt x="1935" y="696"/>
                    <a:pt x="1918" y="584"/>
                    <a:pt x="1914" y="467"/>
                  </a:cubicBezTo>
                  <a:cubicBezTo>
                    <a:pt x="1911" y="380"/>
                    <a:pt x="1908" y="176"/>
                    <a:pt x="1751" y="64"/>
                  </a:cubicBezTo>
                  <a:cubicBezTo>
                    <a:pt x="1673" y="10"/>
                    <a:pt x="1587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5"/>
            <p:cNvSpPr/>
            <p:nvPr/>
          </p:nvSpPr>
          <p:spPr>
            <a:xfrm>
              <a:off x="3753590" y="681946"/>
              <a:ext cx="98796" cy="82437"/>
            </a:xfrm>
            <a:custGeom>
              <a:avLst/>
              <a:gdLst/>
              <a:ahLst/>
              <a:cxnLst/>
              <a:rect l="l" t="t" r="r" b="b"/>
              <a:pathLst>
                <a:path w="2005" h="1673" extrusionOk="0">
                  <a:moveTo>
                    <a:pt x="1518" y="303"/>
                  </a:moveTo>
                  <a:cubicBezTo>
                    <a:pt x="1543" y="303"/>
                    <a:pt x="1567" y="306"/>
                    <a:pt x="1578" y="314"/>
                  </a:cubicBezTo>
                  <a:cubicBezTo>
                    <a:pt x="1589" y="324"/>
                    <a:pt x="1605" y="359"/>
                    <a:pt x="1610" y="473"/>
                  </a:cubicBezTo>
                  <a:cubicBezTo>
                    <a:pt x="1613" y="615"/>
                    <a:pt x="1634" y="744"/>
                    <a:pt x="1658" y="864"/>
                  </a:cubicBezTo>
                  <a:cubicBezTo>
                    <a:pt x="1672" y="958"/>
                    <a:pt x="1689" y="1048"/>
                    <a:pt x="1696" y="1139"/>
                  </a:cubicBezTo>
                  <a:cubicBezTo>
                    <a:pt x="1501" y="1181"/>
                    <a:pt x="1280" y="1211"/>
                    <a:pt x="1065" y="1236"/>
                  </a:cubicBezTo>
                  <a:cubicBezTo>
                    <a:pt x="857" y="1264"/>
                    <a:pt x="645" y="1291"/>
                    <a:pt x="451" y="1333"/>
                  </a:cubicBezTo>
                  <a:cubicBezTo>
                    <a:pt x="437" y="1197"/>
                    <a:pt x="413" y="1066"/>
                    <a:pt x="389" y="931"/>
                  </a:cubicBezTo>
                  <a:cubicBezTo>
                    <a:pt x="362" y="789"/>
                    <a:pt x="333" y="643"/>
                    <a:pt x="316" y="487"/>
                  </a:cubicBezTo>
                  <a:cubicBezTo>
                    <a:pt x="486" y="466"/>
                    <a:pt x="663" y="432"/>
                    <a:pt x="832" y="400"/>
                  </a:cubicBezTo>
                  <a:cubicBezTo>
                    <a:pt x="1044" y="359"/>
                    <a:pt x="1266" y="314"/>
                    <a:pt x="1460" y="307"/>
                  </a:cubicBezTo>
                  <a:cubicBezTo>
                    <a:pt x="1476" y="305"/>
                    <a:pt x="1497" y="303"/>
                    <a:pt x="1518" y="303"/>
                  </a:cubicBezTo>
                  <a:close/>
                  <a:moveTo>
                    <a:pt x="1501" y="0"/>
                  </a:moveTo>
                  <a:cubicBezTo>
                    <a:pt x="1482" y="0"/>
                    <a:pt x="1463" y="1"/>
                    <a:pt x="1446" y="2"/>
                  </a:cubicBezTo>
                  <a:cubicBezTo>
                    <a:pt x="1228" y="12"/>
                    <a:pt x="999" y="57"/>
                    <a:pt x="773" y="102"/>
                  </a:cubicBezTo>
                  <a:cubicBezTo>
                    <a:pt x="562" y="144"/>
                    <a:pt x="341" y="186"/>
                    <a:pt x="146" y="196"/>
                  </a:cubicBezTo>
                  <a:cubicBezTo>
                    <a:pt x="104" y="196"/>
                    <a:pt x="66" y="216"/>
                    <a:pt x="39" y="245"/>
                  </a:cubicBezTo>
                  <a:cubicBezTo>
                    <a:pt x="15" y="275"/>
                    <a:pt x="0" y="317"/>
                    <a:pt x="0" y="355"/>
                  </a:cubicBezTo>
                  <a:cubicBezTo>
                    <a:pt x="18" y="591"/>
                    <a:pt x="53" y="792"/>
                    <a:pt x="91" y="986"/>
                  </a:cubicBezTo>
                  <a:cubicBezTo>
                    <a:pt x="125" y="1170"/>
                    <a:pt x="157" y="1343"/>
                    <a:pt x="163" y="1527"/>
                  </a:cubicBezTo>
                  <a:cubicBezTo>
                    <a:pt x="167" y="1576"/>
                    <a:pt x="191" y="1617"/>
                    <a:pt x="229" y="1645"/>
                  </a:cubicBezTo>
                  <a:cubicBezTo>
                    <a:pt x="253" y="1662"/>
                    <a:pt x="285" y="1672"/>
                    <a:pt x="316" y="1672"/>
                  </a:cubicBezTo>
                  <a:cubicBezTo>
                    <a:pt x="330" y="1672"/>
                    <a:pt x="344" y="1669"/>
                    <a:pt x="357" y="1666"/>
                  </a:cubicBezTo>
                  <a:cubicBezTo>
                    <a:pt x="576" y="1603"/>
                    <a:pt x="843" y="1572"/>
                    <a:pt x="1103" y="1538"/>
                  </a:cubicBezTo>
                  <a:cubicBezTo>
                    <a:pt x="1373" y="1503"/>
                    <a:pt x="1654" y="1468"/>
                    <a:pt x="1890" y="1399"/>
                  </a:cubicBezTo>
                  <a:cubicBezTo>
                    <a:pt x="1956" y="1381"/>
                    <a:pt x="2001" y="1322"/>
                    <a:pt x="2001" y="1256"/>
                  </a:cubicBezTo>
                  <a:cubicBezTo>
                    <a:pt x="2005" y="1097"/>
                    <a:pt x="1980" y="955"/>
                    <a:pt x="1956" y="816"/>
                  </a:cubicBezTo>
                  <a:cubicBezTo>
                    <a:pt x="1935" y="695"/>
                    <a:pt x="1914" y="584"/>
                    <a:pt x="1914" y="466"/>
                  </a:cubicBezTo>
                  <a:cubicBezTo>
                    <a:pt x="1911" y="373"/>
                    <a:pt x="1904" y="175"/>
                    <a:pt x="1748" y="67"/>
                  </a:cubicBezTo>
                  <a:cubicBezTo>
                    <a:pt x="1665" y="10"/>
                    <a:pt x="1575" y="0"/>
                    <a:pt x="1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5"/>
            <p:cNvSpPr/>
            <p:nvPr/>
          </p:nvSpPr>
          <p:spPr>
            <a:xfrm>
              <a:off x="3621876" y="804199"/>
              <a:ext cx="98796" cy="82289"/>
            </a:xfrm>
            <a:custGeom>
              <a:avLst/>
              <a:gdLst/>
              <a:ahLst/>
              <a:cxnLst/>
              <a:rect l="l" t="t" r="r" b="b"/>
              <a:pathLst>
                <a:path w="2005" h="1670" extrusionOk="0">
                  <a:moveTo>
                    <a:pt x="1504" y="304"/>
                  </a:moveTo>
                  <a:cubicBezTo>
                    <a:pt x="1534" y="304"/>
                    <a:pt x="1567" y="306"/>
                    <a:pt x="1578" y="315"/>
                  </a:cubicBezTo>
                  <a:cubicBezTo>
                    <a:pt x="1592" y="325"/>
                    <a:pt x="1609" y="360"/>
                    <a:pt x="1613" y="474"/>
                  </a:cubicBezTo>
                  <a:cubicBezTo>
                    <a:pt x="1616" y="613"/>
                    <a:pt x="1637" y="741"/>
                    <a:pt x="1658" y="866"/>
                  </a:cubicBezTo>
                  <a:cubicBezTo>
                    <a:pt x="1675" y="956"/>
                    <a:pt x="1689" y="1046"/>
                    <a:pt x="1696" y="1137"/>
                  </a:cubicBezTo>
                  <a:cubicBezTo>
                    <a:pt x="1505" y="1182"/>
                    <a:pt x="1283" y="1209"/>
                    <a:pt x="1065" y="1237"/>
                  </a:cubicBezTo>
                  <a:cubicBezTo>
                    <a:pt x="860" y="1261"/>
                    <a:pt x="649" y="1289"/>
                    <a:pt x="455" y="1331"/>
                  </a:cubicBezTo>
                  <a:cubicBezTo>
                    <a:pt x="438" y="1196"/>
                    <a:pt x="417" y="1067"/>
                    <a:pt x="389" y="932"/>
                  </a:cubicBezTo>
                  <a:cubicBezTo>
                    <a:pt x="365" y="790"/>
                    <a:pt x="337" y="644"/>
                    <a:pt x="320" y="484"/>
                  </a:cubicBezTo>
                  <a:cubicBezTo>
                    <a:pt x="489" y="468"/>
                    <a:pt x="663" y="433"/>
                    <a:pt x="836" y="398"/>
                  </a:cubicBezTo>
                  <a:cubicBezTo>
                    <a:pt x="1048" y="356"/>
                    <a:pt x="1266" y="315"/>
                    <a:pt x="1464" y="305"/>
                  </a:cubicBezTo>
                  <a:cubicBezTo>
                    <a:pt x="1474" y="305"/>
                    <a:pt x="1489" y="304"/>
                    <a:pt x="1504" y="304"/>
                  </a:cubicBezTo>
                  <a:close/>
                  <a:moveTo>
                    <a:pt x="1514" y="1"/>
                  </a:moveTo>
                  <a:cubicBezTo>
                    <a:pt x="1491" y="1"/>
                    <a:pt x="1469" y="2"/>
                    <a:pt x="1449" y="3"/>
                  </a:cubicBezTo>
                  <a:cubicBezTo>
                    <a:pt x="1232" y="13"/>
                    <a:pt x="999" y="58"/>
                    <a:pt x="777" y="100"/>
                  </a:cubicBezTo>
                  <a:cubicBezTo>
                    <a:pt x="563" y="142"/>
                    <a:pt x="344" y="186"/>
                    <a:pt x="150" y="193"/>
                  </a:cubicBezTo>
                  <a:cubicBezTo>
                    <a:pt x="108" y="197"/>
                    <a:pt x="70" y="214"/>
                    <a:pt x="43" y="246"/>
                  </a:cubicBezTo>
                  <a:cubicBezTo>
                    <a:pt x="14" y="276"/>
                    <a:pt x="1" y="315"/>
                    <a:pt x="4" y="356"/>
                  </a:cubicBezTo>
                  <a:cubicBezTo>
                    <a:pt x="18" y="593"/>
                    <a:pt x="56" y="793"/>
                    <a:pt x="91" y="988"/>
                  </a:cubicBezTo>
                  <a:cubicBezTo>
                    <a:pt x="126" y="1171"/>
                    <a:pt x="157" y="1345"/>
                    <a:pt x="167" y="1529"/>
                  </a:cubicBezTo>
                  <a:cubicBezTo>
                    <a:pt x="171" y="1573"/>
                    <a:pt x="191" y="1618"/>
                    <a:pt x="230" y="1643"/>
                  </a:cubicBezTo>
                  <a:cubicBezTo>
                    <a:pt x="257" y="1663"/>
                    <a:pt x="289" y="1670"/>
                    <a:pt x="320" y="1670"/>
                  </a:cubicBezTo>
                  <a:cubicBezTo>
                    <a:pt x="334" y="1670"/>
                    <a:pt x="347" y="1670"/>
                    <a:pt x="361" y="1667"/>
                  </a:cubicBezTo>
                  <a:cubicBezTo>
                    <a:pt x="576" y="1604"/>
                    <a:pt x="846" y="1570"/>
                    <a:pt x="1103" y="1539"/>
                  </a:cubicBezTo>
                  <a:cubicBezTo>
                    <a:pt x="1374" y="1504"/>
                    <a:pt x="1654" y="1469"/>
                    <a:pt x="1894" y="1400"/>
                  </a:cubicBezTo>
                  <a:cubicBezTo>
                    <a:pt x="1960" y="1383"/>
                    <a:pt x="2001" y="1324"/>
                    <a:pt x="2004" y="1254"/>
                  </a:cubicBezTo>
                  <a:cubicBezTo>
                    <a:pt x="2004" y="1098"/>
                    <a:pt x="1980" y="953"/>
                    <a:pt x="1956" y="814"/>
                  </a:cubicBezTo>
                  <a:cubicBezTo>
                    <a:pt x="1939" y="697"/>
                    <a:pt x="1918" y="585"/>
                    <a:pt x="1915" y="468"/>
                  </a:cubicBezTo>
                  <a:cubicBezTo>
                    <a:pt x="1915" y="377"/>
                    <a:pt x="1907" y="172"/>
                    <a:pt x="1752" y="65"/>
                  </a:cubicBezTo>
                  <a:cubicBezTo>
                    <a:pt x="1673" y="10"/>
                    <a:pt x="1587" y="1"/>
                    <a:pt x="15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5"/>
            <p:cNvSpPr/>
            <p:nvPr/>
          </p:nvSpPr>
          <p:spPr>
            <a:xfrm>
              <a:off x="3766401" y="786459"/>
              <a:ext cx="98796" cy="82486"/>
            </a:xfrm>
            <a:custGeom>
              <a:avLst/>
              <a:gdLst/>
              <a:ahLst/>
              <a:cxnLst/>
              <a:rect l="l" t="t" r="r" b="b"/>
              <a:pathLst>
                <a:path w="2005" h="1674" extrusionOk="0">
                  <a:moveTo>
                    <a:pt x="1500" y="303"/>
                  </a:moveTo>
                  <a:cubicBezTo>
                    <a:pt x="1531" y="303"/>
                    <a:pt x="1564" y="305"/>
                    <a:pt x="1578" y="314"/>
                  </a:cubicBezTo>
                  <a:cubicBezTo>
                    <a:pt x="1588" y="324"/>
                    <a:pt x="1606" y="359"/>
                    <a:pt x="1609" y="474"/>
                  </a:cubicBezTo>
                  <a:cubicBezTo>
                    <a:pt x="1612" y="616"/>
                    <a:pt x="1637" y="740"/>
                    <a:pt x="1657" y="865"/>
                  </a:cubicBezTo>
                  <a:cubicBezTo>
                    <a:pt x="1672" y="959"/>
                    <a:pt x="1689" y="1049"/>
                    <a:pt x="1696" y="1140"/>
                  </a:cubicBezTo>
                  <a:cubicBezTo>
                    <a:pt x="1502" y="1181"/>
                    <a:pt x="1280" y="1209"/>
                    <a:pt x="1065" y="1236"/>
                  </a:cubicBezTo>
                  <a:cubicBezTo>
                    <a:pt x="857" y="1265"/>
                    <a:pt x="649" y="1289"/>
                    <a:pt x="451" y="1330"/>
                  </a:cubicBezTo>
                  <a:cubicBezTo>
                    <a:pt x="438" y="1195"/>
                    <a:pt x="414" y="1066"/>
                    <a:pt x="389" y="932"/>
                  </a:cubicBezTo>
                  <a:cubicBezTo>
                    <a:pt x="361" y="789"/>
                    <a:pt x="334" y="644"/>
                    <a:pt x="316" y="484"/>
                  </a:cubicBezTo>
                  <a:cubicBezTo>
                    <a:pt x="486" y="467"/>
                    <a:pt x="663" y="432"/>
                    <a:pt x="833" y="398"/>
                  </a:cubicBezTo>
                  <a:cubicBezTo>
                    <a:pt x="1044" y="356"/>
                    <a:pt x="1266" y="314"/>
                    <a:pt x="1460" y="304"/>
                  </a:cubicBezTo>
                  <a:cubicBezTo>
                    <a:pt x="1471" y="304"/>
                    <a:pt x="1485" y="303"/>
                    <a:pt x="1500" y="303"/>
                  </a:cubicBezTo>
                  <a:close/>
                  <a:moveTo>
                    <a:pt x="1503" y="1"/>
                  </a:moveTo>
                  <a:cubicBezTo>
                    <a:pt x="1482" y="1"/>
                    <a:pt x="1463" y="2"/>
                    <a:pt x="1446" y="2"/>
                  </a:cubicBezTo>
                  <a:cubicBezTo>
                    <a:pt x="1228" y="12"/>
                    <a:pt x="999" y="58"/>
                    <a:pt x="774" y="103"/>
                  </a:cubicBezTo>
                  <a:cubicBezTo>
                    <a:pt x="562" y="145"/>
                    <a:pt x="340" y="186"/>
                    <a:pt x="146" y="196"/>
                  </a:cubicBezTo>
                  <a:cubicBezTo>
                    <a:pt x="105" y="196"/>
                    <a:pt x="67" y="214"/>
                    <a:pt x="39" y="245"/>
                  </a:cubicBezTo>
                  <a:cubicBezTo>
                    <a:pt x="14" y="276"/>
                    <a:pt x="1" y="318"/>
                    <a:pt x="1" y="356"/>
                  </a:cubicBezTo>
                  <a:cubicBezTo>
                    <a:pt x="18" y="591"/>
                    <a:pt x="56" y="793"/>
                    <a:pt x="91" y="987"/>
                  </a:cubicBezTo>
                  <a:cubicBezTo>
                    <a:pt x="126" y="1170"/>
                    <a:pt x="156" y="1344"/>
                    <a:pt x="167" y="1527"/>
                  </a:cubicBezTo>
                  <a:cubicBezTo>
                    <a:pt x="167" y="1577"/>
                    <a:pt x="191" y="1618"/>
                    <a:pt x="230" y="1646"/>
                  </a:cubicBezTo>
                  <a:cubicBezTo>
                    <a:pt x="254" y="1663"/>
                    <a:pt x="285" y="1673"/>
                    <a:pt x="316" y="1673"/>
                  </a:cubicBezTo>
                  <a:cubicBezTo>
                    <a:pt x="330" y="1673"/>
                    <a:pt x="344" y="1670"/>
                    <a:pt x="358" y="1666"/>
                  </a:cubicBezTo>
                  <a:cubicBezTo>
                    <a:pt x="576" y="1604"/>
                    <a:pt x="843" y="1569"/>
                    <a:pt x="1103" y="1538"/>
                  </a:cubicBezTo>
                  <a:cubicBezTo>
                    <a:pt x="1374" y="1503"/>
                    <a:pt x="1654" y="1468"/>
                    <a:pt x="1890" y="1399"/>
                  </a:cubicBezTo>
                  <a:cubicBezTo>
                    <a:pt x="1956" y="1382"/>
                    <a:pt x="2001" y="1323"/>
                    <a:pt x="2001" y="1257"/>
                  </a:cubicBezTo>
                  <a:cubicBezTo>
                    <a:pt x="2004" y="1098"/>
                    <a:pt x="1980" y="953"/>
                    <a:pt x="1956" y="814"/>
                  </a:cubicBezTo>
                  <a:cubicBezTo>
                    <a:pt x="1935" y="695"/>
                    <a:pt x="1914" y="585"/>
                    <a:pt x="1914" y="467"/>
                  </a:cubicBezTo>
                  <a:cubicBezTo>
                    <a:pt x="1911" y="373"/>
                    <a:pt x="1904" y="175"/>
                    <a:pt x="1748" y="65"/>
                  </a:cubicBezTo>
                  <a:cubicBezTo>
                    <a:pt x="1669" y="10"/>
                    <a:pt x="1577" y="1"/>
                    <a:pt x="1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5"/>
            <p:cNvSpPr/>
            <p:nvPr/>
          </p:nvSpPr>
          <p:spPr>
            <a:xfrm>
              <a:off x="3634540" y="906889"/>
              <a:ext cx="98747" cy="82339"/>
            </a:xfrm>
            <a:custGeom>
              <a:avLst/>
              <a:gdLst/>
              <a:ahLst/>
              <a:cxnLst/>
              <a:rect l="l" t="t" r="r" b="b"/>
              <a:pathLst>
                <a:path w="2004" h="1671" extrusionOk="0">
                  <a:moveTo>
                    <a:pt x="1501" y="302"/>
                  </a:moveTo>
                  <a:cubicBezTo>
                    <a:pt x="1532" y="302"/>
                    <a:pt x="1564" y="305"/>
                    <a:pt x="1578" y="314"/>
                  </a:cubicBezTo>
                  <a:cubicBezTo>
                    <a:pt x="1592" y="321"/>
                    <a:pt x="1609" y="360"/>
                    <a:pt x="1609" y="474"/>
                  </a:cubicBezTo>
                  <a:cubicBezTo>
                    <a:pt x="1613" y="613"/>
                    <a:pt x="1637" y="741"/>
                    <a:pt x="1658" y="866"/>
                  </a:cubicBezTo>
                  <a:cubicBezTo>
                    <a:pt x="1671" y="955"/>
                    <a:pt x="1688" y="1046"/>
                    <a:pt x="1696" y="1136"/>
                  </a:cubicBezTo>
                  <a:cubicBezTo>
                    <a:pt x="1501" y="1181"/>
                    <a:pt x="1280" y="1208"/>
                    <a:pt x="1064" y="1237"/>
                  </a:cubicBezTo>
                  <a:cubicBezTo>
                    <a:pt x="860" y="1261"/>
                    <a:pt x="648" y="1288"/>
                    <a:pt x="454" y="1330"/>
                  </a:cubicBezTo>
                  <a:cubicBezTo>
                    <a:pt x="437" y="1195"/>
                    <a:pt x="413" y="1067"/>
                    <a:pt x="389" y="931"/>
                  </a:cubicBezTo>
                  <a:cubicBezTo>
                    <a:pt x="365" y="789"/>
                    <a:pt x="336" y="643"/>
                    <a:pt x="319" y="485"/>
                  </a:cubicBezTo>
                  <a:cubicBezTo>
                    <a:pt x="489" y="464"/>
                    <a:pt x="662" y="432"/>
                    <a:pt x="832" y="397"/>
                  </a:cubicBezTo>
                  <a:cubicBezTo>
                    <a:pt x="1047" y="356"/>
                    <a:pt x="1266" y="311"/>
                    <a:pt x="1460" y="304"/>
                  </a:cubicBezTo>
                  <a:cubicBezTo>
                    <a:pt x="1471" y="303"/>
                    <a:pt x="1486" y="302"/>
                    <a:pt x="1501" y="302"/>
                  </a:cubicBezTo>
                  <a:close/>
                  <a:moveTo>
                    <a:pt x="1513" y="0"/>
                  </a:moveTo>
                  <a:cubicBezTo>
                    <a:pt x="1490" y="0"/>
                    <a:pt x="1468" y="1"/>
                    <a:pt x="1450" y="2"/>
                  </a:cubicBezTo>
                  <a:cubicBezTo>
                    <a:pt x="1231" y="9"/>
                    <a:pt x="999" y="54"/>
                    <a:pt x="773" y="99"/>
                  </a:cubicBezTo>
                  <a:cubicBezTo>
                    <a:pt x="562" y="141"/>
                    <a:pt x="344" y="186"/>
                    <a:pt x="146" y="193"/>
                  </a:cubicBezTo>
                  <a:cubicBezTo>
                    <a:pt x="108" y="197"/>
                    <a:pt x="69" y="214"/>
                    <a:pt x="42" y="245"/>
                  </a:cubicBezTo>
                  <a:cubicBezTo>
                    <a:pt x="14" y="272"/>
                    <a:pt x="0" y="314"/>
                    <a:pt x="4" y="356"/>
                  </a:cubicBezTo>
                  <a:cubicBezTo>
                    <a:pt x="18" y="589"/>
                    <a:pt x="56" y="789"/>
                    <a:pt x="90" y="987"/>
                  </a:cubicBezTo>
                  <a:cubicBezTo>
                    <a:pt x="125" y="1171"/>
                    <a:pt x="157" y="1344"/>
                    <a:pt x="167" y="1528"/>
                  </a:cubicBezTo>
                  <a:cubicBezTo>
                    <a:pt x="167" y="1573"/>
                    <a:pt x="191" y="1614"/>
                    <a:pt x="229" y="1642"/>
                  </a:cubicBezTo>
                  <a:cubicBezTo>
                    <a:pt x="256" y="1659"/>
                    <a:pt x="285" y="1670"/>
                    <a:pt x="316" y="1670"/>
                  </a:cubicBezTo>
                  <a:cubicBezTo>
                    <a:pt x="330" y="1670"/>
                    <a:pt x="347" y="1670"/>
                    <a:pt x="360" y="1663"/>
                  </a:cubicBezTo>
                  <a:cubicBezTo>
                    <a:pt x="576" y="1604"/>
                    <a:pt x="843" y="1570"/>
                    <a:pt x="1103" y="1535"/>
                  </a:cubicBezTo>
                  <a:cubicBezTo>
                    <a:pt x="1373" y="1504"/>
                    <a:pt x="1654" y="1466"/>
                    <a:pt x="1893" y="1400"/>
                  </a:cubicBezTo>
                  <a:cubicBezTo>
                    <a:pt x="1955" y="1379"/>
                    <a:pt x="2000" y="1320"/>
                    <a:pt x="2000" y="1254"/>
                  </a:cubicBezTo>
                  <a:cubicBezTo>
                    <a:pt x="2004" y="1094"/>
                    <a:pt x="1980" y="952"/>
                    <a:pt x="1955" y="813"/>
                  </a:cubicBezTo>
                  <a:cubicBezTo>
                    <a:pt x="1935" y="696"/>
                    <a:pt x="1917" y="581"/>
                    <a:pt x="1914" y="464"/>
                  </a:cubicBezTo>
                  <a:cubicBezTo>
                    <a:pt x="1911" y="370"/>
                    <a:pt x="1907" y="173"/>
                    <a:pt x="1751" y="64"/>
                  </a:cubicBezTo>
                  <a:cubicBezTo>
                    <a:pt x="1672" y="10"/>
                    <a:pt x="1584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5"/>
            <p:cNvSpPr/>
            <p:nvPr/>
          </p:nvSpPr>
          <p:spPr>
            <a:xfrm>
              <a:off x="3778868" y="889101"/>
              <a:ext cx="98796" cy="82339"/>
            </a:xfrm>
            <a:custGeom>
              <a:avLst/>
              <a:gdLst/>
              <a:ahLst/>
              <a:cxnLst/>
              <a:rect l="l" t="t" r="r" b="b"/>
              <a:pathLst>
                <a:path w="2005" h="1671" extrusionOk="0">
                  <a:moveTo>
                    <a:pt x="1508" y="304"/>
                  </a:moveTo>
                  <a:cubicBezTo>
                    <a:pt x="1537" y="304"/>
                    <a:pt x="1567" y="306"/>
                    <a:pt x="1578" y="315"/>
                  </a:cubicBezTo>
                  <a:cubicBezTo>
                    <a:pt x="1592" y="326"/>
                    <a:pt x="1609" y="360"/>
                    <a:pt x="1612" y="474"/>
                  </a:cubicBezTo>
                  <a:cubicBezTo>
                    <a:pt x="1617" y="613"/>
                    <a:pt x="1637" y="742"/>
                    <a:pt x="1658" y="866"/>
                  </a:cubicBezTo>
                  <a:cubicBezTo>
                    <a:pt x="1675" y="956"/>
                    <a:pt x="1689" y="1046"/>
                    <a:pt x="1696" y="1137"/>
                  </a:cubicBezTo>
                  <a:cubicBezTo>
                    <a:pt x="1505" y="1182"/>
                    <a:pt x="1284" y="1209"/>
                    <a:pt x="1068" y="1237"/>
                  </a:cubicBezTo>
                  <a:cubicBezTo>
                    <a:pt x="860" y="1262"/>
                    <a:pt x="649" y="1289"/>
                    <a:pt x="455" y="1331"/>
                  </a:cubicBezTo>
                  <a:cubicBezTo>
                    <a:pt x="441" y="1195"/>
                    <a:pt x="417" y="1067"/>
                    <a:pt x="389" y="932"/>
                  </a:cubicBezTo>
                  <a:cubicBezTo>
                    <a:pt x="364" y="790"/>
                    <a:pt x="337" y="644"/>
                    <a:pt x="319" y="484"/>
                  </a:cubicBezTo>
                  <a:cubicBezTo>
                    <a:pt x="489" y="467"/>
                    <a:pt x="666" y="433"/>
                    <a:pt x="836" y="398"/>
                  </a:cubicBezTo>
                  <a:cubicBezTo>
                    <a:pt x="1047" y="356"/>
                    <a:pt x="1266" y="315"/>
                    <a:pt x="1463" y="305"/>
                  </a:cubicBezTo>
                  <a:cubicBezTo>
                    <a:pt x="1475" y="305"/>
                    <a:pt x="1492" y="304"/>
                    <a:pt x="1508" y="304"/>
                  </a:cubicBezTo>
                  <a:close/>
                  <a:moveTo>
                    <a:pt x="1512" y="1"/>
                  </a:moveTo>
                  <a:cubicBezTo>
                    <a:pt x="1489" y="1"/>
                    <a:pt x="1468" y="2"/>
                    <a:pt x="1450" y="3"/>
                  </a:cubicBezTo>
                  <a:cubicBezTo>
                    <a:pt x="1231" y="14"/>
                    <a:pt x="999" y="58"/>
                    <a:pt x="777" y="100"/>
                  </a:cubicBezTo>
                  <a:cubicBezTo>
                    <a:pt x="562" y="142"/>
                    <a:pt x="344" y="187"/>
                    <a:pt x="150" y="193"/>
                  </a:cubicBezTo>
                  <a:cubicBezTo>
                    <a:pt x="108" y="197"/>
                    <a:pt x="70" y="214"/>
                    <a:pt x="42" y="246"/>
                  </a:cubicBezTo>
                  <a:cubicBezTo>
                    <a:pt x="15" y="276"/>
                    <a:pt x="1" y="315"/>
                    <a:pt x="4" y="356"/>
                  </a:cubicBezTo>
                  <a:cubicBezTo>
                    <a:pt x="18" y="592"/>
                    <a:pt x="57" y="793"/>
                    <a:pt x="94" y="987"/>
                  </a:cubicBezTo>
                  <a:cubicBezTo>
                    <a:pt x="126" y="1171"/>
                    <a:pt x="161" y="1345"/>
                    <a:pt x="167" y="1528"/>
                  </a:cubicBezTo>
                  <a:cubicBezTo>
                    <a:pt x="170" y="1574"/>
                    <a:pt x="195" y="1615"/>
                    <a:pt x="230" y="1643"/>
                  </a:cubicBezTo>
                  <a:cubicBezTo>
                    <a:pt x="257" y="1663"/>
                    <a:pt x="289" y="1670"/>
                    <a:pt x="319" y="1670"/>
                  </a:cubicBezTo>
                  <a:cubicBezTo>
                    <a:pt x="334" y="1670"/>
                    <a:pt x="348" y="1670"/>
                    <a:pt x="361" y="1667"/>
                  </a:cubicBezTo>
                  <a:cubicBezTo>
                    <a:pt x="577" y="1604"/>
                    <a:pt x="847" y="1569"/>
                    <a:pt x="1107" y="1539"/>
                  </a:cubicBezTo>
                  <a:cubicBezTo>
                    <a:pt x="1377" y="1504"/>
                    <a:pt x="1654" y="1470"/>
                    <a:pt x="1894" y="1400"/>
                  </a:cubicBezTo>
                  <a:cubicBezTo>
                    <a:pt x="1959" y="1382"/>
                    <a:pt x="2004" y="1324"/>
                    <a:pt x="2004" y="1254"/>
                  </a:cubicBezTo>
                  <a:cubicBezTo>
                    <a:pt x="2004" y="1099"/>
                    <a:pt x="1980" y="953"/>
                    <a:pt x="1956" y="814"/>
                  </a:cubicBezTo>
                  <a:cubicBezTo>
                    <a:pt x="1939" y="696"/>
                    <a:pt x="1918" y="585"/>
                    <a:pt x="1914" y="467"/>
                  </a:cubicBezTo>
                  <a:cubicBezTo>
                    <a:pt x="1914" y="370"/>
                    <a:pt x="1908" y="172"/>
                    <a:pt x="1751" y="65"/>
                  </a:cubicBezTo>
                  <a:cubicBezTo>
                    <a:pt x="1673" y="11"/>
                    <a:pt x="1583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5"/>
            <p:cNvSpPr/>
            <p:nvPr/>
          </p:nvSpPr>
          <p:spPr>
            <a:xfrm>
              <a:off x="3926153" y="871016"/>
              <a:ext cx="98944" cy="82486"/>
            </a:xfrm>
            <a:custGeom>
              <a:avLst/>
              <a:gdLst/>
              <a:ahLst/>
              <a:cxnLst/>
              <a:rect l="l" t="t" r="r" b="b"/>
              <a:pathLst>
                <a:path w="2008" h="1674" extrusionOk="0">
                  <a:moveTo>
                    <a:pt x="1504" y="304"/>
                  </a:moveTo>
                  <a:cubicBezTo>
                    <a:pt x="1535" y="304"/>
                    <a:pt x="1566" y="305"/>
                    <a:pt x="1577" y="314"/>
                  </a:cubicBezTo>
                  <a:cubicBezTo>
                    <a:pt x="1591" y="325"/>
                    <a:pt x="1609" y="360"/>
                    <a:pt x="1612" y="474"/>
                  </a:cubicBezTo>
                  <a:cubicBezTo>
                    <a:pt x="1615" y="613"/>
                    <a:pt x="1636" y="741"/>
                    <a:pt x="1657" y="866"/>
                  </a:cubicBezTo>
                  <a:cubicBezTo>
                    <a:pt x="1674" y="959"/>
                    <a:pt x="1689" y="1046"/>
                    <a:pt x="1695" y="1136"/>
                  </a:cubicBezTo>
                  <a:cubicBezTo>
                    <a:pt x="1505" y="1181"/>
                    <a:pt x="1283" y="1208"/>
                    <a:pt x="1068" y="1237"/>
                  </a:cubicBezTo>
                  <a:cubicBezTo>
                    <a:pt x="860" y="1264"/>
                    <a:pt x="649" y="1288"/>
                    <a:pt x="454" y="1330"/>
                  </a:cubicBezTo>
                  <a:cubicBezTo>
                    <a:pt x="441" y="1195"/>
                    <a:pt x="416" y="1067"/>
                    <a:pt x="391" y="931"/>
                  </a:cubicBezTo>
                  <a:cubicBezTo>
                    <a:pt x="364" y="789"/>
                    <a:pt x="337" y="643"/>
                    <a:pt x="319" y="485"/>
                  </a:cubicBezTo>
                  <a:cubicBezTo>
                    <a:pt x="489" y="467"/>
                    <a:pt x="666" y="432"/>
                    <a:pt x="836" y="397"/>
                  </a:cubicBezTo>
                  <a:cubicBezTo>
                    <a:pt x="1047" y="356"/>
                    <a:pt x="1269" y="314"/>
                    <a:pt x="1463" y="304"/>
                  </a:cubicBezTo>
                  <a:cubicBezTo>
                    <a:pt x="1475" y="304"/>
                    <a:pt x="1489" y="304"/>
                    <a:pt x="1504" y="304"/>
                  </a:cubicBezTo>
                  <a:close/>
                  <a:moveTo>
                    <a:pt x="1514" y="0"/>
                  </a:moveTo>
                  <a:cubicBezTo>
                    <a:pt x="1490" y="0"/>
                    <a:pt x="1469" y="1"/>
                    <a:pt x="1449" y="2"/>
                  </a:cubicBezTo>
                  <a:cubicBezTo>
                    <a:pt x="1231" y="13"/>
                    <a:pt x="999" y="58"/>
                    <a:pt x="777" y="103"/>
                  </a:cubicBezTo>
                  <a:cubicBezTo>
                    <a:pt x="565" y="144"/>
                    <a:pt x="343" y="186"/>
                    <a:pt x="149" y="197"/>
                  </a:cubicBezTo>
                  <a:cubicBezTo>
                    <a:pt x="108" y="197"/>
                    <a:pt x="69" y="214"/>
                    <a:pt x="42" y="245"/>
                  </a:cubicBezTo>
                  <a:cubicBezTo>
                    <a:pt x="14" y="277"/>
                    <a:pt x="0" y="314"/>
                    <a:pt x="4" y="356"/>
                  </a:cubicBezTo>
                  <a:cubicBezTo>
                    <a:pt x="21" y="592"/>
                    <a:pt x="55" y="792"/>
                    <a:pt x="94" y="987"/>
                  </a:cubicBezTo>
                  <a:cubicBezTo>
                    <a:pt x="125" y="1171"/>
                    <a:pt x="159" y="1344"/>
                    <a:pt x="167" y="1528"/>
                  </a:cubicBezTo>
                  <a:cubicBezTo>
                    <a:pt x="170" y="1573"/>
                    <a:pt x="194" y="1618"/>
                    <a:pt x="233" y="1645"/>
                  </a:cubicBezTo>
                  <a:cubicBezTo>
                    <a:pt x="257" y="1663"/>
                    <a:pt x="287" y="1674"/>
                    <a:pt x="319" y="1674"/>
                  </a:cubicBezTo>
                  <a:cubicBezTo>
                    <a:pt x="333" y="1674"/>
                    <a:pt x="347" y="1670"/>
                    <a:pt x="361" y="1666"/>
                  </a:cubicBezTo>
                  <a:cubicBezTo>
                    <a:pt x="575" y="1604"/>
                    <a:pt x="846" y="1570"/>
                    <a:pt x="1106" y="1538"/>
                  </a:cubicBezTo>
                  <a:cubicBezTo>
                    <a:pt x="1377" y="1504"/>
                    <a:pt x="1654" y="1469"/>
                    <a:pt x="1893" y="1400"/>
                  </a:cubicBezTo>
                  <a:cubicBezTo>
                    <a:pt x="1959" y="1382"/>
                    <a:pt x="2004" y="1323"/>
                    <a:pt x="2004" y="1257"/>
                  </a:cubicBezTo>
                  <a:cubicBezTo>
                    <a:pt x="2007" y="1098"/>
                    <a:pt x="1980" y="952"/>
                    <a:pt x="1959" y="813"/>
                  </a:cubicBezTo>
                  <a:cubicBezTo>
                    <a:pt x="1938" y="696"/>
                    <a:pt x="1917" y="584"/>
                    <a:pt x="1914" y="467"/>
                  </a:cubicBezTo>
                  <a:cubicBezTo>
                    <a:pt x="1914" y="373"/>
                    <a:pt x="1907" y="176"/>
                    <a:pt x="1751" y="64"/>
                  </a:cubicBezTo>
                  <a:cubicBezTo>
                    <a:pt x="1672" y="10"/>
                    <a:pt x="1586" y="0"/>
                    <a:pt x="1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5"/>
            <p:cNvSpPr/>
            <p:nvPr/>
          </p:nvSpPr>
          <p:spPr>
            <a:xfrm>
              <a:off x="3886191" y="665685"/>
              <a:ext cx="118211" cy="174532"/>
            </a:xfrm>
            <a:custGeom>
              <a:avLst/>
              <a:gdLst/>
              <a:ahLst/>
              <a:cxnLst/>
              <a:rect l="l" t="t" r="r" b="b"/>
              <a:pathLst>
                <a:path w="2399" h="3542" extrusionOk="0">
                  <a:moveTo>
                    <a:pt x="1506" y="304"/>
                  </a:moveTo>
                  <a:cubicBezTo>
                    <a:pt x="1534" y="304"/>
                    <a:pt x="1564" y="305"/>
                    <a:pt x="1577" y="314"/>
                  </a:cubicBezTo>
                  <a:cubicBezTo>
                    <a:pt x="1591" y="325"/>
                    <a:pt x="1608" y="359"/>
                    <a:pt x="1612" y="474"/>
                  </a:cubicBezTo>
                  <a:cubicBezTo>
                    <a:pt x="1615" y="609"/>
                    <a:pt x="1698" y="1042"/>
                    <a:pt x="1841" y="1739"/>
                  </a:cubicBezTo>
                  <a:cubicBezTo>
                    <a:pt x="1935" y="2204"/>
                    <a:pt x="2045" y="2759"/>
                    <a:pt x="2084" y="3008"/>
                  </a:cubicBezTo>
                  <a:cubicBezTo>
                    <a:pt x="1889" y="3053"/>
                    <a:pt x="1671" y="3081"/>
                    <a:pt x="1460" y="3105"/>
                  </a:cubicBezTo>
                  <a:cubicBezTo>
                    <a:pt x="1252" y="3133"/>
                    <a:pt x="1036" y="3161"/>
                    <a:pt x="842" y="3202"/>
                  </a:cubicBezTo>
                  <a:cubicBezTo>
                    <a:pt x="797" y="2914"/>
                    <a:pt x="697" y="2408"/>
                    <a:pt x="589" y="1881"/>
                  </a:cubicBezTo>
                  <a:cubicBezTo>
                    <a:pt x="479" y="1340"/>
                    <a:pt x="367" y="783"/>
                    <a:pt x="322" y="484"/>
                  </a:cubicBezTo>
                  <a:cubicBezTo>
                    <a:pt x="492" y="466"/>
                    <a:pt x="666" y="432"/>
                    <a:pt x="836" y="397"/>
                  </a:cubicBezTo>
                  <a:cubicBezTo>
                    <a:pt x="1047" y="356"/>
                    <a:pt x="1265" y="314"/>
                    <a:pt x="1463" y="304"/>
                  </a:cubicBezTo>
                  <a:cubicBezTo>
                    <a:pt x="1474" y="304"/>
                    <a:pt x="1490" y="304"/>
                    <a:pt x="1506" y="304"/>
                  </a:cubicBezTo>
                  <a:close/>
                  <a:moveTo>
                    <a:pt x="1505" y="1"/>
                  </a:moveTo>
                  <a:cubicBezTo>
                    <a:pt x="1485" y="1"/>
                    <a:pt x="1466" y="1"/>
                    <a:pt x="1449" y="2"/>
                  </a:cubicBezTo>
                  <a:cubicBezTo>
                    <a:pt x="1231" y="13"/>
                    <a:pt x="999" y="58"/>
                    <a:pt x="776" y="103"/>
                  </a:cubicBezTo>
                  <a:cubicBezTo>
                    <a:pt x="562" y="144"/>
                    <a:pt x="343" y="186"/>
                    <a:pt x="149" y="196"/>
                  </a:cubicBezTo>
                  <a:cubicBezTo>
                    <a:pt x="108" y="196"/>
                    <a:pt x="69" y="214"/>
                    <a:pt x="42" y="245"/>
                  </a:cubicBezTo>
                  <a:cubicBezTo>
                    <a:pt x="13" y="276"/>
                    <a:pt x="0" y="314"/>
                    <a:pt x="4" y="356"/>
                  </a:cubicBezTo>
                  <a:cubicBezTo>
                    <a:pt x="17" y="595"/>
                    <a:pt x="152" y="1247"/>
                    <a:pt x="291" y="1940"/>
                  </a:cubicBezTo>
                  <a:cubicBezTo>
                    <a:pt x="420" y="2567"/>
                    <a:pt x="551" y="3216"/>
                    <a:pt x="562" y="3396"/>
                  </a:cubicBezTo>
                  <a:cubicBezTo>
                    <a:pt x="562" y="3445"/>
                    <a:pt x="586" y="3487"/>
                    <a:pt x="624" y="3514"/>
                  </a:cubicBezTo>
                  <a:cubicBezTo>
                    <a:pt x="648" y="3532"/>
                    <a:pt x="679" y="3542"/>
                    <a:pt x="711" y="3542"/>
                  </a:cubicBezTo>
                  <a:cubicBezTo>
                    <a:pt x="724" y="3542"/>
                    <a:pt x="738" y="3538"/>
                    <a:pt x="752" y="3535"/>
                  </a:cubicBezTo>
                  <a:cubicBezTo>
                    <a:pt x="970" y="3473"/>
                    <a:pt x="1237" y="3441"/>
                    <a:pt x="1498" y="3407"/>
                  </a:cubicBezTo>
                  <a:cubicBezTo>
                    <a:pt x="1768" y="3372"/>
                    <a:pt x="2049" y="3337"/>
                    <a:pt x="2284" y="3268"/>
                  </a:cubicBezTo>
                  <a:cubicBezTo>
                    <a:pt x="2351" y="3250"/>
                    <a:pt x="2396" y="3191"/>
                    <a:pt x="2396" y="3126"/>
                  </a:cubicBezTo>
                  <a:cubicBezTo>
                    <a:pt x="2399" y="2977"/>
                    <a:pt x="2298" y="2481"/>
                    <a:pt x="2138" y="1680"/>
                  </a:cubicBezTo>
                  <a:cubicBezTo>
                    <a:pt x="2034" y="1167"/>
                    <a:pt x="1917" y="585"/>
                    <a:pt x="1914" y="466"/>
                  </a:cubicBezTo>
                  <a:cubicBezTo>
                    <a:pt x="1910" y="380"/>
                    <a:pt x="1906" y="175"/>
                    <a:pt x="1751" y="65"/>
                  </a:cubicBezTo>
                  <a:cubicBezTo>
                    <a:pt x="1669" y="10"/>
                    <a:pt x="1579" y="1"/>
                    <a:pt x="1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5"/>
            <p:cNvSpPr/>
            <p:nvPr/>
          </p:nvSpPr>
          <p:spPr>
            <a:xfrm>
              <a:off x="3566194" y="999971"/>
              <a:ext cx="71991" cy="87808"/>
            </a:xfrm>
            <a:custGeom>
              <a:avLst/>
              <a:gdLst/>
              <a:ahLst/>
              <a:cxnLst/>
              <a:rect l="l" t="t" r="r" b="b"/>
              <a:pathLst>
                <a:path w="1461" h="1782" extrusionOk="0">
                  <a:moveTo>
                    <a:pt x="165" y="1"/>
                  </a:moveTo>
                  <a:cubicBezTo>
                    <a:pt x="158" y="1"/>
                    <a:pt x="150" y="1"/>
                    <a:pt x="142" y="3"/>
                  </a:cubicBezTo>
                  <a:cubicBezTo>
                    <a:pt x="59" y="13"/>
                    <a:pt x="0" y="89"/>
                    <a:pt x="11" y="172"/>
                  </a:cubicBezTo>
                  <a:cubicBezTo>
                    <a:pt x="104" y="866"/>
                    <a:pt x="579" y="1494"/>
                    <a:pt x="1227" y="1767"/>
                  </a:cubicBezTo>
                  <a:cubicBezTo>
                    <a:pt x="1245" y="1778"/>
                    <a:pt x="1266" y="1781"/>
                    <a:pt x="1287" y="1781"/>
                  </a:cubicBezTo>
                  <a:cubicBezTo>
                    <a:pt x="1346" y="1781"/>
                    <a:pt x="1401" y="1746"/>
                    <a:pt x="1425" y="1687"/>
                  </a:cubicBezTo>
                  <a:cubicBezTo>
                    <a:pt x="1460" y="1612"/>
                    <a:pt x="1422" y="1521"/>
                    <a:pt x="1346" y="1490"/>
                  </a:cubicBezTo>
                  <a:cubicBezTo>
                    <a:pt x="795" y="1258"/>
                    <a:pt x="389" y="724"/>
                    <a:pt x="312" y="131"/>
                  </a:cubicBezTo>
                  <a:cubicBezTo>
                    <a:pt x="303" y="55"/>
                    <a:pt x="237" y="1"/>
                    <a:pt x="165" y="1"/>
                  </a:cubicBezTo>
                  <a:close/>
                </a:path>
              </a:pathLst>
            </a:custGeom>
            <a:solidFill>
              <a:srgbClr val="3E1485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5"/>
            <p:cNvSpPr/>
            <p:nvPr/>
          </p:nvSpPr>
          <p:spPr>
            <a:xfrm>
              <a:off x="3540226" y="881709"/>
              <a:ext cx="31832" cy="88202"/>
            </a:xfrm>
            <a:custGeom>
              <a:avLst/>
              <a:gdLst/>
              <a:ahLst/>
              <a:cxnLst/>
              <a:rect l="l" t="t" r="r" b="b"/>
              <a:pathLst>
                <a:path w="646" h="1790" extrusionOk="0">
                  <a:moveTo>
                    <a:pt x="168" y="0"/>
                  </a:moveTo>
                  <a:cubicBezTo>
                    <a:pt x="158" y="0"/>
                    <a:pt x="147" y="2"/>
                    <a:pt x="136" y="4"/>
                  </a:cubicBezTo>
                  <a:cubicBezTo>
                    <a:pt x="53" y="21"/>
                    <a:pt x="1" y="101"/>
                    <a:pt x="18" y="180"/>
                  </a:cubicBezTo>
                  <a:lnTo>
                    <a:pt x="330" y="1668"/>
                  </a:lnTo>
                  <a:cubicBezTo>
                    <a:pt x="344" y="1740"/>
                    <a:pt x="410" y="1789"/>
                    <a:pt x="479" y="1789"/>
                  </a:cubicBezTo>
                  <a:cubicBezTo>
                    <a:pt x="490" y="1789"/>
                    <a:pt x="500" y="1789"/>
                    <a:pt x="511" y="1786"/>
                  </a:cubicBezTo>
                  <a:cubicBezTo>
                    <a:pt x="590" y="1769"/>
                    <a:pt x="645" y="1689"/>
                    <a:pt x="628" y="1609"/>
                  </a:cubicBezTo>
                  <a:lnTo>
                    <a:pt x="316" y="122"/>
                  </a:lnTo>
                  <a:cubicBezTo>
                    <a:pt x="301" y="50"/>
                    <a:pt x="239" y="0"/>
                    <a:pt x="168" y="0"/>
                  </a:cubicBezTo>
                  <a:close/>
                </a:path>
              </a:pathLst>
            </a:custGeom>
            <a:solidFill>
              <a:srgbClr val="3E1485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5"/>
            <p:cNvSpPr/>
            <p:nvPr/>
          </p:nvSpPr>
          <p:spPr>
            <a:xfrm>
              <a:off x="3670068" y="1069154"/>
              <a:ext cx="130037" cy="24243"/>
            </a:xfrm>
            <a:custGeom>
              <a:avLst/>
              <a:gdLst/>
              <a:ahLst/>
              <a:cxnLst/>
              <a:rect l="l" t="t" r="r" b="b"/>
              <a:pathLst>
                <a:path w="2639" h="492" extrusionOk="0">
                  <a:moveTo>
                    <a:pt x="2475" y="1"/>
                  </a:moveTo>
                  <a:cubicBezTo>
                    <a:pt x="2466" y="1"/>
                    <a:pt x="2457" y="1"/>
                    <a:pt x="2448" y="3"/>
                  </a:cubicBezTo>
                  <a:cubicBezTo>
                    <a:pt x="1759" y="126"/>
                    <a:pt x="1058" y="189"/>
                    <a:pt x="359" y="189"/>
                  </a:cubicBezTo>
                  <a:cubicBezTo>
                    <a:pt x="291" y="189"/>
                    <a:pt x="224" y="188"/>
                    <a:pt x="156" y="187"/>
                  </a:cubicBezTo>
                  <a:cubicBezTo>
                    <a:pt x="63" y="187"/>
                    <a:pt x="4" y="253"/>
                    <a:pt x="1" y="336"/>
                  </a:cubicBezTo>
                  <a:cubicBezTo>
                    <a:pt x="1" y="419"/>
                    <a:pt x="66" y="488"/>
                    <a:pt x="150" y="488"/>
                  </a:cubicBezTo>
                  <a:cubicBezTo>
                    <a:pt x="222" y="491"/>
                    <a:pt x="295" y="491"/>
                    <a:pt x="367" y="491"/>
                  </a:cubicBezTo>
                  <a:cubicBezTo>
                    <a:pt x="1082" y="491"/>
                    <a:pt x="1799" y="426"/>
                    <a:pt x="2503" y="301"/>
                  </a:cubicBezTo>
                  <a:cubicBezTo>
                    <a:pt x="2583" y="287"/>
                    <a:pt x="2639" y="208"/>
                    <a:pt x="2625" y="124"/>
                  </a:cubicBezTo>
                  <a:cubicBezTo>
                    <a:pt x="2612" y="50"/>
                    <a:pt x="2547" y="1"/>
                    <a:pt x="2475" y="1"/>
                  </a:cubicBezTo>
                  <a:close/>
                </a:path>
              </a:pathLst>
            </a:custGeom>
            <a:solidFill>
              <a:srgbClr val="3E1485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5"/>
            <p:cNvSpPr/>
            <p:nvPr/>
          </p:nvSpPr>
          <p:spPr>
            <a:xfrm>
              <a:off x="3663070" y="540179"/>
              <a:ext cx="43756" cy="38385"/>
            </a:xfrm>
            <a:custGeom>
              <a:avLst/>
              <a:gdLst/>
              <a:ahLst/>
              <a:cxnLst/>
              <a:rect l="l" t="t" r="r" b="b"/>
              <a:pathLst>
                <a:path w="888" h="779" extrusionOk="0">
                  <a:moveTo>
                    <a:pt x="442" y="0"/>
                  </a:moveTo>
                  <a:cubicBezTo>
                    <a:pt x="378" y="0"/>
                    <a:pt x="315" y="16"/>
                    <a:pt x="260" y="50"/>
                  </a:cubicBezTo>
                  <a:lnTo>
                    <a:pt x="188" y="106"/>
                  </a:lnTo>
                  <a:cubicBezTo>
                    <a:pt x="0" y="296"/>
                    <a:pt x="87" y="670"/>
                    <a:pt x="336" y="760"/>
                  </a:cubicBezTo>
                  <a:cubicBezTo>
                    <a:pt x="372" y="773"/>
                    <a:pt x="409" y="778"/>
                    <a:pt x="445" y="778"/>
                  </a:cubicBezTo>
                  <a:cubicBezTo>
                    <a:pt x="666" y="778"/>
                    <a:pt x="887" y="571"/>
                    <a:pt x="863" y="344"/>
                  </a:cubicBezTo>
                  <a:cubicBezTo>
                    <a:pt x="840" y="145"/>
                    <a:pt x="637" y="0"/>
                    <a:pt x="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5"/>
            <p:cNvSpPr/>
            <p:nvPr/>
          </p:nvSpPr>
          <p:spPr>
            <a:xfrm>
              <a:off x="3806709" y="517118"/>
              <a:ext cx="43608" cy="38435"/>
            </a:xfrm>
            <a:custGeom>
              <a:avLst/>
              <a:gdLst/>
              <a:ahLst/>
              <a:cxnLst/>
              <a:rect l="l" t="t" r="r" b="b"/>
              <a:pathLst>
                <a:path w="885" h="780" extrusionOk="0">
                  <a:moveTo>
                    <a:pt x="442" y="0"/>
                  </a:moveTo>
                  <a:cubicBezTo>
                    <a:pt x="379" y="0"/>
                    <a:pt x="316" y="15"/>
                    <a:pt x="261" y="49"/>
                  </a:cubicBezTo>
                  <a:lnTo>
                    <a:pt x="188" y="108"/>
                  </a:lnTo>
                  <a:cubicBezTo>
                    <a:pt x="1" y="296"/>
                    <a:pt x="84" y="673"/>
                    <a:pt x="337" y="761"/>
                  </a:cubicBezTo>
                  <a:cubicBezTo>
                    <a:pt x="373" y="774"/>
                    <a:pt x="411" y="780"/>
                    <a:pt x="448" y="780"/>
                  </a:cubicBezTo>
                  <a:cubicBezTo>
                    <a:pt x="668" y="780"/>
                    <a:pt x="884" y="572"/>
                    <a:pt x="860" y="345"/>
                  </a:cubicBezTo>
                  <a:cubicBezTo>
                    <a:pt x="839" y="146"/>
                    <a:pt x="637" y="0"/>
                    <a:pt x="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5"/>
            <p:cNvSpPr/>
            <p:nvPr/>
          </p:nvSpPr>
          <p:spPr>
            <a:xfrm>
              <a:off x="3730184" y="533626"/>
              <a:ext cx="51640" cy="42327"/>
            </a:xfrm>
            <a:custGeom>
              <a:avLst/>
              <a:gdLst/>
              <a:ahLst/>
              <a:cxnLst/>
              <a:rect l="l" t="t" r="r" b="b"/>
              <a:pathLst>
                <a:path w="1048" h="859" extrusionOk="0">
                  <a:moveTo>
                    <a:pt x="819" y="1"/>
                  </a:moveTo>
                  <a:cubicBezTo>
                    <a:pt x="806" y="1"/>
                    <a:pt x="794" y="2"/>
                    <a:pt x="781" y="6"/>
                  </a:cubicBezTo>
                  <a:cubicBezTo>
                    <a:pt x="701" y="23"/>
                    <a:pt x="649" y="106"/>
                    <a:pt x="670" y="186"/>
                  </a:cubicBezTo>
                  <a:cubicBezTo>
                    <a:pt x="715" y="377"/>
                    <a:pt x="708" y="505"/>
                    <a:pt x="645" y="543"/>
                  </a:cubicBezTo>
                  <a:cubicBezTo>
                    <a:pt x="632" y="551"/>
                    <a:pt x="616" y="554"/>
                    <a:pt x="599" y="554"/>
                  </a:cubicBezTo>
                  <a:cubicBezTo>
                    <a:pt x="560" y="554"/>
                    <a:pt x="514" y="536"/>
                    <a:pt x="475" y="505"/>
                  </a:cubicBezTo>
                  <a:cubicBezTo>
                    <a:pt x="403" y="442"/>
                    <a:pt x="354" y="346"/>
                    <a:pt x="309" y="249"/>
                  </a:cubicBezTo>
                  <a:cubicBezTo>
                    <a:pt x="281" y="196"/>
                    <a:pt x="227" y="165"/>
                    <a:pt x="170" y="165"/>
                  </a:cubicBezTo>
                  <a:cubicBezTo>
                    <a:pt x="148" y="165"/>
                    <a:pt x="126" y="170"/>
                    <a:pt x="104" y="179"/>
                  </a:cubicBezTo>
                  <a:cubicBezTo>
                    <a:pt x="32" y="218"/>
                    <a:pt x="0" y="308"/>
                    <a:pt x="35" y="384"/>
                  </a:cubicBezTo>
                  <a:cubicBezTo>
                    <a:pt x="91" y="495"/>
                    <a:pt x="160" y="637"/>
                    <a:pt x="282" y="738"/>
                  </a:cubicBezTo>
                  <a:cubicBezTo>
                    <a:pt x="365" y="807"/>
                    <a:pt x="479" y="858"/>
                    <a:pt x="600" y="858"/>
                  </a:cubicBezTo>
                  <a:cubicBezTo>
                    <a:pt x="666" y="858"/>
                    <a:pt x="736" y="842"/>
                    <a:pt x="802" y="803"/>
                  </a:cubicBezTo>
                  <a:cubicBezTo>
                    <a:pt x="992" y="689"/>
                    <a:pt x="1048" y="457"/>
                    <a:pt x="965" y="117"/>
                  </a:cubicBezTo>
                  <a:cubicBezTo>
                    <a:pt x="947" y="47"/>
                    <a:pt x="887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3" name="Google Shape;1923;p35"/>
          <p:cNvGrpSpPr/>
          <p:nvPr/>
        </p:nvGrpSpPr>
        <p:grpSpPr>
          <a:xfrm rot="-1206131">
            <a:off x="543567" y="1931727"/>
            <a:ext cx="651910" cy="699993"/>
            <a:chOff x="4637302" y="294038"/>
            <a:chExt cx="466400" cy="500800"/>
          </a:xfrm>
        </p:grpSpPr>
        <p:sp>
          <p:nvSpPr>
            <p:cNvPr id="1924" name="Google Shape;1924;p35"/>
            <p:cNvSpPr/>
            <p:nvPr/>
          </p:nvSpPr>
          <p:spPr>
            <a:xfrm>
              <a:off x="4637302" y="294038"/>
              <a:ext cx="466400" cy="500800"/>
            </a:xfrm>
            <a:custGeom>
              <a:avLst/>
              <a:gdLst/>
              <a:ahLst/>
              <a:cxnLst/>
              <a:rect l="l" t="t" r="r" b="b"/>
              <a:pathLst>
                <a:path w="18656" h="20032" extrusionOk="0">
                  <a:moveTo>
                    <a:pt x="4713" y="0"/>
                  </a:moveTo>
                  <a:cubicBezTo>
                    <a:pt x="4314" y="0"/>
                    <a:pt x="3912" y="128"/>
                    <a:pt x="3575" y="389"/>
                  </a:cubicBezTo>
                  <a:cubicBezTo>
                    <a:pt x="3208" y="674"/>
                    <a:pt x="2681" y="1111"/>
                    <a:pt x="2123" y="1568"/>
                  </a:cubicBezTo>
                  <a:cubicBezTo>
                    <a:pt x="1613" y="1991"/>
                    <a:pt x="1083" y="2428"/>
                    <a:pt x="761" y="2674"/>
                  </a:cubicBezTo>
                  <a:cubicBezTo>
                    <a:pt x="348" y="2996"/>
                    <a:pt x="88" y="3471"/>
                    <a:pt x="43" y="3991"/>
                  </a:cubicBezTo>
                  <a:cubicBezTo>
                    <a:pt x="1" y="4511"/>
                    <a:pt x="175" y="5028"/>
                    <a:pt x="528" y="5413"/>
                  </a:cubicBezTo>
                  <a:cubicBezTo>
                    <a:pt x="1894" y="6900"/>
                    <a:pt x="3312" y="8498"/>
                    <a:pt x="4681" y="10044"/>
                  </a:cubicBezTo>
                  <a:cubicBezTo>
                    <a:pt x="7191" y="12873"/>
                    <a:pt x="9785" y="15799"/>
                    <a:pt x="12340" y="18375"/>
                  </a:cubicBezTo>
                  <a:cubicBezTo>
                    <a:pt x="12527" y="18563"/>
                    <a:pt x="12748" y="18708"/>
                    <a:pt x="12998" y="18805"/>
                  </a:cubicBezTo>
                  <a:cubicBezTo>
                    <a:pt x="13605" y="19033"/>
                    <a:pt x="14080" y="19197"/>
                    <a:pt x="14541" y="19353"/>
                  </a:cubicBezTo>
                  <a:cubicBezTo>
                    <a:pt x="14680" y="19401"/>
                    <a:pt x="14818" y="19449"/>
                    <a:pt x="14961" y="19499"/>
                  </a:cubicBezTo>
                  <a:cubicBezTo>
                    <a:pt x="14967" y="19502"/>
                    <a:pt x="14974" y="19502"/>
                    <a:pt x="14982" y="19505"/>
                  </a:cubicBezTo>
                  <a:cubicBezTo>
                    <a:pt x="15942" y="19897"/>
                    <a:pt x="16281" y="20032"/>
                    <a:pt x="16607" y="20032"/>
                  </a:cubicBezTo>
                  <a:cubicBezTo>
                    <a:pt x="16735" y="20032"/>
                    <a:pt x="16857" y="20011"/>
                    <a:pt x="17013" y="19980"/>
                  </a:cubicBezTo>
                  <a:cubicBezTo>
                    <a:pt x="18011" y="19769"/>
                    <a:pt x="18656" y="18795"/>
                    <a:pt x="18459" y="17796"/>
                  </a:cubicBezTo>
                  <a:lnTo>
                    <a:pt x="18424" y="17619"/>
                  </a:lnTo>
                  <a:cubicBezTo>
                    <a:pt x="18379" y="17384"/>
                    <a:pt x="18334" y="17158"/>
                    <a:pt x="18264" y="16870"/>
                  </a:cubicBezTo>
                  <a:cubicBezTo>
                    <a:pt x="18143" y="16260"/>
                    <a:pt x="17969" y="15411"/>
                    <a:pt x="17824" y="14769"/>
                  </a:cubicBezTo>
                  <a:cubicBezTo>
                    <a:pt x="17758" y="14486"/>
                    <a:pt x="17630" y="14225"/>
                    <a:pt x="17449" y="14007"/>
                  </a:cubicBezTo>
                  <a:cubicBezTo>
                    <a:pt x="16791" y="13196"/>
                    <a:pt x="16139" y="12388"/>
                    <a:pt x="15491" y="11584"/>
                  </a:cubicBezTo>
                  <a:cubicBezTo>
                    <a:pt x="12419" y="7767"/>
                    <a:pt x="9518" y="4165"/>
                    <a:pt x="6061" y="573"/>
                  </a:cubicBezTo>
                  <a:cubicBezTo>
                    <a:pt x="5696" y="195"/>
                    <a:pt x="5206" y="0"/>
                    <a:pt x="47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5"/>
            <p:cNvSpPr/>
            <p:nvPr/>
          </p:nvSpPr>
          <p:spPr>
            <a:xfrm>
              <a:off x="4688069" y="344226"/>
              <a:ext cx="352600" cy="380000"/>
            </a:xfrm>
            <a:custGeom>
              <a:avLst/>
              <a:gdLst/>
              <a:ahLst/>
              <a:cxnLst/>
              <a:rect l="l" t="t" r="r" b="b"/>
              <a:pathLst>
                <a:path w="14104" h="15200" extrusionOk="0">
                  <a:moveTo>
                    <a:pt x="2816" y="1"/>
                  </a:moveTo>
                  <a:cubicBezTo>
                    <a:pt x="2125" y="535"/>
                    <a:pt x="690" y="1755"/>
                    <a:pt x="0" y="2285"/>
                  </a:cubicBezTo>
                  <a:cubicBezTo>
                    <a:pt x="3852" y="6487"/>
                    <a:pt x="7842" y="11244"/>
                    <a:pt x="11764" y="15199"/>
                  </a:cubicBezTo>
                  <a:cubicBezTo>
                    <a:pt x="12131" y="14953"/>
                    <a:pt x="13046" y="14277"/>
                    <a:pt x="13660" y="13781"/>
                  </a:cubicBezTo>
                  <a:cubicBezTo>
                    <a:pt x="13857" y="13622"/>
                    <a:pt x="13986" y="13400"/>
                    <a:pt x="14103" y="13324"/>
                  </a:cubicBezTo>
                  <a:cubicBezTo>
                    <a:pt x="10383" y="8741"/>
                    <a:pt x="6951" y="4300"/>
                    <a:pt x="28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5"/>
            <p:cNvSpPr/>
            <p:nvPr/>
          </p:nvSpPr>
          <p:spPr>
            <a:xfrm>
              <a:off x="4982144" y="677301"/>
              <a:ext cx="73525" cy="73075"/>
            </a:xfrm>
            <a:custGeom>
              <a:avLst/>
              <a:gdLst/>
              <a:ahLst/>
              <a:cxnLst/>
              <a:rect l="l" t="t" r="r" b="b"/>
              <a:pathLst>
                <a:path w="2941" h="2923" extrusionOk="0">
                  <a:moveTo>
                    <a:pt x="2340" y="1"/>
                  </a:moveTo>
                  <a:lnTo>
                    <a:pt x="1" y="1876"/>
                  </a:lnTo>
                  <a:cubicBezTo>
                    <a:pt x="1141" y="2310"/>
                    <a:pt x="1799" y="2486"/>
                    <a:pt x="2940" y="2923"/>
                  </a:cubicBezTo>
                  <a:cubicBezTo>
                    <a:pt x="2940" y="2923"/>
                    <a:pt x="2597" y="1121"/>
                    <a:pt x="2340" y="1"/>
                  </a:cubicBezTo>
                  <a:close/>
                </a:path>
              </a:pathLst>
            </a:custGeom>
            <a:solidFill>
              <a:srgbClr val="FDC1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5032494" y="728526"/>
              <a:ext cx="23775" cy="23000"/>
            </a:xfrm>
            <a:custGeom>
              <a:avLst/>
              <a:gdLst/>
              <a:ahLst/>
              <a:cxnLst/>
              <a:rect l="l" t="t" r="r" b="b"/>
              <a:pathLst>
                <a:path w="951" h="920" extrusionOk="0">
                  <a:moveTo>
                    <a:pt x="753" y="0"/>
                  </a:moveTo>
                  <a:cubicBezTo>
                    <a:pt x="454" y="67"/>
                    <a:pt x="160" y="278"/>
                    <a:pt x="1" y="541"/>
                  </a:cubicBezTo>
                  <a:cubicBezTo>
                    <a:pt x="1" y="541"/>
                    <a:pt x="932" y="920"/>
                    <a:pt x="950" y="920"/>
                  </a:cubicBezTo>
                  <a:cubicBezTo>
                    <a:pt x="950" y="920"/>
                    <a:pt x="950" y="920"/>
                    <a:pt x="950" y="920"/>
                  </a:cubicBezTo>
                  <a:cubicBezTo>
                    <a:pt x="881" y="573"/>
                    <a:pt x="843" y="347"/>
                    <a:pt x="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5"/>
            <p:cNvSpPr/>
            <p:nvPr/>
          </p:nvSpPr>
          <p:spPr>
            <a:xfrm>
              <a:off x="4842019" y="485951"/>
              <a:ext cx="24875" cy="21900"/>
            </a:xfrm>
            <a:custGeom>
              <a:avLst/>
              <a:gdLst/>
              <a:ahLst/>
              <a:cxnLst/>
              <a:rect l="l" t="t" r="r" b="b"/>
              <a:pathLst>
                <a:path w="995" h="876" extrusionOk="0">
                  <a:moveTo>
                    <a:pt x="489" y="0"/>
                  </a:moveTo>
                  <a:cubicBezTo>
                    <a:pt x="226" y="0"/>
                    <a:pt x="0" y="270"/>
                    <a:pt x="52" y="527"/>
                  </a:cubicBezTo>
                  <a:cubicBezTo>
                    <a:pt x="93" y="729"/>
                    <a:pt x="300" y="876"/>
                    <a:pt x="504" y="876"/>
                  </a:cubicBezTo>
                  <a:cubicBezTo>
                    <a:pt x="559" y="876"/>
                    <a:pt x="614" y="865"/>
                    <a:pt x="665" y="842"/>
                  </a:cubicBezTo>
                  <a:cubicBezTo>
                    <a:pt x="905" y="735"/>
                    <a:pt x="995" y="385"/>
                    <a:pt x="835" y="173"/>
                  </a:cubicBezTo>
                  <a:cubicBezTo>
                    <a:pt x="763" y="79"/>
                    <a:pt x="645" y="18"/>
                    <a:pt x="530" y="18"/>
                  </a:cubicBezTo>
                  <a:cubicBezTo>
                    <a:pt x="487" y="18"/>
                    <a:pt x="444" y="27"/>
                    <a:pt x="405" y="45"/>
                  </a:cubicBezTo>
                  <a:lnTo>
                    <a:pt x="405" y="45"/>
                  </a:lnTo>
                  <a:lnTo>
                    <a:pt x="499" y="0"/>
                  </a:lnTo>
                  <a:cubicBezTo>
                    <a:pt x="495" y="0"/>
                    <a:pt x="492" y="0"/>
                    <a:pt x="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5"/>
            <p:cNvSpPr/>
            <p:nvPr/>
          </p:nvSpPr>
          <p:spPr>
            <a:xfrm>
              <a:off x="4892794" y="541051"/>
              <a:ext cx="24825" cy="21925"/>
            </a:xfrm>
            <a:custGeom>
              <a:avLst/>
              <a:gdLst/>
              <a:ahLst/>
              <a:cxnLst/>
              <a:rect l="l" t="t" r="r" b="b"/>
              <a:pathLst>
                <a:path w="993" h="877" extrusionOk="0">
                  <a:moveTo>
                    <a:pt x="487" y="1"/>
                  </a:moveTo>
                  <a:cubicBezTo>
                    <a:pt x="227" y="1"/>
                    <a:pt x="1" y="271"/>
                    <a:pt x="49" y="528"/>
                  </a:cubicBezTo>
                  <a:cubicBezTo>
                    <a:pt x="90" y="732"/>
                    <a:pt x="295" y="877"/>
                    <a:pt x="499" y="877"/>
                  </a:cubicBezTo>
                  <a:cubicBezTo>
                    <a:pt x="555" y="877"/>
                    <a:pt x="611" y="866"/>
                    <a:pt x="663" y="843"/>
                  </a:cubicBezTo>
                  <a:cubicBezTo>
                    <a:pt x="901" y="736"/>
                    <a:pt x="992" y="385"/>
                    <a:pt x="832" y="177"/>
                  </a:cubicBezTo>
                  <a:cubicBezTo>
                    <a:pt x="763" y="83"/>
                    <a:pt x="645" y="21"/>
                    <a:pt x="530" y="21"/>
                  </a:cubicBezTo>
                  <a:cubicBezTo>
                    <a:pt x="484" y="21"/>
                    <a:pt x="438" y="31"/>
                    <a:pt x="395" y="53"/>
                  </a:cubicBezTo>
                  <a:lnTo>
                    <a:pt x="496" y="1"/>
                  </a:lnTo>
                  <a:cubicBezTo>
                    <a:pt x="493" y="1"/>
                    <a:pt x="490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4859344" y="512051"/>
              <a:ext cx="30000" cy="30950"/>
            </a:xfrm>
            <a:custGeom>
              <a:avLst/>
              <a:gdLst/>
              <a:ahLst/>
              <a:cxnLst/>
              <a:rect l="l" t="t" r="r" b="b"/>
              <a:pathLst>
                <a:path w="1200" h="1238" extrusionOk="0">
                  <a:moveTo>
                    <a:pt x="420" y="1"/>
                  </a:moveTo>
                  <a:cubicBezTo>
                    <a:pt x="374" y="1"/>
                    <a:pt x="329" y="21"/>
                    <a:pt x="298" y="62"/>
                  </a:cubicBezTo>
                  <a:cubicBezTo>
                    <a:pt x="218" y="169"/>
                    <a:pt x="128" y="291"/>
                    <a:pt x="69" y="433"/>
                  </a:cubicBezTo>
                  <a:cubicBezTo>
                    <a:pt x="0" y="609"/>
                    <a:pt x="0" y="790"/>
                    <a:pt x="69" y="939"/>
                  </a:cubicBezTo>
                  <a:cubicBezTo>
                    <a:pt x="149" y="1105"/>
                    <a:pt x="319" y="1223"/>
                    <a:pt x="503" y="1233"/>
                  </a:cubicBezTo>
                  <a:cubicBezTo>
                    <a:pt x="513" y="1238"/>
                    <a:pt x="527" y="1238"/>
                    <a:pt x="537" y="1238"/>
                  </a:cubicBezTo>
                  <a:cubicBezTo>
                    <a:pt x="783" y="1238"/>
                    <a:pt x="978" y="1071"/>
                    <a:pt x="1140" y="905"/>
                  </a:cubicBezTo>
                  <a:cubicBezTo>
                    <a:pt x="1199" y="846"/>
                    <a:pt x="1196" y="748"/>
                    <a:pt x="1137" y="689"/>
                  </a:cubicBezTo>
                  <a:cubicBezTo>
                    <a:pt x="1108" y="661"/>
                    <a:pt x="1071" y="647"/>
                    <a:pt x="1033" y="647"/>
                  </a:cubicBezTo>
                  <a:cubicBezTo>
                    <a:pt x="993" y="647"/>
                    <a:pt x="953" y="663"/>
                    <a:pt x="922" y="693"/>
                  </a:cubicBezTo>
                  <a:cubicBezTo>
                    <a:pt x="802" y="817"/>
                    <a:pt x="663" y="933"/>
                    <a:pt x="539" y="933"/>
                  </a:cubicBezTo>
                  <a:cubicBezTo>
                    <a:pt x="534" y="933"/>
                    <a:pt x="529" y="933"/>
                    <a:pt x="524" y="932"/>
                  </a:cubicBezTo>
                  <a:cubicBezTo>
                    <a:pt x="447" y="929"/>
                    <a:pt x="375" y="876"/>
                    <a:pt x="343" y="811"/>
                  </a:cubicBezTo>
                  <a:cubicBezTo>
                    <a:pt x="312" y="738"/>
                    <a:pt x="316" y="641"/>
                    <a:pt x="354" y="544"/>
                  </a:cubicBezTo>
                  <a:cubicBezTo>
                    <a:pt x="396" y="440"/>
                    <a:pt x="468" y="339"/>
                    <a:pt x="541" y="242"/>
                  </a:cubicBezTo>
                  <a:cubicBezTo>
                    <a:pt x="593" y="177"/>
                    <a:pt x="579" y="83"/>
                    <a:pt x="513" y="31"/>
                  </a:cubicBezTo>
                  <a:cubicBezTo>
                    <a:pt x="484" y="11"/>
                    <a:pt x="452" y="1"/>
                    <a:pt x="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5"/>
            <p:cNvSpPr/>
            <p:nvPr/>
          </p:nvSpPr>
          <p:spPr>
            <a:xfrm>
              <a:off x="4896944" y="580251"/>
              <a:ext cx="44325" cy="42950"/>
            </a:xfrm>
            <a:custGeom>
              <a:avLst/>
              <a:gdLst/>
              <a:ahLst/>
              <a:cxnLst/>
              <a:rect l="l" t="t" r="r" b="b"/>
              <a:pathLst>
                <a:path w="1773" h="1718" extrusionOk="0">
                  <a:moveTo>
                    <a:pt x="912" y="1"/>
                  </a:moveTo>
                  <a:cubicBezTo>
                    <a:pt x="546" y="1"/>
                    <a:pt x="177" y="252"/>
                    <a:pt x="84" y="689"/>
                  </a:cubicBezTo>
                  <a:cubicBezTo>
                    <a:pt x="1" y="1085"/>
                    <a:pt x="239" y="1521"/>
                    <a:pt x="618" y="1667"/>
                  </a:cubicBezTo>
                  <a:cubicBezTo>
                    <a:pt x="709" y="1701"/>
                    <a:pt x="805" y="1717"/>
                    <a:pt x="901" y="1717"/>
                  </a:cubicBezTo>
                  <a:cubicBezTo>
                    <a:pt x="1205" y="1717"/>
                    <a:pt x="1511" y="1556"/>
                    <a:pt x="1661" y="1289"/>
                  </a:cubicBezTo>
                  <a:cubicBezTo>
                    <a:pt x="1734" y="1161"/>
                    <a:pt x="1772" y="1016"/>
                    <a:pt x="1765" y="870"/>
                  </a:cubicBezTo>
                  <a:cubicBezTo>
                    <a:pt x="1751" y="686"/>
                    <a:pt x="1668" y="516"/>
                    <a:pt x="1564" y="361"/>
                  </a:cubicBezTo>
                  <a:cubicBezTo>
                    <a:pt x="1404" y="114"/>
                    <a:pt x="1159" y="1"/>
                    <a:pt x="9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5"/>
            <p:cNvSpPr/>
            <p:nvPr/>
          </p:nvSpPr>
          <p:spPr>
            <a:xfrm>
              <a:off x="4785219" y="469626"/>
              <a:ext cx="44225" cy="42950"/>
            </a:xfrm>
            <a:custGeom>
              <a:avLst/>
              <a:gdLst/>
              <a:ahLst/>
              <a:cxnLst/>
              <a:rect l="l" t="t" r="r" b="b"/>
              <a:pathLst>
                <a:path w="1769" h="1718" extrusionOk="0">
                  <a:moveTo>
                    <a:pt x="910" y="1"/>
                  </a:moveTo>
                  <a:cubicBezTo>
                    <a:pt x="544" y="1"/>
                    <a:pt x="178" y="252"/>
                    <a:pt x="84" y="691"/>
                  </a:cubicBezTo>
                  <a:cubicBezTo>
                    <a:pt x="1" y="1087"/>
                    <a:pt x="236" y="1523"/>
                    <a:pt x="615" y="1666"/>
                  </a:cubicBezTo>
                  <a:cubicBezTo>
                    <a:pt x="707" y="1701"/>
                    <a:pt x="803" y="1718"/>
                    <a:pt x="901" y="1718"/>
                  </a:cubicBezTo>
                  <a:cubicBezTo>
                    <a:pt x="1204" y="1718"/>
                    <a:pt x="1509" y="1555"/>
                    <a:pt x="1662" y="1287"/>
                  </a:cubicBezTo>
                  <a:cubicBezTo>
                    <a:pt x="1731" y="1162"/>
                    <a:pt x="1769" y="1017"/>
                    <a:pt x="1762" y="871"/>
                  </a:cubicBezTo>
                  <a:cubicBezTo>
                    <a:pt x="1751" y="688"/>
                    <a:pt x="1665" y="514"/>
                    <a:pt x="1564" y="362"/>
                  </a:cubicBezTo>
                  <a:cubicBezTo>
                    <a:pt x="1402" y="115"/>
                    <a:pt x="1156" y="1"/>
                    <a:pt x="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4711044" y="383551"/>
              <a:ext cx="67200" cy="72250"/>
            </a:xfrm>
            <a:custGeom>
              <a:avLst/>
              <a:gdLst/>
              <a:ahLst/>
              <a:cxnLst/>
              <a:rect l="l" t="t" r="r" b="b"/>
              <a:pathLst>
                <a:path w="2688" h="2890" extrusionOk="0">
                  <a:moveTo>
                    <a:pt x="169" y="0"/>
                  </a:moveTo>
                  <a:cubicBezTo>
                    <a:pt x="135" y="0"/>
                    <a:pt x="101" y="12"/>
                    <a:pt x="73" y="37"/>
                  </a:cubicBezTo>
                  <a:cubicBezTo>
                    <a:pt x="8" y="88"/>
                    <a:pt x="0" y="186"/>
                    <a:pt x="56" y="248"/>
                  </a:cubicBezTo>
                  <a:cubicBezTo>
                    <a:pt x="805" y="1139"/>
                    <a:pt x="1595" y="2013"/>
                    <a:pt x="2410" y="2845"/>
                  </a:cubicBezTo>
                  <a:cubicBezTo>
                    <a:pt x="2441" y="2876"/>
                    <a:pt x="2479" y="2890"/>
                    <a:pt x="2517" y="2890"/>
                  </a:cubicBezTo>
                  <a:cubicBezTo>
                    <a:pt x="2555" y="2890"/>
                    <a:pt x="2597" y="2876"/>
                    <a:pt x="2625" y="2845"/>
                  </a:cubicBezTo>
                  <a:cubicBezTo>
                    <a:pt x="2683" y="2789"/>
                    <a:pt x="2687" y="2692"/>
                    <a:pt x="2628" y="2633"/>
                  </a:cubicBezTo>
                  <a:cubicBezTo>
                    <a:pt x="1817" y="1805"/>
                    <a:pt x="1030" y="938"/>
                    <a:pt x="285" y="54"/>
                  </a:cubicBezTo>
                  <a:cubicBezTo>
                    <a:pt x="256" y="19"/>
                    <a:pt x="213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4737819" y="363226"/>
              <a:ext cx="62950" cy="68150"/>
            </a:xfrm>
            <a:custGeom>
              <a:avLst/>
              <a:gdLst/>
              <a:ahLst/>
              <a:cxnLst/>
              <a:rect l="l" t="t" r="r" b="b"/>
              <a:pathLst>
                <a:path w="2518" h="2726" extrusionOk="0">
                  <a:moveTo>
                    <a:pt x="167" y="0"/>
                  </a:moveTo>
                  <a:cubicBezTo>
                    <a:pt x="131" y="0"/>
                    <a:pt x="95" y="13"/>
                    <a:pt x="66" y="38"/>
                  </a:cubicBezTo>
                  <a:cubicBezTo>
                    <a:pt x="7" y="93"/>
                    <a:pt x="1" y="191"/>
                    <a:pt x="56" y="253"/>
                  </a:cubicBezTo>
                  <a:lnTo>
                    <a:pt x="2236" y="2677"/>
                  </a:lnTo>
                  <a:cubicBezTo>
                    <a:pt x="2265" y="2708"/>
                    <a:pt x="2306" y="2725"/>
                    <a:pt x="2348" y="2725"/>
                  </a:cubicBezTo>
                  <a:cubicBezTo>
                    <a:pt x="2386" y="2725"/>
                    <a:pt x="2420" y="2711"/>
                    <a:pt x="2448" y="2687"/>
                  </a:cubicBezTo>
                  <a:cubicBezTo>
                    <a:pt x="2511" y="2631"/>
                    <a:pt x="2518" y="2535"/>
                    <a:pt x="2462" y="2472"/>
                  </a:cubicBezTo>
                  <a:lnTo>
                    <a:pt x="281" y="52"/>
                  </a:lnTo>
                  <a:cubicBezTo>
                    <a:pt x="251" y="18"/>
                    <a:pt x="209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4938894" y="637076"/>
              <a:ext cx="68400" cy="69300"/>
            </a:xfrm>
            <a:custGeom>
              <a:avLst/>
              <a:gdLst/>
              <a:ahLst/>
              <a:cxnLst/>
              <a:rect l="l" t="t" r="r" b="b"/>
              <a:pathLst>
                <a:path w="2736" h="2772" extrusionOk="0">
                  <a:moveTo>
                    <a:pt x="167" y="0"/>
                  </a:moveTo>
                  <a:cubicBezTo>
                    <a:pt x="129" y="0"/>
                    <a:pt x="92" y="14"/>
                    <a:pt x="63" y="43"/>
                  </a:cubicBezTo>
                  <a:cubicBezTo>
                    <a:pt x="1" y="101"/>
                    <a:pt x="1" y="199"/>
                    <a:pt x="59" y="258"/>
                  </a:cubicBezTo>
                  <a:lnTo>
                    <a:pt x="2459" y="2726"/>
                  </a:lnTo>
                  <a:cubicBezTo>
                    <a:pt x="2489" y="2754"/>
                    <a:pt x="2528" y="2771"/>
                    <a:pt x="2569" y="2771"/>
                  </a:cubicBezTo>
                  <a:cubicBezTo>
                    <a:pt x="2608" y="2771"/>
                    <a:pt x="2646" y="2757"/>
                    <a:pt x="2673" y="2726"/>
                  </a:cubicBezTo>
                  <a:cubicBezTo>
                    <a:pt x="2732" y="2671"/>
                    <a:pt x="2736" y="2573"/>
                    <a:pt x="2677" y="2514"/>
                  </a:cubicBezTo>
                  <a:lnTo>
                    <a:pt x="278" y="46"/>
                  </a:lnTo>
                  <a:cubicBezTo>
                    <a:pt x="248" y="16"/>
                    <a:pt x="207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4958144" y="613026"/>
              <a:ext cx="70825" cy="76875"/>
            </a:xfrm>
            <a:custGeom>
              <a:avLst/>
              <a:gdLst/>
              <a:ahLst/>
              <a:cxnLst/>
              <a:rect l="l" t="t" r="r" b="b"/>
              <a:pathLst>
                <a:path w="2833" h="3075" extrusionOk="0">
                  <a:moveTo>
                    <a:pt x="170" y="1"/>
                  </a:moveTo>
                  <a:cubicBezTo>
                    <a:pt x="137" y="1"/>
                    <a:pt x="104" y="12"/>
                    <a:pt x="76" y="34"/>
                  </a:cubicBezTo>
                  <a:cubicBezTo>
                    <a:pt x="10" y="86"/>
                    <a:pt x="0" y="183"/>
                    <a:pt x="52" y="249"/>
                  </a:cubicBezTo>
                  <a:cubicBezTo>
                    <a:pt x="836" y="1216"/>
                    <a:pt x="1678" y="2152"/>
                    <a:pt x="2559" y="3029"/>
                  </a:cubicBezTo>
                  <a:cubicBezTo>
                    <a:pt x="2586" y="3060"/>
                    <a:pt x="2625" y="3074"/>
                    <a:pt x="2666" y="3074"/>
                  </a:cubicBezTo>
                  <a:cubicBezTo>
                    <a:pt x="2705" y="3074"/>
                    <a:pt x="2742" y="3060"/>
                    <a:pt x="2774" y="3029"/>
                  </a:cubicBezTo>
                  <a:cubicBezTo>
                    <a:pt x="2833" y="2970"/>
                    <a:pt x="2833" y="2873"/>
                    <a:pt x="2770" y="2815"/>
                  </a:cubicBezTo>
                  <a:cubicBezTo>
                    <a:pt x="1900" y="1944"/>
                    <a:pt x="1065" y="1018"/>
                    <a:pt x="288" y="58"/>
                  </a:cubicBezTo>
                  <a:cubicBezTo>
                    <a:pt x="258" y="21"/>
                    <a:pt x="214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781138F-41DC-4C68-B07D-F74D13FBC536}"/>
              </a:ext>
            </a:extLst>
          </p:cNvPr>
          <p:cNvSpPr txBox="1"/>
          <p:nvPr/>
        </p:nvSpPr>
        <p:spPr>
          <a:xfrm>
            <a:off x="1721671" y="1701370"/>
            <a:ext cx="5700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tiết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DF31C3-14AB-49AD-9977-283834EE6A34}"/>
              </a:ext>
            </a:extLst>
          </p:cNvPr>
          <p:cNvSpPr/>
          <p:nvPr/>
        </p:nvSpPr>
        <p:spPr>
          <a:xfrm>
            <a:off x="2104845" y="508958"/>
            <a:ext cx="4813540" cy="879895"/>
          </a:xfrm>
          <a:prstGeom prst="roundRect">
            <a:avLst>
              <a:gd name="adj" fmla="val 343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E6B7F-7D28-486A-B5E4-76EE233C6899}"/>
              </a:ext>
            </a:extLst>
          </p:cNvPr>
          <p:cNvSpPr txBox="1"/>
          <p:nvPr/>
        </p:nvSpPr>
        <p:spPr>
          <a:xfrm>
            <a:off x="2475781" y="534837"/>
            <a:ext cx="4192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3ADC04-2B06-4BB5-B0A6-794AB562B7CF}"/>
              </a:ext>
            </a:extLst>
          </p:cNvPr>
          <p:cNvSpPr txBox="1"/>
          <p:nvPr/>
        </p:nvSpPr>
        <p:spPr>
          <a:xfrm>
            <a:off x="526212" y="1733910"/>
            <a:ext cx="7643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2B9F6CD0-7800-43D4-8143-3CFEEEC4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83" y="1293962"/>
            <a:ext cx="8686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ản đồ Thế Giới và bản đồ 6 Châu Lục Thế Giới 2022">
            <a:extLst>
              <a:ext uri="{FF2B5EF4-FFF2-40B4-BE49-F238E27FC236}">
                <a16:creationId xmlns:a16="http://schemas.microsoft.com/office/drawing/2014/main" id="{6A28A7CE-13CA-4ED9-96EF-E37065088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p32"/>
          <p:cNvSpPr/>
          <p:nvPr/>
        </p:nvSpPr>
        <p:spPr>
          <a:xfrm>
            <a:off x="1193869" y="1601523"/>
            <a:ext cx="6597768" cy="281300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0" name="Google Shape;1710;p32"/>
          <p:cNvGrpSpPr/>
          <p:nvPr/>
        </p:nvGrpSpPr>
        <p:grpSpPr>
          <a:xfrm flipH="1">
            <a:off x="-1889217" y="2571750"/>
            <a:ext cx="1012015" cy="1060793"/>
            <a:chOff x="6030670" y="339308"/>
            <a:chExt cx="1012015" cy="1060793"/>
          </a:xfrm>
        </p:grpSpPr>
        <p:sp>
          <p:nvSpPr>
            <p:cNvPr id="1711" name="Google Shape;1711;p32"/>
            <p:cNvSpPr/>
            <p:nvPr/>
          </p:nvSpPr>
          <p:spPr>
            <a:xfrm rot="1101018">
              <a:off x="6145924" y="440502"/>
              <a:ext cx="781507" cy="858405"/>
            </a:xfrm>
            <a:custGeom>
              <a:avLst/>
              <a:gdLst/>
              <a:ahLst/>
              <a:cxnLst/>
              <a:rect l="l" t="t" r="r" b="b"/>
              <a:pathLst>
                <a:path w="19218" h="21109" extrusionOk="0">
                  <a:moveTo>
                    <a:pt x="8996" y="1"/>
                  </a:moveTo>
                  <a:cubicBezTo>
                    <a:pt x="8805" y="1"/>
                    <a:pt x="8615" y="28"/>
                    <a:pt x="8435" y="82"/>
                  </a:cubicBezTo>
                  <a:cubicBezTo>
                    <a:pt x="7374" y="391"/>
                    <a:pt x="6761" y="1500"/>
                    <a:pt x="7059" y="2564"/>
                  </a:cubicBezTo>
                  <a:cubicBezTo>
                    <a:pt x="7080" y="2651"/>
                    <a:pt x="7107" y="2825"/>
                    <a:pt x="7139" y="3033"/>
                  </a:cubicBezTo>
                  <a:cubicBezTo>
                    <a:pt x="6827" y="2762"/>
                    <a:pt x="6442" y="2596"/>
                    <a:pt x="6022" y="2558"/>
                  </a:cubicBezTo>
                  <a:cubicBezTo>
                    <a:pt x="5956" y="2551"/>
                    <a:pt x="5890" y="2548"/>
                    <a:pt x="5825" y="2548"/>
                  </a:cubicBezTo>
                  <a:cubicBezTo>
                    <a:pt x="5358" y="2548"/>
                    <a:pt x="4911" y="2711"/>
                    <a:pt x="4549" y="3012"/>
                  </a:cubicBezTo>
                  <a:cubicBezTo>
                    <a:pt x="4324" y="3196"/>
                    <a:pt x="4150" y="3420"/>
                    <a:pt x="4029" y="3667"/>
                  </a:cubicBezTo>
                  <a:cubicBezTo>
                    <a:pt x="3659" y="3708"/>
                    <a:pt x="3305" y="3851"/>
                    <a:pt x="3006" y="4090"/>
                  </a:cubicBezTo>
                  <a:cubicBezTo>
                    <a:pt x="2136" y="4777"/>
                    <a:pt x="1987" y="6049"/>
                    <a:pt x="2677" y="6922"/>
                  </a:cubicBezTo>
                  <a:cubicBezTo>
                    <a:pt x="2827" y="7106"/>
                    <a:pt x="2982" y="7283"/>
                    <a:pt x="3142" y="7452"/>
                  </a:cubicBezTo>
                  <a:cubicBezTo>
                    <a:pt x="2899" y="7513"/>
                    <a:pt x="2649" y="7545"/>
                    <a:pt x="2397" y="7545"/>
                  </a:cubicBezTo>
                  <a:cubicBezTo>
                    <a:pt x="2332" y="7545"/>
                    <a:pt x="2267" y="7543"/>
                    <a:pt x="2202" y="7539"/>
                  </a:cubicBezTo>
                  <a:cubicBezTo>
                    <a:pt x="2164" y="7537"/>
                    <a:pt x="2125" y="7536"/>
                    <a:pt x="2087" y="7536"/>
                  </a:cubicBezTo>
                  <a:cubicBezTo>
                    <a:pt x="1024" y="7536"/>
                    <a:pt x="133" y="8361"/>
                    <a:pt x="70" y="9429"/>
                  </a:cubicBezTo>
                  <a:cubicBezTo>
                    <a:pt x="1" y="10538"/>
                    <a:pt x="846" y="11495"/>
                    <a:pt x="1956" y="11568"/>
                  </a:cubicBezTo>
                  <a:lnTo>
                    <a:pt x="1966" y="11568"/>
                  </a:lnTo>
                  <a:cubicBezTo>
                    <a:pt x="2108" y="11574"/>
                    <a:pt x="2254" y="11579"/>
                    <a:pt x="2400" y="11579"/>
                  </a:cubicBezTo>
                  <a:cubicBezTo>
                    <a:pt x="2694" y="11579"/>
                    <a:pt x="2985" y="11558"/>
                    <a:pt x="3277" y="11519"/>
                  </a:cubicBezTo>
                  <a:cubicBezTo>
                    <a:pt x="3849" y="13357"/>
                    <a:pt x="5260" y="14844"/>
                    <a:pt x="6598" y="16123"/>
                  </a:cubicBezTo>
                  <a:cubicBezTo>
                    <a:pt x="6993" y="16501"/>
                    <a:pt x="7062" y="16712"/>
                    <a:pt x="7156" y="17392"/>
                  </a:cubicBezTo>
                  <a:cubicBezTo>
                    <a:pt x="7160" y="17403"/>
                    <a:pt x="7160" y="17416"/>
                    <a:pt x="7163" y="17427"/>
                  </a:cubicBezTo>
                  <a:cubicBezTo>
                    <a:pt x="7153" y="17603"/>
                    <a:pt x="7163" y="17777"/>
                    <a:pt x="7198" y="17944"/>
                  </a:cubicBezTo>
                  <a:cubicBezTo>
                    <a:pt x="7198" y="17978"/>
                    <a:pt x="7198" y="18016"/>
                    <a:pt x="7201" y="18051"/>
                  </a:cubicBezTo>
                  <a:cubicBezTo>
                    <a:pt x="7201" y="18158"/>
                    <a:pt x="7201" y="18266"/>
                    <a:pt x="7205" y="18376"/>
                  </a:cubicBezTo>
                  <a:cubicBezTo>
                    <a:pt x="7240" y="19770"/>
                    <a:pt x="8307" y="20914"/>
                    <a:pt x="9691" y="21039"/>
                  </a:cubicBezTo>
                  <a:cubicBezTo>
                    <a:pt x="10207" y="21084"/>
                    <a:pt x="10685" y="21109"/>
                    <a:pt x="11139" y="21109"/>
                  </a:cubicBezTo>
                  <a:cubicBezTo>
                    <a:pt x="11680" y="21109"/>
                    <a:pt x="12187" y="21077"/>
                    <a:pt x="12682" y="21011"/>
                  </a:cubicBezTo>
                  <a:cubicBezTo>
                    <a:pt x="14100" y="20824"/>
                    <a:pt x="15123" y="19608"/>
                    <a:pt x="15061" y="18179"/>
                  </a:cubicBezTo>
                  <a:cubicBezTo>
                    <a:pt x="15057" y="18068"/>
                    <a:pt x="15053" y="17957"/>
                    <a:pt x="15046" y="17849"/>
                  </a:cubicBezTo>
                  <a:cubicBezTo>
                    <a:pt x="15032" y="17444"/>
                    <a:pt x="15019" y="17021"/>
                    <a:pt x="14967" y="16591"/>
                  </a:cubicBezTo>
                  <a:cubicBezTo>
                    <a:pt x="14957" y="16501"/>
                    <a:pt x="14939" y="16414"/>
                    <a:pt x="14915" y="16328"/>
                  </a:cubicBezTo>
                  <a:lnTo>
                    <a:pt x="14873" y="15516"/>
                  </a:lnTo>
                  <a:cubicBezTo>
                    <a:pt x="16496" y="13963"/>
                    <a:pt x="17664" y="11353"/>
                    <a:pt x="17182" y="8947"/>
                  </a:cubicBezTo>
                  <a:lnTo>
                    <a:pt x="17834" y="8614"/>
                  </a:lnTo>
                  <a:cubicBezTo>
                    <a:pt x="18826" y="8108"/>
                    <a:pt x="19217" y="6891"/>
                    <a:pt x="18711" y="5900"/>
                  </a:cubicBezTo>
                  <a:cubicBezTo>
                    <a:pt x="18469" y="5422"/>
                    <a:pt x="18048" y="5064"/>
                    <a:pt x="17536" y="4897"/>
                  </a:cubicBezTo>
                  <a:cubicBezTo>
                    <a:pt x="17332" y="4833"/>
                    <a:pt x="17124" y="4801"/>
                    <a:pt x="16918" y="4801"/>
                  </a:cubicBezTo>
                  <a:cubicBezTo>
                    <a:pt x="16703" y="4801"/>
                    <a:pt x="16490" y="4836"/>
                    <a:pt x="16285" y="4905"/>
                  </a:cubicBezTo>
                  <a:cubicBezTo>
                    <a:pt x="16419" y="4585"/>
                    <a:pt x="16475" y="4236"/>
                    <a:pt x="16433" y="3882"/>
                  </a:cubicBezTo>
                  <a:cubicBezTo>
                    <a:pt x="16374" y="3348"/>
                    <a:pt x="16107" y="2866"/>
                    <a:pt x="15688" y="2534"/>
                  </a:cubicBezTo>
                  <a:cubicBezTo>
                    <a:pt x="15319" y="2239"/>
                    <a:pt x="14878" y="2096"/>
                    <a:pt x="14440" y="2096"/>
                  </a:cubicBezTo>
                  <a:cubicBezTo>
                    <a:pt x="14372" y="2096"/>
                    <a:pt x="14303" y="2100"/>
                    <a:pt x="14235" y="2107"/>
                  </a:cubicBezTo>
                  <a:cubicBezTo>
                    <a:pt x="14170" y="2058"/>
                    <a:pt x="14100" y="2010"/>
                    <a:pt x="14027" y="1969"/>
                  </a:cubicBezTo>
                  <a:cubicBezTo>
                    <a:pt x="13721" y="1796"/>
                    <a:pt x="13380" y="1707"/>
                    <a:pt x="13035" y="1707"/>
                  </a:cubicBezTo>
                  <a:cubicBezTo>
                    <a:pt x="12853" y="1707"/>
                    <a:pt x="12671" y="1731"/>
                    <a:pt x="12491" y="1781"/>
                  </a:cubicBezTo>
                  <a:cubicBezTo>
                    <a:pt x="11971" y="1927"/>
                    <a:pt x="11538" y="2266"/>
                    <a:pt x="11278" y="2734"/>
                  </a:cubicBezTo>
                  <a:lnTo>
                    <a:pt x="11195" y="2884"/>
                  </a:lnTo>
                  <a:cubicBezTo>
                    <a:pt x="11112" y="2308"/>
                    <a:pt x="11018" y="1736"/>
                    <a:pt x="10935" y="1455"/>
                  </a:cubicBezTo>
                  <a:cubicBezTo>
                    <a:pt x="10786" y="942"/>
                    <a:pt x="10429" y="498"/>
                    <a:pt x="9961" y="245"/>
                  </a:cubicBezTo>
                  <a:cubicBezTo>
                    <a:pt x="9662" y="82"/>
                    <a:pt x="9327" y="1"/>
                    <a:pt x="89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2"/>
            <p:cNvSpPr/>
            <p:nvPr/>
          </p:nvSpPr>
          <p:spPr>
            <a:xfrm rot="1101018">
              <a:off x="6325923" y="666076"/>
              <a:ext cx="451914" cy="497378"/>
            </a:xfrm>
            <a:custGeom>
              <a:avLst/>
              <a:gdLst/>
              <a:ahLst/>
              <a:cxnLst/>
              <a:rect l="l" t="t" r="r" b="b"/>
              <a:pathLst>
                <a:path w="11113" h="12231" extrusionOk="0">
                  <a:moveTo>
                    <a:pt x="5160" y="1"/>
                  </a:moveTo>
                  <a:cubicBezTo>
                    <a:pt x="4927" y="1"/>
                    <a:pt x="4693" y="15"/>
                    <a:pt x="4459" y="44"/>
                  </a:cubicBezTo>
                  <a:cubicBezTo>
                    <a:pt x="2018" y="353"/>
                    <a:pt x="1" y="2336"/>
                    <a:pt x="91" y="4433"/>
                  </a:cubicBezTo>
                  <a:cubicBezTo>
                    <a:pt x="174" y="6281"/>
                    <a:pt x="1655" y="7841"/>
                    <a:pt x="3100" y="9225"/>
                  </a:cubicBezTo>
                  <a:cubicBezTo>
                    <a:pt x="3915" y="10001"/>
                    <a:pt x="4088" y="10684"/>
                    <a:pt x="4213" y="11579"/>
                  </a:cubicBezTo>
                  <a:cubicBezTo>
                    <a:pt x="4261" y="11908"/>
                    <a:pt x="4570" y="12164"/>
                    <a:pt x="4959" y="12192"/>
                  </a:cubicBezTo>
                  <a:cubicBezTo>
                    <a:pt x="5342" y="12216"/>
                    <a:pt x="5715" y="12231"/>
                    <a:pt x="6091" y="12231"/>
                  </a:cubicBezTo>
                  <a:cubicBezTo>
                    <a:pt x="6520" y="12231"/>
                    <a:pt x="6953" y="12212"/>
                    <a:pt x="7413" y="12168"/>
                  </a:cubicBezTo>
                  <a:cubicBezTo>
                    <a:pt x="7732" y="12137"/>
                    <a:pt x="8106" y="12064"/>
                    <a:pt x="8242" y="11814"/>
                  </a:cubicBezTo>
                  <a:cubicBezTo>
                    <a:pt x="8308" y="11693"/>
                    <a:pt x="8300" y="11554"/>
                    <a:pt x="8293" y="11422"/>
                  </a:cubicBezTo>
                  <a:cubicBezTo>
                    <a:pt x="8255" y="10705"/>
                    <a:pt x="8242" y="10424"/>
                    <a:pt x="8221" y="10015"/>
                  </a:cubicBezTo>
                  <a:cubicBezTo>
                    <a:pt x="8193" y="9508"/>
                    <a:pt x="8391" y="9006"/>
                    <a:pt x="8789" y="8625"/>
                  </a:cubicBezTo>
                  <a:cubicBezTo>
                    <a:pt x="10308" y="7172"/>
                    <a:pt x="11112" y="4777"/>
                    <a:pt x="10335" y="3036"/>
                  </a:cubicBezTo>
                  <a:cubicBezTo>
                    <a:pt x="9539" y="1265"/>
                    <a:pt x="7373" y="1"/>
                    <a:pt x="5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2"/>
            <p:cNvSpPr/>
            <p:nvPr/>
          </p:nvSpPr>
          <p:spPr>
            <a:xfrm rot="1101018">
              <a:off x="6414044" y="1120685"/>
              <a:ext cx="171608" cy="98776"/>
            </a:xfrm>
            <a:custGeom>
              <a:avLst/>
              <a:gdLst/>
              <a:ahLst/>
              <a:cxnLst/>
              <a:rect l="l" t="t" r="r" b="b"/>
              <a:pathLst>
                <a:path w="4220" h="2429" extrusionOk="0">
                  <a:moveTo>
                    <a:pt x="4119" y="0"/>
                  </a:moveTo>
                  <a:cubicBezTo>
                    <a:pt x="2810" y="74"/>
                    <a:pt x="1426" y="132"/>
                    <a:pt x="110" y="132"/>
                  </a:cubicBezTo>
                  <a:cubicBezTo>
                    <a:pt x="73" y="132"/>
                    <a:pt x="37" y="132"/>
                    <a:pt x="1" y="132"/>
                  </a:cubicBezTo>
                  <a:lnTo>
                    <a:pt x="1" y="132"/>
                  </a:lnTo>
                  <a:cubicBezTo>
                    <a:pt x="73" y="600"/>
                    <a:pt x="60" y="1058"/>
                    <a:pt x="73" y="1515"/>
                  </a:cubicBezTo>
                  <a:cubicBezTo>
                    <a:pt x="84" y="1959"/>
                    <a:pt x="420" y="2327"/>
                    <a:pt x="860" y="2368"/>
                  </a:cubicBezTo>
                  <a:cubicBezTo>
                    <a:pt x="1297" y="2406"/>
                    <a:pt x="1721" y="2429"/>
                    <a:pt x="2144" y="2429"/>
                  </a:cubicBezTo>
                  <a:cubicBezTo>
                    <a:pt x="2574" y="2429"/>
                    <a:pt x="3002" y="2405"/>
                    <a:pt x="3440" y="2347"/>
                  </a:cubicBezTo>
                  <a:cubicBezTo>
                    <a:pt x="3887" y="2288"/>
                    <a:pt x="4220" y="1896"/>
                    <a:pt x="4199" y="1445"/>
                  </a:cubicBezTo>
                  <a:cubicBezTo>
                    <a:pt x="4178" y="957"/>
                    <a:pt x="4171" y="461"/>
                    <a:pt x="4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2"/>
            <p:cNvSpPr/>
            <p:nvPr/>
          </p:nvSpPr>
          <p:spPr>
            <a:xfrm rot="1101018">
              <a:off x="6466808" y="859598"/>
              <a:ext cx="141149" cy="272092"/>
            </a:xfrm>
            <a:custGeom>
              <a:avLst/>
              <a:gdLst/>
              <a:ahLst/>
              <a:cxnLst/>
              <a:rect l="l" t="t" r="r" b="b"/>
              <a:pathLst>
                <a:path w="3471" h="6691" extrusionOk="0">
                  <a:moveTo>
                    <a:pt x="3010" y="301"/>
                  </a:moveTo>
                  <a:cubicBezTo>
                    <a:pt x="3054" y="301"/>
                    <a:pt x="3089" y="315"/>
                    <a:pt x="3109" y="340"/>
                  </a:cubicBezTo>
                  <a:cubicBezTo>
                    <a:pt x="3148" y="391"/>
                    <a:pt x="3155" y="482"/>
                    <a:pt x="3127" y="613"/>
                  </a:cubicBezTo>
                  <a:cubicBezTo>
                    <a:pt x="3058" y="925"/>
                    <a:pt x="2891" y="1210"/>
                    <a:pt x="2663" y="1442"/>
                  </a:cubicBezTo>
                  <a:cubicBezTo>
                    <a:pt x="2669" y="1269"/>
                    <a:pt x="2673" y="1092"/>
                    <a:pt x="2680" y="919"/>
                  </a:cubicBezTo>
                  <a:cubicBezTo>
                    <a:pt x="2690" y="714"/>
                    <a:pt x="2704" y="530"/>
                    <a:pt x="2802" y="402"/>
                  </a:cubicBezTo>
                  <a:cubicBezTo>
                    <a:pt x="2846" y="343"/>
                    <a:pt x="2933" y="301"/>
                    <a:pt x="3005" y="301"/>
                  </a:cubicBezTo>
                  <a:close/>
                  <a:moveTo>
                    <a:pt x="409" y="1140"/>
                  </a:moveTo>
                  <a:lnTo>
                    <a:pt x="409" y="1140"/>
                  </a:lnTo>
                  <a:cubicBezTo>
                    <a:pt x="583" y="1231"/>
                    <a:pt x="735" y="1407"/>
                    <a:pt x="829" y="1629"/>
                  </a:cubicBezTo>
                  <a:cubicBezTo>
                    <a:pt x="870" y="1733"/>
                    <a:pt x="901" y="1841"/>
                    <a:pt x="925" y="1951"/>
                  </a:cubicBezTo>
                  <a:cubicBezTo>
                    <a:pt x="784" y="1906"/>
                    <a:pt x="631" y="1831"/>
                    <a:pt x="520" y="1702"/>
                  </a:cubicBezTo>
                  <a:cubicBezTo>
                    <a:pt x="399" y="1560"/>
                    <a:pt x="333" y="1324"/>
                    <a:pt x="409" y="1140"/>
                  </a:cubicBezTo>
                  <a:close/>
                  <a:moveTo>
                    <a:pt x="3002" y="0"/>
                  </a:moveTo>
                  <a:cubicBezTo>
                    <a:pt x="2832" y="0"/>
                    <a:pt x="2663" y="87"/>
                    <a:pt x="2562" y="218"/>
                  </a:cubicBezTo>
                  <a:cubicBezTo>
                    <a:pt x="2410" y="416"/>
                    <a:pt x="2389" y="658"/>
                    <a:pt x="2378" y="908"/>
                  </a:cubicBezTo>
                  <a:cubicBezTo>
                    <a:pt x="2368" y="1172"/>
                    <a:pt x="2361" y="1435"/>
                    <a:pt x="2354" y="1698"/>
                  </a:cubicBezTo>
                  <a:cubicBezTo>
                    <a:pt x="2059" y="1897"/>
                    <a:pt x="1714" y="2015"/>
                    <a:pt x="1365" y="2015"/>
                  </a:cubicBezTo>
                  <a:cubicBezTo>
                    <a:pt x="1324" y="2015"/>
                    <a:pt x="1283" y="2014"/>
                    <a:pt x="1241" y="2010"/>
                  </a:cubicBezTo>
                  <a:cubicBezTo>
                    <a:pt x="1213" y="1841"/>
                    <a:pt x="1175" y="1671"/>
                    <a:pt x="1106" y="1511"/>
                  </a:cubicBezTo>
                  <a:cubicBezTo>
                    <a:pt x="957" y="1157"/>
                    <a:pt x="697" y="901"/>
                    <a:pt x="389" y="807"/>
                  </a:cubicBezTo>
                  <a:cubicBezTo>
                    <a:pt x="375" y="803"/>
                    <a:pt x="361" y="801"/>
                    <a:pt x="347" y="801"/>
                  </a:cubicBezTo>
                  <a:cubicBezTo>
                    <a:pt x="301" y="801"/>
                    <a:pt x="255" y="822"/>
                    <a:pt x="226" y="860"/>
                  </a:cubicBezTo>
                  <a:cubicBezTo>
                    <a:pt x="0" y="1140"/>
                    <a:pt x="28" y="1598"/>
                    <a:pt x="291" y="1900"/>
                  </a:cubicBezTo>
                  <a:cubicBezTo>
                    <a:pt x="451" y="2083"/>
                    <a:pt x="690" y="2215"/>
                    <a:pt x="971" y="2277"/>
                  </a:cubicBezTo>
                  <a:cubicBezTo>
                    <a:pt x="978" y="2340"/>
                    <a:pt x="984" y="2402"/>
                    <a:pt x="988" y="2465"/>
                  </a:cubicBezTo>
                  <a:cubicBezTo>
                    <a:pt x="1103" y="3813"/>
                    <a:pt x="1120" y="5183"/>
                    <a:pt x="1040" y="6531"/>
                  </a:cubicBezTo>
                  <a:cubicBezTo>
                    <a:pt x="1037" y="6615"/>
                    <a:pt x="1099" y="6687"/>
                    <a:pt x="1182" y="6690"/>
                  </a:cubicBezTo>
                  <a:lnTo>
                    <a:pt x="1192" y="6690"/>
                  </a:lnTo>
                  <a:cubicBezTo>
                    <a:pt x="1272" y="6690"/>
                    <a:pt x="1338" y="6628"/>
                    <a:pt x="1341" y="6548"/>
                  </a:cubicBezTo>
                  <a:cubicBezTo>
                    <a:pt x="1421" y="5186"/>
                    <a:pt x="1404" y="3802"/>
                    <a:pt x="1290" y="2440"/>
                  </a:cubicBezTo>
                  <a:cubicBezTo>
                    <a:pt x="1286" y="2399"/>
                    <a:pt x="1283" y="2357"/>
                    <a:pt x="1279" y="2319"/>
                  </a:cubicBezTo>
                  <a:lnTo>
                    <a:pt x="1279" y="2319"/>
                  </a:lnTo>
                  <a:cubicBezTo>
                    <a:pt x="1304" y="2320"/>
                    <a:pt x="1329" y="2320"/>
                    <a:pt x="1354" y="2320"/>
                  </a:cubicBezTo>
                  <a:cubicBezTo>
                    <a:pt x="1706" y="2320"/>
                    <a:pt x="2046" y="2227"/>
                    <a:pt x="2347" y="2059"/>
                  </a:cubicBezTo>
                  <a:lnTo>
                    <a:pt x="2347" y="2059"/>
                  </a:lnTo>
                  <a:cubicBezTo>
                    <a:pt x="2333" y="3522"/>
                    <a:pt x="2396" y="4992"/>
                    <a:pt x="2541" y="6444"/>
                  </a:cubicBezTo>
                  <a:cubicBezTo>
                    <a:pt x="2547" y="6523"/>
                    <a:pt x="2614" y="6580"/>
                    <a:pt x="2694" y="6580"/>
                  </a:cubicBezTo>
                  <a:cubicBezTo>
                    <a:pt x="2699" y="6580"/>
                    <a:pt x="2703" y="6580"/>
                    <a:pt x="2708" y="6580"/>
                  </a:cubicBezTo>
                  <a:cubicBezTo>
                    <a:pt x="2791" y="6573"/>
                    <a:pt x="2850" y="6497"/>
                    <a:pt x="2843" y="6413"/>
                  </a:cubicBezTo>
                  <a:cubicBezTo>
                    <a:pt x="2693" y="4905"/>
                    <a:pt x="2628" y="3380"/>
                    <a:pt x="2656" y="1861"/>
                  </a:cubicBezTo>
                  <a:cubicBezTo>
                    <a:pt x="3034" y="1567"/>
                    <a:pt x="3317" y="1151"/>
                    <a:pt x="3421" y="676"/>
                  </a:cubicBezTo>
                  <a:cubicBezTo>
                    <a:pt x="3470" y="447"/>
                    <a:pt x="3446" y="277"/>
                    <a:pt x="3346" y="149"/>
                  </a:cubicBezTo>
                  <a:cubicBezTo>
                    <a:pt x="3266" y="52"/>
                    <a:pt x="3148" y="0"/>
                    <a:pt x="3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2"/>
            <p:cNvSpPr/>
            <p:nvPr/>
          </p:nvSpPr>
          <p:spPr>
            <a:xfrm rot="1101018">
              <a:off x="6421840" y="1139106"/>
              <a:ext cx="162458" cy="18869"/>
            </a:xfrm>
            <a:custGeom>
              <a:avLst/>
              <a:gdLst/>
              <a:ahLst/>
              <a:cxnLst/>
              <a:rect l="l" t="t" r="r" b="b"/>
              <a:pathLst>
                <a:path w="3995" h="464" extrusionOk="0">
                  <a:moveTo>
                    <a:pt x="3838" y="1"/>
                  </a:moveTo>
                  <a:cubicBezTo>
                    <a:pt x="3830" y="1"/>
                    <a:pt x="3822" y="1"/>
                    <a:pt x="3814" y="3"/>
                  </a:cubicBezTo>
                  <a:cubicBezTo>
                    <a:pt x="2998" y="108"/>
                    <a:pt x="2174" y="161"/>
                    <a:pt x="1350" y="161"/>
                  </a:cubicBezTo>
                  <a:cubicBezTo>
                    <a:pt x="955" y="161"/>
                    <a:pt x="560" y="149"/>
                    <a:pt x="167" y="124"/>
                  </a:cubicBezTo>
                  <a:cubicBezTo>
                    <a:pt x="163" y="124"/>
                    <a:pt x="158" y="124"/>
                    <a:pt x="154" y="124"/>
                  </a:cubicBezTo>
                  <a:cubicBezTo>
                    <a:pt x="79" y="124"/>
                    <a:pt x="10" y="184"/>
                    <a:pt x="4" y="266"/>
                  </a:cubicBezTo>
                  <a:cubicBezTo>
                    <a:pt x="1" y="349"/>
                    <a:pt x="63" y="419"/>
                    <a:pt x="146" y="425"/>
                  </a:cubicBezTo>
                  <a:cubicBezTo>
                    <a:pt x="551" y="450"/>
                    <a:pt x="954" y="464"/>
                    <a:pt x="1359" y="464"/>
                  </a:cubicBezTo>
                  <a:cubicBezTo>
                    <a:pt x="2195" y="464"/>
                    <a:pt x="3027" y="408"/>
                    <a:pt x="3852" y="301"/>
                  </a:cubicBezTo>
                  <a:cubicBezTo>
                    <a:pt x="3935" y="291"/>
                    <a:pt x="3994" y="214"/>
                    <a:pt x="3983" y="131"/>
                  </a:cubicBezTo>
                  <a:cubicBezTo>
                    <a:pt x="3972" y="56"/>
                    <a:pt x="3908" y="1"/>
                    <a:pt x="3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2"/>
            <p:cNvSpPr/>
            <p:nvPr/>
          </p:nvSpPr>
          <p:spPr>
            <a:xfrm rot="1101018">
              <a:off x="6441485" y="1172167"/>
              <a:ext cx="64617" cy="14558"/>
            </a:xfrm>
            <a:custGeom>
              <a:avLst/>
              <a:gdLst/>
              <a:ahLst/>
              <a:cxnLst/>
              <a:rect l="l" t="t" r="r" b="b"/>
              <a:pathLst>
                <a:path w="1589" h="358" extrusionOk="0">
                  <a:moveTo>
                    <a:pt x="153" y="0"/>
                  </a:moveTo>
                  <a:cubicBezTo>
                    <a:pt x="63" y="0"/>
                    <a:pt x="8" y="65"/>
                    <a:pt x="4" y="146"/>
                  </a:cubicBezTo>
                  <a:cubicBezTo>
                    <a:pt x="0" y="229"/>
                    <a:pt x="63" y="301"/>
                    <a:pt x="149" y="305"/>
                  </a:cubicBezTo>
                  <a:lnTo>
                    <a:pt x="1429" y="357"/>
                  </a:lnTo>
                  <a:lnTo>
                    <a:pt x="1436" y="357"/>
                  </a:lnTo>
                  <a:cubicBezTo>
                    <a:pt x="1516" y="357"/>
                    <a:pt x="1581" y="295"/>
                    <a:pt x="1585" y="212"/>
                  </a:cubicBezTo>
                  <a:cubicBezTo>
                    <a:pt x="1589" y="128"/>
                    <a:pt x="1526" y="59"/>
                    <a:pt x="1439" y="55"/>
                  </a:cubicBezTo>
                  <a:lnTo>
                    <a:pt x="160" y="0"/>
                  </a:lnTo>
                  <a:cubicBezTo>
                    <a:pt x="158" y="0"/>
                    <a:pt x="156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2"/>
            <p:cNvSpPr/>
            <p:nvPr/>
          </p:nvSpPr>
          <p:spPr>
            <a:xfrm rot="1101018">
              <a:off x="6599848" y="518557"/>
              <a:ext cx="28222" cy="116750"/>
            </a:xfrm>
            <a:custGeom>
              <a:avLst/>
              <a:gdLst/>
              <a:ahLst/>
              <a:cxnLst/>
              <a:rect l="l" t="t" r="r" b="b"/>
              <a:pathLst>
                <a:path w="694" h="2871" extrusionOk="0">
                  <a:moveTo>
                    <a:pt x="169" y="0"/>
                  </a:moveTo>
                  <a:cubicBezTo>
                    <a:pt x="155" y="0"/>
                    <a:pt x="140" y="2"/>
                    <a:pt x="125" y="7"/>
                  </a:cubicBezTo>
                  <a:cubicBezTo>
                    <a:pt x="45" y="32"/>
                    <a:pt x="0" y="115"/>
                    <a:pt x="21" y="194"/>
                  </a:cubicBezTo>
                  <a:cubicBezTo>
                    <a:pt x="129" y="558"/>
                    <a:pt x="361" y="2337"/>
                    <a:pt x="385" y="2725"/>
                  </a:cubicBezTo>
                  <a:cubicBezTo>
                    <a:pt x="388" y="2808"/>
                    <a:pt x="458" y="2871"/>
                    <a:pt x="534" y="2871"/>
                  </a:cubicBezTo>
                  <a:cubicBezTo>
                    <a:pt x="538" y="2871"/>
                    <a:pt x="541" y="2867"/>
                    <a:pt x="545" y="2867"/>
                  </a:cubicBezTo>
                  <a:cubicBezTo>
                    <a:pt x="628" y="2864"/>
                    <a:pt x="693" y="2791"/>
                    <a:pt x="687" y="2708"/>
                  </a:cubicBezTo>
                  <a:cubicBezTo>
                    <a:pt x="666" y="2333"/>
                    <a:pt x="430" y="514"/>
                    <a:pt x="312" y="108"/>
                  </a:cubicBezTo>
                  <a:cubicBezTo>
                    <a:pt x="293" y="42"/>
                    <a:pt x="234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2"/>
            <p:cNvSpPr/>
            <p:nvPr/>
          </p:nvSpPr>
          <p:spPr>
            <a:xfrm rot="1101018">
              <a:off x="6714682" y="630706"/>
              <a:ext cx="42495" cy="62828"/>
            </a:xfrm>
            <a:custGeom>
              <a:avLst/>
              <a:gdLst/>
              <a:ahLst/>
              <a:cxnLst/>
              <a:rect l="l" t="t" r="r" b="b"/>
              <a:pathLst>
                <a:path w="1045" h="1545" extrusionOk="0">
                  <a:moveTo>
                    <a:pt x="874" y="0"/>
                  </a:moveTo>
                  <a:cubicBezTo>
                    <a:pt x="820" y="0"/>
                    <a:pt x="767" y="29"/>
                    <a:pt x="739" y="79"/>
                  </a:cubicBezTo>
                  <a:lnTo>
                    <a:pt x="39" y="1320"/>
                  </a:lnTo>
                  <a:cubicBezTo>
                    <a:pt x="1" y="1392"/>
                    <a:pt x="25" y="1487"/>
                    <a:pt x="98" y="1528"/>
                  </a:cubicBezTo>
                  <a:cubicBezTo>
                    <a:pt x="122" y="1538"/>
                    <a:pt x="146" y="1545"/>
                    <a:pt x="171" y="1545"/>
                  </a:cubicBezTo>
                  <a:cubicBezTo>
                    <a:pt x="226" y="1545"/>
                    <a:pt x="275" y="1517"/>
                    <a:pt x="306" y="1469"/>
                  </a:cubicBezTo>
                  <a:lnTo>
                    <a:pt x="1003" y="224"/>
                  </a:lnTo>
                  <a:cubicBezTo>
                    <a:pt x="1044" y="151"/>
                    <a:pt x="1020" y="61"/>
                    <a:pt x="947" y="20"/>
                  </a:cubicBezTo>
                  <a:cubicBezTo>
                    <a:pt x="924" y="6"/>
                    <a:pt x="899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2"/>
            <p:cNvSpPr/>
            <p:nvPr/>
          </p:nvSpPr>
          <p:spPr>
            <a:xfrm rot="1101018">
              <a:off x="6748663" y="661001"/>
              <a:ext cx="57094" cy="66813"/>
            </a:xfrm>
            <a:custGeom>
              <a:avLst/>
              <a:gdLst/>
              <a:ahLst/>
              <a:cxnLst/>
              <a:rect l="l" t="t" r="r" b="b"/>
              <a:pathLst>
                <a:path w="1404" h="1643" extrusionOk="0">
                  <a:moveTo>
                    <a:pt x="1235" y="0"/>
                  </a:moveTo>
                  <a:cubicBezTo>
                    <a:pt x="1190" y="0"/>
                    <a:pt x="1146" y="20"/>
                    <a:pt x="1116" y="57"/>
                  </a:cubicBezTo>
                  <a:lnTo>
                    <a:pt x="52" y="1396"/>
                  </a:lnTo>
                  <a:cubicBezTo>
                    <a:pt x="0" y="1462"/>
                    <a:pt x="10" y="1559"/>
                    <a:pt x="76" y="1611"/>
                  </a:cubicBezTo>
                  <a:cubicBezTo>
                    <a:pt x="104" y="1632"/>
                    <a:pt x="135" y="1642"/>
                    <a:pt x="170" y="1642"/>
                  </a:cubicBezTo>
                  <a:cubicBezTo>
                    <a:pt x="215" y="1642"/>
                    <a:pt x="256" y="1625"/>
                    <a:pt x="287" y="1587"/>
                  </a:cubicBezTo>
                  <a:lnTo>
                    <a:pt x="1352" y="245"/>
                  </a:lnTo>
                  <a:cubicBezTo>
                    <a:pt x="1404" y="182"/>
                    <a:pt x="1394" y="86"/>
                    <a:pt x="1327" y="33"/>
                  </a:cubicBezTo>
                  <a:cubicBezTo>
                    <a:pt x="1301" y="11"/>
                    <a:pt x="1268" y="0"/>
                    <a:pt x="1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2"/>
            <p:cNvSpPr/>
            <p:nvPr/>
          </p:nvSpPr>
          <p:spPr>
            <a:xfrm rot="1101018">
              <a:off x="6811436" y="797575"/>
              <a:ext cx="60673" cy="36233"/>
            </a:xfrm>
            <a:custGeom>
              <a:avLst/>
              <a:gdLst/>
              <a:ahLst/>
              <a:cxnLst/>
              <a:rect l="l" t="t" r="r" b="b"/>
              <a:pathLst>
                <a:path w="1492" h="891" extrusionOk="0">
                  <a:moveTo>
                    <a:pt x="1318" y="0"/>
                  </a:moveTo>
                  <a:cubicBezTo>
                    <a:pt x="1294" y="0"/>
                    <a:pt x="1271" y="6"/>
                    <a:pt x="1248" y="17"/>
                  </a:cubicBezTo>
                  <a:lnTo>
                    <a:pt x="104" y="603"/>
                  </a:lnTo>
                  <a:cubicBezTo>
                    <a:pt x="28" y="641"/>
                    <a:pt x="0" y="734"/>
                    <a:pt x="39" y="807"/>
                  </a:cubicBezTo>
                  <a:cubicBezTo>
                    <a:pt x="66" y="859"/>
                    <a:pt x="118" y="891"/>
                    <a:pt x="173" y="891"/>
                  </a:cubicBezTo>
                  <a:cubicBezTo>
                    <a:pt x="198" y="891"/>
                    <a:pt x="219" y="883"/>
                    <a:pt x="243" y="873"/>
                  </a:cubicBezTo>
                  <a:lnTo>
                    <a:pt x="1387" y="287"/>
                  </a:lnTo>
                  <a:cubicBezTo>
                    <a:pt x="1460" y="249"/>
                    <a:pt x="1491" y="158"/>
                    <a:pt x="1453" y="83"/>
                  </a:cubicBezTo>
                  <a:cubicBezTo>
                    <a:pt x="1426" y="31"/>
                    <a:pt x="1373" y="0"/>
                    <a:pt x="1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2"/>
            <p:cNvSpPr/>
            <p:nvPr/>
          </p:nvSpPr>
          <p:spPr>
            <a:xfrm rot="1101018">
              <a:off x="6453701" y="581418"/>
              <a:ext cx="50954" cy="57257"/>
            </a:xfrm>
            <a:custGeom>
              <a:avLst/>
              <a:gdLst/>
              <a:ahLst/>
              <a:cxnLst/>
              <a:rect l="l" t="t" r="r" b="b"/>
              <a:pathLst>
                <a:path w="1253" h="1408" extrusionOk="0">
                  <a:moveTo>
                    <a:pt x="171" y="1"/>
                  </a:moveTo>
                  <a:cubicBezTo>
                    <a:pt x="137" y="1"/>
                    <a:pt x="102" y="12"/>
                    <a:pt x="73" y="35"/>
                  </a:cubicBezTo>
                  <a:cubicBezTo>
                    <a:pt x="11" y="87"/>
                    <a:pt x="0" y="184"/>
                    <a:pt x="53" y="250"/>
                  </a:cubicBezTo>
                  <a:lnTo>
                    <a:pt x="968" y="1353"/>
                  </a:lnTo>
                  <a:cubicBezTo>
                    <a:pt x="995" y="1390"/>
                    <a:pt x="1040" y="1408"/>
                    <a:pt x="1082" y="1408"/>
                  </a:cubicBezTo>
                  <a:cubicBezTo>
                    <a:pt x="1117" y="1408"/>
                    <a:pt x="1152" y="1398"/>
                    <a:pt x="1179" y="1374"/>
                  </a:cubicBezTo>
                  <a:cubicBezTo>
                    <a:pt x="1245" y="1321"/>
                    <a:pt x="1252" y="1224"/>
                    <a:pt x="1200" y="1158"/>
                  </a:cubicBezTo>
                  <a:lnTo>
                    <a:pt x="288" y="56"/>
                  </a:lnTo>
                  <a:cubicBezTo>
                    <a:pt x="257" y="19"/>
                    <a:pt x="215" y="1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2"/>
            <p:cNvSpPr/>
            <p:nvPr/>
          </p:nvSpPr>
          <p:spPr>
            <a:xfrm rot="1101018">
              <a:off x="6379299" y="604591"/>
              <a:ext cx="54898" cy="53556"/>
            </a:xfrm>
            <a:custGeom>
              <a:avLst/>
              <a:gdLst/>
              <a:ahLst/>
              <a:cxnLst/>
              <a:rect l="l" t="t" r="r" b="b"/>
              <a:pathLst>
                <a:path w="1350" h="1317" extrusionOk="0">
                  <a:moveTo>
                    <a:pt x="171" y="0"/>
                  </a:moveTo>
                  <a:cubicBezTo>
                    <a:pt x="138" y="0"/>
                    <a:pt x="105" y="11"/>
                    <a:pt x="77" y="33"/>
                  </a:cubicBezTo>
                  <a:cubicBezTo>
                    <a:pt x="11" y="86"/>
                    <a:pt x="1" y="179"/>
                    <a:pt x="52" y="245"/>
                  </a:cubicBezTo>
                  <a:cubicBezTo>
                    <a:pt x="354" y="630"/>
                    <a:pt x="701" y="980"/>
                    <a:pt x="1082" y="1285"/>
                  </a:cubicBezTo>
                  <a:cubicBezTo>
                    <a:pt x="1110" y="1305"/>
                    <a:pt x="1145" y="1316"/>
                    <a:pt x="1179" y="1316"/>
                  </a:cubicBezTo>
                  <a:cubicBezTo>
                    <a:pt x="1221" y="1316"/>
                    <a:pt x="1266" y="1299"/>
                    <a:pt x="1297" y="1260"/>
                  </a:cubicBezTo>
                  <a:cubicBezTo>
                    <a:pt x="1350" y="1195"/>
                    <a:pt x="1339" y="1102"/>
                    <a:pt x="1273" y="1046"/>
                  </a:cubicBezTo>
                  <a:cubicBezTo>
                    <a:pt x="909" y="755"/>
                    <a:pt x="580" y="422"/>
                    <a:pt x="289" y="57"/>
                  </a:cubicBezTo>
                  <a:cubicBezTo>
                    <a:pt x="259" y="20"/>
                    <a:pt x="215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2"/>
            <p:cNvSpPr/>
            <p:nvPr/>
          </p:nvSpPr>
          <p:spPr>
            <a:xfrm rot="1101018">
              <a:off x="6253116" y="724118"/>
              <a:ext cx="89138" cy="22081"/>
            </a:xfrm>
            <a:custGeom>
              <a:avLst/>
              <a:gdLst/>
              <a:ahLst/>
              <a:cxnLst/>
              <a:rect l="l" t="t" r="r" b="b"/>
              <a:pathLst>
                <a:path w="2192" h="543" extrusionOk="0">
                  <a:moveTo>
                    <a:pt x="2027" y="1"/>
                  </a:moveTo>
                  <a:cubicBezTo>
                    <a:pt x="2010" y="1"/>
                    <a:pt x="1993" y="4"/>
                    <a:pt x="1977" y="9"/>
                  </a:cubicBezTo>
                  <a:cubicBezTo>
                    <a:pt x="1490" y="162"/>
                    <a:pt x="985" y="240"/>
                    <a:pt x="477" y="240"/>
                  </a:cubicBezTo>
                  <a:cubicBezTo>
                    <a:pt x="374" y="240"/>
                    <a:pt x="270" y="237"/>
                    <a:pt x="167" y="231"/>
                  </a:cubicBezTo>
                  <a:cubicBezTo>
                    <a:pt x="163" y="230"/>
                    <a:pt x="160" y="230"/>
                    <a:pt x="156" y="230"/>
                  </a:cubicBezTo>
                  <a:cubicBezTo>
                    <a:pt x="83" y="230"/>
                    <a:pt x="10" y="294"/>
                    <a:pt x="7" y="373"/>
                  </a:cubicBezTo>
                  <a:cubicBezTo>
                    <a:pt x="1" y="456"/>
                    <a:pt x="66" y="529"/>
                    <a:pt x="150" y="533"/>
                  </a:cubicBezTo>
                  <a:cubicBezTo>
                    <a:pt x="257" y="539"/>
                    <a:pt x="364" y="543"/>
                    <a:pt x="472" y="543"/>
                  </a:cubicBezTo>
                  <a:cubicBezTo>
                    <a:pt x="1016" y="543"/>
                    <a:pt x="1550" y="459"/>
                    <a:pt x="2070" y="297"/>
                  </a:cubicBezTo>
                  <a:cubicBezTo>
                    <a:pt x="2150" y="272"/>
                    <a:pt x="2191" y="186"/>
                    <a:pt x="2167" y="106"/>
                  </a:cubicBezTo>
                  <a:cubicBezTo>
                    <a:pt x="2148" y="43"/>
                    <a:pt x="2091" y="1"/>
                    <a:pt x="20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2"/>
            <p:cNvSpPr/>
            <p:nvPr/>
          </p:nvSpPr>
          <p:spPr>
            <a:xfrm rot="1101018">
              <a:off x="6506559" y="727058"/>
              <a:ext cx="40787" cy="35623"/>
            </a:xfrm>
            <a:custGeom>
              <a:avLst/>
              <a:gdLst/>
              <a:ahLst/>
              <a:cxnLst/>
              <a:rect l="l" t="t" r="r" b="b"/>
              <a:pathLst>
                <a:path w="1003" h="876" extrusionOk="0">
                  <a:moveTo>
                    <a:pt x="510" y="1"/>
                  </a:moveTo>
                  <a:cubicBezTo>
                    <a:pt x="352" y="1"/>
                    <a:pt x="187" y="107"/>
                    <a:pt x="150" y="261"/>
                  </a:cubicBezTo>
                  <a:lnTo>
                    <a:pt x="175" y="154"/>
                  </a:lnTo>
                  <a:lnTo>
                    <a:pt x="175" y="154"/>
                  </a:lnTo>
                  <a:cubicBezTo>
                    <a:pt x="1" y="352"/>
                    <a:pt x="67" y="705"/>
                    <a:pt x="300" y="830"/>
                  </a:cubicBezTo>
                  <a:cubicBezTo>
                    <a:pt x="359" y="861"/>
                    <a:pt x="424" y="876"/>
                    <a:pt x="490" y="876"/>
                  </a:cubicBezTo>
                  <a:cubicBezTo>
                    <a:pt x="685" y="876"/>
                    <a:pt x="882" y="748"/>
                    <a:pt x="934" y="556"/>
                  </a:cubicBezTo>
                  <a:cubicBezTo>
                    <a:pt x="1003" y="302"/>
                    <a:pt x="788" y="11"/>
                    <a:pt x="524" y="1"/>
                  </a:cubicBezTo>
                  <a:cubicBezTo>
                    <a:pt x="520" y="1"/>
                    <a:pt x="515" y="1"/>
                    <a:pt x="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2"/>
            <p:cNvSpPr/>
            <p:nvPr/>
          </p:nvSpPr>
          <p:spPr>
            <a:xfrm rot="1101018">
              <a:off x="6624260" y="758689"/>
              <a:ext cx="40787" cy="35582"/>
            </a:xfrm>
            <a:custGeom>
              <a:avLst/>
              <a:gdLst/>
              <a:ahLst/>
              <a:cxnLst/>
              <a:rect l="l" t="t" r="r" b="b"/>
              <a:pathLst>
                <a:path w="1003" h="875" extrusionOk="0">
                  <a:moveTo>
                    <a:pt x="508" y="1"/>
                  </a:moveTo>
                  <a:cubicBezTo>
                    <a:pt x="350" y="1"/>
                    <a:pt x="187" y="103"/>
                    <a:pt x="150" y="261"/>
                  </a:cubicBezTo>
                  <a:lnTo>
                    <a:pt x="174" y="150"/>
                  </a:lnTo>
                  <a:lnTo>
                    <a:pt x="174" y="150"/>
                  </a:lnTo>
                  <a:cubicBezTo>
                    <a:pt x="1" y="351"/>
                    <a:pt x="67" y="704"/>
                    <a:pt x="299" y="829"/>
                  </a:cubicBezTo>
                  <a:cubicBezTo>
                    <a:pt x="358" y="860"/>
                    <a:pt x="423" y="874"/>
                    <a:pt x="488" y="874"/>
                  </a:cubicBezTo>
                  <a:cubicBezTo>
                    <a:pt x="683" y="874"/>
                    <a:pt x="882" y="745"/>
                    <a:pt x="934" y="555"/>
                  </a:cubicBezTo>
                  <a:cubicBezTo>
                    <a:pt x="1003" y="299"/>
                    <a:pt x="788" y="11"/>
                    <a:pt x="524" y="1"/>
                  </a:cubicBezTo>
                  <a:cubicBezTo>
                    <a:pt x="519" y="1"/>
                    <a:pt x="513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2"/>
            <p:cNvSpPr/>
            <p:nvPr/>
          </p:nvSpPr>
          <p:spPr>
            <a:xfrm rot="1101018">
              <a:off x="6553874" y="753793"/>
              <a:ext cx="50222" cy="40665"/>
            </a:xfrm>
            <a:custGeom>
              <a:avLst/>
              <a:gdLst/>
              <a:ahLst/>
              <a:cxnLst/>
              <a:rect l="l" t="t" r="r" b="b"/>
              <a:pathLst>
                <a:path w="1235" h="1000" extrusionOk="0">
                  <a:moveTo>
                    <a:pt x="1055" y="0"/>
                  </a:moveTo>
                  <a:cubicBezTo>
                    <a:pt x="1049" y="0"/>
                    <a:pt x="1043" y="0"/>
                    <a:pt x="1037" y="1"/>
                  </a:cubicBezTo>
                  <a:cubicBezTo>
                    <a:pt x="954" y="9"/>
                    <a:pt x="895" y="84"/>
                    <a:pt x="902" y="168"/>
                  </a:cubicBezTo>
                  <a:cubicBezTo>
                    <a:pt x="922" y="348"/>
                    <a:pt x="930" y="529"/>
                    <a:pt x="836" y="629"/>
                  </a:cubicBezTo>
                  <a:cubicBezTo>
                    <a:pt x="795" y="673"/>
                    <a:pt x="732" y="697"/>
                    <a:pt x="673" y="697"/>
                  </a:cubicBezTo>
                  <a:cubicBezTo>
                    <a:pt x="658" y="697"/>
                    <a:pt x="642" y="695"/>
                    <a:pt x="628" y="692"/>
                  </a:cubicBezTo>
                  <a:cubicBezTo>
                    <a:pt x="551" y="671"/>
                    <a:pt x="479" y="609"/>
                    <a:pt x="427" y="515"/>
                  </a:cubicBezTo>
                  <a:cubicBezTo>
                    <a:pt x="372" y="417"/>
                    <a:pt x="343" y="303"/>
                    <a:pt x="313" y="178"/>
                  </a:cubicBezTo>
                  <a:cubicBezTo>
                    <a:pt x="298" y="111"/>
                    <a:pt x="235" y="63"/>
                    <a:pt x="168" y="63"/>
                  </a:cubicBezTo>
                  <a:cubicBezTo>
                    <a:pt x="156" y="63"/>
                    <a:pt x="144" y="65"/>
                    <a:pt x="132" y="68"/>
                  </a:cubicBezTo>
                  <a:cubicBezTo>
                    <a:pt x="49" y="89"/>
                    <a:pt x="1" y="168"/>
                    <a:pt x="21" y="251"/>
                  </a:cubicBezTo>
                  <a:cubicBezTo>
                    <a:pt x="52" y="386"/>
                    <a:pt x="87" y="529"/>
                    <a:pt x="164" y="664"/>
                  </a:cubicBezTo>
                  <a:cubicBezTo>
                    <a:pt x="257" y="830"/>
                    <a:pt x="396" y="945"/>
                    <a:pt x="551" y="986"/>
                  </a:cubicBezTo>
                  <a:cubicBezTo>
                    <a:pt x="593" y="993"/>
                    <a:pt x="635" y="1000"/>
                    <a:pt x="676" y="1000"/>
                  </a:cubicBezTo>
                  <a:cubicBezTo>
                    <a:pt x="818" y="1000"/>
                    <a:pt x="957" y="941"/>
                    <a:pt x="1058" y="837"/>
                  </a:cubicBezTo>
                  <a:cubicBezTo>
                    <a:pt x="1234" y="646"/>
                    <a:pt x="1231" y="376"/>
                    <a:pt x="1204" y="134"/>
                  </a:cubicBezTo>
                  <a:cubicBezTo>
                    <a:pt x="1197" y="56"/>
                    <a:pt x="1128" y="0"/>
                    <a:pt x="1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2"/>
            <p:cNvSpPr/>
            <p:nvPr/>
          </p:nvSpPr>
          <p:spPr>
            <a:xfrm rot="1101018">
              <a:off x="6663676" y="797181"/>
              <a:ext cx="83649" cy="68074"/>
            </a:xfrm>
            <a:custGeom>
              <a:avLst/>
              <a:gdLst/>
              <a:ahLst/>
              <a:cxnLst/>
              <a:rect l="l" t="t" r="r" b="b"/>
              <a:pathLst>
                <a:path w="2057" h="1674" extrusionOk="0">
                  <a:moveTo>
                    <a:pt x="1038" y="1"/>
                  </a:moveTo>
                  <a:cubicBezTo>
                    <a:pt x="368" y="1"/>
                    <a:pt x="1" y="801"/>
                    <a:pt x="452" y="1362"/>
                  </a:cubicBezTo>
                  <a:cubicBezTo>
                    <a:pt x="614" y="1564"/>
                    <a:pt x="872" y="1673"/>
                    <a:pt x="1129" y="1673"/>
                  </a:cubicBezTo>
                  <a:cubicBezTo>
                    <a:pt x="1274" y="1673"/>
                    <a:pt x="1418" y="1639"/>
                    <a:pt x="1544" y="1566"/>
                  </a:cubicBezTo>
                  <a:cubicBezTo>
                    <a:pt x="1891" y="1366"/>
                    <a:pt x="2057" y="894"/>
                    <a:pt x="1911" y="519"/>
                  </a:cubicBezTo>
                  <a:cubicBezTo>
                    <a:pt x="1860" y="385"/>
                    <a:pt x="1773" y="263"/>
                    <a:pt x="1655" y="177"/>
                  </a:cubicBezTo>
                  <a:cubicBezTo>
                    <a:pt x="1503" y="68"/>
                    <a:pt x="1316" y="27"/>
                    <a:pt x="1132" y="6"/>
                  </a:cubicBezTo>
                  <a:cubicBezTo>
                    <a:pt x="1100" y="3"/>
                    <a:pt x="1068" y="1"/>
                    <a:pt x="10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2"/>
            <p:cNvSpPr/>
            <p:nvPr/>
          </p:nvSpPr>
          <p:spPr>
            <a:xfrm rot="1101018">
              <a:off x="6413858" y="742714"/>
              <a:ext cx="83649" cy="67992"/>
            </a:xfrm>
            <a:custGeom>
              <a:avLst/>
              <a:gdLst/>
              <a:ahLst/>
              <a:cxnLst/>
              <a:rect l="l" t="t" r="r" b="b"/>
              <a:pathLst>
                <a:path w="2057" h="1672" extrusionOk="0">
                  <a:moveTo>
                    <a:pt x="1035" y="0"/>
                  </a:moveTo>
                  <a:cubicBezTo>
                    <a:pt x="364" y="0"/>
                    <a:pt x="0" y="801"/>
                    <a:pt x="447" y="1357"/>
                  </a:cubicBezTo>
                  <a:cubicBezTo>
                    <a:pt x="610" y="1560"/>
                    <a:pt x="870" y="1671"/>
                    <a:pt x="1129" y="1671"/>
                  </a:cubicBezTo>
                  <a:cubicBezTo>
                    <a:pt x="1272" y="1671"/>
                    <a:pt x="1415" y="1637"/>
                    <a:pt x="1540" y="1565"/>
                  </a:cubicBezTo>
                  <a:cubicBezTo>
                    <a:pt x="1890" y="1365"/>
                    <a:pt x="2056" y="893"/>
                    <a:pt x="1911" y="515"/>
                  </a:cubicBezTo>
                  <a:cubicBezTo>
                    <a:pt x="1858" y="380"/>
                    <a:pt x="1769" y="258"/>
                    <a:pt x="1650" y="175"/>
                  </a:cubicBezTo>
                  <a:cubicBezTo>
                    <a:pt x="1501" y="64"/>
                    <a:pt x="1314" y="23"/>
                    <a:pt x="1130" y="5"/>
                  </a:cubicBezTo>
                  <a:cubicBezTo>
                    <a:pt x="1098" y="2"/>
                    <a:pt x="1066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9" name="Google Shape;1729;p32"/>
          <p:cNvGrpSpPr/>
          <p:nvPr/>
        </p:nvGrpSpPr>
        <p:grpSpPr>
          <a:xfrm>
            <a:off x="7305068" y="973291"/>
            <a:ext cx="835070" cy="880009"/>
            <a:chOff x="2478473" y="649991"/>
            <a:chExt cx="835070" cy="880009"/>
          </a:xfrm>
        </p:grpSpPr>
        <p:sp>
          <p:nvSpPr>
            <p:cNvPr id="1730" name="Google Shape;1730;p32"/>
            <p:cNvSpPr/>
            <p:nvPr/>
          </p:nvSpPr>
          <p:spPr>
            <a:xfrm rot="2163942">
              <a:off x="2640252" y="731933"/>
              <a:ext cx="511513" cy="716126"/>
            </a:xfrm>
            <a:custGeom>
              <a:avLst/>
              <a:gdLst/>
              <a:ahLst/>
              <a:cxnLst/>
              <a:rect l="l" t="t" r="r" b="b"/>
              <a:pathLst>
                <a:path w="12662" h="17727" extrusionOk="0">
                  <a:moveTo>
                    <a:pt x="7826" y="0"/>
                  </a:moveTo>
                  <a:cubicBezTo>
                    <a:pt x="7321" y="0"/>
                    <a:pt x="7035" y="137"/>
                    <a:pt x="6882" y="209"/>
                  </a:cubicBezTo>
                  <a:cubicBezTo>
                    <a:pt x="6449" y="417"/>
                    <a:pt x="6182" y="722"/>
                    <a:pt x="5897" y="1170"/>
                  </a:cubicBezTo>
                  <a:cubicBezTo>
                    <a:pt x="5721" y="1319"/>
                    <a:pt x="5572" y="1506"/>
                    <a:pt x="5454" y="1717"/>
                  </a:cubicBezTo>
                  <a:cubicBezTo>
                    <a:pt x="5353" y="1898"/>
                    <a:pt x="5284" y="2095"/>
                    <a:pt x="5243" y="2293"/>
                  </a:cubicBezTo>
                  <a:cubicBezTo>
                    <a:pt x="4753" y="3176"/>
                    <a:pt x="4202" y="4231"/>
                    <a:pt x="3963" y="4692"/>
                  </a:cubicBezTo>
                  <a:cubicBezTo>
                    <a:pt x="2865" y="6813"/>
                    <a:pt x="1786" y="9008"/>
                    <a:pt x="756" y="11216"/>
                  </a:cubicBezTo>
                  <a:cubicBezTo>
                    <a:pt x="625" y="11341"/>
                    <a:pt x="507" y="11487"/>
                    <a:pt x="410" y="11650"/>
                  </a:cubicBezTo>
                  <a:cubicBezTo>
                    <a:pt x="146" y="12100"/>
                    <a:pt x="73" y="12610"/>
                    <a:pt x="174" y="13085"/>
                  </a:cubicBezTo>
                  <a:cubicBezTo>
                    <a:pt x="1" y="16049"/>
                    <a:pt x="77" y="16215"/>
                    <a:pt x="268" y="16634"/>
                  </a:cubicBezTo>
                  <a:cubicBezTo>
                    <a:pt x="580" y="17314"/>
                    <a:pt x="1252" y="17727"/>
                    <a:pt x="1966" y="17727"/>
                  </a:cubicBezTo>
                  <a:cubicBezTo>
                    <a:pt x="2143" y="17727"/>
                    <a:pt x="2324" y="17703"/>
                    <a:pt x="2500" y="17650"/>
                  </a:cubicBezTo>
                  <a:cubicBezTo>
                    <a:pt x="3346" y="17397"/>
                    <a:pt x="5222" y="16496"/>
                    <a:pt x="5593" y="16316"/>
                  </a:cubicBezTo>
                  <a:cubicBezTo>
                    <a:pt x="5936" y="16149"/>
                    <a:pt x="6220" y="15879"/>
                    <a:pt x="6407" y="15546"/>
                  </a:cubicBezTo>
                  <a:cubicBezTo>
                    <a:pt x="8414" y="11941"/>
                    <a:pt x="10325" y="8221"/>
                    <a:pt x="12093" y="4494"/>
                  </a:cubicBezTo>
                  <a:cubicBezTo>
                    <a:pt x="12232" y="4196"/>
                    <a:pt x="12662" y="3288"/>
                    <a:pt x="12197" y="2279"/>
                  </a:cubicBezTo>
                  <a:cubicBezTo>
                    <a:pt x="11878" y="1589"/>
                    <a:pt x="11305" y="1259"/>
                    <a:pt x="11087" y="1135"/>
                  </a:cubicBezTo>
                  <a:cubicBezTo>
                    <a:pt x="9508" y="231"/>
                    <a:pt x="8483" y="0"/>
                    <a:pt x="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2"/>
            <p:cNvSpPr/>
            <p:nvPr/>
          </p:nvSpPr>
          <p:spPr>
            <a:xfrm rot="2163942">
              <a:off x="2709175" y="798444"/>
              <a:ext cx="351862" cy="565403"/>
            </a:xfrm>
            <a:custGeom>
              <a:avLst/>
              <a:gdLst/>
              <a:ahLst/>
              <a:cxnLst/>
              <a:rect l="l" t="t" r="r" b="b"/>
              <a:pathLst>
                <a:path w="8710" h="13996" extrusionOk="0">
                  <a:moveTo>
                    <a:pt x="5959" y="0"/>
                  </a:moveTo>
                  <a:cubicBezTo>
                    <a:pt x="5893" y="0"/>
                    <a:pt x="5839" y="9"/>
                    <a:pt x="5801" y="28"/>
                  </a:cubicBezTo>
                  <a:cubicBezTo>
                    <a:pt x="5593" y="125"/>
                    <a:pt x="4196" y="2791"/>
                    <a:pt x="3735" y="3685"/>
                  </a:cubicBezTo>
                  <a:cubicBezTo>
                    <a:pt x="2487" y="6087"/>
                    <a:pt x="1298" y="8521"/>
                    <a:pt x="167" y="10980"/>
                  </a:cubicBezTo>
                  <a:cubicBezTo>
                    <a:pt x="167" y="10980"/>
                    <a:pt x="1" y="13818"/>
                    <a:pt x="80" y="13996"/>
                  </a:cubicBezTo>
                  <a:cubicBezTo>
                    <a:pt x="826" y="13773"/>
                    <a:pt x="2892" y="12775"/>
                    <a:pt x="2892" y="12775"/>
                  </a:cubicBezTo>
                  <a:cubicBezTo>
                    <a:pt x="4885" y="9191"/>
                    <a:pt x="6765" y="5540"/>
                    <a:pt x="8519" y="1831"/>
                  </a:cubicBezTo>
                  <a:cubicBezTo>
                    <a:pt x="8616" y="1629"/>
                    <a:pt x="8709" y="1397"/>
                    <a:pt x="8616" y="1196"/>
                  </a:cubicBezTo>
                  <a:cubicBezTo>
                    <a:pt x="8554" y="1053"/>
                    <a:pt x="8412" y="967"/>
                    <a:pt x="8276" y="891"/>
                  </a:cubicBezTo>
                  <a:cubicBezTo>
                    <a:pt x="7404" y="393"/>
                    <a:pt x="6402" y="0"/>
                    <a:pt x="5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2"/>
            <p:cNvSpPr/>
            <p:nvPr/>
          </p:nvSpPr>
          <p:spPr>
            <a:xfrm rot="2163942">
              <a:off x="3028525" y="923192"/>
              <a:ext cx="123535" cy="72635"/>
            </a:xfrm>
            <a:custGeom>
              <a:avLst/>
              <a:gdLst/>
              <a:ahLst/>
              <a:cxnLst/>
              <a:rect l="l" t="t" r="r" b="b"/>
              <a:pathLst>
                <a:path w="3058" h="1798" extrusionOk="0">
                  <a:moveTo>
                    <a:pt x="173" y="0"/>
                  </a:moveTo>
                  <a:cubicBezTo>
                    <a:pt x="120" y="0"/>
                    <a:pt x="67" y="27"/>
                    <a:pt x="38" y="77"/>
                  </a:cubicBezTo>
                  <a:cubicBezTo>
                    <a:pt x="0" y="154"/>
                    <a:pt x="25" y="244"/>
                    <a:pt x="101" y="285"/>
                  </a:cubicBezTo>
                  <a:lnTo>
                    <a:pt x="2808" y="1776"/>
                  </a:lnTo>
                  <a:cubicBezTo>
                    <a:pt x="2833" y="1790"/>
                    <a:pt x="2857" y="1797"/>
                    <a:pt x="2885" y="1797"/>
                  </a:cubicBezTo>
                  <a:cubicBezTo>
                    <a:pt x="2937" y="1797"/>
                    <a:pt x="2989" y="1769"/>
                    <a:pt x="3016" y="1717"/>
                  </a:cubicBezTo>
                  <a:cubicBezTo>
                    <a:pt x="3058" y="1644"/>
                    <a:pt x="3030" y="1554"/>
                    <a:pt x="2958" y="1512"/>
                  </a:cubicBezTo>
                  <a:lnTo>
                    <a:pt x="246" y="18"/>
                  </a:lnTo>
                  <a:cubicBezTo>
                    <a:pt x="223" y="6"/>
                    <a:pt x="198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2"/>
            <p:cNvSpPr/>
            <p:nvPr/>
          </p:nvSpPr>
          <p:spPr>
            <a:xfrm rot="2163942">
              <a:off x="2624955" y="1127460"/>
              <a:ext cx="120627" cy="75341"/>
            </a:xfrm>
            <a:custGeom>
              <a:avLst/>
              <a:gdLst/>
              <a:ahLst/>
              <a:cxnLst/>
              <a:rect l="l" t="t" r="r" b="b"/>
              <a:pathLst>
                <a:path w="2986" h="1865" extrusionOk="0">
                  <a:moveTo>
                    <a:pt x="171" y="0"/>
                  </a:moveTo>
                  <a:cubicBezTo>
                    <a:pt x="120" y="0"/>
                    <a:pt x="70" y="27"/>
                    <a:pt x="43" y="75"/>
                  </a:cubicBezTo>
                  <a:cubicBezTo>
                    <a:pt x="1" y="148"/>
                    <a:pt x="25" y="242"/>
                    <a:pt x="94" y="283"/>
                  </a:cubicBezTo>
                  <a:lnTo>
                    <a:pt x="2733" y="1843"/>
                  </a:lnTo>
                  <a:cubicBezTo>
                    <a:pt x="2757" y="1857"/>
                    <a:pt x="2784" y="1864"/>
                    <a:pt x="2812" y="1864"/>
                  </a:cubicBezTo>
                  <a:cubicBezTo>
                    <a:pt x="2864" y="1864"/>
                    <a:pt x="2913" y="1836"/>
                    <a:pt x="2941" y="1791"/>
                  </a:cubicBezTo>
                  <a:cubicBezTo>
                    <a:pt x="2985" y="1718"/>
                    <a:pt x="2961" y="1624"/>
                    <a:pt x="2888" y="1583"/>
                  </a:cubicBezTo>
                  <a:lnTo>
                    <a:pt x="251" y="23"/>
                  </a:lnTo>
                  <a:cubicBezTo>
                    <a:pt x="226" y="7"/>
                    <a:pt x="198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2"/>
            <p:cNvSpPr/>
            <p:nvPr/>
          </p:nvSpPr>
          <p:spPr>
            <a:xfrm rot="2163942">
              <a:off x="2798426" y="1073526"/>
              <a:ext cx="47265" cy="42660"/>
            </a:xfrm>
            <a:custGeom>
              <a:avLst/>
              <a:gdLst/>
              <a:ahLst/>
              <a:cxnLst/>
              <a:rect l="l" t="t" r="r" b="b"/>
              <a:pathLst>
                <a:path w="1170" h="1056" extrusionOk="0">
                  <a:moveTo>
                    <a:pt x="585" y="1"/>
                  </a:moveTo>
                  <a:cubicBezTo>
                    <a:pt x="436" y="1"/>
                    <a:pt x="288" y="57"/>
                    <a:pt x="188" y="168"/>
                  </a:cubicBezTo>
                  <a:cubicBezTo>
                    <a:pt x="1" y="376"/>
                    <a:pt x="18" y="737"/>
                    <a:pt x="222" y="924"/>
                  </a:cubicBezTo>
                  <a:cubicBezTo>
                    <a:pt x="320" y="1012"/>
                    <a:pt x="451" y="1056"/>
                    <a:pt x="582" y="1056"/>
                  </a:cubicBezTo>
                  <a:cubicBezTo>
                    <a:pt x="731" y="1056"/>
                    <a:pt x="879" y="1000"/>
                    <a:pt x="978" y="889"/>
                  </a:cubicBezTo>
                  <a:cubicBezTo>
                    <a:pt x="1169" y="681"/>
                    <a:pt x="1152" y="321"/>
                    <a:pt x="944" y="134"/>
                  </a:cubicBezTo>
                  <a:cubicBezTo>
                    <a:pt x="846" y="45"/>
                    <a:pt x="71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2"/>
            <p:cNvSpPr/>
            <p:nvPr/>
          </p:nvSpPr>
          <p:spPr>
            <a:xfrm rot="2163942">
              <a:off x="2941561" y="1004979"/>
              <a:ext cx="47225" cy="42619"/>
            </a:xfrm>
            <a:custGeom>
              <a:avLst/>
              <a:gdLst/>
              <a:ahLst/>
              <a:cxnLst/>
              <a:rect l="l" t="t" r="r" b="b"/>
              <a:pathLst>
                <a:path w="1169" h="1055" extrusionOk="0">
                  <a:moveTo>
                    <a:pt x="588" y="1"/>
                  </a:moveTo>
                  <a:cubicBezTo>
                    <a:pt x="438" y="1"/>
                    <a:pt x="288" y="58"/>
                    <a:pt x="188" y="169"/>
                  </a:cubicBezTo>
                  <a:cubicBezTo>
                    <a:pt x="0" y="374"/>
                    <a:pt x="18" y="734"/>
                    <a:pt x="223" y="924"/>
                  </a:cubicBezTo>
                  <a:cubicBezTo>
                    <a:pt x="319" y="1012"/>
                    <a:pt x="449" y="1055"/>
                    <a:pt x="579" y="1055"/>
                  </a:cubicBezTo>
                  <a:cubicBezTo>
                    <a:pt x="729" y="1055"/>
                    <a:pt x="878" y="998"/>
                    <a:pt x="978" y="887"/>
                  </a:cubicBezTo>
                  <a:cubicBezTo>
                    <a:pt x="1169" y="679"/>
                    <a:pt x="1152" y="321"/>
                    <a:pt x="944" y="131"/>
                  </a:cubicBezTo>
                  <a:cubicBezTo>
                    <a:pt x="847" y="44"/>
                    <a:pt x="718" y="1"/>
                    <a:pt x="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2"/>
            <p:cNvSpPr/>
            <p:nvPr/>
          </p:nvSpPr>
          <p:spPr>
            <a:xfrm rot="2163942">
              <a:off x="2879834" y="1042329"/>
              <a:ext cx="53809" cy="53527"/>
            </a:xfrm>
            <a:custGeom>
              <a:avLst/>
              <a:gdLst/>
              <a:ahLst/>
              <a:cxnLst/>
              <a:rect l="l" t="t" r="r" b="b"/>
              <a:pathLst>
                <a:path w="1332" h="1325" extrusionOk="0">
                  <a:moveTo>
                    <a:pt x="640" y="0"/>
                  </a:moveTo>
                  <a:cubicBezTo>
                    <a:pt x="585" y="0"/>
                    <a:pt x="533" y="30"/>
                    <a:pt x="506" y="84"/>
                  </a:cubicBezTo>
                  <a:cubicBezTo>
                    <a:pt x="469" y="156"/>
                    <a:pt x="496" y="250"/>
                    <a:pt x="573" y="284"/>
                  </a:cubicBezTo>
                  <a:cubicBezTo>
                    <a:pt x="877" y="444"/>
                    <a:pt x="1019" y="586"/>
                    <a:pt x="1016" y="738"/>
                  </a:cubicBezTo>
                  <a:cubicBezTo>
                    <a:pt x="1013" y="874"/>
                    <a:pt x="870" y="985"/>
                    <a:pt x="742" y="1012"/>
                  </a:cubicBezTo>
                  <a:cubicBezTo>
                    <a:pt x="710" y="1018"/>
                    <a:pt x="677" y="1022"/>
                    <a:pt x="642" y="1022"/>
                  </a:cubicBezTo>
                  <a:cubicBezTo>
                    <a:pt x="522" y="1022"/>
                    <a:pt x="387" y="984"/>
                    <a:pt x="240" y="911"/>
                  </a:cubicBezTo>
                  <a:cubicBezTo>
                    <a:pt x="218" y="901"/>
                    <a:pt x="195" y="896"/>
                    <a:pt x="172" y="896"/>
                  </a:cubicBezTo>
                  <a:cubicBezTo>
                    <a:pt x="116" y="896"/>
                    <a:pt x="62" y="927"/>
                    <a:pt x="35" y="981"/>
                  </a:cubicBezTo>
                  <a:cubicBezTo>
                    <a:pt x="0" y="1057"/>
                    <a:pt x="32" y="1148"/>
                    <a:pt x="104" y="1182"/>
                  </a:cubicBezTo>
                  <a:cubicBezTo>
                    <a:pt x="295" y="1276"/>
                    <a:pt x="475" y="1324"/>
                    <a:pt x="638" y="1324"/>
                  </a:cubicBezTo>
                  <a:cubicBezTo>
                    <a:pt x="693" y="1324"/>
                    <a:pt x="749" y="1317"/>
                    <a:pt x="801" y="1307"/>
                  </a:cubicBezTo>
                  <a:cubicBezTo>
                    <a:pt x="1088" y="1248"/>
                    <a:pt x="1311" y="1009"/>
                    <a:pt x="1317" y="745"/>
                  </a:cubicBezTo>
                  <a:cubicBezTo>
                    <a:pt x="1331" y="333"/>
                    <a:pt x="880" y="100"/>
                    <a:pt x="711" y="17"/>
                  </a:cubicBezTo>
                  <a:cubicBezTo>
                    <a:pt x="688" y="6"/>
                    <a:pt x="664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 rot="607872" flipH="1">
            <a:off x="7885852" y="3639840"/>
            <a:ext cx="1249213" cy="1540111"/>
            <a:chOff x="3359752" y="551613"/>
            <a:chExt cx="698475" cy="861125"/>
          </a:xfrm>
        </p:grpSpPr>
        <p:sp>
          <p:nvSpPr>
            <p:cNvPr id="1738" name="Google Shape;1738;p32"/>
            <p:cNvSpPr/>
            <p:nvPr/>
          </p:nvSpPr>
          <p:spPr>
            <a:xfrm>
              <a:off x="3359752" y="551613"/>
              <a:ext cx="698475" cy="861125"/>
            </a:xfrm>
            <a:custGeom>
              <a:avLst/>
              <a:gdLst/>
              <a:ahLst/>
              <a:cxnLst/>
              <a:rect l="l" t="t" r="r" b="b"/>
              <a:pathLst>
                <a:path w="27939" h="34445" extrusionOk="0">
                  <a:moveTo>
                    <a:pt x="15811" y="0"/>
                  </a:moveTo>
                  <a:cubicBezTo>
                    <a:pt x="10806" y="0"/>
                    <a:pt x="7044" y="1559"/>
                    <a:pt x="4327" y="4744"/>
                  </a:cubicBezTo>
                  <a:cubicBezTo>
                    <a:pt x="1272" y="8329"/>
                    <a:pt x="0" y="13927"/>
                    <a:pt x="1077" y="19010"/>
                  </a:cubicBezTo>
                  <a:cubicBezTo>
                    <a:pt x="2152" y="24065"/>
                    <a:pt x="5869" y="28259"/>
                    <a:pt x="10542" y="29694"/>
                  </a:cubicBezTo>
                  <a:cubicBezTo>
                    <a:pt x="11239" y="29910"/>
                    <a:pt x="12009" y="30051"/>
                    <a:pt x="12775" y="30145"/>
                  </a:cubicBezTo>
                  <a:cubicBezTo>
                    <a:pt x="12431" y="30329"/>
                    <a:pt x="12089" y="30537"/>
                    <a:pt x="11769" y="30779"/>
                  </a:cubicBezTo>
                  <a:cubicBezTo>
                    <a:pt x="11087" y="31293"/>
                    <a:pt x="10802" y="32187"/>
                    <a:pt x="11062" y="33002"/>
                  </a:cubicBezTo>
                  <a:cubicBezTo>
                    <a:pt x="11322" y="33816"/>
                    <a:pt x="12071" y="34378"/>
                    <a:pt x="12924" y="34403"/>
                  </a:cubicBezTo>
                  <a:cubicBezTo>
                    <a:pt x="13853" y="34430"/>
                    <a:pt x="14793" y="34444"/>
                    <a:pt x="15718" y="34444"/>
                  </a:cubicBezTo>
                  <a:cubicBezTo>
                    <a:pt x="18318" y="34444"/>
                    <a:pt x="20783" y="34336"/>
                    <a:pt x="23043" y="34125"/>
                  </a:cubicBezTo>
                  <a:cubicBezTo>
                    <a:pt x="23927" y="34045"/>
                    <a:pt x="24645" y="33404"/>
                    <a:pt x="24828" y="32537"/>
                  </a:cubicBezTo>
                  <a:cubicBezTo>
                    <a:pt x="25012" y="31670"/>
                    <a:pt x="24617" y="30797"/>
                    <a:pt x="23848" y="30360"/>
                  </a:cubicBezTo>
                  <a:lnTo>
                    <a:pt x="22724" y="29729"/>
                  </a:lnTo>
                  <a:cubicBezTo>
                    <a:pt x="22374" y="29531"/>
                    <a:pt x="22028" y="29331"/>
                    <a:pt x="21716" y="29126"/>
                  </a:cubicBezTo>
                  <a:cubicBezTo>
                    <a:pt x="21747" y="29084"/>
                    <a:pt x="21778" y="29039"/>
                    <a:pt x="21809" y="28994"/>
                  </a:cubicBezTo>
                  <a:cubicBezTo>
                    <a:pt x="22104" y="28526"/>
                    <a:pt x="22194" y="27950"/>
                    <a:pt x="22059" y="27417"/>
                  </a:cubicBezTo>
                  <a:lnTo>
                    <a:pt x="21649" y="25812"/>
                  </a:lnTo>
                  <a:cubicBezTo>
                    <a:pt x="21591" y="25579"/>
                    <a:pt x="21494" y="25364"/>
                    <a:pt x="21366" y="25177"/>
                  </a:cubicBezTo>
                  <a:cubicBezTo>
                    <a:pt x="23012" y="24335"/>
                    <a:pt x="24472" y="23145"/>
                    <a:pt x="25581" y="21689"/>
                  </a:cubicBezTo>
                  <a:cubicBezTo>
                    <a:pt x="25785" y="21419"/>
                    <a:pt x="25969" y="21169"/>
                    <a:pt x="26132" y="20934"/>
                  </a:cubicBezTo>
                  <a:cubicBezTo>
                    <a:pt x="26156" y="20906"/>
                    <a:pt x="26181" y="20878"/>
                    <a:pt x="26201" y="20851"/>
                  </a:cubicBezTo>
                  <a:cubicBezTo>
                    <a:pt x="26652" y="20244"/>
                    <a:pt x="27027" y="19572"/>
                    <a:pt x="27307" y="18850"/>
                  </a:cubicBezTo>
                  <a:cubicBezTo>
                    <a:pt x="27515" y="18345"/>
                    <a:pt x="27661" y="17866"/>
                    <a:pt x="27751" y="17388"/>
                  </a:cubicBezTo>
                  <a:cubicBezTo>
                    <a:pt x="27810" y="17072"/>
                    <a:pt x="27855" y="16739"/>
                    <a:pt x="27879" y="16396"/>
                  </a:cubicBezTo>
                  <a:cubicBezTo>
                    <a:pt x="27914" y="16056"/>
                    <a:pt x="27931" y="15765"/>
                    <a:pt x="27935" y="15477"/>
                  </a:cubicBezTo>
                  <a:cubicBezTo>
                    <a:pt x="27939" y="15020"/>
                    <a:pt x="27897" y="14676"/>
                    <a:pt x="27855" y="14343"/>
                  </a:cubicBezTo>
                  <a:lnTo>
                    <a:pt x="27831" y="14153"/>
                  </a:lnTo>
                  <a:cubicBezTo>
                    <a:pt x="27751" y="13494"/>
                    <a:pt x="27553" y="12732"/>
                    <a:pt x="27224" y="11823"/>
                  </a:cubicBezTo>
                  <a:cubicBezTo>
                    <a:pt x="26988" y="11172"/>
                    <a:pt x="26631" y="10464"/>
                    <a:pt x="26593" y="10385"/>
                  </a:cubicBezTo>
                  <a:cubicBezTo>
                    <a:pt x="26569" y="10336"/>
                    <a:pt x="26542" y="10291"/>
                    <a:pt x="26513" y="10246"/>
                  </a:cubicBezTo>
                  <a:cubicBezTo>
                    <a:pt x="26382" y="9993"/>
                    <a:pt x="26243" y="9743"/>
                    <a:pt x="26094" y="9500"/>
                  </a:cubicBezTo>
                  <a:cubicBezTo>
                    <a:pt x="25660" y="8696"/>
                    <a:pt x="24977" y="7854"/>
                    <a:pt x="24516" y="7368"/>
                  </a:cubicBezTo>
                  <a:cubicBezTo>
                    <a:pt x="24444" y="7289"/>
                    <a:pt x="24364" y="7202"/>
                    <a:pt x="24281" y="7108"/>
                  </a:cubicBezTo>
                  <a:cubicBezTo>
                    <a:pt x="23958" y="6754"/>
                    <a:pt x="23591" y="6353"/>
                    <a:pt x="23175" y="6037"/>
                  </a:cubicBezTo>
                  <a:lnTo>
                    <a:pt x="22988" y="5895"/>
                  </a:lnTo>
                  <a:cubicBezTo>
                    <a:pt x="22433" y="5476"/>
                    <a:pt x="22065" y="5199"/>
                    <a:pt x="21417" y="4841"/>
                  </a:cubicBezTo>
                  <a:cubicBezTo>
                    <a:pt x="20915" y="4564"/>
                    <a:pt x="20409" y="4335"/>
                    <a:pt x="19913" y="4158"/>
                  </a:cubicBezTo>
                  <a:cubicBezTo>
                    <a:pt x="19573" y="4026"/>
                    <a:pt x="19230" y="3909"/>
                    <a:pt x="18879" y="3805"/>
                  </a:cubicBezTo>
                  <a:cubicBezTo>
                    <a:pt x="18900" y="3666"/>
                    <a:pt x="18904" y="3524"/>
                    <a:pt x="18894" y="3381"/>
                  </a:cubicBezTo>
                  <a:lnTo>
                    <a:pt x="18790" y="1895"/>
                  </a:lnTo>
                  <a:cubicBezTo>
                    <a:pt x="18716" y="868"/>
                    <a:pt x="17889" y="64"/>
                    <a:pt x="16862" y="22"/>
                  </a:cubicBezTo>
                  <a:cubicBezTo>
                    <a:pt x="16506" y="8"/>
                    <a:pt x="16156" y="0"/>
                    <a:pt x="158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3400018" y="609863"/>
              <a:ext cx="617975" cy="767925"/>
              <a:chOff x="3835368" y="1217200"/>
              <a:chExt cx="617975" cy="767925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3922818" y="1300425"/>
                <a:ext cx="530525" cy="488425"/>
              </a:xfrm>
              <a:custGeom>
                <a:avLst/>
                <a:gdLst/>
                <a:ahLst/>
                <a:cxnLst/>
                <a:rect l="l" t="t" r="r" b="b"/>
                <a:pathLst>
                  <a:path w="21221" h="19537" extrusionOk="0">
                    <a:moveTo>
                      <a:pt x="10114" y="1"/>
                    </a:moveTo>
                    <a:cubicBezTo>
                      <a:pt x="6887" y="1"/>
                      <a:pt x="3748" y="1572"/>
                      <a:pt x="2045" y="4642"/>
                    </a:cubicBezTo>
                    <a:cubicBezTo>
                      <a:pt x="613" y="7222"/>
                      <a:pt x="0" y="11021"/>
                      <a:pt x="1133" y="13815"/>
                    </a:cubicBezTo>
                    <a:cubicBezTo>
                      <a:pt x="2517" y="17223"/>
                      <a:pt x="6441" y="19497"/>
                      <a:pt x="10029" y="19536"/>
                    </a:cubicBezTo>
                    <a:cubicBezTo>
                      <a:pt x="10069" y="19536"/>
                      <a:pt x="10108" y="19536"/>
                      <a:pt x="10147" y="19536"/>
                    </a:cubicBezTo>
                    <a:cubicBezTo>
                      <a:pt x="13402" y="19536"/>
                      <a:pt x="16671" y="17975"/>
                      <a:pt x="18662" y="15369"/>
                    </a:cubicBezTo>
                    <a:cubicBezTo>
                      <a:pt x="19470" y="14308"/>
                      <a:pt x="20236" y="13160"/>
                      <a:pt x="20481" y="11854"/>
                    </a:cubicBezTo>
                    <a:cubicBezTo>
                      <a:pt x="21220" y="7915"/>
                      <a:pt x="18679" y="3505"/>
                      <a:pt x="15364" y="1481"/>
                    </a:cubicBezTo>
                    <a:cubicBezTo>
                      <a:pt x="13743" y="490"/>
                      <a:pt x="11915" y="1"/>
                      <a:pt x="10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4123643" y="1495250"/>
                <a:ext cx="37000" cy="264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057" extrusionOk="0">
                    <a:moveTo>
                      <a:pt x="773" y="1"/>
                    </a:moveTo>
                    <a:cubicBezTo>
                      <a:pt x="363" y="1"/>
                      <a:pt x="0" y="497"/>
                      <a:pt x="350" y="878"/>
                    </a:cubicBezTo>
                    <a:cubicBezTo>
                      <a:pt x="467" y="1004"/>
                      <a:pt x="594" y="1057"/>
                      <a:pt x="717" y="1057"/>
                    </a:cubicBezTo>
                    <a:cubicBezTo>
                      <a:pt x="765" y="1057"/>
                      <a:pt x="813" y="1048"/>
                      <a:pt x="859" y="1034"/>
                    </a:cubicBezTo>
                    <a:cubicBezTo>
                      <a:pt x="1230" y="915"/>
                      <a:pt x="1480" y="365"/>
                      <a:pt x="1057" y="88"/>
                    </a:cubicBezTo>
                    <a:cubicBezTo>
                      <a:pt x="965" y="27"/>
                      <a:pt x="868" y="1"/>
                      <a:pt x="7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4233493" y="1491225"/>
                <a:ext cx="30975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081" extrusionOk="0">
                    <a:moveTo>
                      <a:pt x="693" y="0"/>
                    </a:moveTo>
                    <a:cubicBezTo>
                      <a:pt x="595" y="0"/>
                      <a:pt x="492" y="34"/>
                      <a:pt x="393" y="113"/>
                    </a:cubicBezTo>
                    <a:cubicBezTo>
                      <a:pt x="1" y="428"/>
                      <a:pt x="255" y="1081"/>
                      <a:pt x="705" y="1081"/>
                    </a:cubicBezTo>
                    <a:cubicBezTo>
                      <a:pt x="776" y="1081"/>
                      <a:pt x="852" y="1065"/>
                      <a:pt x="930" y="1028"/>
                    </a:cubicBezTo>
                    <a:cubicBezTo>
                      <a:pt x="1148" y="928"/>
                      <a:pt x="1236" y="761"/>
                      <a:pt x="1236" y="591"/>
                    </a:cubicBezTo>
                    <a:cubicBezTo>
                      <a:pt x="1238" y="300"/>
                      <a:pt x="986" y="0"/>
                      <a:pt x="6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4176393" y="1500325"/>
                <a:ext cx="41550" cy="3117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247" extrusionOk="0">
                    <a:moveTo>
                      <a:pt x="1401" y="0"/>
                    </a:moveTo>
                    <a:cubicBezTo>
                      <a:pt x="1388" y="0"/>
                      <a:pt x="1376" y="2"/>
                      <a:pt x="1363" y="5"/>
                    </a:cubicBezTo>
                    <a:cubicBezTo>
                      <a:pt x="1287" y="30"/>
                      <a:pt x="1242" y="109"/>
                      <a:pt x="1263" y="186"/>
                    </a:cubicBezTo>
                    <a:cubicBezTo>
                      <a:pt x="1297" y="301"/>
                      <a:pt x="1387" y="696"/>
                      <a:pt x="1173" y="879"/>
                    </a:cubicBezTo>
                    <a:cubicBezTo>
                      <a:pt x="1108" y="934"/>
                      <a:pt x="1024" y="958"/>
                      <a:pt x="938" y="958"/>
                    </a:cubicBezTo>
                    <a:cubicBezTo>
                      <a:pt x="813" y="958"/>
                      <a:pt x="682" y="907"/>
                      <a:pt x="594" y="827"/>
                    </a:cubicBezTo>
                    <a:cubicBezTo>
                      <a:pt x="396" y="654"/>
                      <a:pt x="323" y="373"/>
                      <a:pt x="299" y="168"/>
                    </a:cubicBezTo>
                    <a:cubicBezTo>
                      <a:pt x="289" y="98"/>
                      <a:pt x="226" y="42"/>
                      <a:pt x="154" y="42"/>
                    </a:cubicBezTo>
                    <a:cubicBezTo>
                      <a:pt x="148" y="42"/>
                      <a:pt x="142" y="43"/>
                      <a:pt x="136" y="44"/>
                    </a:cubicBezTo>
                    <a:cubicBezTo>
                      <a:pt x="59" y="54"/>
                      <a:pt x="0" y="127"/>
                      <a:pt x="11" y="207"/>
                    </a:cubicBezTo>
                    <a:cubicBezTo>
                      <a:pt x="56" y="571"/>
                      <a:pt x="192" y="862"/>
                      <a:pt x="400" y="1045"/>
                    </a:cubicBezTo>
                    <a:cubicBezTo>
                      <a:pt x="541" y="1167"/>
                      <a:pt x="743" y="1247"/>
                      <a:pt x="941" y="1247"/>
                    </a:cubicBezTo>
                    <a:cubicBezTo>
                      <a:pt x="1089" y="1247"/>
                      <a:pt x="1238" y="1202"/>
                      <a:pt x="1360" y="1098"/>
                    </a:cubicBezTo>
                    <a:cubicBezTo>
                      <a:pt x="1595" y="896"/>
                      <a:pt x="1661" y="533"/>
                      <a:pt x="1544" y="106"/>
                    </a:cubicBezTo>
                    <a:cubicBezTo>
                      <a:pt x="1523" y="43"/>
                      <a:pt x="1464" y="0"/>
                      <a:pt x="14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32"/>
              <p:cNvSpPr/>
              <p:nvPr/>
            </p:nvSpPr>
            <p:spPr>
              <a:xfrm>
                <a:off x="4081743" y="1580000"/>
                <a:ext cx="162200" cy="203975"/>
              </a:xfrm>
              <a:custGeom>
                <a:avLst/>
                <a:gdLst/>
                <a:ahLst/>
                <a:cxnLst/>
                <a:rect l="l" t="t" r="r" b="b"/>
                <a:pathLst>
                  <a:path w="6488" h="8159" extrusionOk="0">
                    <a:moveTo>
                      <a:pt x="715" y="1"/>
                    </a:moveTo>
                    <a:cubicBezTo>
                      <a:pt x="98" y="431"/>
                      <a:pt x="1" y="1191"/>
                      <a:pt x="229" y="1839"/>
                    </a:cubicBezTo>
                    <a:cubicBezTo>
                      <a:pt x="458" y="2490"/>
                      <a:pt x="923" y="2597"/>
                      <a:pt x="972" y="3277"/>
                    </a:cubicBezTo>
                    <a:cubicBezTo>
                      <a:pt x="986" y="3485"/>
                      <a:pt x="968" y="3700"/>
                      <a:pt x="1061" y="3890"/>
                    </a:cubicBezTo>
                    <a:cubicBezTo>
                      <a:pt x="1159" y="4098"/>
                      <a:pt x="1370" y="4244"/>
                      <a:pt x="1561" y="4394"/>
                    </a:cubicBezTo>
                    <a:cubicBezTo>
                      <a:pt x="2071" y="4796"/>
                      <a:pt x="2816" y="5527"/>
                      <a:pt x="3097" y="6075"/>
                    </a:cubicBezTo>
                    <a:cubicBezTo>
                      <a:pt x="3277" y="6432"/>
                      <a:pt x="3506" y="7514"/>
                      <a:pt x="3766" y="7833"/>
                    </a:cubicBezTo>
                    <a:cubicBezTo>
                      <a:pt x="3927" y="8030"/>
                      <a:pt x="4097" y="8158"/>
                      <a:pt x="4280" y="8158"/>
                    </a:cubicBezTo>
                    <a:cubicBezTo>
                      <a:pt x="4393" y="8158"/>
                      <a:pt x="4510" y="8110"/>
                      <a:pt x="4633" y="7999"/>
                    </a:cubicBezTo>
                    <a:cubicBezTo>
                      <a:pt x="4716" y="7444"/>
                      <a:pt x="4543" y="6581"/>
                      <a:pt x="4626" y="6023"/>
                    </a:cubicBezTo>
                    <a:cubicBezTo>
                      <a:pt x="4671" y="5718"/>
                      <a:pt x="4650" y="4639"/>
                      <a:pt x="4761" y="4348"/>
                    </a:cubicBezTo>
                    <a:cubicBezTo>
                      <a:pt x="4969" y="3801"/>
                      <a:pt x="5392" y="3333"/>
                      <a:pt x="5687" y="2816"/>
                    </a:cubicBezTo>
                    <a:cubicBezTo>
                      <a:pt x="5985" y="2300"/>
                      <a:pt x="6487" y="2300"/>
                      <a:pt x="6154" y="1807"/>
                    </a:cubicBezTo>
                    <a:cubicBezTo>
                      <a:pt x="5978" y="1547"/>
                      <a:pt x="5687" y="1353"/>
                      <a:pt x="5538" y="1082"/>
                    </a:cubicBezTo>
                    <a:cubicBezTo>
                      <a:pt x="5434" y="895"/>
                      <a:pt x="5405" y="677"/>
                      <a:pt x="5263" y="507"/>
                    </a:cubicBezTo>
                    <a:cubicBezTo>
                      <a:pt x="5042" y="244"/>
                      <a:pt x="4618" y="188"/>
                      <a:pt x="4241" y="157"/>
                    </a:cubicBezTo>
                    <a:cubicBezTo>
                      <a:pt x="3069" y="60"/>
                      <a:pt x="1893" y="8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32"/>
              <p:cNvSpPr/>
              <p:nvPr/>
            </p:nvSpPr>
            <p:spPr>
              <a:xfrm>
                <a:off x="3959893" y="1303800"/>
                <a:ext cx="201625" cy="339950"/>
              </a:xfrm>
              <a:custGeom>
                <a:avLst/>
                <a:gdLst/>
                <a:ahLst/>
                <a:cxnLst/>
                <a:rect l="l" t="t" r="r" b="b"/>
                <a:pathLst>
                  <a:path w="8065" h="13598" extrusionOk="0">
                    <a:moveTo>
                      <a:pt x="7021" y="0"/>
                    </a:moveTo>
                    <a:cubicBezTo>
                      <a:pt x="6903" y="0"/>
                      <a:pt x="5759" y="34"/>
                      <a:pt x="3523" y="1293"/>
                    </a:cubicBezTo>
                    <a:cubicBezTo>
                      <a:pt x="548" y="2968"/>
                      <a:pt x="1" y="5703"/>
                      <a:pt x="1" y="5703"/>
                    </a:cubicBezTo>
                    <a:cubicBezTo>
                      <a:pt x="1" y="5703"/>
                      <a:pt x="18" y="5745"/>
                      <a:pt x="28" y="5765"/>
                    </a:cubicBezTo>
                    <a:cubicBezTo>
                      <a:pt x="81" y="5880"/>
                      <a:pt x="150" y="5988"/>
                      <a:pt x="233" y="6088"/>
                    </a:cubicBezTo>
                    <a:cubicBezTo>
                      <a:pt x="611" y="6546"/>
                      <a:pt x="1249" y="6775"/>
                      <a:pt x="1540" y="7295"/>
                    </a:cubicBezTo>
                    <a:cubicBezTo>
                      <a:pt x="2913" y="9749"/>
                      <a:pt x="4396" y="11514"/>
                      <a:pt x="6338" y="13597"/>
                    </a:cubicBezTo>
                    <a:lnTo>
                      <a:pt x="6341" y="12442"/>
                    </a:lnTo>
                    <a:cubicBezTo>
                      <a:pt x="5804" y="11836"/>
                      <a:pt x="5267" y="11229"/>
                      <a:pt x="4729" y="10623"/>
                    </a:cubicBezTo>
                    <a:cubicBezTo>
                      <a:pt x="4362" y="10207"/>
                      <a:pt x="3367" y="8786"/>
                      <a:pt x="3908" y="8144"/>
                    </a:cubicBezTo>
                    <a:cubicBezTo>
                      <a:pt x="4005" y="8029"/>
                      <a:pt x="4105" y="7982"/>
                      <a:pt x="4204" y="7982"/>
                    </a:cubicBezTo>
                    <a:cubicBezTo>
                      <a:pt x="4518" y="7982"/>
                      <a:pt x="4820" y="8455"/>
                      <a:pt x="4962" y="8706"/>
                    </a:cubicBezTo>
                    <a:cubicBezTo>
                      <a:pt x="5010" y="8789"/>
                      <a:pt x="5084" y="8890"/>
                      <a:pt x="5173" y="8890"/>
                    </a:cubicBezTo>
                    <a:cubicBezTo>
                      <a:pt x="5187" y="8890"/>
                      <a:pt x="5201" y="8887"/>
                      <a:pt x="5215" y="8882"/>
                    </a:cubicBezTo>
                    <a:cubicBezTo>
                      <a:pt x="5284" y="8861"/>
                      <a:pt x="5316" y="8781"/>
                      <a:pt x="5336" y="8709"/>
                    </a:cubicBezTo>
                    <a:cubicBezTo>
                      <a:pt x="5596" y="7679"/>
                      <a:pt x="4497" y="6373"/>
                      <a:pt x="5346" y="5453"/>
                    </a:cubicBezTo>
                    <a:cubicBezTo>
                      <a:pt x="5703" y="5066"/>
                      <a:pt x="6335" y="5155"/>
                      <a:pt x="6830" y="4982"/>
                    </a:cubicBezTo>
                    <a:cubicBezTo>
                      <a:pt x="7433" y="4767"/>
                      <a:pt x="7822" y="4154"/>
                      <a:pt x="7943" y="3526"/>
                    </a:cubicBezTo>
                    <a:cubicBezTo>
                      <a:pt x="8065" y="2899"/>
                      <a:pt x="7967" y="2254"/>
                      <a:pt x="7867" y="1623"/>
                    </a:cubicBezTo>
                    <a:cubicBezTo>
                      <a:pt x="7787" y="1106"/>
                      <a:pt x="7683" y="552"/>
                      <a:pt x="7305" y="195"/>
                    </a:cubicBezTo>
                    <a:cubicBezTo>
                      <a:pt x="7239" y="133"/>
                      <a:pt x="7167" y="80"/>
                      <a:pt x="7090" y="35"/>
                    </a:cubicBezTo>
                    <a:cubicBezTo>
                      <a:pt x="7070" y="24"/>
                      <a:pt x="7031" y="0"/>
                      <a:pt x="7031" y="0"/>
                    </a:cubicBezTo>
                    <a:cubicBezTo>
                      <a:pt x="7031" y="0"/>
                      <a:pt x="7028" y="0"/>
                      <a:pt x="7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32"/>
              <p:cNvSpPr/>
              <p:nvPr/>
            </p:nvSpPr>
            <p:spPr>
              <a:xfrm>
                <a:off x="3960493" y="1448200"/>
                <a:ext cx="50900" cy="79075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3163" extrusionOk="0">
                    <a:moveTo>
                      <a:pt x="1990" y="820"/>
                    </a:moveTo>
                    <a:lnTo>
                      <a:pt x="2036" y="839"/>
                    </a:lnTo>
                    <a:cubicBezTo>
                      <a:pt x="2021" y="831"/>
                      <a:pt x="2005" y="825"/>
                      <a:pt x="1990" y="820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396" y="360"/>
                      <a:pt x="517" y="925"/>
                      <a:pt x="570" y="1456"/>
                    </a:cubicBezTo>
                    <a:cubicBezTo>
                      <a:pt x="618" y="1986"/>
                      <a:pt x="628" y="2538"/>
                      <a:pt x="868" y="3016"/>
                    </a:cubicBezTo>
                    <a:cubicBezTo>
                      <a:pt x="892" y="3065"/>
                      <a:pt x="923" y="3114"/>
                      <a:pt x="972" y="3141"/>
                    </a:cubicBezTo>
                    <a:cubicBezTo>
                      <a:pt x="996" y="3156"/>
                      <a:pt x="1022" y="3162"/>
                      <a:pt x="1048" y="3162"/>
                    </a:cubicBezTo>
                    <a:cubicBezTo>
                      <a:pt x="1151" y="3162"/>
                      <a:pt x="1255" y="3061"/>
                      <a:pt x="1294" y="2954"/>
                    </a:cubicBezTo>
                    <a:cubicBezTo>
                      <a:pt x="1409" y="2656"/>
                      <a:pt x="1270" y="2323"/>
                      <a:pt x="1256" y="2004"/>
                    </a:cubicBezTo>
                    <a:cubicBezTo>
                      <a:pt x="1245" y="1778"/>
                      <a:pt x="1298" y="1549"/>
                      <a:pt x="1370" y="1335"/>
                    </a:cubicBezTo>
                    <a:cubicBezTo>
                      <a:pt x="1419" y="1186"/>
                      <a:pt x="1485" y="1037"/>
                      <a:pt x="1599" y="930"/>
                    </a:cubicBezTo>
                    <a:cubicBezTo>
                      <a:pt x="1680" y="855"/>
                      <a:pt x="1791" y="806"/>
                      <a:pt x="1897" y="806"/>
                    </a:cubicBezTo>
                    <a:cubicBezTo>
                      <a:pt x="1928" y="806"/>
                      <a:pt x="1960" y="810"/>
                      <a:pt x="1990" y="820"/>
                    </a:cubicBezTo>
                    <a:lnTo>
                      <a:pt x="1990" y="82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32"/>
              <p:cNvSpPr/>
              <p:nvPr/>
            </p:nvSpPr>
            <p:spPr>
              <a:xfrm>
                <a:off x="4003318" y="1485325"/>
                <a:ext cx="76125" cy="10885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4354" extrusionOk="0">
                    <a:moveTo>
                      <a:pt x="410" y="1"/>
                    </a:moveTo>
                    <a:cubicBezTo>
                      <a:pt x="274" y="1"/>
                      <a:pt x="133" y="32"/>
                      <a:pt x="1" y="89"/>
                    </a:cubicBezTo>
                    <a:cubicBezTo>
                      <a:pt x="441" y="571"/>
                      <a:pt x="708" y="1205"/>
                      <a:pt x="753" y="1857"/>
                    </a:cubicBezTo>
                    <a:cubicBezTo>
                      <a:pt x="781" y="2263"/>
                      <a:pt x="732" y="2710"/>
                      <a:pt x="971" y="3043"/>
                    </a:cubicBezTo>
                    <a:cubicBezTo>
                      <a:pt x="1283" y="3476"/>
                      <a:pt x="1915" y="3497"/>
                      <a:pt x="2379" y="3760"/>
                    </a:cubicBezTo>
                    <a:cubicBezTo>
                      <a:pt x="2638" y="3906"/>
                      <a:pt x="2843" y="4131"/>
                      <a:pt x="3044" y="4354"/>
                    </a:cubicBezTo>
                    <a:cubicBezTo>
                      <a:pt x="2809" y="3618"/>
                      <a:pt x="2341" y="3026"/>
                      <a:pt x="1977" y="2349"/>
                    </a:cubicBezTo>
                    <a:cubicBezTo>
                      <a:pt x="1616" y="1677"/>
                      <a:pt x="1401" y="928"/>
                      <a:pt x="982" y="290"/>
                    </a:cubicBezTo>
                    <a:cubicBezTo>
                      <a:pt x="850" y="88"/>
                      <a:pt x="637" y="1"/>
                      <a:pt x="4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32"/>
              <p:cNvSpPr/>
              <p:nvPr/>
            </p:nvSpPr>
            <p:spPr>
              <a:xfrm>
                <a:off x="4328743" y="1450725"/>
                <a:ext cx="110025" cy="213225"/>
              </a:xfrm>
              <a:custGeom>
                <a:avLst/>
                <a:gdLst/>
                <a:ahLst/>
                <a:cxnLst/>
                <a:rect l="l" t="t" r="r" b="b"/>
                <a:pathLst>
                  <a:path w="4401" h="8529" extrusionOk="0">
                    <a:moveTo>
                      <a:pt x="2888" y="1"/>
                    </a:moveTo>
                    <a:cubicBezTo>
                      <a:pt x="2263" y="1"/>
                      <a:pt x="1090" y="117"/>
                      <a:pt x="729" y="523"/>
                    </a:cubicBezTo>
                    <a:cubicBezTo>
                      <a:pt x="341" y="963"/>
                      <a:pt x="95" y="1532"/>
                      <a:pt x="43" y="2118"/>
                    </a:cubicBezTo>
                    <a:cubicBezTo>
                      <a:pt x="1" y="2565"/>
                      <a:pt x="71" y="3019"/>
                      <a:pt x="140" y="3463"/>
                    </a:cubicBezTo>
                    <a:cubicBezTo>
                      <a:pt x="178" y="3712"/>
                      <a:pt x="220" y="3969"/>
                      <a:pt x="351" y="4184"/>
                    </a:cubicBezTo>
                    <a:cubicBezTo>
                      <a:pt x="469" y="4385"/>
                      <a:pt x="681" y="4545"/>
                      <a:pt x="908" y="4545"/>
                    </a:cubicBezTo>
                    <a:cubicBezTo>
                      <a:pt x="928" y="4545"/>
                      <a:pt x="948" y="4544"/>
                      <a:pt x="969" y="4541"/>
                    </a:cubicBezTo>
                    <a:cubicBezTo>
                      <a:pt x="1340" y="4496"/>
                      <a:pt x="1682" y="4181"/>
                      <a:pt x="2057" y="4160"/>
                    </a:cubicBezTo>
                    <a:cubicBezTo>
                      <a:pt x="2063" y="4160"/>
                      <a:pt x="2068" y="4160"/>
                      <a:pt x="2074" y="4160"/>
                    </a:cubicBezTo>
                    <a:cubicBezTo>
                      <a:pt x="2213" y="4160"/>
                      <a:pt x="2339" y="4247"/>
                      <a:pt x="2439" y="4347"/>
                    </a:cubicBezTo>
                    <a:cubicBezTo>
                      <a:pt x="2767" y="4683"/>
                      <a:pt x="2837" y="5103"/>
                      <a:pt x="2927" y="5543"/>
                    </a:cubicBezTo>
                    <a:cubicBezTo>
                      <a:pt x="3038" y="6080"/>
                      <a:pt x="2900" y="6362"/>
                      <a:pt x="2809" y="6885"/>
                    </a:cubicBezTo>
                    <a:cubicBezTo>
                      <a:pt x="2719" y="7418"/>
                      <a:pt x="2785" y="8046"/>
                      <a:pt x="3034" y="8528"/>
                    </a:cubicBezTo>
                    <a:cubicBezTo>
                      <a:pt x="3957" y="7293"/>
                      <a:pt x="4380" y="5842"/>
                      <a:pt x="4397" y="4253"/>
                    </a:cubicBezTo>
                    <a:cubicBezTo>
                      <a:pt x="4401" y="3851"/>
                      <a:pt x="4352" y="3570"/>
                      <a:pt x="4303" y="3172"/>
                    </a:cubicBezTo>
                    <a:cubicBezTo>
                      <a:pt x="4228" y="2534"/>
                      <a:pt x="4002" y="1816"/>
                      <a:pt x="3797" y="1255"/>
                    </a:cubicBezTo>
                    <a:cubicBezTo>
                      <a:pt x="3593" y="690"/>
                      <a:pt x="3253" y="24"/>
                      <a:pt x="3253" y="24"/>
                    </a:cubicBezTo>
                    <a:cubicBezTo>
                      <a:pt x="3194" y="10"/>
                      <a:pt x="3063" y="1"/>
                      <a:pt x="28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32"/>
              <p:cNvSpPr/>
              <p:nvPr/>
            </p:nvSpPr>
            <p:spPr>
              <a:xfrm>
                <a:off x="4255693" y="1318425"/>
                <a:ext cx="143125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4898" extrusionOk="0">
                    <a:moveTo>
                      <a:pt x="524" y="1"/>
                    </a:moveTo>
                    <a:lnTo>
                      <a:pt x="524" y="1"/>
                    </a:lnTo>
                    <a:cubicBezTo>
                      <a:pt x="649" y="279"/>
                      <a:pt x="531" y="663"/>
                      <a:pt x="385" y="930"/>
                    </a:cubicBezTo>
                    <a:cubicBezTo>
                      <a:pt x="244" y="1197"/>
                      <a:pt x="52" y="1450"/>
                      <a:pt x="1" y="1752"/>
                    </a:cubicBezTo>
                    <a:cubicBezTo>
                      <a:pt x="28" y="1759"/>
                      <a:pt x="55" y="1763"/>
                      <a:pt x="81" y="1763"/>
                    </a:cubicBezTo>
                    <a:cubicBezTo>
                      <a:pt x="411" y="1763"/>
                      <a:pt x="646" y="1246"/>
                      <a:pt x="990" y="1246"/>
                    </a:cubicBezTo>
                    <a:cubicBezTo>
                      <a:pt x="1006" y="1246"/>
                      <a:pt x="1022" y="1247"/>
                      <a:pt x="1038" y="1249"/>
                    </a:cubicBezTo>
                    <a:cubicBezTo>
                      <a:pt x="1300" y="1284"/>
                      <a:pt x="1404" y="1603"/>
                      <a:pt x="1454" y="1866"/>
                    </a:cubicBezTo>
                    <a:cubicBezTo>
                      <a:pt x="1529" y="2272"/>
                      <a:pt x="1603" y="2695"/>
                      <a:pt x="1498" y="3094"/>
                    </a:cubicBezTo>
                    <a:cubicBezTo>
                      <a:pt x="1464" y="3225"/>
                      <a:pt x="1404" y="3357"/>
                      <a:pt x="1300" y="3447"/>
                    </a:cubicBezTo>
                    <a:cubicBezTo>
                      <a:pt x="1228" y="3510"/>
                      <a:pt x="1134" y="3548"/>
                      <a:pt x="1048" y="3590"/>
                    </a:cubicBezTo>
                    <a:cubicBezTo>
                      <a:pt x="805" y="3711"/>
                      <a:pt x="590" y="3881"/>
                      <a:pt x="417" y="4089"/>
                    </a:cubicBezTo>
                    <a:cubicBezTo>
                      <a:pt x="295" y="4234"/>
                      <a:pt x="191" y="4422"/>
                      <a:pt x="240" y="4605"/>
                    </a:cubicBezTo>
                    <a:cubicBezTo>
                      <a:pt x="289" y="4797"/>
                      <a:pt x="489" y="4898"/>
                      <a:pt x="690" y="4898"/>
                    </a:cubicBezTo>
                    <a:cubicBezTo>
                      <a:pt x="762" y="4898"/>
                      <a:pt x="834" y="4885"/>
                      <a:pt x="899" y="4858"/>
                    </a:cubicBezTo>
                    <a:cubicBezTo>
                      <a:pt x="1148" y="4758"/>
                      <a:pt x="1318" y="4532"/>
                      <a:pt x="1478" y="4321"/>
                    </a:cubicBezTo>
                    <a:cubicBezTo>
                      <a:pt x="1637" y="4106"/>
                      <a:pt x="1817" y="3884"/>
                      <a:pt x="2070" y="3801"/>
                    </a:cubicBezTo>
                    <a:cubicBezTo>
                      <a:pt x="2100" y="3792"/>
                      <a:pt x="2131" y="3784"/>
                      <a:pt x="2162" y="3784"/>
                    </a:cubicBezTo>
                    <a:cubicBezTo>
                      <a:pt x="2178" y="3784"/>
                      <a:pt x="2194" y="3786"/>
                      <a:pt x="2209" y="3791"/>
                    </a:cubicBezTo>
                    <a:cubicBezTo>
                      <a:pt x="2282" y="3815"/>
                      <a:pt x="2324" y="3895"/>
                      <a:pt x="2351" y="3967"/>
                    </a:cubicBezTo>
                    <a:cubicBezTo>
                      <a:pt x="2455" y="4241"/>
                      <a:pt x="2577" y="4591"/>
                      <a:pt x="2868" y="4626"/>
                    </a:cubicBezTo>
                    <a:cubicBezTo>
                      <a:pt x="2884" y="4628"/>
                      <a:pt x="2900" y="4629"/>
                      <a:pt x="2915" y="4629"/>
                    </a:cubicBezTo>
                    <a:cubicBezTo>
                      <a:pt x="3078" y="4629"/>
                      <a:pt x="3232" y="4520"/>
                      <a:pt x="3336" y="4390"/>
                    </a:cubicBezTo>
                    <a:cubicBezTo>
                      <a:pt x="3450" y="4244"/>
                      <a:pt x="3526" y="4078"/>
                      <a:pt x="3644" y="3936"/>
                    </a:cubicBezTo>
                    <a:cubicBezTo>
                      <a:pt x="3813" y="3730"/>
                      <a:pt x="4088" y="3612"/>
                      <a:pt x="4352" y="3612"/>
                    </a:cubicBezTo>
                    <a:cubicBezTo>
                      <a:pt x="4554" y="3612"/>
                      <a:pt x="4749" y="3681"/>
                      <a:pt x="4886" y="3832"/>
                    </a:cubicBezTo>
                    <a:cubicBezTo>
                      <a:pt x="4972" y="3929"/>
                      <a:pt x="5031" y="4050"/>
                      <a:pt x="5111" y="4154"/>
                    </a:cubicBezTo>
                    <a:cubicBezTo>
                      <a:pt x="5246" y="4332"/>
                      <a:pt x="5510" y="4466"/>
                      <a:pt x="5724" y="4515"/>
                    </a:cubicBezTo>
                    <a:cubicBezTo>
                      <a:pt x="5419" y="3932"/>
                      <a:pt x="4865" y="3215"/>
                      <a:pt x="4414" y="2740"/>
                    </a:cubicBezTo>
                    <a:cubicBezTo>
                      <a:pt x="4088" y="2397"/>
                      <a:pt x="3676" y="1898"/>
                      <a:pt x="3301" y="1613"/>
                    </a:cubicBezTo>
                    <a:cubicBezTo>
                      <a:pt x="2628" y="1108"/>
                      <a:pt x="2355" y="885"/>
                      <a:pt x="1769" y="563"/>
                    </a:cubicBezTo>
                    <a:cubicBezTo>
                      <a:pt x="1394" y="359"/>
                      <a:pt x="964" y="157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2"/>
              <p:cNvSpPr/>
              <p:nvPr/>
            </p:nvSpPr>
            <p:spPr>
              <a:xfrm>
                <a:off x="3989968" y="1688475"/>
                <a:ext cx="121800" cy="79900"/>
              </a:xfrm>
              <a:custGeom>
                <a:avLst/>
                <a:gdLst/>
                <a:ahLst/>
                <a:cxnLst/>
                <a:rect l="l" t="t" r="r" b="b"/>
                <a:pathLst>
                  <a:path w="4872" h="3196" extrusionOk="0">
                    <a:moveTo>
                      <a:pt x="162" y="1"/>
                    </a:moveTo>
                    <a:cubicBezTo>
                      <a:pt x="127" y="1"/>
                      <a:pt x="91" y="14"/>
                      <a:pt x="63" y="41"/>
                    </a:cubicBezTo>
                    <a:cubicBezTo>
                      <a:pt x="4" y="92"/>
                      <a:pt x="1" y="186"/>
                      <a:pt x="56" y="245"/>
                    </a:cubicBezTo>
                    <a:cubicBezTo>
                      <a:pt x="1311" y="1597"/>
                      <a:pt x="2906" y="2617"/>
                      <a:pt x="4663" y="3188"/>
                    </a:cubicBezTo>
                    <a:cubicBezTo>
                      <a:pt x="4678" y="3196"/>
                      <a:pt x="4691" y="3196"/>
                      <a:pt x="4708" y="3196"/>
                    </a:cubicBezTo>
                    <a:cubicBezTo>
                      <a:pt x="4767" y="3196"/>
                      <a:pt x="4826" y="3157"/>
                      <a:pt x="4844" y="3095"/>
                    </a:cubicBezTo>
                    <a:cubicBezTo>
                      <a:pt x="4871" y="3022"/>
                      <a:pt x="4830" y="2939"/>
                      <a:pt x="4753" y="2915"/>
                    </a:cubicBezTo>
                    <a:cubicBezTo>
                      <a:pt x="3041" y="2356"/>
                      <a:pt x="1492" y="1365"/>
                      <a:pt x="268" y="47"/>
                    </a:cubicBezTo>
                    <a:cubicBezTo>
                      <a:pt x="239" y="17"/>
                      <a:pt x="200" y="1"/>
                      <a:pt x="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2"/>
              <p:cNvSpPr/>
              <p:nvPr/>
            </p:nvSpPr>
            <p:spPr>
              <a:xfrm>
                <a:off x="4072918" y="1734175"/>
                <a:ext cx="4552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872" extrusionOk="0">
                    <a:moveTo>
                      <a:pt x="169" y="1"/>
                    </a:moveTo>
                    <a:cubicBezTo>
                      <a:pt x="118" y="1"/>
                      <a:pt x="68" y="27"/>
                      <a:pt x="42" y="74"/>
                    </a:cubicBezTo>
                    <a:cubicBezTo>
                      <a:pt x="0" y="144"/>
                      <a:pt x="25" y="230"/>
                      <a:pt x="94" y="272"/>
                    </a:cubicBezTo>
                    <a:cubicBezTo>
                      <a:pt x="576" y="546"/>
                      <a:pt x="1092" y="747"/>
                      <a:pt x="1630" y="869"/>
                    </a:cubicBezTo>
                    <a:cubicBezTo>
                      <a:pt x="1640" y="872"/>
                      <a:pt x="1654" y="872"/>
                      <a:pt x="1664" y="872"/>
                    </a:cubicBezTo>
                    <a:cubicBezTo>
                      <a:pt x="1731" y="872"/>
                      <a:pt x="1789" y="827"/>
                      <a:pt x="1803" y="760"/>
                    </a:cubicBezTo>
                    <a:cubicBezTo>
                      <a:pt x="1820" y="681"/>
                      <a:pt x="1772" y="605"/>
                      <a:pt x="1696" y="587"/>
                    </a:cubicBezTo>
                    <a:cubicBezTo>
                      <a:pt x="1182" y="469"/>
                      <a:pt x="694" y="279"/>
                      <a:pt x="240" y="19"/>
                    </a:cubicBezTo>
                    <a:cubicBezTo>
                      <a:pt x="217" y="7"/>
                      <a:pt x="193" y="1"/>
                      <a:pt x="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2"/>
              <p:cNvSpPr/>
              <p:nvPr/>
            </p:nvSpPr>
            <p:spPr>
              <a:xfrm>
                <a:off x="4135743" y="1770725"/>
                <a:ext cx="3010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440" extrusionOk="0">
                    <a:moveTo>
                      <a:pt x="157" y="0"/>
                    </a:moveTo>
                    <a:cubicBezTo>
                      <a:pt x="89" y="0"/>
                      <a:pt x="27" y="49"/>
                      <a:pt x="15" y="120"/>
                    </a:cubicBezTo>
                    <a:cubicBezTo>
                      <a:pt x="1" y="200"/>
                      <a:pt x="53" y="273"/>
                      <a:pt x="133" y="287"/>
                    </a:cubicBezTo>
                    <a:lnTo>
                      <a:pt x="1023" y="436"/>
                    </a:lnTo>
                    <a:cubicBezTo>
                      <a:pt x="1031" y="439"/>
                      <a:pt x="1037" y="439"/>
                      <a:pt x="1048" y="439"/>
                    </a:cubicBezTo>
                    <a:cubicBezTo>
                      <a:pt x="1117" y="439"/>
                      <a:pt x="1176" y="391"/>
                      <a:pt x="1190" y="318"/>
                    </a:cubicBezTo>
                    <a:cubicBezTo>
                      <a:pt x="1204" y="242"/>
                      <a:pt x="1148" y="165"/>
                      <a:pt x="1072" y="151"/>
                    </a:cubicBezTo>
                    <a:lnTo>
                      <a:pt x="181" y="2"/>
                    </a:lnTo>
                    <a:cubicBezTo>
                      <a:pt x="173" y="1"/>
                      <a:pt x="165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32"/>
              <p:cNvSpPr/>
              <p:nvPr/>
            </p:nvSpPr>
            <p:spPr>
              <a:xfrm>
                <a:off x="4272068" y="1684625"/>
                <a:ext cx="1002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4009" h="2878" extrusionOk="0">
                    <a:moveTo>
                      <a:pt x="3848" y="1"/>
                    </a:moveTo>
                    <a:cubicBezTo>
                      <a:pt x="3808" y="1"/>
                      <a:pt x="3768" y="17"/>
                      <a:pt x="3738" y="49"/>
                    </a:cubicBezTo>
                    <a:cubicBezTo>
                      <a:pt x="2653" y="1273"/>
                      <a:pt x="1561" y="2389"/>
                      <a:pt x="133" y="2590"/>
                    </a:cubicBezTo>
                    <a:cubicBezTo>
                      <a:pt x="56" y="2601"/>
                      <a:pt x="1" y="2673"/>
                      <a:pt x="11" y="2753"/>
                    </a:cubicBezTo>
                    <a:cubicBezTo>
                      <a:pt x="21" y="2826"/>
                      <a:pt x="84" y="2878"/>
                      <a:pt x="154" y="2878"/>
                    </a:cubicBezTo>
                    <a:lnTo>
                      <a:pt x="175" y="2878"/>
                    </a:lnTo>
                    <a:cubicBezTo>
                      <a:pt x="1700" y="2663"/>
                      <a:pt x="2834" y="1508"/>
                      <a:pt x="3957" y="243"/>
                    </a:cubicBezTo>
                    <a:cubicBezTo>
                      <a:pt x="4009" y="181"/>
                      <a:pt x="4005" y="91"/>
                      <a:pt x="3943" y="38"/>
                    </a:cubicBezTo>
                    <a:cubicBezTo>
                      <a:pt x="3916" y="13"/>
                      <a:pt x="3882" y="1"/>
                      <a:pt x="3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32"/>
              <p:cNvSpPr/>
              <p:nvPr/>
            </p:nvSpPr>
            <p:spPr>
              <a:xfrm>
                <a:off x="4172668" y="1309325"/>
                <a:ext cx="584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737" extrusionOk="0">
                    <a:moveTo>
                      <a:pt x="148" y="1"/>
                    </a:moveTo>
                    <a:cubicBezTo>
                      <a:pt x="74" y="1"/>
                      <a:pt x="11" y="61"/>
                      <a:pt x="8" y="136"/>
                    </a:cubicBezTo>
                    <a:cubicBezTo>
                      <a:pt x="0" y="216"/>
                      <a:pt x="59" y="286"/>
                      <a:pt x="139" y="289"/>
                    </a:cubicBezTo>
                    <a:cubicBezTo>
                      <a:pt x="819" y="341"/>
                      <a:pt x="1485" y="490"/>
                      <a:pt x="2122" y="729"/>
                    </a:cubicBezTo>
                    <a:cubicBezTo>
                      <a:pt x="2140" y="733"/>
                      <a:pt x="2157" y="736"/>
                      <a:pt x="2174" y="736"/>
                    </a:cubicBezTo>
                    <a:cubicBezTo>
                      <a:pt x="2234" y="736"/>
                      <a:pt x="2288" y="702"/>
                      <a:pt x="2309" y="643"/>
                    </a:cubicBezTo>
                    <a:cubicBezTo>
                      <a:pt x="2338" y="570"/>
                      <a:pt x="2299" y="486"/>
                      <a:pt x="2223" y="456"/>
                    </a:cubicBezTo>
                    <a:cubicBezTo>
                      <a:pt x="1560" y="209"/>
                      <a:pt x="867" y="57"/>
                      <a:pt x="160" y="1"/>
                    </a:cubicBezTo>
                    <a:cubicBezTo>
                      <a:pt x="156" y="1"/>
                      <a:pt x="152" y="1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2"/>
              <p:cNvSpPr/>
              <p:nvPr/>
            </p:nvSpPr>
            <p:spPr>
              <a:xfrm>
                <a:off x="4276593" y="1515725"/>
                <a:ext cx="65025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2334" extrusionOk="0">
                    <a:moveTo>
                      <a:pt x="1055" y="0"/>
                    </a:moveTo>
                    <a:cubicBezTo>
                      <a:pt x="764" y="0"/>
                      <a:pt x="509" y="113"/>
                      <a:pt x="333" y="437"/>
                    </a:cubicBezTo>
                    <a:cubicBezTo>
                      <a:pt x="94" y="877"/>
                      <a:pt x="0" y="1379"/>
                      <a:pt x="306" y="1823"/>
                    </a:cubicBezTo>
                    <a:cubicBezTo>
                      <a:pt x="526" y="2149"/>
                      <a:pt x="921" y="2334"/>
                      <a:pt x="1312" y="2334"/>
                    </a:cubicBezTo>
                    <a:cubicBezTo>
                      <a:pt x="1488" y="2334"/>
                      <a:pt x="1663" y="2297"/>
                      <a:pt x="1821" y="2218"/>
                    </a:cubicBezTo>
                    <a:cubicBezTo>
                      <a:pt x="2330" y="1962"/>
                      <a:pt x="2600" y="1310"/>
                      <a:pt x="2420" y="770"/>
                    </a:cubicBezTo>
                    <a:cubicBezTo>
                      <a:pt x="2357" y="589"/>
                      <a:pt x="2250" y="419"/>
                      <a:pt x="2094" y="312"/>
                    </a:cubicBezTo>
                    <a:cubicBezTo>
                      <a:pt x="1997" y="242"/>
                      <a:pt x="1886" y="197"/>
                      <a:pt x="1772" y="156"/>
                    </a:cubicBezTo>
                    <a:cubicBezTo>
                      <a:pt x="1523" y="67"/>
                      <a:pt x="1278" y="0"/>
                      <a:pt x="1055" y="0"/>
                    </a:cubicBezTo>
                    <a:close/>
                  </a:path>
                </a:pathLst>
              </a:custGeom>
              <a:solidFill>
                <a:srgbClr val="F961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2"/>
              <p:cNvSpPr/>
              <p:nvPr/>
            </p:nvSpPr>
            <p:spPr>
              <a:xfrm>
                <a:off x="4051343" y="1523150"/>
                <a:ext cx="65025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2332" extrusionOk="0">
                    <a:moveTo>
                      <a:pt x="1052" y="0"/>
                    </a:moveTo>
                    <a:cubicBezTo>
                      <a:pt x="763" y="0"/>
                      <a:pt x="512" y="112"/>
                      <a:pt x="336" y="434"/>
                    </a:cubicBezTo>
                    <a:cubicBezTo>
                      <a:pt x="93" y="874"/>
                      <a:pt x="0" y="1377"/>
                      <a:pt x="306" y="1825"/>
                    </a:cubicBezTo>
                    <a:cubicBezTo>
                      <a:pt x="528" y="2147"/>
                      <a:pt x="922" y="2332"/>
                      <a:pt x="1313" y="2332"/>
                    </a:cubicBezTo>
                    <a:cubicBezTo>
                      <a:pt x="1488" y="2332"/>
                      <a:pt x="1662" y="2295"/>
                      <a:pt x="1820" y="2216"/>
                    </a:cubicBezTo>
                    <a:cubicBezTo>
                      <a:pt x="2330" y="1963"/>
                      <a:pt x="2600" y="1311"/>
                      <a:pt x="2420" y="770"/>
                    </a:cubicBezTo>
                    <a:cubicBezTo>
                      <a:pt x="2361" y="590"/>
                      <a:pt x="2250" y="420"/>
                      <a:pt x="2098" y="309"/>
                    </a:cubicBezTo>
                    <a:cubicBezTo>
                      <a:pt x="2000" y="240"/>
                      <a:pt x="1886" y="195"/>
                      <a:pt x="1772" y="157"/>
                    </a:cubicBezTo>
                    <a:cubicBezTo>
                      <a:pt x="1522" y="68"/>
                      <a:pt x="1276" y="0"/>
                      <a:pt x="1052" y="0"/>
                    </a:cubicBezTo>
                    <a:close/>
                  </a:path>
                </a:pathLst>
              </a:custGeom>
              <a:solidFill>
                <a:srgbClr val="F961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2"/>
              <p:cNvSpPr/>
              <p:nvPr/>
            </p:nvSpPr>
            <p:spPr>
              <a:xfrm>
                <a:off x="3835368" y="1217200"/>
                <a:ext cx="458050" cy="6645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582" extrusionOk="0">
                    <a:moveTo>
                      <a:pt x="13839" y="303"/>
                    </a:moveTo>
                    <a:cubicBezTo>
                      <a:pt x="14120" y="303"/>
                      <a:pt x="14408" y="310"/>
                      <a:pt x="14699" y="320"/>
                    </a:cubicBezTo>
                    <a:lnTo>
                      <a:pt x="14782" y="1502"/>
                    </a:lnTo>
                    <a:cubicBezTo>
                      <a:pt x="14585" y="1496"/>
                      <a:pt x="14389" y="1493"/>
                      <a:pt x="14196" y="1493"/>
                    </a:cubicBezTo>
                    <a:cubicBezTo>
                      <a:pt x="10333" y="1493"/>
                      <a:pt x="7200" y="2738"/>
                      <a:pt x="5103" y="5115"/>
                    </a:cubicBezTo>
                    <a:cubicBezTo>
                      <a:pt x="2694" y="7850"/>
                      <a:pt x="1713" y="12197"/>
                      <a:pt x="2604" y="16198"/>
                    </a:cubicBezTo>
                    <a:cubicBezTo>
                      <a:pt x="3457" y="20039"/>
                      <a:pt x="6361" y="23225"/>
                      <a:pt x="10005" y="24314"/>
                    </a:cubicBezTo>
                    <a:cubicBezTo>
                      <a:pt x="11185" y="24667"/>
                      <a:pt x="12906" y="24853"/>
                      <a:pt x="14595" y="24853"/>
                    </a:cubicBezTo>
                    <a:cubicBezTo>
                      <a:pt x="15675" y="24853"/>
                      <a:pt x="16742" y="24777"/>
                      <a:pt x="17646" y="24619"/>
                    </a:cubicBezTo>
                    <a:lnTo>
                      <a:pt x="17979" y="25932"/>
                    </a:lnTo>
                    <a:cubicBezTo>
                      <a:pt x="16794" y="26150"/>
                      <a:pt x="15272" y="26278"/>
                      <a:pt x="13757" y="26278"/>
                    </a:cubicBezTo>
                    <a:cubicBezTo>
                      <a:pt x="12088" y="26278"/>
                      <a:pt x="10428" y="26123"/>
                      <a:pt x="9239" y="25759"/>
                    </a:cubicBezTo>
                    <a:cubicBezTo>
                      <a:pt x="5308" y="24549"/>
                      <a:pt x="2174" y="20993"/>
                      <a:pt x="1262" y="16693"/>
                    </a:cubicBezTo>
                    <a:cubicBezTo>
                      <a:pt x="316" y="12245"/>
                      <a:pt x="1404" y="7378"/>
                      <a:pt x="4039" y="4286"/>
                    </a:cubicBezTo>
                    <a:cubicBezTo>
                      <a:pt x="6344" y="1582"/>
                      <a:pt x="9478" y="303"/>
                      <a:pt x="13839" y="303"/>
                    </a:cubicBezTo>
                    <a:close/>
                    <a:moveTo>
                      <a:pt x="13834" y="1"/>
                    </a:moveTo>
                    <a:cubicBezTo>
                      <a:pt x="9380" y="1"/>
                      <a:pt x="6176" y="1313"/>
                      <a:pt x="3807" y="4092"/>
                    </a:cubicBezTo>
                    <a:cubicBezTo>
                      <a:pt x="1116" y="7250"/>
                      <a:pt x="0" y="12221"/>
                      <a:pt x="964" y="16756"/>
                    </a:cubicBezTo>
                    <a:cubicBezTo>
                      <a:pt x="1900" y="21159"/>
                      <a:pt x="5113" y="24806"/>
                      <a:pt x="9153" y="26047"/>
                    </a:cubicBezTo>
                    <a:cubicBezTo>
                      <a:pt x="10366" y="26422"/>
                      <a:pt x="12057" y="26581"/>
                      <a:pt x="13756" y="26581"/>
                    </a:cubicBezTo>
                    <a:cubicBezTo>
                      <a:pt x="15361" y="26581"/>
                      <a:pt x="16974" y="26439"/>
                      <a:pt x="18193" y="26199"/>
                    </a:cubicBezTo>
                    <a:cubicBezTo>
                      <a:pt x="18235" y="26193"/>
                      <a:pt x="18270" y="26169"/>
                      <a:pt x="18294" y="26130"/>
                    </a:cubicBezTo>
                    <a:cubicBezTo>
                      <a:pt x="18315" y="26095"/>
                      <a:pt x="18321" y="26054"/>
                      <a:pt x="18311" y="26012"/>
                    </a:cubicBezTo>
                    <a:lnTo>
                      <a:pt x="17902" y="24404"/>
                    </a:lnTo>
                    <a:cubicBezTo>
                      <a:pt x="17887" y="24336"/>
                      <a:pt x="17823" y="24291"/>
                      <a:pt x="17756" y="24291"/>
                    </a:cubicBezTo>
                    <a:cubicBezTo>
                      <a:pt x="17747" y="24291"/>
                      <a:pt x="17738" y="24292"/>
                      <a:pt x="17729" y="24293"/>
                    </a:cubicBezTo>
                    <a:cubicBezTo>
                      <a:pt x="16810" y="24466"/>
                      <a:pt x="15703" y="24550"/>
                      <a:pt x="14584" y="24550"/>
                    </a:cubicBezTo>
                    <a:cubicBezTo>
                      <a:pt x="12929" y="24550"/>
                      <a:pt x="11246" y="24368"/>
                      <a:pt x="10092" y="24023"/>
                    </a:cubicBezTo>
                    <a:cubicBezTo>
                      <a:pt x="6552" y="22965"/>
                      <a:pt x="3730" y="19866"/>
                      <a:pt x="2898" y="16132"/>
                    </a:cubicBezTo>
                    <a:cubicBezTo>
                      <a:pt x="2028" y="12225"/>
                      <a:pt x="2985" y="7978"/>
                      <a:pt x="5332" y="5316"/>
                    </a:cubicBezTo>
                    <a:cubicBezTo>
                      <a:pt x="7392" y="2977"/>
                      <a:pt x="10361" y="1795"/>
                      <a:pt x="14161" y="1795"/>
                    </a:cubicBezTo>
                    <a:cubicBezTo>
                      <a:pt x="14416" y="1795"/>
                      <a:pt x="14675" y="1800"/>
                      <a:pt x="14938" y="1811"/>
                    </a:cubicBezTo>
                    <a:cubicBezTo>
                      <a:pt x="14942" y="1811"/>
                      <a:pt x="14945" y="1811"/>
                      <a:pt x="14949" y="1811"/>
                    </a:cubicBezTo>
                    <a:cubicBezTo>
                      <a:pt x="14987" y="1811"/>
                      <a:pt x="15027" y="1794"/>
                      <a:pt x="15052" y="1766"/>
                    </a:cubicBezTo>
                    <a:cubicBezTo>
                      <a:pt x="15084" y="1734"/>
                      <a:pt x="15097" y="1693"/>
                      <a:pt x="15094" y="1651"/>
                    </a:cubicBezTo>
                    <a:lnTo>
                      <a:pt x="14990" y="160"/>
                    </a:lnTo>
                    <a:cubicBezTo>
                      <a:pt x="14983" y="85"/>
                      <a:pt x="14921" y="25"/>
                      <a:pt x="14844" y="22"/>
                    </a:cubicBezTo>
                    <a:cubicBezTo>
                      <a:pt x="14501" y="8"/>
                      <a:pt x="14164" y="1"/>
                      <a:pt x="138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32"/>
              <p:cNvSpPr/>
              <p:nvPr/>
            </p:nvSpPr>
            <p:spPr>
              <a:xfrm>
                <a:off x="4100568" y="1232325"/>
                <a:ext cx="61550" cy="15925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637" extrusionOk="0">
                    <a:moveTo>
                      <a:pt x="2304" y="1"/>
                    </a:moveTo>
                    <a:cubicBezTo>
                      <a:pt x="2295" y="1"/>
                      <a:pt x="2287" y="1"/>
                      <a:pt x="2278" y="3"/>
                    </a:cubicBezTo>
                    <a:lnTo>
                      <a:pt x="139" y="336"/>
                    </a:lnTo>
                    <a:cubicBezTo>
                      <a:pt x="59" y="346"/>
                      <a:pt x="1" y="426"/>
                      <a:pt x="14" y="509"/>
                    </a:cubicBezTo>
                    <a:cubicBezTo>
                      <a:pt x="25" y="582"/>
                      <a:pt x="90" y="637"/>
                      <a:pt x="163" y="637"/>
                    </a:cubicBezTo>
                    <a:cubicBezTo>
                      <a:pt x="170" y="637"/>
                      <a:pt x="180" y="634"/>
                      <a:pt x="188" y="634"/>
                    </a:cubicBezTo>
                    <a:lnTo>
                      <a:pt x="2323" y="301"/>
                    </a:lnTo>
                    <a:cubicBezTo>
                      <a:pt x="2406" y="287"/>
                      <a:pt x="2462" y="211"/>
                      <a:pt x="2451" y="128"/>
                    </a:cubicBezTo>
                    <a:cubicBezTo>
                      <a:pt x="2439" y="53"/>
                      <a:pt x="2376" y="1"/>
                      <a:pt x="2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32"/>
              <p:cNvSpPr/>
              <p:nvPr/>
            </p:nvSpPr>
            <p:spPr>
              <a:xfrm>
                <a:off x="4171818" y="1230550"/>
                <a:ext cx="209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836" h="341" extrusionOk="0">
                    <a:moveTo>
                      <a:pt x="160" y="1"/>
                    </a:moveTo>
                    <a:cubicBezTo>
                      <a:pt x="76" y="1"/>
                      <a:pt x="10" y="62"/>
                      <a:pt x="4" y="143"/>
                    </a:cubicBezTo>
                    <a:cubicBezTo>
                      <a:pt x="0" y="226"/>
                      <a:pt x="63" y="299"/>
                      <a:pt x="146" y="303"/>
                    </a:cubicBezTo>
                    <a:lnTo>
                      <a:pt x="669" y="341"/>
                    </a:lnTo>
                    <a:lnTo>
                      <a:pt x="679" y="341"/>
                    </a:lnTo>
                    <a:cubicBezTo>
                      <a:pt x="756" y="341"/>
                      <a:pt x="825" y="282"/>
                      <a:pt x="828" y="202"/>
                    </a:cubicBezTo>
                    <a:cubicBezTo>
                      <a:pt x="836" y="119"/>
                      <a:pt x="773" y="46"/>
                      <a:pt x="690" y="39"/>
                    </a:cubicBezTo>
                    <a:lnTo>
                      <a:pt x="167" y="1"/>
                    </a:lnTo>
                    <a:cubicBezTo>
                      <a:pt x="164" y="1"/>
                      <a:pt x="162" y="1"/>
                      <a:pt x="160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2"/>
              <p:cNvSpPr/>
              <p:nvPr/>
            </p:nvSpPr>
            <p:spPr>
              <a:xfrm>
                <a:off x="4153418" y="1858200"/>
                <a:ext cx="12197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53" extrusionOk="0">
                    <a:moveTo>
                      <a:pt x="4726" y="0"/>
                    </a:moveTo>
                    <a:cubicBezTo>
                      <a:pt x="4720" y="0"/>
                      <a:pt x="4715" y="0"/>
                      <a:pt x="4709" y="1"/>
                    </a:cubicBezTo>
                    <a:cubicBezTo>
                      <a:pt x="3499" y="99"/>
                      <a:pt x="2274" y="149"/>
                      <a:pt x="1056" y="149"/>
                    </a:cubicBezTo>
                    <a:cubicBezTo>
                      <a:pt x="756" y="149"/>
                      <a:pt x="456" y="146"/>
                      <a:pt x="157" y="140"/>
                    </a:cubicBezTo>
                    <a:lnTo>
                      <a:pt x="154" y="140"/>
                    </a:lnTo>
                    <a:cubicBezTo>
                      <a:pt x="71" y="140"/>
                      <a:pt x="4" y="206"/>
                      <a:pt x="1" y="289"/>
                    </a:cubicBezTo>
                    <a:cubicBezTo>
                      <a:pt x="1" y="372"/>
                      <a:pt x="67" y="442"/>
                      <a:pt x="150" y="445"/>
                    </a:cubicBezTo>
                    <a:cubicBezTo>
                      <a:pt x="448" y="449"/>
                      <a:pt x="750" y="452"/>
                      <a:pt x="1052" y="452"/>
                    </a:cubicBezTo>
                    <a:cubicBezTo>
                      <a:pt x="2279" y="452"/>
                      <a:pt x="3513" y="404"/>
                      <a:pt x="4733" y="303"/>
                    </a:cubicBezTo>
                    <a:cubicBezTo>
                      <a:pt x="4817" y="296"/>
                      <a:pt x="4879" y="223"/>
                      <a:pt x="4871" y="140"/>
                    </a:cubicBezTo>
                    <a:cubicBezTo>
                      <a:pt x="4865" y="62"/>
                      <a:pt x="4802" y="0"/>
                      <a:pt x="472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2"/>
              <p:cNvSpPr/>
              <p:nvPr/>
            </p:nvSpPr>
            <p:spPr>
              <a:xfrm>
                <a:off x="4107418" y="1875525"/>
                <a:ext cx="255000" cy="109600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4384" extrusionOk="0">
                    <a:moveTo>
                      <a:pt x="5574" y="1"/>
                    </a:moveTo>
                    <a:cubicBezTo>
                      <a:pt x="5558" y="1"/>
                      <a:pt x="5542" y="3"/>
                      <a:pt x="5526" y="9"/>
                    </a:cubicBezTo>
                    <a:cubicBezTo>
                      <a:pt x="5447" y="36"/>
                      <a:pt x="5405" y="123"/>
                      <a:pt x="5433" y="203"/>
                    </a:cubicBezTo>
                    <a:cubicBezTo>
                      <a:pt x="5946" y="1690"/>
                      <a:pt x="7340" y="2574"/>
                      <a:pt x="8841" y="3420"/>
                    </a:cubicBezTo>
                    <a:lnTo>
                      <a:pt x="9537" y="3815"/>
                    </a:lnTo>
                    <a:cubicBezTo>
                      <a:pt x="7484" y="3990"/>
                      <a:pt x="5241" y="4079"/>
                      <a:pt x="2922" y="4079"/>
                    </a:cubicBezTo>
                    <a:cubicBezTo>
                      <a:pt x="2167" y="4079"/>
                      <a:pt x="1405" y="4069"/>
                      <a:pt x="638" y="4051"/>
                    </a:cubicBezTo>
                    <a:cubicBezTo>
                      <a:pt x="981" y="3843"/>
                      <a:pt x="1366" y="3660"/>
                      <a:pt x="1765" y="3465"/>
                    </a:cubicBezTo>
                    <a:cubicBezTo>
                      <a:pt x="2649" y="3042"/>
                      <a:pt x="3564" y="2602"/>
                      <a:pt x="4081" y="1842"/>
                    </a:cubicBezTo>
                    <a:cubicBezTo>
                      <a:pt x="4361" y="1426"/>
                      <a:pt x="4569" y="969"/>
                      <a:pt x="4694" y="484"/>
                    </a:cubicBezTo>
                    <a:cubicBezTo>
                      <a:pt x="4715" y="404"/>
                      <a:pt x="4666" y="321"/>
                      <a:pt x="4586" y="300"/>
                    </a:cubicBezTo>
                    <a:cubicBezTo>
                      <a:pt x="4573" y="297"/>
                      <a:pt x="4560" y="295"/>
                      <a:pt x="4547" y="295"/>
                    </a:cubicBezTo>
                    <a:cubicBezTo>
                      <a:pt x="4479" y="295"/>
                      <a:pt x="4417" y="340"/>
                      <a:pt x="4399" y="407"/>
                    </a:cubicBezTo>
                    <a:cubicBezTo>
                      <a:pt x="4285" y="861"/>
                      <a:pt x="4091" y="1284"/>
                      <a:pt x="3828" y="1673"/>
                    </a:cubicBezTo>
                    <a:cubicBezTo>
                      <a:pt x="3359" y="2362"/>
                      <a:pt x="2482" y="2786"/>
                      <a:pt x="1633" y="3191"/>
                    </a:cubicBezTo>
                    <a:cubicBezTo>
                      <a:pt x="1089" y="3455"/>
                      <a:pt x="524" y="3729"/>
                      <a:pt x="73" y="4071"/>
                    </a:cubicBezTo>
                    <a:cubicBezTo>
                      <a:pt x="21" y="4110"/>
                      <a:pt x="0" y="4175"/>
                      <a:pt x="18" y="4238"/>
                    </a:cubicBezTo>
                    <a:cubicBezTo>
                      <a:pt x="39" y="4297"/>
                      <a:pt x="94" y="4339"/>
                      <a:pt x="159" y="4342"/>
                    </a:cubicBezTo>
                    <a:cubicBezTo>
                      <a:pt x="1079" y="4370"/>
                      <a:pt x="1994" y="4383"/>
                      <a:pt x="2898" y="4383"/>
                    </a:cubicBezTo>
                    <a:cubicBezTo>
                      <a:pt x="5418" y="4383"/>
                      <a:pt x="7852" y="4276"/>
                      <a:pt x="10050" y="4071"/>
                    </a:cubicBezTo>
                    <a:cubicBezTo>
                      <a:pt x="10116" y="4065"/>
                      <a:pt x="10172" y="4017"/>
                      <a:pt x="10185" y="3954"/>
                    </a:cubicBezTo>
                    <a:cubicBezTo>
                      <a:pt x="10199" y="3888"/>
                      <a:pt x="10169" y="3822"/>
                      <a:pt x="10109" y="3788"/>
                    </a:cubicBezTo>
                    <a:lnTo>
                      <a:pt x="8990" y="3156"/>
                    </a:lnTo>
                    <a:cubicBezTo>
                      <a:pt x="7540" y="2338"/>
                      <a:pt x="6199" y="1489"/>
                      <a:pt x="5717" y="103"/>
                    </a:cubicBezTo>
                    <a:cubicBezTo>
                      <a:pt x="5695" y="42"/>
                      <a:pt x="5637" y="1"/>
                      <a:pt x="55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32"/>
              <p:cNvSpPr/>
              <p:nvPr/>
            </p:nvSpPr>
            <p:spPr>
              <a:xfrm>
                <a:off x="4235343" y="1786025"/>
                <a:ext cx="11100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4" extrusionOk="0">
                    <a:moveTo>
                      <a:pt x="159" y="0"/>
                    </a:moveTo>
                    <a:cubicBezTo>
                      <a:pt x="155" y="0"/>
                      <a:pt x="150" y="1"/>
                      <a:pt x="146" y="1"/>
                    </a:cubicBezTo>
                    <a:cubicBezTo>
                      <a:pt x="63" y="8"/>
                      <a:pt x="0" y="80"/>
                      <a:pt x="7" y="163"/>
                    </a:cubicBezTo>
                    <a:lnTo>
                      <a:pt x="135" y="1734"/>
                    </a:lnTo>
                    <a:cubicBezTo>
                      <a:pt x="143" y="1814"/>
                      <a:pt x="208" y="1873"/>
                      <a:pt x="288" y="1873"/>
                    </a:cubicBezTo>
                    <a:lnTo>
                      <a:pt x="298" y="1873"/>
                    </a:lnTo>
                    <a:cubicBezTo>
                      <a:pt x="381" y="1866"/>
                      <a:pt x="444" y="1793"/>
                      <a:pt x="437" y="1710"/>
                    </a:cubicBezTo>
                    <a:lnTo>
                      <a:pt x="309" y="139"/>
                    </a:lnTo>
                    <a:cubicBezTo>
                      <a:pt x="302" y="60"/>
                      <a:pt x="237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32"/>
              <p:cNvSpPr/>
              <p:nvPr/>
            </p:nvSpPr>
            <p:spPr>
              <a:xfrm>
                <a:off x="4211343" y="1791275"/>
                <a:ext cx="10300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760" extrusionOk="0">
                    <a:moveTo>
                      <a:pt x="163" y="0"/>
                    </a:moveTo>
                    <a:cubicBezTo>
                      <a:pt x="155" y="0"/>
                      <a:pt x="147" y="1"/>
                      <a:pt x="138" y="2"/>
                    </a:cubicBezTo>
                    <a:cubicBezTo>
                      <a:pt x="55" y="16"/>
                      <a:pt x="0" y="95"/>
                      <a:pt x="13" y="179"/>
                    </a:cubicBezTo>
                    <a:cubicBezTo>
                      <a:pt x="90" y="647"/>
                      <a:pt x="107" y="1122"/>
                      <a:pt x="69" y="1593"/>
                    </a:cubicBezTo>
                    <a:cubicBezTo>
                      <a:pt x="63" y="1680"/>
                      <a:pt x="125" y="1753"/>
                      <a:pt x="208" y="1760"/>
                    </a:cubicBezTo>
                    <a:lnTo>
                      <a:pt x="221" y="1760"/>
                    </a:lnTo>
                    <a:cubicBezTo>
                      <a:pt x="298" y="1760"/>
                      <a:pt x="364" y="1697"/>
                      <a:pt x="370" y="1621"/>
                    </a:cubicBezTo>
                    <a:cubicBezTo>
                      <a:pt x="412" y="1122"/>
                      <a:pt x="391" y="623"/>
                      <a:pt x="312" y="130"/>
                    </a:cubicBezTo>
                    <a:cubicBezTo>
                      <a:pt x="299" y="56"/>
                      <a:pt x="236" y="0"/>
                      <a:pt x="163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32"/>
              <p:cNvSpPr/>
              <p:nvPr/>
            </p:nvSpPr>
            <p:spPr>
              <a:xfrm>
                <a:off x="4192168" y="1255325"/>
                <a:ext cx="10775" cy="453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815" extrusionOk="0">
                    <a:moveTo>
                      <a:pt x="164" y="0"/>
                    </a:moveTo>
                    <a:cubicBezTo>
                      <a:pt x="158" y="0"/>
                      <a:pt x="152" y="1"/>
                      <a:pt x="146" y="1"/>
                    </a:cubicBezTo>
                    <a:cubicBezTo>
                      <a:pt x="63" y="8"/>
                      <a:pt x="1" y="81"/>
                      <a:pt x="8" y="165"/>
                    </a:cubicBezTo>
                    <a:lnTo>
                      <a:pt x="122" y="1676"/>
                    </a:lnTo>
                    <a:cubicBezTo>
                      <a:pt x="129" y="1755"/>
                      <a:pt x="195" y="1814"/>
                      <a:pt x="275" y="1814"/>
                    </a:cubicBezTo>
                    <a:lnTo>
                      <a:pt x="285" y="1814"/>
                    </a:lnTo>
                    <a:cubicBezTo>
                      <a:pt x="368" y="1808"/>
                      <a:pt x="430" y="1735"/>
                      <a:pt x="424" y="1651"/>
                    </a:cubicBezTo>
                    <a:lnTo>
                      <a:pt x="310" y="140"/>
                    </a:lnTo>
                    <a:cubicBezTo>
                      <a:pt x="303" y="63"/>
                      <a:pt x="242" y="0"/>
                      <a:pt x="164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32"/>
              <p:cNvSpPr/>
              <p:nvPr/>
            </p:nvSpPr>
            <p:spPr>
              <a:xfrm>
                <a:off x="4162093" y="1259250"/>
                <a:ext cx="10150" cy="4250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700" extrusionOk="0">
                    <a:moveTo>
                      <a:pt x="154" y="1"/>
                    </a:moveTo>
                    <a:cubicBezTo>
                      <a:pt x="152" y="1"/>
                      <a:pt x="149" y="1"/>
                      <a:pt x="146" y="1"/>
                    </a:cubicBezTo>
                    <a:cubicBezTo>
                      <a:pt x="63" y="8"/>
                      <a:pt x="1" y="80"/>
                      <a:pt x="4" y="163"/>
                    </a:cubicBezTo>
                    <a:lnTo>
                      <a:pt x="98" y="1557"/>
                    </a:lnTo>
                    <a:cubicBezTo>
                      <a:pt x="101" y="1637"/>
                      <a:pt x="170" y="1699"/>
                      <a:pt x="247" y="1699"/>
                    </a:cubicBezTo>
                    <a:lnTo>
                      <a:pt x="257" y="1699"/>
                    </a:lnTo>
                    <a:cubicBezTo>
                      <a:pt x="340" y="1692"/>
                      <a:pt x="406" y="1623"/>
                      <a:pt x="399" y="1540"/>
                    </a:cubicBezTo>
                    <a:lnTo>
                      <a:pt x="306" y="142"/>
                    </a:lnTo>
                    <a:cubicBezTo>
                      <a:pt x="302" y="62"/>
                      <a:pt x="234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8" name="Text Box 3">
            <a:extLst>
              <a:ext uri="{FF2B5EF4-FFF2-40B4-BE49-F238E27FC236}">
                <a16:creationId xmlns:a16="http://schemas.microsoft.com/office/drawing/2014/main" id="{AF3661D7-2181-42DC-B3F0-E66CD067F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95746"/>
            <a:ext cx="9372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Bài tập 2: Viết tên các nước mà em vừa kể ở bài tập 1.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A01B812-EA75-49B3-A66C-36787453A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9260" y="1826023"/>
            <a:ext cx="10398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5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altLang="en-US" sz="25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1454CDB-5BC4-4C96-91C1-82B45CCCC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5073" y="1819978"/>
            <a:ext cx="19939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Cam-</a:t>
            </a:r>
            <a:r>
              <a:rPr lang="en-US" altLang="en-US" sz="25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altLang="en-US" sz="25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-chia,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9988A2B-9127-4195-BC06-B61DB365E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3911" y="1813933"/>
            <a:ext cx="15684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5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Lan, 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EEC3543C-347D-4ADE-9998-2BC0B7AE7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1652" y="2225075"/>
            <a:ext cx="17668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Ma-</a:t>
            </a:r>
            <a:r>
              <a:rPr lang="en-US" altLang="en-US" sz="25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en-US" sz="25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-xi-a,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322B9DE-8823-424A-826F-7B27A5F50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6657" y="2221900"/>
            <a:ext cx="21891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In-</a:t>
            </a:r>
            <a:r>
              <a:rPr lang="en-US" altLang="en-US" sz="25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25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5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altLang="en-US" sz="25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-xi-a, 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A6D513EA-3CE8-4856-A38A-0844F1F3C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973" y="2633092"/>
            <a:ext cx="15890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Mi-an-ma,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972FE58-D294-4042-92B8-00244FEB0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6301" y="2626229"/>
            <a:ext cx="17748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5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Phi-</a:t>
            </a:r>
            <a:r>
              <a:rPr lang="en-US" altLang="en-US" sz="25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líp</a:t>
            </a:r>
            <a:r>
              <a:rPr lang="en-US" altLang="en-US" sz="25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-pin, </a:t>
            </a:r>
            <a:endParaRPr lang="en-US" altLang="en-US" sz="25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ACA7932A-486C-4AA3-AADF-3A223A7A4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0485" y="2599205"/>
            <a:ext cx="16668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Xin-ga-po, 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011C06A-7F10-48F5-A95C-FDED67D05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1304" y="2615303"/>
            <a:ext cx="14366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00" b="1" i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Bru-nây, 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73FF228F-9886-4BEB-970C-456108498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8004" y="1809954"/>
            <a:ext cx="1601721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5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0583DC5-087E-49D0-A3CA-0E62BC8EA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897" y="3074871"/>
            <a:ext cx="16208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5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5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AF34948-0CD9-473A-8E81-637933B6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025" y="3062731"/>
            <a:ext cx="17462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altLang="en-US" sz="25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5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EC8E7A3-6C6B-4BED-AF35-A8BF9953C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2410" y="3064175"/>
            <a:ext cx="16303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altLang="en-US" sz="25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5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04A8FB2-7476-4EE3-9470-D2A44E2F2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922" y="3072280"/>
            <a:ext cx="9683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5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Nga, </a:t>
            </a:r>
            <a:endParaRPr lang="en-US" altLang="en-US" sz="25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16CFF2C-110A-4C25-AE25-0C89B1DA4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0745" y="2194933"/>
            <a:ext cx="9064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5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Anh, </a:t>
            </a:r>
            <a:endParaRPr lang="en-US" altLang="en-US" sz="25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86AF84B-6574-4E49-9FEA-1C66D08AB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2980" y="3112826"/>
            <a:ext cx="9509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500" b="1" i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Pháp,</a:t>
            </a:r>
            <a:endParaRPr lang="en-US" altLang="en-US" sz="250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5DE7F75B-21AE-4B85-AF91-AA92AB874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311" y="3612481"/>
            <a:ext cx="13700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00" b="1" i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I-ta-li-a, 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FEAB099-10D2-413F-BFA7-924DBC933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3280" y="3585901"/>
            <a:ext cx="9032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Đức, 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087DB1A6-CC15-4324-BF7C-4B0C2AB71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9495" y="3192657"/>
            <a:ext cx="5635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500" b="1" i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Bỉ,</a:t>
            </a:r>
            <a:endParaRPr lang="en-US" altLang="en-US" sz="250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4CDCF99-0BA8-4510-8003-AD1FD8E7F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4829" y="3612481"/>
            <a:ext cx="13340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5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Thụy</a:t>
            </a:r>
            <a:r>
              <a:rPr lang="en-US" altLang="en-US" sz="25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5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5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4929321-FF25-4119-ACB7-7C34FFCBA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8550" y="2180581"/>
            <a:ext cx="177163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5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ti-mo</a:t>
            </a:r>
            <a:r>
              <a:rPr lang="en-US" altLang="en-US" sz="25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5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5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2">
            <a:extLst>
              <a:ext uri="{FF2B5EF4-FFF2-40B4-BE49-F238E27FC236}">
                <a16:creationId xmlns:a16="http://schemas.microsoft.com/office/drawing/2014/main" id="{8B73C751-F395-4A81-B531-EADB2187A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4010" y="171450"/>
            <a:ext cx="3257550" cy="6286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</a:rPr>
              <a:t>Nhật Bản</a:t>
            </a:r>
          </a:p>
        </p:txBody>
      </p:sp>
      <p:sp>
        <p:nvSpPr>
          <p:cNvPr id="43014" name="AutoShape 6">
            <a:extLst>
              <a:ext uri="{FF2B5EF4-FFF2-40B4-BE49-F238E27FC236}">
                <a16:creationId xmlns:a16="http://schemas.microsoft.com/office/drawing/2014/main" id="{8C8E1971-A666-491A-8899-F1B0C121C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885" y="1482665"/>
            <a:ext cx="5886450" cy="855093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endParaRPr lang="en-US" alt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9" name="Picture 7" descr="Download?mode=photo&amp;id=5442">
            <a:extLst>
              <a:ext uri="{FF2B5EF4-FFF2-40B4-BE49-F238E27FC236}">
                <a16:creationId xmlns:a16="http://schemas.microsoft.com/office/drawing/2014/main" id="{AEA30759-7C49-46D9-8162-54BC26F33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686050"/>
            <a:ext cx="35718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picture">
            <a:extLst>
              <a:ext uri="{FF2B5EF4-FFF2-40B4-BE49-F238E27FC236}">
                <a16:creationId xmlns:a16="http://schemas.microsoft.com/office/drawing/2014/main" id="{B7139ACE-9621-42DA-9103-F3392DB8F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743200"/>
            <a:ext cx="28575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430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">
            <a:extLst>
              <a:ext uri="{FF2B5EF4-FFF2-40B4-BE49-F238E27FC236}">
                <a16:creationId xmlns:a16="http://schemas.microsoft.com/office/drawing/2014/main" id="{48AC1B2B-160D-4FF9-B188-C6C5CB8FF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514350"/>
            <a:ext cx="3371850" cy="628650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</a:rPr>
              <a:t>Pháp</a:t>
            </a:r>
          </a:p>
        </p:txBody>
      </p:sp>
      <p:sp>
        <p:nvSpPr>
          <p:cNvPr id="45062" name="AutoShape 6">
            <a:extLst>
              <a:ext uri="{FF2B5EF4-FFF2-40B4-BE49-F238E27FC236}">
                <a16:creationId xmlns:a16="http://schemas.microsoft.com/office/drawing/2014/main" id="{FEB351F7-AC87-4235-9EBC-000D57FB0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1200150"/>
            <a:ext cx="5886450" cy="85725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Char char="-"/>
            </a:pPr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nước của tháp Ép-phen</a:t>
            </a:r>
          </a:p>
        </p:txBody>
      </p:sp>
      <p:pic>
        <p:nvPicPr>
          <p:cNvPr id="9223" name="Picture 7" descr="Eiffel1_pilot">
            <a:extLst>
              <a:ext uri="{FF2B5EF4-FFF2-40B4-BE49-F238E27FC236}">
                <a16:creationId xmlns:a16="http://schemas.microsoft.com/office/drawing/2014/main" id="{6A563891-2473-4798-8C10-F6BEA55EE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165628"/>
            <a:ext cx="2568515" cy="297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450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val 2">
            <a:extLst>
              <a:ext uri="{FF2B5EF4-FFF2-40B4-BE49-F238E27FC236}">
                <a16:creationId xmlns:a16="http://schemas.microsoft.com/office/drawing/2014/main" id="{303E65F3-E6F6-4E94-984E-4697C1B82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350" y="457200"/>
            <a:ext cx="3371850" cy="62865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2857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</a:rPr>
              <a:t>Hà Lan</a:t>
            </a:r>
          </a:p>
        </p:txBody>
      </p:sp>
      <p:sp>
        <p:nvSpPr>
          <p:cNvPr id="47110" name="AutoShape 6">
            <a:extLst>
              <a:ext uri="{FF2B5EF4-FFF2-40B4-BE49-F238E27FC236}">
                <a16:creationId xmlns:a16="http://schemas.microsoft.com/office/drawing/2014/main" id="{BFBF979F-DCEB-4F64-876F-E2FE20C9C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1200150"/>
            <a:ext cx="5886450" cy="971550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Xứ sở hoa tu-lip</a:t>
            </a:r>
          </a:p>
        </p:txBody>
      </p:sp>
      <p:pic>
        <p:nvPicPr>
          <p:cNvPr id="10247" name="Picture 7" descr="rhhjd1241430125">
            <a:extLst>
              <a:ext uri="{FF2B5EF4-FFF2-40B4-BE49-F238E27FC236}">
                <a16:creationId xmlns:a16="http://schemas.microsoft.com/office/drawing/2014/main" id="{D81842E7-2945-45A9-9754-000235422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2343150"/>
            <a:ext cx="32146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news220409207340Belgium1">
            <a:extLst>
              <a:ext uri="{FF2B5EF4-FFF2-40B4-BE49-F238E27FC236}">
                <a16:creationId xmlns:a16="http://schemas.microsoft.com/office/drawing/2014/main" id="{428C5A98-69D2-4B99-8B29-456E1F3E4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294" y="2343151"/>
            <a:ext cx="3571875" cy="227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  <p:bldP spid="471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val 2">
            <a:hlinkClick r:id="rId3" action="ppaction://hlinksldjump"/>
            <a:extLst>
              <a:ext uri="{FF2B5EF4-FFF2-40B4-BE49-F238E27FC236}">
                <a16:creationId xmlns:a16="http://schemas.microsoft.com/office/drawing/2014/main" id="{2EA7996E-C6FC-4469-8E46-C65399C17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050" y="457200"/>
            <a:ext cx="3371850" cy="628650"/>
          </a:xfrm>
          <a:prstGeom prst="roundRect">
            <a:avLst>
              <a:gd name="adj" fmla="val 50000"/>
            </a:avLst>
          </a:prstGeom>
          <a:solidFill>
            <a:schemeClr val="tx1">
              <a:lumMod val="10000"/>
              <a:lumOff val="90000"/>
            </a:schemeClr>
          </a:solidFill>
          <a:ln w="2857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Cập</a:t>
            </a:r>
          </a:p>
        </p:txBody>
      </p:sp>
      <p:sp>
        <p:nvSpPr>
          <p:cNvPr id="49158" name="AutoShape 6">
            <a:extLst>
              <a:ext uri="{FF2B5EF4-FFF2-40B4-BE49-F238E27FC236}">
                <a16:creationId xmlns:a16="http://schemas.microsoft.com/office/drawing/2014/main" id="{F4E1F666-E26F-46D2-BC1C-C5DF2D210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1485900"/>
            <a:ext cx="5886450" cy="1257300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Char char="-"/>
            </a:pPr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nước của Kim Tự Tháp</a:t>
            </a:r>
          </a:p>
        </p:txBody>
      </p:sp>
      <p:pic>
        <p:nvPicPr>
          <p:cNvPr id="11271" name="Picture 7" descr="bi-an-kim-tu-thap-0">
            <a:extLst>
              <a:ext uri="{FF2B5EF4-FFF2-40B4-BE49-F238E27FC236}">
                <a16:creationId xmlns:a16="http://schemas.microsoft.com/office/drawing/2014/main" id="{CCF619D5-439C-4BAB-AE29-5BE81E390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800351"/>
            <a:ext cx="2750344" cy="190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/>
      <p:bldP spid="49158" grpId="0" animBg="1"/>
    </p:bldLst>
  </p:timing>
</p:sld>
</file>

<file path=ppt/theme/theme1.xml><?xml version="1.0" encoding="utf-8"?>
<a:theme xmlns:a="http://schemas.openxmlformats.org/drawingml/2006/main" name="Private Tutoring Center by Slidesgo">
  <a:themeElements>
    <a:clrScheme name="Simple Light">
      <a:dk1>
        <a:srgbClr val="041F5A"/>
      </a:dk1>
      <a:lt1>
        <a:srgbClr val="B3F0DA"/>
      </a:lt1>
      <a:dk2>
        <a:srgbClr val="9CDFD7"/>
      </a:dk2>
      <a:lt2>
        <a:srgbClr val="F8E86A"/>
      </a:lt2>
      <a:accent1>
        <a:srgbClr val="FD7254"/>
      </a:accent1>
      <a:accent2>
        <a:srgbClr val="FF889E"/>
      </a:accent2>
      <a:accent3>
        <a:srgbClr val="F9496E"/>
      </a:accent3>
      <a:accent4>
        <a:srgbClr val="5C586F"/>
      </a:accent4>
      <a:accent5>
        <a:srgbClr val="B2B0BC"/>
      </a:accent5>
      <a:accent6>
        <a:srgbClr val="FFFFFF"/>
      </a:accent6>
      <a:hlink>
        <a:srgbClr val="041F5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5FDB1E-4410-4FBC-84DE-AD9B43B19035}"/>
</file>

<file path=customXml/itemProps2.xml><?xml version="1.0" encoding="utf-8"?>
<ds:datastoreItem xmlns:ds="http://schemas.openxmlformats.org/officeDocument/2006/customXml" ds:itemID="{7E0C91D1-7476-4299-B9CD-2E28A1456614}"/>
</file>

<file path=customXml/itemProps3.xml><?xml version="1.0" encoding="utf-8"?>
<ds:datastoreItem xmlns:ds="http://schemas.openxmlformats.org/officeDocument/2006/customXml" ds:itemID="{E8568E95-A6B5-4D04-A063-419548D503A1}"/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358</Words>
  <Application>Microsoft Office PowerPoint</Application>
  <PresentationFormat>On-screen Show (16:9)</PresentationFormat>
  <Paragraphs>65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.VnArial</vt:lpstr>
      <vt:lpstr>Anaheim</vt:lpstr>
      <vt:lpstr>Arial</vt:lpstr>
      <vt:lpstr>Balsamiq Sans</vt:lpstr>
      <vt:lpstr>Barlow</vt:lpstr>
      <vt:lpstr>HP001 5H</vt:lpstr>
      <vt:lpstr>Roboto Condensed Light</vt:lpstr>
      <vt:lpstr>Times New Roman</vt:lpstr>
      <vt:lpstr>Private Tutoring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Đặng Minh Hồng</cp:lastModifiedBy>
  <cp:revision>3</cp:revision>
  <dcterms:modified xsi:type="dcterms:W3CDTF">2022-04-09T15:56:48Z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