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87" r:id="rId5"/>
    <p:sldId id="284" r:id="rId6"/>
    <p:sldId id="256" r:id="rId7"/>
    <p:sldId id="289" r:id="rId8"/>
    <p:sldId id="290" r:id="rId9"/>
    <p:sldId id="291" r:id="rId10"/>
    <p:sldId id="293" r:id="rId11"/>
    <p:sldId id="294" r:id="rId12"/>
    <p:sldId id="295" r:id="rId13"/>
    <p:sldId id="296" r:id="rId14"/>
    <p:sldId id="262"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4B00"/>
    <a:srgbClr val="663300"/>
    <a:srgbClr val="E71C63"/>
    <a:srgbClr val="7BC72D"/>
    <a:srgbClr val="50B6E8"/>
    <a:srgbClr val="A5D223"/>
    <a:srgbClr val="80DAF9"/>
    <a:srgbClr val="F7A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AF539-24CC-460C-B802-402B5B659EFF}" v="2" dt="2022-04-01T06:44:18.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39" autoAdjust="0"/>
    <p:restoredTop sz="94660"/>
  </p:normalViewPr>
  <p:slideViewPr>
    <p:cSldViewPr snapToGrid="0" showGuides="1">
      <p:cViewPr varScale="1">
        <p:scale>
          <a:sx n="61" d="100"/>
          <a:sy n="61" d="100"/>
        </p:scale>
        <p:origin x="1110" y="6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inh Thị Loan" userId="S::loan.dt@misvn.edu.vn::5db29d90-9240-4208-81db-f44e75a91538" providerId="AD" clId="Web-{3B5AF539-24CC-460C-B802-402B5B659EFF}"/>
    <pc:docChg chg="modSld">
      <pc:chgData name="Đinh Thị Loan" userId="S::loan.dt@misvn.edu.vn::5db29d90-9240-4208-81db-f44e75a91538" providerId="AD" clId="Web-{3B5AF539-24CC-460C-B802-402B5B659EFF}" dt="2022-04-01T06:44:18.979" v="1"/>
      <pc:docMkLst>
        <pc:docMk/>
      </pc:docMkLst>
      <pc:sldChg chg="delSp modSp">
        <pc:chgData name="Đinh Thị Loan" userId="S::loan.dt@misvn.edu.vn::5db29d90-9240-4208-81db-f44e75a91538" providerId="AD" clId="Web-{3B5AF539-24CC-460C-B802-402B5B659EFF}" dt="2022-04-01T06:44:18.979" v="1"/>
        <pc:sldMkLst>
          <pc:docMk/>
          <pc:sldMk cId="3003060713" sldId="289"/>
        </pc:sldMkLst>
        <pc:picChg chg="del mod">
          <ac:chgData name="Đinh Thị Loan" userId="S::loan.dt@misvn.edu.vn::5db29d90-9240-4208-81db-f44e75a91538" providerId="AD" clId="Web-{3B5AF539-24CC-460C-B802-402B5B659EFF}" dt="2022-04-01T06:44:18.979" v="1"/>
          <ac:picMkLst>
            <pc:docMk/>
            <pc:sldMk cId="3003060713" sldId="289"/>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130E1-6E8D-4D67-A37F-8652380762A4}" type="datetimeFigureOut">
              <a:rPr lang="zh-CN" altLang="en-US" smtClean="0"/>
              <a:t>2022/4/21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AB389-C53E-4D42-8F9A-7ED952DD5AAF}" type="slidenum">
              <a:rPr lang="zh-CN" altLang="en-US" smtClean="0"/>
              <a:t>‹#›</a:t>
            </a:fld>
            <a:endParaRPr lang="zh-CN" altLang="en-US"/>
          </a:p>
        </p:txBody>
      </p:sp>
    </p:spTree>
    <p:extLst>
      <p:ext uri="{BB962C8B-B14F-4D97-AF65-F5344CB8AC3E}">
        <p14:creationId xmlns:p14="http://schemas.microsoft.com/office/powerpoint/2010/main" val="74611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1</a:t>
            </a:fld>
            <a:endParaRPr lang="zh-CN" altLang="en-US"/>
          </a:p>
        </p:txBody>
      </p:sp>
    </p:spTree>
    <p:extLst>
      <p:ext uri="{BB962C8B-B14F-4D97-AF65-F5344CB8AC3E}">
        <p14:creationId xmlns:p14="http://schemas.microsoft.com/office/powerpoint/2010/main" val="215925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2</a:t>
            </a:fld>
            <a:endParaRPr lang="zh-CN" altLang="en-US"/>
          </a:p>
        </p:txBody>
      </p:sp>
    </p:spTree>
    <p:extLst>
      <p:ext uri="{BB962C8B-B14F-4D97-AF65-F5344CB8AC3E}">
        <p14:creationId xmlns:p14="http://schemas.microsoft.com/office/powerpoint/2010/main" val="243083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3</a:t>
            </a:fld>
            <a:endParaRPr lang="zh-CN" altLang="en-US"/>
          </a:p>
        </p:txBody>
      </p:sp>
    </p:spTree>
    <p:extLst>
      <p:ext uri="{BB962C8B-B14F-4D97-AF65-F5344CB8AC3E}">
        <p14:creationId xmlns:p14="http://schemas.microsoft.com/office/powerpoint/2010/main" val="289343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10</a:t>
            </a:fld>
            <a:endParaRPr lang="zh-CN" altLang="en-US"/>
          </a:p>
        </p:txBody>
      </p:sp>
    </p:spTree>
    <p:extLst>
      <p:ext uri="{BB962C8B-B14F-4D97-AF65-F5344CB8AC3E}">
        <p14:creationId xmlns:p14="http://schemas.microsoft.com/office/powerpoint/2010/main" val="332637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11</a:t>
            </a:fld>
            <a:endParaRPr lang="zh-CN" altLang="en-US"/>
          </a:p>
        </p:txBody>
      </p:sp>
    </p:spTree>
    <p:extLst>
      <p:ext uri="{BB962C8B-B14F-4D97-AF65-F5344CB8AC3E}">
        <p14:creationId xmlns:p14="http://schemas.microsoft.com/office/powerpoint/2010/main" val="346107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7999"/>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6035" r="9725" b="15724"/>
          <a:stretch/>
        </p:blipFill>
        <p:spPr>
          <a:xfrm>
            <a:off x="0" y="171450"/>
            <a:ext cx="12192000" cy="6686550"/>
          </a:xfrm>
          <a:prstGeom prst="rect">
            <a:avLst/>
          </a:prstGeom>
        </p:spPr>
      </p:pic>
    </p:spTree>
    <p:extLst>
      <p:ext uri="{BB962C8B-B14F-4D97-AF65-F5344CB8AC3E}">
        <p14:creationId xmlns:p14="http://schemas.microsoft.com/office/powerpoint/2010/main" val="402041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05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2EFF8-1568-4CE2-A862-F9745F125D96}" type="slidenum">
              <a:rPr lang="en-US" altLang="en-US"/>
              <a:pPr>
                <a:defRPr/>
              </a:pPr>
              <a:t>‹#›</a:t>
            </a:fld>
            <a:endParaRPr lang="en-US" altLang="en-US"/>
          </a:p>
        </p:txBody>
      </p:sp>
    </p:spTree>
    <p:extLst>
      <p:ext uri="{BB962C8B-B14F-4D97-AF65-F5344CB8AC3E}">
        <p14:creationId xmlns:p14="http://schemas.microsoft.com/office/powerpoint/2010/main" val="65317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5"/>
          <a:stretch>
            <a:fillRect/>
          </a:stretch>
        </p:blipFill>
        <p:spPr>
          <a:xfrm rot="5400000">
            <a:off x="2667000" y="-2666999"/>
            <a:ext cx="6857998" cy="12192000"/>
          </a:xfrm>
          <a:prstGeom prst="rect">
            <a:avLst/>
          </a:prstGeom>
        </p:spPr>
      </p:pic>
      <p:pic>
        <p:nvPicPr>
          <p:cNvPr id="3" name="图片 2"/>
          <p:cNvPicPr>
            <a:picLocks noChangeAspect="1"/>
          </p:cNvPicPr>
          <p:nvPr userDrawn="1"/>
        </p:nvPicPr>
        <p:blipFill rotWithShape="1">
          <a:blip r:embed="rId6"/>
          <a:srcRect l="15920" r="25588" b="38940"/>
          <a:stretch/>
        </p:blipFill>
        <p:spPr>
          <a:xfrm>
            <a:off x="-14514" y="2693759"/>
            <a:ext cx="12206514" cy="4164241"/>
          </a:xfrm>
          <a:prstGeom prst="rect">
            <a:avLst/>
          </a:prstGeom>
        </p:spPr>
      </p:pic>
      <p:pic>
        <p:nvPicPr>
          <p:cNvPr id="4" name="图片 3"/>
          <p:cNvPicPr>
            <a:picLocks noChangeAspect="1"/>
          </p:cNvPicPr>
          <p:nvPr userDrawn="1"/>
        </p:nvPicPr>
        <p:blipFill>
          <a:blip r:embed="rId7"/>
          <a:stretch>
            <a:fillRect/>
          </a:stretch>
        </p:blipFill>
        <p:spPr>
          <a:xfrm rot="5400000">
            <a:off x="1219157" y="-516887"/>
            <a:ext cx="813793" cy="2553607"/>
          </a:xfrm>
          <a:prstGeom prst="rect">
            <a:avLst/>
          </a:prstGeom>
        </p:spPr>
      </p:pic>
      <p:pic>
        <p:nvPicPr>
          <p:cNvPr id="5" name="图片 4"/>
          <p:cNvPicPr>
            <a:picLocks noChangeAspect="1"/>
          </p:cNvPicPr>
          <p:nvPr userDrawn="1"/>
        </p:nvPicPr>
        <p:blipFill>
          <a:blip r:embed="rId8"/>
          <a:stretch>
            <a:fillRect/>
          </a:stretch>
        </p:blipFill>
        <p:spPr>
          <a:xfrm>
            <a:off x="10145615" y="353020"/>
            <a:ext cx="1478590" cy="1261607"/>
          </a:xfrm>
          <a:prstGeom prst="rect">
            <a:avLst/>
          </a:prstGeom>
        </p:spPr>
      </p:pic>
      <p:pic>
        <p:nvPicPr>
          <p:cNvPr id="6" name="图片 5"/>
          <p:cNvPicPr>
            <a:picLocks noChangeAspect="1"/>
          </p:cNvPicPr>
          <p:nvPr userDrawn="1"/>
        </p:nvPicPr>
        <p:blipFill>
          <a:blip r:embed="rId9"/>
          <a:stretch>
            <a:fillRect/>
          </a:stretch>
        </p:blipFill>
        <p:spPr>
          <a:xfrm>
            <a:off x="9243448" y="957263"/>
            <a:ext cx="596607" cy="311150"/>
          </a:xfrm>
          <a:prstGeom prst="rect">
            <a:avLst/>
          </a:prstGeom>
        </p:spPr>
      </p:pic>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786943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亲亲宝贝.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7713" y="-609600"/>
            <a:ext cx="609600" cy="609600"/>
          </a:xfrm>
          <a:prstGeom prst="rect">
            <a:avLst/>
          </a:prstGeom>
        </p:spPr>
      </p:pic>
      <p:sp>
        <p:nvSpPr>
          <p:cNvPr id="2" name="TextBox 1"/>
          <p:cNvSpPr txBox="1"/>
          <p:nvPr/>
        </p:nvSpPr>
        <p:spPr>
          <a:xfrm>
            <a:off x="490159" y="1501599"/>
            <a:ext cx="10597773" cy="2616101"/>
          </a:xfrm>
          <a:prstGeom prst="rect">
            <a:avLst/>
          </a:prstGeom>
          <a:noFill/>
        </p:spPr>
        <p:txBody>
          <a:bodyPr wrap="none" rtlCol="0">
            <a:spAutoFit/>
          </a:bodyPr>
          <a:lstStyle/>
          <a:p>
            <a:pPr algn="ctr"/>
            <a:r>
              <a:rPr lang="en-GB" sz="6000" dirty="0">
                <a:ln w="28575">
                  <a:solidFill>
                    <a:srgbClr val="964B00"/>
                  </a:solidFill>
                </a:ln>
                <a:solidFill>
                  <a:srgbClr val="FFC000"/>
                </a:solidFill>
                <a:latin typeface="iCiel Pequena" pitchFamily="50" charset="0"/>
              </a:rPr>
              <a:t>ĐẠO ĐỨC</a:t>
            </a:r>
          </a:p>
          <a:p>
            <a:pPr algn="ctr"/>
            <a:r>
              <a:rPr lang="en-GB" sz="6000" dirty="0">
                <a:ln w="28575">
                  <a:solidFill>
                    <a:srgbClr val="964B00"/>
                  </a:solidFill>
                </a:ln>
                <a:solidFill>
                  <a:srgbClr val="FFC000"/>
                </a:solidFill>
                <a:latin typeface="iCiel Pequena" pitchFamily="50" charset="0"/>
              </a:rPr>
              <a:t>CHĂM SÓC CÂY TRỒNG, VẬT NUÔI</a:t>
            </a:r>
          </a:p>
          <a:p>
            <a:pPr algn="ctr"/>
            <a:r>
              <a:rPr lang="en-GB" sz="4000" dirty="0">
                <a:ln w="28575">
                  <a:solidFill>
                    <a:srgbClr val="964B00"/>
                  </a:solidFill>
                </a:ln>
                <a:solidFill>
                  <a:srgbClr val="FFC000"/>
                </a:solidFill>
                <a:latin typeface="iCiel Pequena" pitchFamily="50" charset="0"/>
              </a:rPr>
              <a:t>(TIẾT 1)</a:t>
            </a:r>
          </a:p>
        </p:txBody>
      </p:sp>
    </p:spTree>
    <p:extLst>
      <p:ext uri="{BB962C8B-B14F-4D97-AF65-F5344CB8AC3E}">
        <p14:creationId xmlns:p14="http://schemas.microsoft.com/office/powerpoint/2010/main" val="41992861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22293" y="1643865"/>
            <a:ext cx="4803914" cy="1776396"/>
          </a:xfrm>
          <a:prstGeom prst="rect">
            <a:avLst/>
          </a:prstGeom>
        </p:spPr>
        <p:txBody>
          <a:bodyPr wrap="square">
            <a:prstTxWarp prst="textArchUp">
              <a:avLst/>
            </a:prstTxWarp>
            <a:spAutoFit/>
            <a:scene3d>
              <a:camera prst="orthographicFront"/>
              <a:lightRig rig="threePt" dir="t"/>
            </a:scene3d>
            <a:sp3d contourW="12700"/>
          </a:bodyPr>
          <a:lstStyle/>
          <a:p>
            <a:pPr algn="ctr"/>
            <a:r>
              <a:rPr lang="en-US" altLang="zh-CN" sz="6000" dirty="0">
                <a:ln w="15875">
                  <a:solidFill>
                    <a:schemeClr val="bg1"/>
                  </a:solidFill>
                </a:ln>
                <a:solidFill>
                  <a:srgbClr val="E71C63"/>
                </a:solidFill>
                <a:latin typeface="汉仪夏日体W" panose="00020600040101010101" pitchFamily="18" charset="-122"/>
                <a:ea typeface="汉仪夏日体W" panose="00020600040101010101" pitchFamily="18" charset="-122"/>
              </a:rPr>
              <a:t>KẾT LUẬN</a:t>
            </a:r>
            <a:endParaRPr lang="zh-CN" altLang="en-US" sz="6000" dirty="0">
              <a:ln w="15875">
                <a:solidFill>
                  <a:schemeClr val="bg1"/>
                </a:solidFill>
              </a:ln>
              <a:solidFill>
                <a:srgbClr val="7BC72D"/>
              </a:solidFill>
              <a:latin typeface="汉仪夏日体W" panose="00020600040101010101" pitchFamily="18" charset="-122"/>
              <a:ea typeface="汉仪夏日体W" panose="00020600040101010101" pitchFamily="18" charset="-122"/>
            </a:endParaRPr>
          </a:p>
        </p:txBody>
      </p:sp>
      <p:sp>
        <p:nvSpPr>
          <p:cNvPr id="2" name="Rectangle 1"/>
          <p:cNvSpPr/>
          <p:nvPr/>
        </p:nvSpPr>
        <p:spPr>
          <a:xfrm>
            <a:off x="1122293" y="3008313"/>
            <a:ext cx="8370818" cy="2800767"/>
          </a:xfrm>
          <a:prstGeom prst="rect">
            <a:avLst/>
          </a:prstGeom>
          <a:solidFill>
            <a:schemeClr val="bg1"/>
          </a:solidFill>
        </p:spPr>
        <p:txBody>
          <a:bodyPr wrap="square">
            <a:spAutoFit/>
          </a:bodyPr>
          <a:lstStyle/>
          <a:p>
            <a:pPr algn="ctr">
              <a:defRPr/>
            </a:pPr>
            <a:r>
              <a:rPr lang="en-US" sz="4400" b="1" dirty="0" err="1">
                <a:solidFill>
                  <a:srgbClr val="FF0000"/>
                </a:solidFill>
                <a:latin typeface="iCiel Baliho Script" pitchFamily="2" charset="0"/>
                <a:cs typeface="Times New Roman" panose="02020603050405020304" pitchFamily="18" charset="0"/>
              </a:rPr>
              <a:t>Cây</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trồng</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vật</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nuôi</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mang</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lại</a:t>
            </a:r>
            <a:endParaRPr lang="en-US" sz="4400" b="1" dirty="0">
              <a:solidFill>
                <a:srgbClr val="FF0000"/>
              </a:solidFill>
              <a:latin typeface="iCiel Baliho Script" pitchFamily="2" charset="0"/>
              <a:cs typeface="Times New Roman" panose="02020603050405020304" pitchFamily="18" charset="0"/>
            </a:endParaRPr>
          </a:p>
          <a:p>
            <a:pPr algn="ctr">
              <a:defRPr/>
            </a:pP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0000FF"/>
                </a:solidFill>
                <a:latin typeface="iCiel Baliho Script" pitchFamily="2" charset="0"/>
                <a:cs typeface="Times New Roman" panose="02020603050405020304" pitchFamily="18" charset="0"/>
              </a:rPr>
              <a:t>lợi</a:t>
            </a:r>
            <a:r>
              <a:rPr lang="en-US" sz="4400" b="1" dirty="0">
                <a:solidFill>
                  <a:srgbClr val="0000FF"/>
                </a:solidFill>
                <a:latin typeface="iCiel Baliho Script" pitchFamily="2" charset="0"/>
                <a:cs typeface="Times New Roman" panose="02020603050405020304" pitchFamily="18" charset="0"/>
              </a:rPr>
              <a:t> </a:t>
            </a:r>
            <a:r>
              <a:rPr lang="en-US" sz="4400" b="1" dirty="0" err="1">
                <a:solidFill>
                  <a:srgbClr val="0000FF"/>
                </a:solidFill>
                <a:latin typeface="iCiel Baliho Script" pitchFamily="2" charset="0"/>
                <a:cs typeface="Times New Roman" panose="02020603050405020304" pitchFamily="18" charset="0"/>
              </a:rPr>
              <a:t>ích</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và</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0000FF"/>
                </a:solidFill>
                <a:latin typeface="iCiel Baliho Script" pitchFamily="2" charset="0"/>
                <a:cs typeface="Times New Roman" panose="02020603050405020304" pitchFamily="18" charset="0"/>
              </a:rPr>
              <a:t>niềm</a:t>
            </a:r>
            <a:r>
              <a:rPr lang="en-US" sz="4400" b="1" dirty="0">
                <a:solidFill>
                  <a:srgbClr val="0000FF"/>
                </a:solidFill>
                <a:latin typeface="iCiel Baliho Script" pitchFamily="2" charset="0"/>
                <a:cs typeface="Times New Roman" panose="02020603050405020304" pitchFamily="18" charset="0"/>
              </a:rPr>
              <a:t> </a:t>
            </a:r>
            <a:r>
              <a:rPr lang="en-US" sz="4400" b="1" dirty="0" err="1">
                <a:solidFill>
                  <a:srgbClr val="0000FF"/>
                </a:solidFill>
                <a:latin typeface="iCiel Baliho Script" pitchFamily="2" charset="0"/>
                <a:cs typeface="Times New Roman" panose="02020603050405020304" pitchFamily="18" charset="0"/>
              </a:rPr>
              <a:t>vui</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cho</a:t>
            </a:r>
            <a:r>
              <a:rPr lang="en-US" sz="4400" b="1" dirty="0">
                <a:solidFill>
                  <a:srgbClr val="FF0000"/>
                </a:solidFill>
                <a:latin typeface="iCiel Baliho Script" pitchFamily="2" charset="0"/>
                <a:cs typeface="Times New Roman" panose="02020603050405020304" pitchFamily="18" charset="0"/>
              </a:rPr>
              <a:t> con </a:t>
            </a:r>
            <a:r>
              <a:rPr lang="en-US" sz="4400" b="1" dirty="0" err="1">
                <a:solidFill>
                  <a:srgbClr val="FF0000"/>
                </a:solidFill>
                <a:latin typeface="iCiel Baliho Script" pitchFamily="2" charset="0"/>
                <a:cs typeface="Times New Roman" panose="02020603050405020304" pitchFamily="18" charset="0"/>
              </a:rPr>
              <a:t>người</a:t>
            </a:r>
            <a:r>
              <a:rPr lang="en-US" sz="4400" b="1" dirty="0">
                <a:solidFill>
                  <a:srgbClr val="FF0000"/>
                </a:solidFill>
                <a:latin typeface="iCiel Baliho Script" pitchFamily="2" charset="0"/>
                <a:cs typeface="Times New Roman" panose="02020603050405020304" pitchFamily="18" charset="0"/>
              </a:rPr>
              <a:t>. </a:t>
            </a:r>
          </a:p>
          <a:p>
            <a:pPr algn="ctr">
              <a:defRPr/>
            </a:pPr>
            <a:r>
              <a:rPr lang="vi-VN"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Mọi</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người</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cần</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tham</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gia</a:t>
            </a:r>
            <a:r>
              <a:rPr lang="en-US" sz="4400" b="1" dirty="0">
                <a:solidFill>
                  <a:srgbClr val="FF0000"/>
                </a:solidFill>
                <a:latin typeface="iCiel Baliho Script" pitchFamily="2" charset="0"/>
                <a:cs typeface="Times New Roman" panose="02020603050405020304" pitchFamily="18" charset="0"/>
              </a:rPr>
              <a:t> </a:t>
            </a:r>
          </a:p>
          <a:p>
            <a:pPr algn="ctr">
              <a:defRPr/>
            </a:pPr>
            <a:r>
              <a:rPr lang="en-US" sz="4400" b="1" dirty="0" err="1">
                <a:solidFill>
                  <a:srgbClr val="0000FF"/>
                </a:solidFill>
                <a:latin typeface="iCiel Baliho Script" pitchFamily="2" charset="0"/>
                <a:cs typeface="Times New Roman" panose="02020603050405020304" pitchFamily="18" charset="0"/>
              </a:rPr>
              <a:t>chăm</a:t>
            </a:r>
            <a:r>
              <a:rPr lang="en-US" sz="4400" b="1" dirty="0">
                <a:solidFill>
                  <a:srgbClr val="0000FF"/>
                </a:solidFill>
                <a:latin typeface="iCiel Baliho Script" pitchFamily="2" charset="0"/>
                <a:cs typeface="Times New Roman" panose="02020603050405020304" pitchFamily="18" charset="0"/>
              </a:rPr>
              <a:t> </a:t>
            </a:r>
            <a:r>
              <a:rPr lang="en-US" sz="4400" b="1" dirty="0" err="1">
                <a:solidFill>
                  <a:srgbClr val="0000FF"/>
                </a:solidFill>
                <a:latin typeface="iCiel Baliho Script" pitchFamily="2" charset="0"/>
                <a:cs typeface="Times New Roman" panose="02020603050405020304" pitchFamily="18" charset="0"/>
              </a:rPr>
              <a:t>sóc</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0000FF"/>
                </a:solidFill>
                <a:latin typeface="iCiel Baliho Script" pitchFamily="2" charset="0"/>
                <a:cs typeface="Times New Roman" panose="02020603050405020304" pitchFamily="18" charset="0"/>
              </a:rPr>
              <a:t>bảo</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0000FF"/>
                </a:solidFill>
                <a:latin typeface="iCiel Baliho Script" pitchFamily="2" charset="0"/>
                <a:cs typeface="Times New Roman" panose="02020603050405020304" pitchFamily="18" charset="0"/>
              </a:rPr>
              <a:t>vệ</a:t>
            </a:r>
            <a:r>
              <a:rPr lang="en-US" sz="4400" b="1" dirty="0">
                <a:solidFill>
                  <a:srgbClr val="0000FF"/>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cây</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trồng</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vật</a:t>
            </a:r>
            <a:r>
              <a:rPr lang="en-US" sz="4400" b="1" dirty="0">
                <a:solidFill>
                  <a:srgbClr val="FF0000"/>
                </a:solidFill>
                <a:latin typeface="iCiel Baliho Script" pitchFamily="2" charset="0"/>
                <a:cs typeface="Times New Roman" panose="02020603050405020304" pitchFamily="18" charset="0"/>
              </a:rPr>
              <a:t> </a:t>
            </a:r>
            <a:r>
              <a:rPr lang="en-US" sz="4400" b="1" dirty="0" err="1">
                <a:solidFill>
                  <a:srgbClr val="FF0000"/>
                </a:solidFill>
                <a:latin typeface="iCiel Baliho Script" pitchFamily="2" charset="0"/>
                <a:cs typeface="Times New Roman" panose="02020603050405020304" pitchFamily="18" charset="0"/>
              </a:rPr>
              <a:t>nuôi</a:t>
            </a:r>
            <a:r>
              <a:rPr lang="en-US" sz="4400" b="1" dirty="0">
                <a:solidFill>
                  <a:srgbClr val="FF0000"/>
                </a:solidFill>
                <a:latin typeface="iCiel Baliho Script" pitchFamily="2" charset="0"/>
                <a:cs typeface="Times New Roman" panose="02020603050405020304" pitchFamily="18" charset="0"/>
              </a:rPr>
              <a:t>.</a:t>
            </a:r>
          </a:p>
        </p:txBody>
      </p:sp>
    </p:spTree>
    <p:extLst>
      <p:ext uri="{BB962C8B-B14F-4D97-AF65-F5344CB8AC3E}">
        <p14:creationId xmlns:p14="http://schemas.microsoft.com/office/powerpoint/2010/main" val="3394419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465443" y="2901165"/>
            <a:ext cx="4803914" cy="1776396"/>
          </a:xfrm>
          <a:prstGeom prst="rect">
            <a:avLst/>
          </a:prstGeom>
        </p:spPr>
        <p:txBody>
          <a:bodyPr wrap="square">
            <a:prstTxWarp prst="textArchUp">
              <a:avLst/>
            </a:prstTxWarp>
            <a:spAutoFit/>
            <a:scene3d>
              <a:camera prst="orthographicFront"/>
              <a:lightRig rig="threePt" dir="t"/>
            </a:scene3d>
            <a:sp3d contourW="12700"/>
          </a:bodyPr>
          <a:lstStyle/>
          <a:p>
            <a:pPr algn="ctr"/>
            <a:r>
              <a:rPr lang="en-US" altLang="zh-CN" sz="34400" b="1" dirty="0">
                <a:ln w="15875">
                  <a:solidFill>
                    <a:schemeClr val="bg1"/>
                  </a:solidFill>
                </a:ln>
                <a:solidFill>
                  <a:srgbClr val="E71C63"/>
                </a:solidFill>
                <a:effectLst>
                  <a:outerShdw blurRad="279400" sx="102000" sy="102000" algn="ctr" rotWithShape="0">
                    <a:prstClr val="black">
                      <a:alpha val="40000"/>
                    </a:prstClr>
                  </a:outerShdw>
                </a:effectLst>
                <a:latin typeface="汉仪夏日体W" panose="00020600040101010101" pitchFamily="18" charset="-122"/>
                <a:ea typeface="汉仪夏日体W" panose="00020600040101010101" pitchFamily="18" charset="-122"/>
              </a:rPr>
              <a:t>Thank you</a:t>
            </a:r>
            <a:endParaRPr lang="zh-CN" altLang="en-US" sz="34400" b="1" dirty="0">
              <a:ln w="15875">
                <a:solidFill>
                  <a:schemeClr val="bg1"/>
                </a:solidFill>
              </a:ln>
              <a:solidFill>
                <a:srgbClr val="7BC72D"/>
              </a:solidFill>
              <a:effectLst>
                <a:outerShdw blurRad="279400" sx="102000" sy="102000" algn="ctr" rotWithShape="0">
                  <a:prstClr val="black">
                    <a:alpha val="40000"/>
                  </a:prstClr>
                </a:outerShdw>
              </a:effectLst>
              <a:latin typeface="汉仪夏日体W" panose="00020600040101010101" pitchFamily="18" charset="-122"/>
              <a:ea typeface="汉仪夏日体W" panose="00020600040101010101" pitchFamily="18" charset="-122"/>
            </a:endParaRPr>
          </a:p>
        </p:txBody>
      </p:sp>
    </p:spTree>
    <p:extLst>
      <p:ext uri="{BB962C8B-B14F-4D97-AF65-F5344CB8AC3E}">
        <p14:creationId xmlns:p14="http://schemas.microsoft.com/office/powerpoint/2010/main" val="3282712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5746" y="1304790"/>
            <a:ext cx="9296399" cy="1569660"/>
          </a:xfrm>
          <a:prstGeom prst="rect">
            <a:avLst/>
          </a:prstGeom>
          <a:solidFill>
            <a:schemeClr val="bg1"/>
          </a:solidFill>
          <a:ln>
            <a:solidFill>
              <a:srgbClr val="92D050"/>
            </a:solidFill>
          </a:ln>
        </p:spPr>
        <p:txBody>
          <a:bodyPr wrap="square">
            <a:spAutoFit/>
          </a:bodyPr>
          <a:lstStyle/>
          <a:p>
            <a:pPr algn="ctr"/>
            <a:r>
              <a:rPr lang="en-US" altLang="en-US" sz="2400" dirty="0">
                <a:solidFill>
                  <a:srgbClr val="000066"/>
                </a:solidFill>
                <a:latin typeface="iCiel Pequena" pitchFamily="50" charset="0"/>
              </a:rPr>
              <a:t> </a:t>
            </a:r>
            <a:r>
              <a:rPr lang="en-US" altLang="en-US" sz="3200" dirty="0" err="1">
                <a:solidFill>
                  <a:srgbClr val="000066"/>
                </a:solidFill>
                <a:latin typeface="iCiel Pequena" pitchFamily="50" charset="0"/>
              </a:rPr>
              <a:t>Cây</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trồng</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vật</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nuôi</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cung</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cấp</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cho</a:t>
            </a:r>
            <a:r>
              <a:rPr lang="en-US" altLang="en-US" sz="3200" dirty="0">
                <a:solidFill>
                  <a:srgbClr val="000066"/>
                </a:solidFill>
                <a:latin typeface="iCiel Pequena" pitchFamily="50" charset="0"/>
              </a:rPr>
              <a:t> con </a:t>
            </a:r>
            <a:r>
              <a:rPr lang="en-US" altLang="en-US" sz="3200" dirty="0" err="1">
                <a:solidFill>
                  <a:srgbClr val="000066"/>
                </a:solidFill>
                <a:latin typeface="iCiel Pequena" pitchFamily="50" charset="0"/>
              </a:rPr>
              <a:t>người</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thức</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ăn,lương</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thực</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thực</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phẩm</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cần</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thiết</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cho</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sức</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khỏe</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Cây</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trồng</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làm</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cảnh</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che</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bóng</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mát</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làm</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thuốc</a:t>
            </a:r>
            <a:r>
              <a:rPr lang="en-US" altLang="en-US" sz="3200" dirty="0">
                <a:solidFill>
                  <a:srgbClr val="000066"/>
                </a:solidFill>
                <a:latin typeface="iCiel Pequena" pitchFamily="50" charset="0"/>
              </a:rPr>
              <a:t>…</a:t>
            </a:r>
            <a:endParaRPr lang="en-US" sz="3200" dirty="0">
              <a:latin typeface="iCiel Pequena" pitchFamily="50" charset="0"/>
            </a:endParaRPr>
          </a:p>
        </p:txBody>
      </p:sp>
      <p:sp>
        <p:nvSpPr>
          <p:cNvPr id="5" name="Rectangle 4"/>
          <p:cNvSpPr/>
          <p:nvPr/>
        </p:nvSpPr>
        <p:spPr>
          <a:xfrm>
            <a:off x="1343892" y="3770853"/>
            <a:ext cx="9933709" cy="1077218"/>
          </a:xfrm>
          <a:prstGeom prst="rect">
            <a:avLst/>
          </a:prstGeom>
          <a:solidFill>
            <a:schemeClr val="bg1"/>
          </a:solidFill>
          <a:ln>
            <a:solidFill>
              <a:srgbClr val="FFFF00"/>
            </a:solidFill>
          </a:ln>
        </p:spPr>
        <p:txBody>
          <a:bodyPr wrap="square">
            <a:spAutoFit/>
          </a:bodyPr>
          <a:lstStyle/>
          <a:p>
            <a:pPr algn="ctr"/>
            <a:r>
              <a:rPr lang="en-US" altLang="en-US" sz="2400" dirty="0">
                <a:solidFill>
                  <a:srgbClr val="000066"/>
                </a:solidFill>
                <a:latin typeface="iCiel Pequena" pitchFamily="50" charset="0"/>
              </a:rPr>
              <a:t> </a:t>
            </a:r>
            <a:r>
              <a:rPr lang="en-US" altLang="en-US" sz="3200" dirty="0" err="1">
                <a:solidFill>
                  <a:srgbClr val="000066"/>
                </a:solidFill>
                <a:latin typeface="iCiel Pequena" pitchFamily="50" charset="0"/>
              </a:rPr>
              <a:t>Để</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cây</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trồng</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vật</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nuôi</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mau</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lớn</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khỏe</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mạnh</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chúng</a:t>
            </a:r>
            <a:r>
              <a:rPr lang="en-US" altLang="en-US" sz="3200" dirty="0">
                <a:solidFill>
                  <a:srgbClr val="000066"/>
                </a:solidFill>
                <a:latin typeface="iCiel Pequena" pitchFamily="50" charset="0"/>
              </a:rPr>
              <a:t> ta </a:t>
            </a:r>
            <a:r>
              <a:rPr lang="en-US" altLang="en-US" sz="3200" dirty="0" err="1">
                <a:solidFill>
                  <a:srgbClr val="000066"/>
                </a:solidFill>
                <a:latin typeface="iCiel Pequena" pitchFamily="50" charset="0"/>
              </a:rPr>
              <a:t>cần</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chăm</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sóc</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chu</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đáo</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cây</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trồng</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vật</a:t>
            </a:r>
            <a:r>
              <a:rPr lang="en-US" altLang="en-US" sz="3200" dirty="0">
                <a:solidFill>
                  <a:srgbClr val="000066"/>
                </a:solidFill>
                <a:latin typeface="iCiel Pequena" pitchFamily="50" charset="0"/>
              </a:rPr>
              <a:t> </a:t>
            </a:r>
            <a:r>
              <a:rPr lang="en-US" altLang="en-US" sz="3200" dirty="0" err="1">
                <a:solidFill>
                  <a:srgbClr val="000066"/>
                </a:solidFill>
                <a:latin typeface="iCiel Pequena" pitchFamily="50" charset="0"/>
              </a:rPr>
              <a:t>nuôi</a:t>
            </a:r>
            <a:r>
              <a:rPr lang="en-US" altLang="en-US" sz="3200" dirty="0">
                <a:solidFill>
                  <a:srgbClr val="000066"/>
                </a:solidFill>
                <a:latin typeface="iCiel Pequena" pitchFamily="50" charset="0"/>
              </a:rPr>
              <a:t>.</a:t>
            </a:r>
            <a:endParaRPr lang="en-US" sz="3200" dirty="0">
              <a:latin typeface="iCiel Pequena" pitchFamily="50" charset="0"/>
            </a:endParaRPr>
          </a:p>
        </p:txBody>
      </p:sp>
    </p:spTree>
    <p:extLst>
      <p:ext uri="{BB962C8B-B14F-4D97-AF65-F5344CB8AC3E}">
        <p14:creationId xmlns:p14="http://schemas.microsoft.com/office/powerpoint/2010/main" val="3357511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6446" y="1652885"/>
            <a:ext cx="8840603" cy="2585323"/>
          </a:xfrm>
          <a:prstGeom prst="rect">
            <a:avLst/>
          </a:prstGeom>
          <a:noFill/>
        </p:spPr>
        <p:txBody>
          <a:bodyPr wrap="square" lIns="91440" tIns="45720" rIns="91440" bIns="45720">
            <a:spAutoFit/>
          </a:bodyPr>
          <a:lstStyle/>
          <a:p>
            <a:pPr algn="ctr"/>
            <a:r>
              <a:rPr lang="en-US" sz="5400" dirty="0" err="1">
                <a:ln w="0"/>
                <a:solidFill>
                  <a:schemeClr val="accent1"/>
                </a:solidFill>
                <a:latin typeface="iCiel Pequena" pitchFamily="50" charset="0"/>
              </a:rPr>
              <a:t>Em</a:t>
            </a:r>
            <a:r>
              <a:rPr lang="en-US" sz="5400" dirty="0">
                <a:ln w="0"/>
                <a:solidFill>
                  <a:schemeClr val="accent1"/>
                </a:solidFill>
                <a:latin typeface="iCiel Pequena" pitchFamily="50" charset="0"/>
              </a:rPr>
              <a:t> </a:t>
            </a:r>
            <a:r>
              <a:rPr lang="en-US" sz="5400" dirty="0" err="1">
                <a:ln w="0"/>
                <a:solidFill>
                  <a:schemeClr val="accent1"/>
                </a:solidFill>
                <a:latin typeface="iCiel Pequena" pitchFamily="50" charset="0"/>
              </a:rPr>
              <a:t>đã</a:t>
            </a:r>
            <a:r>
              <a:rPr lang="en-US" sz="5400" dirty="0">
                <a:ln w="0"/>
                <a:solidFill>
                  <a:schemeClr val="accent1"/>
                </a:solidFill>
                <a:latin typeface="iCiel Pequena" pitchFamily="50" charset="0"/>
              </a:rPr>
              <a:t> </a:t>
            </a:r>
            <a:r>
              <a:rPr lang="en-US" sz="5400" dirty="0" err="1">
                <a:ln w="0"/>
                <a:solidFill>
                  <a:schemeClr val="accent1"/>
                </a:solidFill>
                <a:latin typeface="iCiel Pequena" pitchFamily="50" charset="0"/>
              </a:rPr>
              <a:t>tham</a:t>
            </a:r>
            <a:r>
              <a:rPr lang="en-US" sz="5400" dirty="0">
                <a:ln w="0"/>
                <a:solidFill>
                  <a:schemeClr val="accent1"/>
                </a:solidFill>
                <a:latin typeface="iCiel Pequena" pitchFamily="50" charset="0"/>
              </a:rPr>
              <a:t> </a:t>
            </a:r>
            <a:r>
              <a:rPr lang="en-US" sz="5400" dirty="0" err="1">
                <a:ln w="0"/>
                <a:solidFill>
                  <a:schemeClr val="accent1"/>
                </a:solidFill>
                <a:latin typeface="iCiel Pequena" pitchFamily="50" charset="0"/>
              </a:rPr>
              <a:t>gia</a:t>
            </a:r>
            <a:r>
              <a:rPr lang="en-US" sz="5400" dirty="0">
                <a:ln w="0"/>
                <a:solidFill>
                  <a:schemeClr val="accent1"/>
                </a:solidFill>
                <a:latin typeface="iCiel Pequena" pitchFamily="50" charset="0"/>
              </a:rPr>
              <a:t> </a:t>
            </a:r>
            <a:r>
              <a:rPr lang="en-US" sz="5400" dirty="0" err="1">
                <a:ln w="0"/>
                <a:solidFill>
                  <a:schemeClr val="accent1"/>
                </a:solidFill>
                <a:latin typeface="iCiel Pequena" pitchFamily="50" charset="0"/>
              </a:rPr>
              <a:t>chăm</a:t>
            </a:r>
            <a:r>
              <a:rPr lang="en-US" sz="5400" dirty="0">
                <a:ln w="0"/>
                <a:solidFill>
                  <a:schemeClr val="accent1"/>
                </a:solidFill>
                <a:latin typeface="iCiel Pequena" pitchFamily="50" charset="0"/>
              </a:rPr>
              <a:t> </a:t>
            </a:r>
            <a:r>
              <a:rPr lang="en-US" sz="5400" dirty="0" err="1">
                <a:ln w="0"/>
                <a:solidFill>
                  <a:schemeClr val="accent1"/>
                </a:solidFill>
                <a:latin typeface="iCiel Pequena" pitchFamily="50" charset="0"/>
              </a:rPr>
              <a:t>sóc</a:t>
            </a:r>
            <a:r>
              <a:rPr lang="en-US" sz="5400" dirty="0">
                <a:ln w="0"/>
                <a:solidFill>
                  <a:schemeClr val="accent1"/>
                </a:solidFill>
                <a:latin typeface="iCiel Pequena" pitchFamily="50" charset="0"/>
              </a:rPr>
              <a:t>, </a:t>
            </a:r>
            <a:r>
              <a:rPr lang="en-US" sz="5400" dirty="0" err="1">
                <a:ln w="0"/>
                <a:solidFill>
                  <a:schemeClr val="accent1"/>
                </a:solidFill>
                <a:latin typeface="iCiel Pequena" pitchFamily="50" charset="0"/>
              </a:rPr>
              <a:t>bảo</a:t>
            </a:r>
            <a:r>
              <a:rPr lang="en-US" sz="5400" dirty="0">
                <a:ln w="0"/>
                <a:solidFill>
                  <a:schemeClr val="accent1"/>
                </a:solidFill>
                <a:latin typeface="iCiel Pequena" pitchFamily="50" charset="0"/>
              </a:rPr>
              <a:t> </a:t>
            </a:r>
            <a:r>
              <a:rPr lang="en-US" sz="5400" dirty="0" err="1">
                <a:ln w="0"/>
                <a:solidFill>
                  <a:schemeClr val="accent1"/>
                </a:solidFill>
                <a:latin typeface="iCiel Pequena" pitchFamily="50" charset="0"/>
              </a:rPr>
              <a:t>vệ</a:t>
            </a:r>
            <a:r>
              <a:rPr lang="en-US" sz="5400" dirty="0">
                <a:ln w="0"/>
                <a:solidFill>
                  <a:schemeClr val="accent1"/>
                </a:solidFill>
                <a:latin typeface="iCiel Pequena" pitchFamily="50" charset="0"/>
              </a:rPr>
              <a:t> </a:t>
            </a:r>
            <a:r>
              <a:rPr lang="en-US" sz="5400" dirty="0" err="1">
                <a:ln w="0"/>
                <a:solidFill>
                  <a:schemeClr val="accent1"/>
                </a:solidFill>
                <a:latin typeface="iCiel Pequena" pitchFamily="50" charset="0"/>
              </a:rPr>
              <a:t>cây</a:t>
            </a:r>
            <a:r>
              <a:rPr lang="en-US" sz="5400" dirty="0">
                <a:ln w="0"/>
                <a:solidFill>
                  <a:schemeClr val="accent1"/>
                </a:solidFill>
                <a:latin typeface="iCiel Pequena" pitchFamily="50" charset="0"/>
              </a:rPr>
              <a:t> </a:t>
            </a:r>
            <a:r>
              <a:rPr lang="en-US" sz="5400" dirty="0" err="1">
                <a:ln w="0"/>
                <a:solidFill>
                  <a:schemeClr val="accent1"/>
                </a:solidFill>
                <a:latin typeface="iCiel Pequena" pitchFamily="50" charset="0"/>
              </a:rPr>
              <a:t>trồng</a:t>
            </a:r>
            <a:r>
              <a:rPr lang="en-US" sz="5400" dirty="0">
                <a:ln w="0"/>
                <a:solidFill>
                  <a:schemeClr val="accent1"/>
                </a:solidFill>
                <a:latin typeface="iCiel Pequena" pitchFamily="50" charset="0"/>
              </a:rPr>
              <a:t> </a:t>
            </a:r>
            <a:r>
              <a:rPr lang="en-US" sz="5400" dirty="0" err="1">
                <a:ln w="0"/>
                <a:solidFill>
                  <a:schemeClr val="accent1"/>
                </a:solidFill>
                <a:latin typeface="iCiel Pequena" pitchFamily="50" charset="0"/>
              </a:rPr>
              <a:t>vật</a:t>
            </a:r>
            <a:r>
              <a:rPr lang="en-US" sz="5400" dirty="0">
                <a:ln w="0"/>
                <a:solidFill>
                  <a:schemeClr val="accent1"/>
                </a:solidFill>
                <a:latin typeface="iCiel Pequena" pitchFamily="50" charset="0"/>
              </a:rPr>
              <a:t> </a:t>
            </a:r>
            <a:r>
              <a:rPr lang="en-US" sz="5400" dirty="0" err="1">
                <a:ln w="0"/>
                <a:solidFill>
                  <a:schemeClr val="accent1"/>
                </a:solidFill>
                <a:latin typeface="iCiel Pequena" pitchFamily="50" charset="0"/>
              </a:rPr>
              <a:t>nuôi</a:t>
            </a:r>
            <a:r>
              <a:rPr lang="en-US" sz="5400" dirty="0">
                <a:ln w="0"/>
                <a:solidFill>
                  <a:schemeClr val="accent1"/>
                </a:solidFill>
                <a:latin typeface="iCiel Pequena" pitchFamily="50" charset="0"/>
              </a:rPr>
              <a:t> </a:t>
            </a:r>
            <a:r>
              <a:rPr lang="en-US" sz="5400" dirty="0" err="1">
                <a:ln w="0"/>
                <a:solidFill>
                  <a:schemeClr val="accent1"/>
                </a:solidFill>
                <a:latin typeface="iCiel Pequena" pitchFamily="50" charset="0"/>
              </a:rPr>
              <a:t>như</a:t>
            </a:r>
            <a:r>
              <a:rPr lang="en-US" sz="5400" dirty="0">
                <a:ln w="0"/>
                <a:solidFill>
                  <a:schemeClr val="accent1"/>
                </a:solidFill>
                <a:latin typeface="iCiel Pequena" pitchFamily="50" charset="0"/>
              </a:rPr>
              <a:t> </a:t>
            </a:r>
            <a:r>
              <a:rPr lang="en-US" sz="5400" dirty="0" err="1">
                <a:ln w="0"/>
                <a:solidFill>
                  <a:schemeClr val="accent1"/>
                </a:solidFill>
                <a:latin typeface="iCiel Pequena" pitchFamily="50" charset="0"/>
              </a:rPr>
              <a:t>thế</a:t>
            </a:r>
            <a:r>
              <a:rPr lang="en-US" sz="5400" dirty="0">
                <a:ln w="0"/>
                <a:solidFill>
                  <a:schemeClr val="accent1"/>
                </a:solidFill>
                <a:latin typeface="iCiel Pequena" pitchFamily="50" charset="0"/>
              </a:rPr>
              <a:t> </a:t>
            </a:r>
            <a:r>
              <a:rPr lang="en-US" sz="5400" dirty="0" err="1">
                <a:ln w="0"/>
                <a:solidFill>
                  <a:schemeClr val="accent1"/>
                </a:solidFill>
                <a:latin typeface="iCiel Pequena" pitchFamily="50" charset="0"/>
              </a:rPr>
              <a:t>nào</a:t>
            </a:r>
            <a:r>
              <a:rPr lang="en-US" sz="5400" dirty="0">
                <a:ln w="0"/>
                <a:solidFill>
                  <a:schemeClr val="accent1"/>
                </a:solidFill>
                <a:latin typeface="iCiel Pequena" pitchFamily="50" charset="0"/>
              </a:rPr>
              <a:t>?</a:t>
            </a:r>
            <a:endParaRPr lang="en-US" sz="5400" b="0" cap="none" spc="0" dirty="0">
              <a:ln w="0"/>
              <a:solidFill>
                <a:schemeClr val="accent1"/>
              </a:solidFill>
              <a:latin typeface="iCiel Pequena" pitchFamily="50" charset="0"/>
            </a:endParaRPr>
          </a:p>
        </p:txBody>
      </p:sp>
      <p:pic>
        <p:nvPicPr>
          <p:cNvPr id="1026" name="Picture 2" descr="Remember Ur suppose to initiate or at least let me know if it's ok to... |  Cute gif, Emoticon, Cute cartoon wallpape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9026" y="3294922"/>
            <a:ext cx="3524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155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709" y="1866833"/>
            <a:ext cx="5748229" cy="4312294"/>
          </a:xfrm>
          <a:prstGeom prst="rect">
            <a:avLst/>
          </a:prstGeom>
        </p:spPr>
      </p:pic>
    </p:spTree>
    <p:extLst>
      <p:ext uri="{BB962C8B-B14F-4D97-AF65-F5344CB8AC3E}">
        <p14:creationId xmlns:p14="http://schemas.microsoft.com/office/powerpoint/2010/main" val="300306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
          <p:cNvSpPr txBox="1">
            <a:spLocks noChangeArrowheads="1"/>
          </p:cNvSpPr>
          <p:nvPr/>
        </p:nvSpPr>
        <p:spPr bwMode="auto">
          <a:xfrm>
            <a:off x="781051" y="305811"/>
            <a:ext cx="8991600" cy="584775"/>
          </a:xfrm>
          <a:prstGeom prst="rect">
            <a:avLst/>
          </a:prstGeom>
          <a:solidFill>
            <a:schemeClr val="bg1"/>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b="1" dirty="0">
                <a:solidFill>
                  <a:srgbClr val="0000FF"/>
                </a:solidFill>
                <a:latin typeface="iCiel Cadena" panose="02000503000000020004" pitchFamily="2" charset="0"/>
              </a:rPr>
              <a:t>1.Các </a:t>
            </a:r>
            <a:r>
              <a:rPr lang="en-US" altLang="en-US" b="1" dirty="0" err="1">
                <a:solidFill>
                  <a:srgbClr val="0000FF"/>
                </a:solidFill>
                <a:latin typeface="iCiel Cadena" panose="02000503000000020004" pitchFamily="2" charset="0"/>
              </a:rPr>
              <a:t>bạn</a:t>
            </a:r>
            <a:r>
              <a:rPr lang="en-US" altLang="en-US" b="1" dirty="0">
                <a:solidFill>
                  <a:srgbClr val="0000FF"/>
                </a:solidFill>
                <a:latin typeface="iCiel Cadena" panose="02000503000000020004" pitchFamily="2" charset="0"/>
              </a:rPr>
              <a:t> </a:t>
            </a:r>
            <a:r>
              <a:rPr lang="en-US" altLang="en-US" b="1" dirty="0" err="1">
                <a:solidFill>
                  <a:srgbClr val="0000FF"/>
                </a:solidFill>
                <a:latin typeface="iCiel Cadena" panose="02000503000000020004" pitchFamily="2" charset="0"/>
              </a:rPr>
              <a:t>trong</a:t>
            </a:r>
            <a:r>
              <a:rPr lang="en-US" altLang="en-US" b="1" dirty="0">
                <a:solidFill>
                  <a:srgbClr val="0000FF"/>
                </a:solidFill>
                <a:latin typeface="iCiel Cadena" panose="02000503000000020004" pitchFamily="2" charset="0"/>
              </a:rPr>
              <a:t> </a:t>
            </a:r>
            <a:r>
              <a:rPr lang="en-US" altLang="en-US" b="1" dirty="0" err="1">
                <a:solidFill>
                  <a:srgbClr val="0000FF"/>
                </a:solidFill>
                <a:latin typeface="iCiel Cadena" panose="02000503000000020004" pitchFamily="2" charset="0"/>
              </a:rPr>
              <a:t>mỗi</a:t>
            </a:r>
            <a:r>
              <a:rPr lang="en-US" altLang="en-US" b="1" dirty="0">
                <a:solidFill>
                  <a:srgbClr val="0000FF"/>
                </a:solidFill>
                <a:latin typeface="iCiel Cadena" panose="02000503000000020004" pitchFamily="2" charset="0"/>
              </a:rPr>
              <a:t> </a:t>
            </a:r>
            <a:r>
              <a:rPr lang="en-US" altLang="en-US" b="1" dirty="0" err="1">
                <a:solidFill>
                  <a:srgbClr val="0000FF"/>
                </a:solidFill>
                <a:latin typeface="iCiel Cadena" panose="02000503000000020004" pitchFamily="2" charset="0"/>
              </a:rPr>
              <a:t>tranh</a:t>
            </a:r>
            <a:r>
              <a:rPr lang="en-US" altLang="en-US" b="1" dirty="0">
                <a:solidFill>
                  <a:srgbClr val="0000FF"/>
                </a:solidFill>
                <a:latin typeface="iCiel Cadena" panose="02000503000000020004" pitchFamily="2" charset="0"/>
              </a:rPr>
              <a:t> </a:t>
            </a:r>
            <a:r>
              <a:rPr lang="en-US" altLang="en-US" b="1" dirty="0" err="1">
                <a:solidFill>
                  <a:srgbClr val="0000FF"/>
                </a:solidFill>
                <a:latin typeface="iCiel Cadena" panose="02000503000000020004" pitchFamily="2" charset="0"/>
              </a:rPr>
              <a:t>dưới</a:t>
            </a:r>
            <a:r>
              <a:rPr lang="en-US" altLang="en-US" b="1" dirty="0">
                <a:solidFill>
                  <a:srgbClr val="0000FF"/>
                </a:solidFill>
                <a:latin typeface="iCiel Cadena" panose="02000503000000020004" pitchFamily="2" charset="0"/>
              </a:rPr>
              <a:t> </a:t>
            </a:r>
            <a:r>
              <a:rPr lang="en-US" altLang="en-US" b="1" dirty="0" err="1">
                <a:solidFill>
                  <a:srgbClr val="0000FF"/>
                </a:solidFill>
                <a:latin typeface="iCiel Cadena" panose="02000503000000020004" pitchFamily="2" charset="0"/>
              </a:rPr>
              <a:t>đây</a:t>
            </a:r>
            <a:r>
              <a:rPr lang="en-US" altLang="en-US" b="1" dirty="0">
                <a:solidFill>
                  <a:srgbClr val="0000FF"/>
                </a:solidFill>
                <a:latin typeface="iCiel Cadena" panose="02000503000000020004" pitchFamily="2" charset="0"/>
              </a:rPr>
              <a:t> </a:t>
            </a:r>
            <a:r>
              <a:rPr lang="en-US" altLang="en-US" b="1" dirty="0" err="1">
                <a:solidFill>
                  <a:srgbClr val="0000FF"/>
                </a:solidFill>
                <a:latin typeface="iCiel Cadena" panose="02000503000000020004" pitchFamily="2" charset="0"/>
              </a:rPr>
              <a:t>đang</a:t>
            </a:r>
            <a:r>
              <a:rPr lang="en-US" altLang="en-US" b="1" dirty="0">
                <a:solidFill>
                  <a:srgbClr val="0000FF"/>
                </a:solidFill>
                <a:latin typeface="iCiel Cadena" panose="02000503000000020004" pitchFamily="2" charset="0"/>
              </a:rPr>
              <a:t> </a:t>
            </a:r>
            <a:r>
              <a:rPr lang="en-US" altLang="en-US" b="1" dirty="0" err="1">
                <a:solidFill>
                  <a:srgbClr val="0000FF"/>
                </a:solidFill>
                <a:latin typeface="iCiel Cadena" panose="02000503000000020004" pitchFamily="2" charset="0"/>
              </a:rPr>
              <a:t>làm</a:t>
            </a:r>
            <a:r>
              <a:rPr lang="en-US" altLang="en-US" b="1" dirty="0">
                <a:solidFill>
                  <a:srgbClr val="0000FF"/>
                </a:solidFill>
                <a:latin typeface="iCiel Cadena" panose="02000503000000020004" pitchFamily="2" charset="0"/>
              </a:rPr>
              <a:t> </a:t>
            </a:r>
            <a:r>
              <a:rPr lang="en-US" altLang="en-US" b="1" dirty="0" err="1">
                <a:solidFill>
                  <a:srgbClr val="0000FF"/>
                </a:solidFill>
                <a:latin typeface="iCiel Cadena" panose="02000503000000020004" pitchFamily="2" charset="0"/>
              </a:rPr>
              <a:t>gì</a:t>
            </a:r>
            <a:r>
              <a:rPr lang="en-US" altLang="en-US" b="1" dirty="0">
                <a:solidFill>
                  <a:srgbClr val="0000FF"/>
                </a:solidFill>
                <a:latin typeface="iCiel Cadena" panose="02000503000000020004" pitchFamily="2" charset="0"/>
              </a:rPr>
              <a:t>?</a:t>
            </a:r>
          </a:p>
        </p:txBody>
      </p:sp>
      <p:sp>
        <p:nvSpPr>
          <p:cNvPr id="25603" name="Text Box 11"/>
          <p:cNvSpPr txBox="1">
            <a:spLocks noChangeArrowheads="1"/>
          </p:cNvSpPr>
          <p:nvPr/>
        </p:nvSpPr>
        <p:spPr bwMode="auto">
          <a:xfrm>
            <a:off x="781051" y="1009074"/>
            <a:ext cx="8991600" cy="584775"/>
          </a:xfrm>
          <a:prstGeom prst="rect">
            <a:avLst/>
          </a:prstGeom>
          <a:solidFill>
            <a:schemeClr val="bg1"/>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b="1" dirty="0">
                <a:solidFill>
                  <a:srgbClr val="0000FF"/>
                </a:solidFill>
                <a:latin typeface="iCiel Cadena" panose="02000503000000020004" pitchFamily="2" charset="0"/>
              </a:rPr>
              <a:t>2.Việc </a:t>
            </a:r>
            <a:r>
              <a:rPr lang="en-US" altLang="en-US" b="1" dirty="0" err="1">
                <a:solidFill>
                  <a:srgbClr val="0000FF"/>
                </a:solidFill>
                <a:latin typeface="iCiel Cadena" panose="02000503000000020004" pitchFamily="2" charset="0"/>
              </a:rPr>
              <a:t>làm</a:t>
            </a:r>
            <a:r>
              <a:rPr lang="en-US" altLang="en-US" b="1" dirty="0">
                <a:solidFill>
                  <a:srgbClr val="0000FF"/>
                </a:solidFill>
                <a:latin typeface="iCiel Cadena" panose="02000503000000020004" pitchFamily="2" charset="0"/>
              </a:rPr>
              <a:t> </a:t>
            </a:r>
            <a:r>
              <a:rPr lang="en-US" altLang="en-US" b="1" dirty="0" err="1">
                <a:solidFill>
                  <a:srgbClr val="0000FF"/>
                </a:solidFill>
                <a:latin typeface="iCiel Cadena" panose="02000503000000020004" pitchFamily="2" charset="0"/>
              </a:rPr>
              <a:t>đó</a:t>
            </a:r>
            <a:r>
              <a:rPr lang="en-US" altLang="en-US" b="1" dirty="0">
                <a:solidFill>
                  <a:srgbClr val="0000FF"/>
                </a:solidFill>
                <a:latin typeface="iCiel Cadena" panose="02000503000000020004" pitchFamily="2" charset="0"/>
              </a:rPr>
              <a:t> </a:t>
            </a:r>
            <a:r>
              <a:rPr lang="en-US" altLang="en-US" b="1" dirty="0" err="1">
                <a:solidFill>
                  <a:srgbClr val="0000FF"/>
                </a:solidFill>
                <a:latin typeface="iCiel Cadena" panose="02000503000000020004" pitchFamily="2" charset="0"/>
              </a:rPr>
              <a:t>có</a:t>
            </a:r>
            <a:r>
              <a:rPr lang="en-US" altLang="en-US" b="1" dirty="0">
                <a:solidFill>
                  <a:srgbClr val="0000FF"/>
                </a:solidFill>
                <a:latin typeface="iCiel Cadena" panose="02000503000000020004" pitchFamily="2" charset="0"/>
              </a:rPr>
              <a:t> </a:t>
            </a:r>
            <a:r>
              <a:rPr lang="en-US" altLang="en-US" b="1" dirty="0" err="1">
                <a:solidFill>
                  <a:srgbClr val="0000FF"/>
                </a:solidFill>
                <a:latin typeface="iCiel Cadena" panose="02000503000000020004" pitchFamily="2" charset="0"/>
              </a:rPr>
              <a:t>tác</a:t>
            </a:r>
            <a:r>
              <a:rPr lang="en-US" altLang="en-US" b="1" dirty="0">
                <a:solidFill>
                  <a:srgbClr val="0000FF"/>
                </a:solidFill>
                <a:latin typeface="iCiel Cadena" panose="02000503000000020004" pitchFamily="2" charset="0"/>
              </a:rPr>
              <a:t> </a:t>
            </a:r>
            <a:r>
              <a:rPr lang="en-US" altLang="en-US" b="1" dirty="0" err="1">
                <a:solidFill>
                  <a:srgbClr val="0000FF"/>
                </a:solidFill>
                <a:latin typeface="iCiel Cadena" panose="02000503000000020004" pitchFamily="2" charset="0"/>
              </a:rPr>
              <a:t>dụng</a:t>
            </a:r>
            <a:r>
              <a:rPr lang="en-US" altLang="en-US" b="1" dirty="0">
                <a:solidFill>
                  <a:srgbClr val="0000FF"/>
                </a:solidFill>
                <a:latin typeface="iCiel Cadena" panose="02000503000000020004" pitchFamily="2" charset="0"/>
              </a:rPr>
              <a:t> </a:t>
            </a:r>
            <a:r>
              <a:rPr lang="en-US" altLang="en-US" b="1" dirty="0" err="1">
                <a:solidFill>
                  <a:srgbClr val="0000FF"/>
                </a:solidFill>
                <a:latin typeface="iCiel Cadena" panose="02000503000000020004" pitchFamily="2" charset="0"/>
              </a:rPr>
              <a:t>gì</a:t>
            </a:r>
            <a:r>
              <a:rPr lang="en-US" altLang="en-US" b="1" dirty="0">
                <a:solidFill>
                  <a:srgbClr val="0000FF"/>
                </a:solidFill>
                <a:latin typeface="iCiel Cadena" panose="02000503000000020004" pitchFamily="2" charset="0"/>
              </a:rPr>
              <a:t>?</a:t>
            </a:r>
          </a:p>
        </p:txBody>
      </p:sp>
      <p:sp>
        <p:nvSpPr>
          <p:cNvPr id="25604" name="Text Box 13"/>
          <p:cNvSpPr txBox="1">
            <a:spLocks noChangeArrowheads="1"/>
          </p:cNvSpPr>
          <p:nvPr/>
        </p:nvSpPr>
        <p:spPr bwMode="auto">
          <a:xfrm>
            <a:off x="2025650" y="5961063"/>
            <a:ext cx="1295400" cy="400110"/>
          </a:xfrm>
          <a:prstGeom prst="rect">
            <a:avLst/>
          </a:prstGeom>
          <a:solidFill>
            <a:schemeClr val="bg1"/>
          </a:solidFill>
          <a:ln w="38100">
            <a:solidFill>
              <a:srgbClr val="009900"/>
            </a:solidFill>
            <a:miter lim="800000"/>
            <a:headEnd/>
            <a:tailEnd/>
          </a:ln>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dirty="0">
                <a:solidFill>
                  <a:srgbClr val="FF0000"/>
                </a:solidFill>
                <a:latin typeface="iCiel Cadena" panose="02000503000000020004" pitchFamily="2" charset="0"/>
              </a:rPr>
              <a:t>TRANH 1</a:t>
            </a:r>
          </a:p>
        </p:txBody>
      </p:sp>
      <p:sp>
        <p:nvSpPr>
          <p:cNvPr id="25605" name="Text Box 15"/>
          <p:cNvSpPr txBox="1">
            <a:spLocks noChangeArrowheads="1"/>
          </p:cNvSpPr>
          <p:nvPr/>
        </p:nvSpPr>
        <p:spPr bwMode="auto">
          <a:xfrm>
            <a:off x="4305300" y="5961063"/>
            <a:ext cx="1295400" cy="400110"/>
          </a:xfrm>
          <a:prstGeom prst="rect">
            <a:avLst/>
          </a:prstGeom>
          <a:solidFill>
            <a:schemeClr val="bg1"/>
          </a:solidFill>
          <a:ln w="38100">
            <a:solidFill>
              <a:srgbClr val="009900"/>
            </a:solidFill>
            <a:miter lim="800000"/>
            <a:headEnd/>
            <a:tailEnd/>
          </a:ln>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a:solidFill>
                  <a:srgbClr val="FF0000"/>
                </a:solidFill>
                <a:latin typeface="iCiel Cadena" panose="02000503000000020004" pitchFamily="2" charset="0"/>
              </a:rPr>
              <a:t>TRANH 2</a:t>
            </a:r>
          </a:p>
        </p:txBody>
      </p:sp>
      <p:sp>
        <p:nvSpPr>
          <p:cNvPr id="25606" name="Text Box 16"/>
          <p:cNvSpPr txBox="1">
            <a:spLocks noChangeArrowheads="1"/>
          </p:cNvSpPr>
          <p:nvPr/>
        </p:nvSpPr>
        <p:spPr bwMode="auto">
          <a:xfrm>
            <a:off x="6650038" y="5961063"/>
            <a:ext cx="1295400" cy="400110"/>
          </a:xfrm>
          <a:prstGeom prst="rect">
            <a:avLst/>
          </a:prstGeom>
          <a:solidFill>
            <a:schemeClr val="bg1"/>
          </a:solidFill>
          <a:ln w="38100">
            <a:solidFill>
              <a:srgbClr val="009900"/>
            </a:solidFill>
            <a:miter lim="800000"/>
            <a:headEnd/>
            <a:tailEnd/>
          </a:ln>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a:solidFill>
                  <a:srgbClr val="FF0000"/>
                </a:solidFill>
                <a:latin typeface="iCiel Cadena" panose="02000503000000020004" pitchFamily="2" charset="0"/>
              </a:rPr>
              <a:t>TRANH 3</a:t>
            </a:r>
          </a:p>
        </p:txBody>
      </p:sp>
      <p:sp>
        <p:nvSpPr>
          <p:cNvPr id="25607" name="Text Box 17"/>
          <p:cNvSpPr txBox="1">
            <a:spLocks noChangeArrowheads="1"/>
          </p:cNvSpPr>
          <p:nvPr/>
        </p:nvSpPr>
        <p:spPr bwMode="auto">
          <a:xfrm>
            <a:off x="8943975" y="5961063"/>
            <a:ext cx="1295400" cy="400110"/>
          </a:xfrm>
          <a:prstGeom prst="rect">
            <a:avLst/>
          </a:prstGeom>
          <a:solidFill>
            <a:schemeClr val="bg1"/>
          </a:solidFill>
          <a:ln w="38100">
            <a:solidFill>
              <a:srgbClr val="009900"/>
            </a:solidFill>
            <a:miter lim="800000"/>
            <a:headEnd/>
            <a:tailEnd/>
          </a:ln>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a:solidFill>
                  <a:srgbClr val="FF0000"/>
                </a:solidFill>
                <a:latin typeface="iCiel Cadena" panose="02000503000000020004" pitchFamily="2" charset="0"/>
              </a:rPr>
              <a:t>TRANH 4</a:t>
            </a:r>
          </a:p>
        </p:txBody>
      </p:sp>
      <p:pic>
        <p:nvPicPr>
          <p:cNvPr id="25608" name="Picture 7" descr="002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88" y="2057400"/>
            <a:ext cx="2514601"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8" descr="001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488" y="2078038"/>
            <a:ext cx="21209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5" descr="004v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738" y="2054225"/>
            <a:ext cx="22860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6" descr="003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2057400"/>
            <a:ext cx="22860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065635"/>
      </p:ext>
    </p:extLst>
  </p:cSld>
  <p:clrMapOvr>
    <a:masterClrMapping/>
  </p:clrMapOvr>
  <p:transition spd="slow">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 Box 8"/>
          <p:cNvSpPr txBox="1">
            <a:spLocks noChangeArrowheads="1"/>
          </p:cNvSpPr>
          <p:nvPr/>
        </p:nvSpPr>
        <p:spPr bwMode="auto">
          <a:xfrm>
            <a:off x="476251" y="1397866"/>
            <a:ext cx="9715500" cy="584775"/>
          </a:xfrm>
          <a:prstGeom prst="rect">
            <a:avLst/>
          </a:prstGeom>
          <a:solidFill>
            <a:schemeClr val="bg1"/>
          </a:solidFill>
          <a:ln w="38100">
            <a:noFill/>
            <a:miter lim="800000"/>
            <a:headEnd/>
            <a:tailEnd/>
          </a:ln>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rgbClr val="0000FF"/>
                </a:solidFill>
                <a:latin typeface="iCiel Pequena" pitchFamily="50" charset="0"/>
              </a:rPr>
              <a:t>Chăm</a:t>
            </a:r>
            <a:r>
              <a:rPr lang="en-US" altLang="en-US" b="1" dirty="0">
                <a:solidFill>
                  <a:srgbClr val="0000FF"/>
                </a:solidFill>
                <a:latin typeface="iCiel Pequena" pitchFamily="50" charset="0"/>
              </a:rPr>
              <a:t> </a:t>
            </a:r>
            <a:r>
              <a:rPr lang="en-US" altLang="en-US" b="1" dirty="0" err="1">
                <a:solidFill>
                  <a:srgbClr val="0000FF"/>
                </a:solidFill>
                <a:latin typeface="iCiel Pequena" pitchFamily="50" charset="0"/>
              </a:rPr>
              <a:t>sóc</a:t>
            </a:r>
            <a:r>
              <a:rPr lang="en-US" altLang="en-US" b="1" dirty="0">
                <a:solidFill>
                  <a:srgbClr val="0000FF"/>
                </a:solidFill>
                <a:latin typeface="iCiel Pequena" pitchFamily="50" charset="0"/>
              </a:rPr>
              <a:t> </a:t>
            </a:r>
            <a:r>
              <a:rPr lang="en-US" altLang="en-US" b="1" dirty="0" err="1">
                <a:solidFill>
                  <a:srgbClr val="0000FF"/>
                </a:solidFill>
                <a:latin typeface="iCiel Pequena" pitchFamily="50" charset="0"/>
              </a:rPr>
              <a:t>cây</a:t>
            </a:r>
            <a:r>
              <a:rPr lang="en-US" altLang="en-US" b="1" dirty="0">
                <a:solidFill>
                  <a:srgbClr val="0000FF"/>
                </a:solidFill>
                <a:latin typeface="iCiel Pequena" pitchFamily="50" charset="0"/>
              </a:rPr>
              <a:t> </a:t>
            </a:r>
            <a:r>
              <a:rPr lang="en-US" altLang="en-US" b="1" dirty="0" err="1">
                <a:solidFill>
                  <a:srgbClr val="0000FF"/>
                </a:solidFill>
                <a:latin typeface="iCiel Pequena" pitchFamily="50" charset="0"/>
              </a:rPr>
              <a:t>trồng</a:t>
            </a:r>
            <a:r>
              <a:rPr lang="en-US" altLang="en-US" b="1" dirty="0">
                <a:solidFill>
                  <a:srgbClr val="0000FF"/>
                </a:solidFill>
                <a:latin typeface="iCiel Pequena" pitchFamily="50" charset="0"/>
              </a:rPr>
              <a:t>, </a:t>
            </a:r>
            <a:r>
              <a:rPr lang="en-US" altLang="en-US" b="1" dirty="0" err="1">
                <a:solidFill>
                  <a:srgbClr val="0000FF"/>
                </a:solidFill>
                <a:latin typeface="iCiel Pequena" pitchFamily="50" charset="0"/>
              </a:rPr>
              <a:t>vật</a:t>
            </a:r>
            <a:r>
              <a:rPr lang="en-US" altLang="en-US" b="1" dirty="0">
                <a:solidFill>
                  <a:srgbClr val="0000FF"/>
                </a:solidFill>
                <a:latin typeface="iCiel Pequena" pitchFamily="50" charset="0"/>
              </a:rPr>
              <a:t> </a:t>
            </a:r>
            <a:r>
              <a:rPr lang="en-US" altLang="en-US" b="1" dirty="0" err="1">
                <a:solidFill>
                  <a:srgbClr val="0000FF"/>
                </a:solidFill>
                <a:latin typeface="iCiel Pequena" pitchFamily="50" charset="0"/>
              </a:rPr>
              <a:t>nuôi</a:t>
            </a:r>
            <a:r>
              <a:rPr lang="en-US" altLang="en-US" b="1" dirty="0">
                <a:solidFill>
                  <a:srgbClr val="0000FF"/>
                </a:solidFill>
                <a:latin typeface="iCiel Pequena" pitchFamily="50" charset="0"/>
              </a:rPr>
              <a:t> </a:t>
            </a:r>
            <a:r>
              <a:rPr lang="en-US" altLang="en-US" b="1" dirty="0" err="1">
                <a:solidFill>
                  <a:srgbClr val="0000FF"/>
                </a:solidFill>
                <a:latin typeface="iCiel Pequena" pitchFamily="50" charset="0"/>
              </a:rPr>
              <a:t>mang</a:t>
            </a:r>
            <a:r>
              <a:rPr lang="en-US" altLang="en-US" b="1" dirty="0">
                <a:solidFill>
                  <a:srgbClr val="0000FF"/>
                </a:solidFill>
                <a:latin typeface="iCiel Pequena" pitchFamily="50" charset="0"/>
              </a:rPr>
              <a:t> </a:t>
            </a:r>
            <a:r>
              <a:rPr lang="en-US" altLang="en-US" b="1" dirty="0" err="1">
                <a:solidFill>
                  <a:srgbClr val="0000FF"/>
                </a:solidFill>
                <a:latin typeface="iCiel Pequena" pitchFamily="50" charset="0"/>
              </a:rPr>
              <a:t>lại</a:t>
            </a:r>
            <a:r>
              <a:rPr lang="en-US" altLang="en-US" b="1" dirty="0">
                <a:solidFill>
                  <a:srgbClr val="0000FF"/>
                </a:solidFill>
                <a:latin typeface="iCiel Pequena" pitchFamily="50" charset="0"/>
              </a:rPr>
              <a:t> </a:t>
            </a:r>
            <a:r>
              <a:rPr lang="en-US" altLang="en-US" b="1" dirty="0" err="1">
                <a:solidFill>
                  <a:srgbClr val="0000FF"/>
                </a:solidFill>
                <a:latin typeface="iCiel Pequena" pitchFamily="50" charset="0"/>
              </a:rPr>
              <a:t>điều</a:t>
            </a:r>
            <a:r>
              <a:rPr lang="en-US" altLang="en-US" b="1" dirty="0">
                <a:solidFill>
                  <a:srgbClr val="0000FF"/>
                </a:solidFill>
                <a:latin typeface="iCiel Pequena" pitchFamily="50" charset="0"/>
              </a:rPr>
              <a:t> </a:t>
            </a:r>
            <a:r>
              <a:rPr lang="en-US" altLang="en-US" b="1" dirty="0" err="1">
                <a:solidFill>
                  <a:srgbClr val="0000FF"/>
                </a:solidFill>
                <a:latin typeface="iCiel Pequena" pitchFamily="50" charset="0"/>
              </a:rPr>
              <a:t>gì</a:t>
            </a:r>
            <a:r>
              <a:rPr lang="en-US" altLang="en-US" b="1" dirty="0">
                <a:solidFill>
                  <a:srgbClr val="0000FF"/>
                </a:solidFill>
                <a:latin typeface="iCiel Pequena" pitchFamily="50" charset="0"/>
              </a:rPr>
              <a:t>?</a:t>
            </a:r>
          </a:p>
        </p:txBody>
      </p:sp>
      <p:sp>
        <p:nvSpPr>
          <p:cNvPr id="5" name="Text Box 10"/>
          <p:cNvSpPr txBox="1">
            <a:spLocks noChangeArrowheads="1"/>
          </p:cNvSpPr>
          <p:nvPr/>
        </p:nvSpPr>
        <p:spPr bwMode="auto">
          <a:xfrm>
            <a:off x="648818" y="2699905"/>
            <a:ext cx="10915427" cy="2554545"/>
          </a:xfrm>
          <a:prstGeom prst="rect">
            <a:avLst/>
          </a:prstGeom>
          <a:noFill/>
          <a:ln w="57150">
            <a:solidFill>
              <a:srgbClr val="0099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dirty="0" err="1">
                <a:solidFill>
                  <a:srgbClr val="00B050"/>
                </a:solidFill>
                <a:latin typeface="iCiel Pequena" pitchFamily="50" charset="0"/>
              </a:rPr>
              <a:t>Chăm</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sóc</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cây</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trồng</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vật</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nuôi</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mang</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lại</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niềm</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vui</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cho</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các</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bạn</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vì</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các</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bạn</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được</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tham</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gia</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làm</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những</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công</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việc</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có</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ích</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và</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phù</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hợp</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với</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khả</a:t>
            </a:r>
            <a:r>
              <a:rPr lang="en-US" altLang="en-US" sz="4000" b="1" dirty="0">
                <a:solidFill>
                  <a:srgbClr val="00B050"/>
                </a:solidFill>
                <a:latin typeface="iCiel Pequena" pitchFamily="50" charset="0"/>
              </a:rPr>
              <a:t> </a:t>
            </a:r>
            <a:r>
              <a:rPr lang="en-US" altLang="en-US" sz="4000" b="1" dirty="0" err="1">
                <a:solidFill>
                  <a:srgbClr val="00B050"/>
                </a:solidFill>
                <a:latin typeface="iCiel Pequena" pitchFamily="50" charset="0"/>
              </a:rPr>
              <a:t>năng</a:t>
            </a:r>
            <a:r>
              <a:rPr lang="en-US" altLang="en-US" sz="4000" b="1" dirty="0">
                <a:solidFill>
                  <a:srgbClr val="00B050"/>
                </a:solidFill>
                <a:latin typeface="iCiel Pequena" pitchFamily="50" charset="0"/>
              </a:rPr>
              <a:t>. </a:t>
            </a:r>
          </a:p>
        </p:txBody>
      </p:sp>
      <p:pic>
        <p:nvPicPr>
          <p:cNvPr id="6" name="Picture 2" descr="Remember Ur suppose to initiate or at least let me know if it's ok to... |  Cute gif, Emoticon, Cute cartoon wallpape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51709" y="291383"/>
            <a:ext cx="2085885" cy="169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26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ải thiện kỹ năng xử lý tình huống với những mẹo vô cùng hữu ích - Đào tạo  nhân sự, Quản trị nhân sự, quản trị nhân lự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3812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70962" y="1919585"/>
            <a:ext cx="2108270" cy="3416320"/>
          </a:xfrm>
          <a:prstGeom prst="rect">
            <a:avLst/>
          </a:prstGeom>
          <a:noFill/>
        </p:spPr>
        <p:txBody>
          <a:bodyPr wrap="none" lIns="91440" tIns="45720" rIns="91440" bIns="45720">
            <a:spAutoFit/>
          </a:bodyPr>
          <a:lstStyle/>
          <a:p>
            <a:pPr algn="ctr"/>
            <a:r>
              <a:rPr lang="en-US" sz="5400" b="0" cap="none" spc="0" dirty="0" err="1">
                <a:ln w="0"/>
                <a:solidFill>
                  <a:srgbClr val="00B050"/>
                </a:solidFill>
                <a:latin typeface="iCiel Pequena" pitchFamily="50" charset="0"/>
              </a:rPr>
              <a:t>Xử</a:t>
            </a:r>
            <a:endParaRPr lang="en-US" sz="5400" b="0" cap="none" spc="0" dirty="0">
              <a:ln w="0"/>
              <a:solidFill>
                <a:srgbClr val="00B050"/>
              </a:solidFill>
              <a:latin typeface="iCiel Pequena" pitchFamily="50" charset="0"/>
            </a:endParaRPr>
          </a:p>
          <a:p>
            <a:pPr algn="ctr"/>
            <a:r>
              <a:rPr lang="en-US" sz="5400" dirty="0" err="1">
                <a:ln w="0"/>
                <a:solidFill>
                  <a:srgbClr val="00B050"/>
                </a:solidFill>
                <a:latin typeface="iCiel Pequena" pitchFamily="50" charset="0"/>
              </a:rPr>
              <a:t>lý</a:t>
            </a:r>
            <a:r>
              <a:rPr lang="en-US" sz="5400" dirty="0">
                <a:ln w="0"/>
                <a:solidFill>
                  <a:srgbClr val="00B050"/>
                </a:solidFill>
                <a:latin typeface="iCiel Pequena" pitchFamily="50" charset="0"/>
              </a:rPr>
              <a:t> </a:t>
            </a:r>
          </a:p>
          <a:p>
            <a:pPr algn="ctr"/>
            <a:r>
              <a:rPr lang="en-US" sz="5400" dirty="0" err="1">
                <a:ln w="0"/>
                <a:solidFill>
                  <a:srgbClr val="00B050"/>
                </a:solidFill>
                <a:latin typeface="iCiel Pequena" pitchFamily="50" charset="0"/>
              </a:rPr>
              <a:t>t</a:t>
            </a:r>
            <a:r>
              <a:rPr lang="en-US" sz="5400" b="0" cap="none" spc="0" dirty="0" err="1">
                <a:ln w="0"/>
                <a:solidFill>
                  <a:srgbClr val="00B050"/>
                </a:solidFill>
                <a:latin typeface="iCiel Pequena" pitchFamily="50" charset="0"/>
              </a:rPr>
              <a:t>ình</a:t>
            </a:r>
            <a:endParaRPr lang="en-US" sz="5400" b="0" cap="none" spc="0" dirty="0">
              <a:ln w="0"/>
              <a:solidFill>
                <a:srgbClr val="00B050"/>
              </a:solidFill>
              <a:latin typeface="iCiel Pequena" pitchFamily="50" charset="0"/>
            </a:endParaRPr>
          </a:p>
          <a:p>
            <a:pPr algn="ctr"/>
            <a:r>
              <a:rPr lang="en-US" sz="5400" dirty="0" err="1">
                <a:ln w="0"/>
                <a:solidFill>
                  <a:srgbClr val="00B050"/>
                </a:solidFill>
                <a:latin typeface="iCiel Pequena" pitchFamily="50" charset="0"/>
              </a:rPr>
              <a:t>huống</a:t>
            </a:r>
            <a:endParaRPr lang="en-US" sz="5400" b="0" cap="none" spc="0" dirty="0">
              <a:ln w="0"/>
              <a:solidFill>
                <a:srgbClr val="00B050"/>
              </a:solidFill>
              <a:latin typeface="iCiel Pequena" pitchFamily="50" charset="0"/>
            </a:endParaRPr>
          </a:p>
        </p:txBody>
      </p:sp>
    </p:spTree>
    <p:extLst>
      <p:ext uri="{BB962C8B-B14F-4D97-AF65-F5344CB8AC3E}">
        <p14:creationId xmlns:p14="http://schemas.microsoft.com/office/powerpoint/2010/main" val="281301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93946" y="419100"/>
            <a:ext cx="10248900" cy="2743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just" eaLnBrk="1" hangingPunct="1">
              <a:lnSpc>
                <a:spcPct val="80000"/>
              </a:lnSpc>
              <a:buFontTx/>
              <a:buNone/>
            </a:pPr>
            <a:r>
              <a:rPr lang="en-US" altLang="en-US" dirty="0">
                <a:solidFill>
                  <a:srgbClr val="FF00FF"/>
                </a:solidFill>
                <a:latin typeface="iCiel Baliho Script" pitchFamily="2" charset="0"/>
              </a:rPr>
              <a:t>    </a:t>
            </a:r>
            <a:r>
              <a:rPr lang="en-US" altLang="en-US" sz="4400" dirty="0" err="1">
                <a:solidFill>
                  <a:srgbClr val="FF0000"/>
                </a:solidFill>
                <a:latin typeface="iCiel Baliho Script" pitchFamily="2" charset="0"/>
              </a:rPr>
              <a:t>Tình</a:t>
            </a:r>
            <a:r>
              <a:rPr lang="en-US" altLang="en-US" sz="4400" dirty="0">
                <a:solidFill>
                  <a:srgbClr val="FF0000"/>
                </a:solidFill>
                <a:latin typeface="iCiel Baliho Script" pitchFamily="2" charset="0"/>
              </a:rPr>
              <a:t> </a:t>
            </a:r>
            <a:r>
              <a:rPr lang="en-US" altLang="en-US" sz="4400" dirty="0" err="1">
                <a:solidFill>
                  <a:srgbClr val="FF0000"/>
                </a:solidFill>
                <a:latin typeface="iCiel Baliho Script" pitchFamily="2" charset="0"/>
              </a:rPr>
              <a:t>huống</a:t>
            </a:r>
            <a:r>
              <a:rPr lang="en-US" altLang="en-US" sz="4400" dirty="0">
                <a:solidFill>
                  <a:srgbClr val="FF0000"/>
                </a:solidFill>
                <a:latin typeface="iCiel Baliho Script" pitchFamily="2" charset="0"/>
              </a:rPr>
              <a:t> 1:</a:t>
            </a:r>
            <a:r>
              <a:rPr lang="en-US" altLang="en-US" sz="4400" dirty="0">
                <a:solidFill>
                  <a:srgbClr val="FF00FF"/>
                </a:solidFill>
                <a:latin typeface="iCiel Baliho Script" pitchFamily="2" charset="0"/>
              </a:rPr>
              <a:t> </a:t>
            </a:r>
            <a:r>
              <a:rPr lang="en-US" altLang="en-US" sz="4400" dirty="0" err="1">
                <a:solidFill>
                  <a:srgbClr val="0000FF"/>
                </a:solidFill>
                <a:latin typeface="iCiel Baliho Script" pitchFamily="2" charset="0"/>
              </a:rPr>
              <a:t>Lớp</a:t>
            </a:r>
            <a:r>
              <a:rPr lang="en-US" altLang="en-US" sz="4400" dirty="0">
                <a:solidFill>
                  <a:srgbClr val="0000FF"/>
                </a:solidFill>
                <a:latin typeface="iCiel Baliho Script" pitchFamily="2" charset="0"/>
              </a:rPr>
              <a:t> 3Q </a:t>
            </a:r>
            <a:r>
              <a:rPr lang="en-US" altLang="en-US" sz="4400" dirty="0" err="1">
                <a:solidFill>
                  <a:srgbClr val="0000FF"/>
                </a:solidFill>
                <a:latin typeface="iCiel Baliho Script" pitchFamily="2" charset="0"/>
              </a:rPr>
              <a:t>được</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phân</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công</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tưới</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cây</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trước</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cửa</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lớp</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Sau</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khi</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tưới</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xong</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Tuấn</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Anh</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định</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tưới</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cả</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các</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cây</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lớp</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bên</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cạnh</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nhưng</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Trọng</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Hiếu</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cản</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Có</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phải</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cây</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lớp</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mình</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đâu</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mà</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cậu</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tưới</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Nếu</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là</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Tuấn</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Anh</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em</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sẽ</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làm</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gì</a:t>
            </a:r>
            <a:r>
              <a:rPr lang="en-US" altLang="en-US" sz="4400" dirty="0">
                <a:solidFill>
                  <a:srgbClr val="0000FF"/>
                </a:solidFill>
                <a:latin typeface="iCiel Baliho Script" pitchFamily="2" charset="0"/>
              </a:rPr>
              <a:t>? </a:t>
            </a:r>
          </a:p>
        </p:txBody>
      </p:sp>
      <p:pic>
        <p:nvPicPr>
          <p:cNvPr id="8194" name="Picture 2" descr="Hình ảnh Arbor Day Tưới Nước Cho Cậu Bé Trồng Cây Cùng Nhau Trồng Cây, Lễ  Trồng Cây, Tưới Nước Cho Cậu Bé, Cùng Nhau ăn Cây miễn phí tải tập t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1325" y="3409950"/>
            <a:ext cx="3235325" cy="3235325"/>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Terminator 2"/>
          <p:cNvSpPr/>
          <p:nvPr/>
        </p:nvSpPr>
        <p:spPr>
          <a:xfrm>
            <a:off x="1149927" y="3685308"/>
            <a:ext cx="6911398" cy="218901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Nếu</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là</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Tuấn</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anh</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em</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sẽ</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tiếp</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tục</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tưới</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cây</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và</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giải</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thích</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cho</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Trọng</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Hiếu</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rằng</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đó</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là</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việc</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làm</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tốt</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Việc</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này</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vừa</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có</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ích</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với</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cây</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vừa</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giúp</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các</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bạn</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lớp</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000" b="1" dirty="0" err="1">
                <a:solidFill>
                  <a:schemeClr val="accent2"/>
                </a:solidFill>
                <a:latin typeface="Ebrima" panose="02000000000000000000" pitchFamily="2" charset="0"/>
                <a:ea typeface="Ebrima" panose="02000000000000000000" pitchFamily="2" charset="0"/>
                <a:cs typeface="Ebrima" panose="02000000000000000000" pitchFamily="2" charset="0"/>
              </a:rPr>
              <a:t>khác</a:t>
            </a:r>
            <a:r>
              <a:rPr lang="en-US" sz="2000" b="1" dirty="0">
                <a:solidFill>
                  <a:schemeClr val="accent2"/>
                </a:solidFill>
                <a:latin typeface="Ebrima" panose="02000000000000000000" pitchFamily="2" charset="0"/>
                <a:ea typeface="Ebrima" panose="02000000000000000000" pitchFamily="2" charset="0"/>
                <a:cs typeface="Ebrima" panose="02000000000000000000" pitchFamily="2" charset="0"/>
              </a:rPr>
              <a:t>.</a:t>
            </a:r>
          </a:p>
        </p:txBody>
      </p:sp>
    </p:spTree>
    <p:extLst>
      <p:ext uri="{BB962C8B-B14F-4D97-AF65-F5344CB8AC3E}">
        <p14:creationId xmlns:p14="http://schemas.microsoft.com/office/powerpoint/2010/main" val="402770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1466850"/>
            <a:ext cx="102489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just">
              <a:lnSpc>
                <a:spcPct val="80000"/>
              </a:lnSpc>
              <a:buClr>
                <a:schemeClr val="hlink"/>
              </a:buClr>
              <a:buSzPct val="120000"/>
              <a:buNone/>
            </a:pPr>
            <a:r>
              <a:rPr lang="en-US" altLang="en-US" b="1" dirty="0">
                <a:solidFill>
                  <a:srgbClr val="FF00FF"/>
                </a:solidFill>
                <a:latin typeface="iCiel Baliho Script" pitchFamily="2" charset="0"/>
              </a:rPr>
              <a:t>  </a:t>
            </a:r>
            <a:r>
              <a:rPr lang="en-US" altLang="en-US" sz="4400" b="1" dirty="0" err="1">
                <a:solidFill>
                  <a:srgbClr val="FF0000"/>
                </a:solidFill>
                <a:latin typeface="iCiel Baliho Script" pitchFamily="2" charset="0"/>
              </a:rPr>
              <a:t>Tình</a:t>
            </a:r>
            <a:r>
              <a:rPr lang="en-US" altLang="en-US" sz="4400" b="1" dirty="0">
                <a:solidFill>
                  <a:srgbClr val="FF0000"/>
                </a:solidFill>
                <a:latin typeface="iCiel Baliho Script" pitchFamily="2" charset="0"/>
              </a:rPr>
              <a:t> </a:t>
            </a:r>
            <a:r>
              <a:rPr lang="en-US" altLang="en-US" sz="4400" b="1" dirty="0" err="1">
                <a:solidFill>
                  <a:srgbClr val="FF0000"/>
                </a:solidFill>
                <a:latin typeface="iCiel Baliho Script" pitchFamily="2" charset="0"/>
              </a:rPr>
              <a:t>huống</a:t>
            </a:r>
            <a:r>
              <a:rPr lang="en-US" altLang="en-US" sz="4400" b="1" dirty="0">
                <a:solidFill>
                  <a:srgbClr val="FF0000"/>
                </a:solidFill>
                <a:latin typeface="iCiel Baliho Script" pitchFamily="2" charset="0"/>
              </a:rPr>
              <a:t> 2:</a:t>
            </a:r>
            <a:r>
              <a:rPr lang="en-US" altLang="en-US" sz="4400" b="1" dirty="0">
                <a:solidFill>
                  <a:srgbClr val="FF00FF"/>
                </a:solidFill>
                <a:latin typeface="iCiel Baliho Script" pitchFamily="2" charset="0"/>
              </a:rPr>
              <a:t> </a:t>
            </a:r>
            <a:r>
              <a:rPr lang="en-US" altLang="en-US" sz="4400" dirty="0" err="1">
                <a:solidFill>
                  <a:srgbClr val="0000FF"/>
                </a:solidFill>
                <a:latin typeface="iCiel Baliho Script" pitchFamily="2" charset="0"/>
              </a:rPr>
              <a:t>Hà</a:t>
            </a:r>
            <a:r>
              <a:rPr lang="en-US" altLang="en-US" sz="4400" dirty="0">
                <a:solidFill>
                  <a:srgbClr val="0000FF"/>
                </a:solidFill>
                <a:latin typeface="iCiel Baliho Script" pitchFamily="2" charset="0"/>
              </a:rPr>
              <a:t> Chi </a:t>
            </a:r>
            <a:r>
              <a:rPr lang="en-US" altLang="en-US" sz="4400" dirty="0" err="1">
                <a:solidFill>
                  <a:srgbClr val="0000FF"/>
                </a:solidFill>
                <a:latin typeface="iCiel Baliho Script" pitchFamily="2" charset="0"/>
              </a:rPr>
              <a:t>rủ</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Hải</a:t>
            </a:r>
            <a:r>
              <a:rPr lang="en-US" altLang="en-US" sz="4400" dirty="0">
                <a:solidFill>
                  <a:srgbClr val="0000FF"/>
                </a:solidFill>
                <a:latin typeface="iCiel Baliho Script" pitchFamily="2" charset="0"/>
              </a:rPr>
              <a:t> Minh </a:t>
            </a:r>
            <a:r>
              <a:rPr lang="en-US" altLang="en-US" sz="4400" dirty="0" err="1">
                <a:solidFill>
                  <a:srgbClr val="0000FF"/>
                </a:solidFill>
                <a:latin typeface="iCiel Baliho Script" pitchFamily="2" charset="0"/>
              </a:rPr>
              <a:t>đi</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học</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tắt</a:t>
            </a:r>
            <a:r>
              <a:rPr lang="en-US" altLang="en-US" sz="4400" dirty="0">
                <a:solidFill>
                  <a:srgbClr val="0000FF"/>
                </a:solidFill>
                <a:latin typeface="iCiel Baliho Script" pitchFamily="2" charset="0"/>
              </a:rPr>
              <a:t> qua </a:t>
            </a:r>
            <a:r>
              <a:rPr lang="en-US" altLang="en-US" sz="4400" dirty="0" err="1">
                <a:solidFill>
                  <a:srgbClr val="0000FF"/>
                </a:solidFill>
                <a:latin typeface="iCiel Baliho Script" pitchFamily="2" charset="0"/>
              </a:rPr>
              <a:t>thảm</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cỏ</a:t>
            </a:r>
            <a:r>
              <a:rPr lang="en-US" altLang="en-US" sz="4400" dirty="0">
                <a:solidFill>
                  <a:srgbClr val="0000FF"/>
                </a:solidFill>
                <a:latin typeface="iCiel Baliho Script" pitchFamily="2" charset="0"/>
              </a:rPr>
              <a:t> ở </a:t>
            </a:r>
            <a:r>
              <a:rPr lang="en-US" altLang="en-US" sz="4400" dirty="0" err="1">
                <a:solidFill>
                  <a:srgbClr val="0000FF"/>
                </a:solidFill>
                <a:latin typeface="iCiel Baliho Script" pitchFamily="2" charset="0"/>
              </a:rPr>
              <a:t>công</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viên</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cho</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gần</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Nếu</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là</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Hải</a:t>
            </a:r>
            <a:r>
              <a:rPr lang="en-US" altLang="en-US" sz="4400" dirty="0">
                <a:solidFill>
                  <a:srgbClr val="0000FF"/>
                </a:solidFill>
                <a:latin typeface="iCiel Baliho Script" pitchFamily="2" charset="0"/>
              </a:rPr>
              <a:t> Minh, </a:t>
            </a:r>
            <a:r>
              <a:rPr lang="en-US" altLang="en-US" sz="4400" dirty="0" err="1">
                <a:solidFill>
                  <a:srgbClr val="0000FF"/>
                </a:solidFill>
                <a:latin typeface="iCiel Baliho Script" pitchFamily="2" charset="0"/>
              </a:rPr>
              <a:t>em</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sẽ</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làm</a:t>
            </a:r>
            <a:r>
              <a:rPr lang="en-US" altLang="en-US" sz="4400" dirty="0">
                <a:solidFill>
                  <a:srgbClr val="0000FF"/>
                </a:solidFill>
                <a:latin typeface="iCiel Baliho Script" pitchFamily="2" charset="0"/>
              </a:rPr>
              <a:t> </a:t>
            </a:r>
            <a:r>
              <a:rPr lang="en-US" altLang="en-US" sz="4400" dirty="0" err="1">
                <a:solidFill>
                  <a:srgbClr val="0000FF"/>
                </a:solidFill>
                <a:latin typeface="iCiel Baliho Script" pitchFamily="2" charset="0"/>
              </a:rPr>
              <a:t>gì</a:t>
            </a:r>
            <a:r>
              <a:rPr lang="en-US" altLang="en-US" sz="4400" dirty="0">
                <a:solidFill>
                  <a:srgbClr val="0000FF"/>
                </a:solidFill>
                <a:latin typeface="iCiel Baliho Script" pitchFamily="2" charset="0"/>
              </a:rPr>
              <a:t>? </a:t>
            </a: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050" y="3084286"/>
            <a:ext cx="5295900" cy="327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Terminator 3"/>
          <p:cNvSpPr/>
          <p:nvPr/>
        </p:nvSpPr>
        <p:spPr>
          <a:xfrm>
            <a:off x="831272" y="3255817"/>
            <a:ext cx="5112328" cy="218901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Nếu</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em</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là</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Hải</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Minh,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em</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sẽ</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không</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đi</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và</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ngăn</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Hà</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chi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không</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đi</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tắt</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lên</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thảm</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b="1" dirty="0" err="1">
                <a:solidFill>
                  <a:schemeClr val="accent2"/>
                </a:solidFill>
                <a:latin typeface="Ebrima" panose="02000000000000000000" pitchFamily="2" charset="0"/>
                <a:ea typeface="Ebrima" panose="02000000000000000000" pitchFamily="2" charset="0"/>
                <a:cs typeface="Ebrima" panose="02000000000000000000" pitchFamily="2" charset="0"/>
              </a:rPr>
              <a:t>cỏ</a:t>
            </a:r>
            <a:r>
              <a:rPr lang="en-US" sz="2400" b="1" dirty="0">
                <a:solidFill>
                  <a:schemeClr val="accent2"/>
                </a:solidFill>
                <a:latin typeface="Ebrima" panose="02000000000000000000" pitchFamily="2" charset="0"/>
                <a:ea typeface="Ebrima" panose="02000000000000000000" pitchFamily="2" charset="0"/>
                <a:cs typeface="Ebrima" panose="02000000000000000000" pitchFamily="2" charset="0"/>
              </a:rPr>
              <a:t>.</a:t>
            </a:r>
          </a:p>
        </p:txBody>
      </p:sp>
    </p:spTree>
    <p:extLst>
      <p:ext uri="{BB962C8B-B14F-4D97-AF65-F5344CB8AC3E}">
        <p14:creationId xmlns:p14="http://schemas.microsoft.com/office/powerpoint/2010/main" val="24299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0E56B5-33A3-44BF-B416-F79AE538B1C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EFC7173-645C-444C-A8F5-A55B900E6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84a5-40ce-44a9-aa97-9561c111c68a"/>
    <ds:schemaRef ds:uri="9f958c3a-144a-4219-afab-0ea9b7b8b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10E453-F3F0-45D5-8DFF-AD5D16C09A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包图主题2</Template>
  <TotalTime>410</TotalTime>
  <Words>363</Words>
  <Application>Microsoft Office PowerPoint</Application>
  <PresentationFormat>Widescreen</PresentationFormat>
  <Paragraphs>33</Paragraphs>
  <Slides>11</Slides>
  <Notes>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等线</vt:lpstr>
      <vt:lpstr>微软雅黑</vt:lpstr>
      <vt:lpstr>Arial</vt:lpstr>
      <vt:lpstr>Ebrima</vt:lpstr>
      <vt:lpstr>iCiel Baliho Script</vt:lpstr>
      <vt:lpstr>iCiel Cadena</vt:lpstr>
      <vt:lpstr>iCiel Pequena</vt:lpstr>
      <vt:lpstr>汉仪夏日体W</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Nguyen Thang</cp:lastModifiedBy>
  <cp:revision>65</cp:revision>
  <dcterms:created xsi:type="dcterms:W3CDTF">2017-09-10T07:00:02Z</dcterms:created>
  <dcterms:modified xsi:type="dcterms:W3CDTF">2022-04-20T21:27:10Z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