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4"/>
  </p:sldMasterIdLst>
  <p:notesMasterIdLst>
    <p:notesMasterId r:id="rId19"/>
  </p:notesMasterIdLst>
  <p:sldIdLst>
    <p:sldId id="256" r:id="rId5"/>
    <p:sldId id="259" r:id="rId6"/>
    <p:sldId id="306" r:id="rId7"/>
    <p:sldId id="258" r:id="rId8"/>
    <p:sldId id="305" r:id="rId9"/>
    <p:sldId id="309" r:id="rId10"/>
    <p:sldId id="261" r:id="rId11"/>
    <p:sldId id="270" r:id="rId12"/>
    <p:sldId id="263" r:id="rId13"/>
    <p:sldId id="308" r:id="rId14"/>
    <p:sldId id="307" r:id="rId15"/>
    <p:sldId id="310" r:id="rId16"/>
    <p:sldId id="311" r:id="rId17"/>
    <p:sldId id="266" r:id="rId18"/>
  </p:sldIdLst>
  <p:sldSz cx="9144000" cy="5143500" type="screen16x9"/>
  <p:notesSz cx="6858000" cy="9144000"/>
  <p:embeddedFontLst>
    <p:embeddedFont>
      <p:font typeface="HP001 4 hàng" panose="020B0604020202020204" charset="0"/>
      <p:regular r:id="rId20"/>
      <p:bold r:id="rId21"/>
    </p:embeddedFont>
    <p:embeddedFont>
      <p:font typeface="Itim" panose="020B0604020202020204" charset="-34"/>
      <p:regular r:id="rId22"/>
    </p:embeddedFont>
    <p:embeddedFont>
      <p:font typeface="Muli" panose="020B0604020202020204" charset="0"/>
      <p:regular r:id="rId23"/>
      <p:bold r:id="rId24"/>
      <p:italic r:id="rId25"/>
      <p:boldItalic r:id="rId26"/>
    </p:embeddedFont>
    <p:embeddedFont>
      <p:font typeface="UVF Cupid de Locke" panose="020B0604020202020204" charset="0"/>
      <p:regular r:id="rId27"/>
    </p:embeddedFont>
  </p:embeddedFontLst>
  <p:custDataLst>
    <p:tags r:id="rId2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A9EA1C7-A318-4163-A7A4-B78E370904AB}">
  <a:tblStyle styleId="{2A9EA1C7-A318-4163-A7A4-B78E370904A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45" autoAdjust="0"/>
  </p:normalViewPr>
  <p:slideViewPr>
    <p:cSldViewPr snapToGrid="0">
      <p:cViewPr varScale="1">
        <p:scale>
          <a:sx n="75" d="100"/>
          <a:sy n="75" d="100"/>
        </p:scale>
        <p:origin x="11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7.fntdata"/><Relationship Id="rId3" Type="http://schemas.openxmlformats.org/officeDocument/2006/relationships/customXml" Target="../customXml/item3.xml"/><Relationship Id="rId21" Type="http://schemas.openxmlformats.org/officeDocument/2006/relationships/font" Target="fonts/font2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6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1.fntdata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5.fntdata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4.fntdata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g8b238304a6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9" name="Google Shape;789;g8b238304a6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8b8338ba29_0_5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1" name="Google Shape;941;g8b8338ba29_0_5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04157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8bca512db4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8bca512db4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0682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8bca512db4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8bca512db4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61675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8bca512db4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8bca512db4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2255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g8bca512db4_0_18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3" name="Google Shape;1223;g8bca512db4_0_18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g8b8338ba29_0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5" name="Google Shape;895;g8b8338ba29_0_4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8b8338ba29_0_5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1" name="Google Shape;941;g8b8338ba29_0_5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6842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8bca512db4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8bca512db4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8bca512db4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8bca512db4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-</a:t>
            </a:r>
            <a:r>
              <a:rPr lang="en-GB" baseline="0" dirty="0"/>
              <a:t> </a:t>
            </a:r>
            <a:r>
              <a:rPr lang="en-GB" baseline="0" dirty="0" err="1"/>
              <a:t>Liên</a:t>
            </a:r>
            <a:r>
              <a:rPr lang="en-GB" baseline="0" dirty="0"/>
              <a:t> </a:t>
            </a:r>
            <a:r>
              <a:rPr lang="en-GB" baseline="0" dirty="0" err="1"/>
              <a:t>hợp</a:t>
            </a:r>
            <a:r>
              <a:rPr lang="en-GB" baseline="0" dirty="0"/>
              <a:t> </a:t>
            </a:r>
            <a:r>
              <a:rPr lang="en-GB" baseline="0" dirty="0" err="1"/>
              <a:t>quốc</a:t>
            </a:r>
            <a:r>
              <a:rPr lang="en-GB" baseline="0" dirty="0"/>
              <a:t> (United nation): </a:t>
            </a:r>
            <a:r>
              <a:rPr lang="en-GB" baseline="0" dirty="0" err="1"/>
              <a:t>tính</a:t>
            </a:r>
            <a:r>
              <a:rPr lang="en-GB" baseline="0" dirty="0"/>
              <a:t> </a:t>
            </a:r>
            <a:r>
              <a:rPr lang="en-GB" baseline="0" dirty="0" err="1"/>
              <a:t>đến</a:t>
            </a:r>
            <a:r>
              <a:rPr lang="en-GB" baseline="0" dirty="0"/>
              <a:t> nay </a:t>
            </a:r>
            <a:r>
              <a:rPr lang="en-GB" baseline="0" dirty="0" err="1"/>
              <a:t>có</a:t>
            </a:r>
            <a:r>
              <a:rPr lang="en-GB" baseline="0" dirty="0"/>
              <a:t> 193 </a:t>
            </a:r>
            <a:r>
              <a:rPr lang="en-GB" baseline="0" dirty="0" err="1"/>
              <a:t>nước</a:t>
            </a:r>
            <a:r>
              <a:rPr lang="en-GB" baseline="0" dirty="0"/>
              <a:t> </a:t>
            </a:r>
            <a:r>
              <a:rPr lang="en-GB" baseline="0" dirty="0" err="1"/>
              <a:t>và</a:t>
            </a:r>
            <a:r>
              <a:rPr lang="en-GB" baseline="0" dirty="0"/>
              <a:t> </a:t>
            </a:r>
            <a:r>
              <a:rPr lang="en-GB" baseline="0" dirty="0" err="1"/>
              <a:t>vùng</a:t>
            </a:r>
            <a:r>
              <a:rPr lang="en-GB" baseline="0" dirty="0"/>
              <a:t> </a:t>
            </a:r>
            <a:r>
              <a:rPr lang="en-GB" baseline="0" dirty="0" err="1"/>
              <a:t>lãnh</a:t>
            </a:r>
            <a:r>
              <a:rPr lang="en-GB" baseline="0" dirty="0"/>
              <a:t> </a:t>
            </a:r>
            <a:r>
              <a:rPr lang="en-GB" baseline="0" dirty="0" err="1"/>
              <a:t>thổ</a:t>
            </a:r>
            <a:r>
              <a:rPr lang="en-GB" baseline="0" dirty="0"/>
              <a:t> </a:t>
            </a:r>
            <a:r>
              <a:rPr lang="en-GB" baseline="0" dirty="0" err="1"/>
              <a:t>là</a:t>
            </a:r>
            <a:r>
              <a:rPr lang="en-GB" baseline="0" dirty="0"/>
              <a:t> </a:t>
            </a:r>
            <a:r>
              <a:rPr lang="en-GB" baseline="0" dirty="0" err="1"/>
              <a:t>thành</a:t>
            </a:r>
            <a:r>
              <a:rPr lang="en-GB" baseline="0" dirty="0"/>
              <a:t> </a:t>
            </a:r>
            <a:r>
              <a:rPr lang="en-GB" baseline="0" dirty="0" err="1"/>
              <a:t>viên</a:t>
            </a:r>
            <a:r>
              <a:rPr lang="en-GB" baseline="0" dirty="0"/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9733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8bca512db4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8bca512db4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-</a:t>
            </a:r>
            <a:r>
              <a:rPr lang="en-GB" baseline="0" dirty="0"/>
              <a:t> </a:t>
            </a:r>
            <a:r>
              <a:rPr lang="en-GB" baseline="0" dirty="0" err="1"/>
              <a:t>Việt</a:t>
            </a:r>
            <a:r>
              <a:rPr lang="en-GB" baseline="0" dirty="0"/>
              <a:t> Nam </a:t>
            </a:r>
            <a:r>
              <a:rPr lang="en-GB" baseline="0" dirty="0" err="1"/>
              <a:t>là</a:t>
            </a:r>
            <a:r>
              <a:rPr lang="en-GB" baseline="0" dirty="0"/>
              <a:t> </a:t>
            </a:r>
            <a:r>
              <a:rPr lang="en-GB" baseline="0" dirty="0" err="1"/>
              <a:t>thành</a:t>
            </a:r>
            <a:r>
              <a:rPr lang="en-GB" baseline="0" dirty="0"/>
              <a:t> </a:t>
            </a:r>
            <a:r>
              <a:rPr lang="en-GB" baseline="0" dirty="0" err="1"/>
              <a:t>viên</a:t>
            </a:r>
            <a:r>
              <a:rPr lang="en-GB" baseline="0" dirty="0"/>
              <a:t> </a:t>
            </a:r>
            <a:r>
              <a:rPr lang="en-GB" baseline="0" dirty="0" err="1"/>
              <a:t>thứ</a:t>
            </a:r>
            <a:r>
              <a:rPr lang="en-GB" baseline="0" dirty="0"/>
              <a:t> 149 </a:t>
            </a:r>
            <a:r>
              <a:rPr lang="en-GB" baseline="0" dirty="0" err="1"/>
              <a:t>tham</a:t>
            </a:r>
            <a:r>
              <a:rPr lang="en-GB" baseline="0" dirty="0"/>
              <a:t> </a:t>
            </a:r>
            <a:r>
              <a:rPr lang="en-GB" baseline="0" dirty="0" err="1"/>
              <a:t>gia</a:t>
            </a:r>
            <a:r>
              <a:rPr lang="en-GB" baseline="0" dirty="0"/>
              <a:t> </a:t>
            </a:r>
            <a:r>
              <a:rPr lang="en-GB" baseline="0" dirty="0" err="1"/>
              <a:t>Liên</a:t>
            </a:r>
            <a:r>
              <a:rPr lang="en-GB" baseline="0" dirty="0"/>
              <a:t> </a:t>
            </a:r>
            <a:r>
              <a:rPr lang="en-GB" baseline="0" dirty="0" err="1"/>
              <a:t>hợp</a:t>
            </a:r>
            <a:r>
              <a:rPr lang="en-GB" baseline="0" dirty="0"/>
              <a:t> </a:t>
            </a:r>
            <a:r>
              <a:rPr lang="en-GB" baseline="0" dirty="0" err="1"/>
              <a:t>quốc</a:t>
            </a:r>
            <a:r>
              <a:rPr lang="en-GB" baseline="0" dirty="0"/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9260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g8b951196ad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7" name="Google Shape;987;g8b951196ad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" name="Google Shape;1403;g8bca512db4_0_2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4" name="Google Shape;1404;g8bca512db4_0_2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Vùng</a:t>
            </a:r>
            <a:r>
              <a:rPr lang="en-GB" baseline="0" dirty="0"/>
              <a:t> </a:t>
            </a:r>
            <a:r>
              <a:rPr lang="en-GB" baseline="0" dirty="0" err="1"/>
              <a:t>lãnh</a:t>
            </a:r>
            <a:r>
              <a:rPr lang="en-GB" baseline="0" dirty="0"/>
              <a:t> </a:t>
            </a:r>
            <a:r>
              <a:rPr lang="en-GB" baseline="0" dirty="0" err="1"/>
              <a:t>thổ</a:t>
            </a:r>
            <a:r>
              <a:rPr lang="en-GB" baseline="0" dirty="0"/>
              <a:t> </a:t>
            </a:r>
            <a:r>
              <a:rPr lang="en-GB" baseline="0" dirty="0" err="1"/>
              <a:t>chỉ</a:t>
            </a:r>
            <a:r>
              <a:rPr lang="en-GB" baseline="0" dirty="0"/>
              <a:t> </a:t>
            </a:r>
            <a:r>
              <a:rPr lang="en-GB" baseline="0" dirty="0" err="1"/>
              <a:t>những</a:t>
            </a:r>
            <a:r>
              <a:rPr lang="en-GB" baseline="0" dirty="0"/>
              <a:t> </a:t>
            </a:r>
            <a:r>
              <a:rPr lang="en-GB" baseline="0" dirty="0" err="1"/>
              <a:t>vùng</a:t>
            </a:r>
            <a:r>
              <a:rPr lang="en-GB" baseline="0" dirty="0"/>
              <a:t> </a:t>
            </a:r>
            <a:r>
              <a:rPr lang="en-GB" baseline="0" dirty="0" err="1"/>
              <a:t>được</a:t>
            </a:r>
            <a:r>
              <a:rPr lang="en-GB" baseline="0" dirty="0"/>
              <a:t> </a:t>
            </a:r>
            <a:r>
              <a:rPr lang="en-GB" baseline="0" dirty="0" err="1"/>
              <a:t>công</a:t>
            </a:r>
            <a:r>
              <a:rPr lang="en-GB" baseline="0" dirty="0"/>
              <a:t> </a:t>
            </a:r>
            <a:r>
              <a:rPr lang="en-GB" baseline="0" dirty="0" err="1"/>
              <a:t>nhận</a:t>
            </a:r>
            <a:r>
              <a:rPr lang="en-GB" baseline="0" dirty="0"/>
              <a:t> </a:t>
            </a:r>
            <a:r>
              <a:rPr lang="en-GB" baseline="0" dirty="0" err="1"/>
              <a:t>là</a:t>
            </a:r>
            <a:r>
              <a:rPr lang="en-GB" baseline="0" dirty="0"/>
              <a:t> </a:t>
            </a:r>
            <a:r>
              <a:rPr lang="en-GB" baseline="0" dirty="0" err="1"/>
              <a:t>thành</a:t>
            </a:r>
            <a:r>
              <a:rPr lang="en-GB" baseline="0" dirty="0"/>
              <a:t> </a:t>
            </a:r>
            <a:r>
              <a:rPr lang="en-GB" baseline="0" dirty="0" err="1"/>
              <a:t>viên</a:t>
            </a:r>
            <a:r>
              <a:rPr lang="en-GB" baseline="0" dirty="0"/>
              <a:t> </a:t>
            </a:r>
            <a:r>
              <a:rPr lang="en-GB" baseline="0" dirty="0" err="1"/>
              <a:t>Liên</a:t>
            </a:r>
            <a:r>
              <a:rPr lang="en-GB" baseline="0" dirty="0"/>
              <a:t> </a:t>
            </a:r>
            <a:r>
              <a:rPr lang="en-GB" baseline="0" dirty="0" err="1"/>
              <a:t>hợp</a:t>
            </a:r>
            <a:r>
              <a:rPr lang="en-GB" baseline="0" dirty="0"/>
              <a:t> </a:t>
            </a:r>
            <a:r>
              <a:rPr lang="en-GB" baseline="0" dirty="0" err="1"/>
              <a:t>quốc</a:t>
            </a:r>
            <a:r>
              <a:rPr lang="en-GB" baseline="0" dirty="0"/>
              <a:t> </a:t>
            </a:r>
            <a:r>
              <a:rPr lang="en-GB" baseline="0" dirty="0" err="1"/>
              <a:t>nhưng</a:t>
            </a:r>
            <a:r>
              <a:rPr lang="en-GB" baseline="0" dirty="0"/>
              <a:t> </a:t>
            </a:r>
            <a:r>
              <a:rPr lang="en-GB" baseline="0" dirty="0" err="1"/>
              <a:t>chưa</a:t>
            </a:r>
            <a:r>
              <a:rPr lang="en-GB" baseline="0" dirty="0"/>
              <a:t> </a:t>
            </a:r>
            <a:r>
              <a:rPr lang="en-GB" baseline="0" dirty="0" err="1"/>
              <a:t>hoặc</a:t>
            </a:r>
            <a:r>
              <a:rPr lang="en-GB" baseline="0" dirty="0"/>
              <a:t> </a:t>
            </a:r>
            <a:r>
              <a:rPr lang="en-GB" baseline="0" dirty="0" err="1"/>
              <a:t>không</a:t>
            </a:r>
            <a:r>
              <a:rPr lang="en-GB" baseline="0" dirty="0"/>
              <a:t> </a:t>
            </a:r>
            <a:r>
              <a:rPr lang="en-GB" baseline="0" dirty="0" err="1"/>
              <a:t>phải</a:t>
            </a:r>
            <a:r>
              <a:rPr lang="en-GB" baseline="0" dirty="0"/>
              <a:t> </a:t>
            </a:r>
            <a:r>
              <a:rPr lang="en-GB" baseline="0" dirty="0" err="1"/>
              <a:t>quốc</a:t>
            </a:r>
            <a:r>
              <a:rPr lang="en-GB" baseline="0" dirty="0"/>
              <a:t> </a:t>
            </a:r>
            <a:r>
              <a:rPr lang="en-GB" baseline="0" dirty="0" err="1"/>
              <a:t>gia</a:t>
            </a:r>
            <a:r>
              <a:rPr lang="en-GB" baseline="0" dirty="0"/>
              <a:t> </a:t>
            </a:r>
            <a:r>
              <a:rPr lang="en-GB" baseline="0" dirty="0" err="1"/>
              <a:t>độc</a:t>
            </a:r>
            <a:r>
              <a:rPr lang="en-GB" baseline="0" dirty="0"/>
              <a:t> </a:t>
            </a:r>
            <a:r>
              <a:rPr lang="en-GB" baseline="0" dirty="0" err="1"/>
              <a:t>lập</a:t>
            </a:r>
            <a:r>
              <a:rPr lang="en-GB" baseline="0" dirty="0"/>
              <a:t>.</a:t>
            </a: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g8b93f3d687_1_2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8" name="Google Shape;1078;g8b93f3d687_1_2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CFE2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16575" y="0"/>
            <a:ext cx="8579795" cy="5143484"/>
          </a:xfrm>
          <a:custGeom>
            <a:avLst/>
            <a:gdLst/>
            <a:ahLst/>
            <a:cxnLst/>
            <a:rect l="l" t="t" r="r" b="b"/>
            <a:pathLst>
              <a:path w="128517" h="78770" extrusionOk="0">
                <a:moveTo>
                  <a:pt x="35" y="1"/>
                </a:moveTo>
                <a:lnTo>
                  <a:pt x="0" y="78769"/>
                </a:lnTo>
                <a:lnTo>
                  <a:pt x="128517" y="78769"/>
                </a:lnTo>
                <a:cubicBezTo>
                  <a:pt x="61260" y="76442"/>
                  <a:pt x="7739" y="332"/>
                  <a:pt x="7739" y="332"/>
                </a:cubicBezTo>
                <a:lnTo>
                  <a:pt x="3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754550" y="1135650"/>
            <a:ext cx="5634900" cy="2872200"/>
          </a:xfrm>
          <a:prstGeom prst="plaque">
            <a:avLst>
              <a:gd name="adj" fmla="val 11691"/>
            </a:avLst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2572800" y="31168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>
            <a:off x="2572800" y="22227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" name="Google Shape;13;p2"/>
          <p:cNvGrpSpPr/>
          <p:nvPr/>
        </p:nvGrpSpPr>
        <p:grpSpPr>
          <a:xfrm rot="697126">
            <a:off x="8280187" y="-46678"/>
            <a:ext cx="1305393" cy="1346461"/>
            <a:chOff x="1492000" y="427450"/>
            <a:chExt cx="1188000" cy="1225375"/>
          </a:xfrm>
        </p:grpSpPr>
        <p:sp>
          <p:nvSpPr>
            <p:cNvPr id="14" name="Google Shape;14;p2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2"/>
          <p:cNvSpPr txBox="1">
            <a:spLocks noGrp="1"/>
          </p:cNvSpPr>
          <p:nvPr>
            <p:ph type="ctrTitle"/>
          </p:nvPr>
        </p:nvSpPr>
        <p:spPr>
          <a:xfrm>
            <a:off x="2351850" y="1498850"/>
            <a:ext cx="4440300" cy="1447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Font typeface="Itim"/>
              <a:buNone/>
              <a:defRPr sz="6000" b="1"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2351850" y="3287050"/>
            <a:ext cx="44403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-50900" y="-21500"/>
            <a:ext cx="771000" cy="51651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" name="Google Shape;28;p2"/>
          <p:cNvGrpSpPr/>
          <p:nvPr/>
        </p:nvGrpSpPr>
        <p:grpSpPr>
          <a:xfrm rot="-1976796" flipH="1">
            <a:off x="5917481" y="3990133"/>
            <a:ext cx="3474354" cy="888893"/>
            <a:chOff x="3809875" y="1963175"/>
            <a:chExt cx="1923600" cy="492150"/>
          </a:xfrm>
        </p:grpSpPr>
        <p:sp>
          <p:nvSpPr>
            <p:cNvPr id="29" name="Google Shape;29;p2"/>
            <p:cNvSpPr/>
            <p:nvPr/>
          </p:nvSpPr>
          <p:spPr>
            <a:xfrm>
              <a:off x="3902950" y="2044375"/>
              <a:ext cx="620050" cy="185725"/>
            </a:xfrm>
            <a:custGeom>
              <a:avLst/>
              <a:gdLst/>
              <a:ahLst/>
              <a:cxnLst/>
              <a:rect l="l" t="t" r="r" b="b"/>
              <a:pathLst>
                <a:path w="24802" h="7429" extrusionOk="0">
                  <a:moveTo>
                    <a:pt x="855" y="1"/>
                  </a:moveTo>
                  <a:cubicBezTo>
                    <a:pt x="361" y="1"/>
                    <a:pt x="75" y="222"/>
                    <a:pt x="0" y="665"/>
                  </a:cubicBezTo>
                  <a:cubicBezTo>
                    <a:pt x="0" y="674"/>
                    <a:pt x="9" y="818"/>
                    <a:pt x="27" y="1080"/>
                  </a:cubicBezTo>
                  <a:cubicBezTo>
                    <a:pt x="172" y="1359"/>
                    <a:pt x="541" y="1539"/>
                    <a:pt x="1136" y="1638"/>
                  </a:cubicBezTo>
                  <a:cubicBezTo>
                    <a:pt x="1347" y="1673"/>
                    <a:pt x="1535" y="1690"/>
                    <a:pt x="1698" y="1690"/>
                  </a:cubicBezTo>
                  <a:cubicBezTo>
                    <a:pt x="1959" y="1690"/>
                    <a:pt x="2157" y="1646"/>
                    <a:pt x="2290" y="1557"/>
                  </a:cubicBezTo>
                  <a:cubicBezTo>
                    <a:pt x="2407" y="1485"/>
                    <a:pt x="2488" y="1350"/>
                    <a:pt x="2515" y="1143"/>
                  </a:cubicBezTo>
                  <a:cubicBezTo>
                    <a:pt x="2605" y="638"/>
                    <a:pt x="2236" y="277"/>
                    <a:pt x="1397" y="70"/>
                  </a:cubicBezTo>
                  <a:cubicBezTo>
                    <a:pt x="1195" y="24"/>
                    <a:pt x="1014" y="1"/>
                    <a:pt x="855" y="1"/>
                  </a:cubicBezTo>
                  <a:close/>
                  <a:moveTo>
                    <a:pt x="24530" y="3727"/>
                  </a:moveTo>
                  <a:cubicBezTo>
                    <a:pt x="24518" y="3727"/>
                    <a:pt x="24505" y="3728"/>
                    <a:pt x="24491" y="3730"/>
                  </a:cubicBezTo>
                  <a:cubicBezTo>
                    <a:pt x="24320" y="3757"/>
                    <a:pt x="24176" y="4018"/>
                    <a:pt x="24067" y="4523"/>
                  </a:cubicBezTo>
                  <a:cubicBezTo>
                    <a:pt x="24040" y="4613"/>
                    <a:pt x="23977" y="4937"/>
                    <a:pt x="23878" y="5514"/>
                  </a:cubicBezTo>
                  <a:cubicBezTo>
                    <a:pt x="23860" y="5614"/>
                    <a:pt x="23833" y="5713"/>
                    <a:pt x="23815" y="5803"/>
                  </a:cubicBezTo>
                  <a:cubicBezTo>
                    <a:pt x="23599" y="6839"/>
                    <a:pt x="23617" y="7380"/>
                    <a:pt x="23878" y="7425"/>
                  </a:cubicBezTo>
                  <a:cubicBezTo>
                    <a:pt x="23888" y="7427"/>
                    <a:pt x="23899" y="7428"/>
                    <a:pt x="23909" y="7428"/>
                  </a:cubicBezTo>
                  <a:cubicBezTo>
                    <a:pt x="24147" y="7428"/>
                    <a:pt x="24334" y="6922"/>
                    <a:pt x="24464" y="5911"/>
                  </a:cubicBezTo>
                  <a:cubicBezTo>
                    <a:pt x="24482" y="5821"/>
                    <a:pt x="24500" y="5722"/>
                    <a:pt x="24509" y="5623"/>
                  </a:cubicBezTo>
                  <a:cubicBezTo>
                    <a:pt x="24608" y="5244"/>
                    <a:pt x="24680" y="4901"/>
                    <a:pt x="24716" y="4595"/>
                  </a:cubicBezTo>
                  <a:cubicBezTo>
                    <a:pt x="24802" y="4016"/>
                    <a:pt x="24742" y="3727"/>
                    <a:pt x="24530" y="3727"/>
                  </a:cubicBezTo>
                  <a:close/>
                </a:path>
              </a:pathLst>
            </a:custGeom>
            <a:solidFill>
              <a:srgbClr val="489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866425" y="2007800"/>
              <a:ext cx="1864125" cy="387400"/>
            </a:xfrm>
            <a:custGeom>
              <a:avLst/>
              <a:gdLst/>
              <a:ahLst/>
              <a:cxnLst/>
              <a:rect l="l" t="t" r="r" b="b"/>
              <a:pathLst>
                <a:path w="74565" h="15496" extrusionOk="0">
                  <a:moveTo>
                    <a:pt x="2322" y="1540"/>
                  </a:moveTo>
                  <a:cubicBezTo>
                    <a:pt x="2425" y="1540"/>
                    <a:pt x="2537" y="1549"/>
                    <a:pt x="2660" y="1569"/>
                  </a:cubicBezTo>
                  <a:cubicBezTo>
                    <a:pt x="2714" y="1587"/>
                    <a:pt x="2777" y="1596"/>
                    <a:pt x="2840" y="1614"/>
                  </a:cubicBezTo>
                  <a:cubicBezTo>
                    <a:pt x="3634" y="1803"/>
                    <a:pt x="3985" y="2128"/>
                    <a:pt x="3904" y="2597"/>
                  </a:cubicBezTo>
                  <a:cubicBezTo>
                    <a:pt x="3877" y="2777"/>
                    <a:pt x="3814" y="2894"/>
                    <a:pt x="3715" y="2957"/>
                  </a:cubicBezTo>
                  <a:cubicBezTo>
                    <a:pt x="3588" y="3040"/>
                    <a:pt x="3402" y="3082"/>
                    <a:pt x="3157" y="3082"/>
                  </a:cubicBezTo>
                  <a:cubicBezTo>
                    <a:pt x="3000" y="3082"/>
                    <a:pt x="2819" y="3064"/>
                    <a:pt x="2615" y="3029"/>
                  </a:cubicBezTo>
                  <a:cubicBezTo>
                    <a:pt x="2038" y="2930"/>
                    <a:pt x="1687" y="2759"/>
                    <a:pt x="1569" y="2543"/>
                  </a:cubicBezTo>
                  <a:cubicBezTo>
                    <a:pt x="1551" y="2290"/>
                    <a:pt x="1542" y="2155"/>
                    <a:pt x="1542" y="2137"/>
                  </a:cubicBezTo>
                  <a:cubicBezTo>
                    <a:pt x="1609" y="1739"/>
                    <a:pt x="1862" y="1540"/>
                    <a:pt x="2322" y="1540"/>
                  </a:cubicBezTo>
                  <a:close/>
                  <a:moveTo>
                    <a:pt x="524" y="1"/>
                  </a:moveTo>
                  <a:lnTo>
                    <a:pt x="1" y="3119"/>
                  </a:lnTo>
                  <a:lnTo>
                    <a:pt x="25330" y="7347"/>
                  </a:lnTo>
                  <a:cubicBezTo>
                    <a:pt x="25330" y="7347"/>
                    <a:pt x="25393" y="7095"/>
                    <a:pt x="25420" y="6995"/>
                  </a:cubicBezTo>
                  <a:cubicBezTo>
                    <a:pt x="25537" y="6283"/>
                    <a:pt x="25582" y="6067"/>
                    <a:pt x="25601" y="6004"/>
                  </a:cubicBezTo>
                  <a:cubicBezTo>
                    <a:pt x="25736" y="5391"/>
                    <a:pt x="25889" y="5283"/>
                    <a:pt x="25961" y="5274"/>
                  </a:cubicBezTo>
                  <a:cubicBezTo>
                    <a:pt x="25979" y="5265"/>
                    <a:pt x="25997" y="5265"/>
                    <a:pt x="26015" y="5265"/>
                  </a:cubicBezTo>
                  <a:cubicBezTo>
                    <a:pt x="26141" y="5292"/>
                    <a:pt x="26177" y="5571"/>
                    <a:pt x="26105" y="6049"/>
                  </a:cubicBezTo>
                  <a:cubicBezTo>
                    <a:pt x="26069" y="6355"/>
                    <a:pt x="25997" y="6689"/>
                    <a:pt x="25898" y="7077"/>
                  </a:cubicBezTo>
                  <a:cubicBezTo>
                    <a:pt x="25880" y="7176"/>
                    <a:pt x="25871" y="7266"/>
                    <a:pt x="25844" y="7356"/>
                  </a:cubicBezTo>
                  <a:lnTo>
                    <a:pt x="25826" y="7437"/>
                  </a:lnTo>
                  <a:lnTo>
                    <a:pt x="26412" y="7527"/>
                  </a:lnTo>
                  <a:lnTo>
                    <a:pt x="26926" y="4408"/>
                  </a:lnTo>
                  <a:lnTo>
                    <a:pt x="524" y="1"/>
                  </a:lnTo>
                  <a:close/>
                  <a:moveTo>
                    <a:pt x="28368" y="5003"/>
                  </a:moveTo>
                  <a:lnTo>
                    <a:pt x="27899" y="7780"/>
                  </a:lnTo>
                  <a:lnTo>
                    <a:pt x="74095" y="15496"/>
                  </a:lnTo>
                  <a:lnTo>
                    <a:pt x="74564" y="12719"/>
                  </a:lnTo>
                  <a:lnTo>
                    <a:pt x="28368" y="5003"/>
                  </a:lnTo>
                  <a:close/>
                </a:path>
              </a:pathLst>
            </a:custGeom>
            <a:solidFill>
              <a:srgbClr val="286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813475" y="2066175"/>
              <a:ext cx="56825" cy="83625"/>
            </a:xfrm>
            <a:custGeom>
              <a:avLst/>
              <a:gdLst/>
              <a:ahLst/>
              <a:cxnLst/>
              <a:rect l="l" t="t" r="r" b="b"/>
              <a:pathLst>
                <a:path w="2273" h="3345" extrusionOk="0">
                  <a:moveTo>
                    <a:pt x="244" y="0"/>
                  </a:moveTo>
                  <a:cubicBezTo>
                    <a:pt x="109" y="884"/>
                    <a:pt x="1" y="2164"/>
                    <a:pt x="46" y="3056"/>
                  </a:cubicBezTo>
                  <a:lnTo>
                    <a:pt x="1767" y="3344"/>
                  </a:lnTo>
                  <a:lnTo>
                    <a:pt x="2272" y="334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1C2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818000" y="2001350"/>
              <a:ext cx="177350" cy="82875"/>
            </a:xfrm>
            <a:custGeom>
              <a:avLst/>
              <a:gdLst/>
              <a:ahLst/>
              <a:cxnLst/>
              <a:rect l="l" t="t" r="r" b="b"/>
              <a:pathLst>
                <a:path w="7094" h="3315" extrusionOk="0">
                  <a:moveTo>
                    <a:pt x="3991" y="0"/>
                  </a:moveTo>
                  <a:cubicBezTo>
                    <a:pt x="3917" y="0"/>
                    <a:pt x="3852" y="5"/>
                    <a:pt x="3795" y="15"/>
                  </a:cubicBezTo>
                  <a:cubicBezTo>
                    <a:pt x="3651" y="42"/>
                    <a:pt x="3515" y="105"/>
                    <a:pt x="3389" y="223"/>
                  </a:cubicBezTo>
                  <a:cubicBezTo>
                    <a:pt x="3299" y="286"/>
                    <a:pt x="3227" y="367"/>
                    <a:pt x="3173" y="457"/>
                  </a:cubicBezTo>
                  <a:lnTo>
                    <a:pt x="7094" y="1115"/>
                  </a:lnTo>
                  <a:cubicBezTo>
                    <a:pt x="7076" y="1007"/>
                    <a:pt x="7031" y="908"/>
                    <a:pt x="6968" y="817"/>
                  </a:cubicBezTo>
                  <a:cubicBezTo>
                    <a:pt x="6887" y="673"/>
                    <a:pt x="6778" y="565"/>
                    <a:pt x="6652" y="493"/>
                  </a:cubicBezTo>
                  <a:cubicBezTo>
                    <a:pt x="6517" y="412"/>
                    <a:pt x="6319" y="358"/>
                    <a:pt x="6048" y="313"/>
                  </a:cubicBezTo>
                  <a:lnTo>
                    <a:pt x="5471" y="214"/>
                  </a:lnTo>
                  <a:lnTo>
                    <a:pt x="4426" y="42"/>
                  </a:lnTo>
                  <a:cubicBezTo>
                    <a:pt x="4257" y="14"/>
                    <a:pt x="4112" y="0"/>
                    <a:pt x="3991" y="0"/>
                  </a:cubicBezTo>
                  <a:close/>
                  <a:moveTo>
                    <a:pt x="802" y="60"/>
                  </a:moveTo>
                  <a:cubicBezTo>
                    <a:pt x="424" y="1034"/>
                    <a:pt x="153" y="1998"/>
                    <a:pt x="0" y="2981"/>
                  </a:cubicBezTo>
                  <a:lnTo>
                    <a:pt x="2028" y="3314"/>
                  </a:lnTo>
                  <a:lnTo>
                    <a:pt x="2524" y="349"/>
                  </a:lnTo>
                  <a:lnTo>
                    <a:pt x="802" y="60"/>
                  </a:lnTo>
                  <a:close/>
                </a:path>
              </a:pathLst>
            </a:custGeom>
            <a:solidFill>
              <a:srgbClr val="29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928625" y="1968150"/>
              <a:ext cx="484300" cy="104000"/>
            </a:xfrm>
            <a:custGeom>
              <a:avLst/>
              <a:gdLst/>
              <a:ahLst/>
              <a:cxnLst/>
              <a:rect l="l" t="t" r="r" b="b"/>
              <a:pathLst>
                <a:path w="19372" h="4160" extrusionOk="0">
                  <a:moveTo>
                    <a:pt x="1858" y="496"/>
                  </a:moveTo>
                  <a:cubicBezTo>
                    <a:pt x="1867" y="496"/>
                    <a:pt x="1894" y="505"/>
                    <a:pt x="1930" y="532"/>
                  </a:cubicBezTo>
                  <a:cubicBezTo>
                    <a:pt x="1993" y="541"/>
                    <a:pt x="2948" y="676"/>
                    <a:pt x="4814" y="929"/>
                  </a:cubicBezTo>
                  <a:lnTo>
                    <a:pt x="18606" y="3236"/>
                  </a:lnTo>
                  <a:lnTo>
                    <a:pt x="18741" y="3389"/>
                  </a:lnTo>
                  <a:cubicBezTo>
                    <a:pt x="18732" y="3462"/>
                    <a:pt x="18696" y="3498"/>
                    <a:pt x="18642" y="3516"/>
                  </a:cubicBezTo>
                  <a:cubicBezTo>
                    <a:pt x="18626" y="3517"/>
                    <a:pt x="18607" y="3518"/>
                    <a:pt x="18586" y="3518"/>
                  </a:cubicBezTo>
                  <a:cubicBezTo>
                    <a:pt x="18474" y="3518"/>
                    <a:pt x="18282" y="3497"/>
                    <a:pt x="18002" y="3443"/>
                  </a:cubicBezTo>
                  <a:lnTo>
                    <a:pt x="4760" y="1217"/>
                  </a:lnTo>
                  <a:cubicBezTo>
                    <a:pt x="3246" y="938"/>
                    <a:pt x="2263" y="739"/>
                    <a:pt x="1813" y="631"/>
                  </a:cubicBezTo>
                  <a:cubicBezTo>
                    <a:pt x="1808" y="636"/>
                    <a:pt x="1805" y="638"/>
                    <a:pt x="1803" y="638"/>
                  </a:cubicBezTo>
                  <a:cubicBezTo>
                    <a:pt x="1795" y="638"/>
                    <a:pt x="1797" y="616"/>
                    <a:pt x="1804" y="568"/>
                  </a:cubicBezTo>
                  <a:cubicBezTo>
                    <a:pt x="1813" y="514"/>
                    <a:pt x="1831" y="496"/>
                    <a:pt x="1858" y="496"/>
                  </a:cubicBezTo>
                  <a:close/>
                  <a:moveTo>
                    <a:pt x="1128" y="0"/>
                  </a:moveTo>
                  <a:cubicBezTo>
                    <a:pt x="614" y="189"/>
                    <a:pt x="235" y="649"/>
                    <a:pt x="1" y="1370"/>
                  </a:cubicBezTo>
                  <a:lnTo>
                    <a:pt x="1046" y="1542"/>
                  </a:lnTo>
                  <a:cubicBezTo>
                    <a:pt x="1083" y="1190"/>
                    <a:pt x="1254" y="974"/>
                    <a:pt x="1551" y="884"/>
                  </a:cubicBezTo>
                  <a:lnTo>
                    <a:pt x="17019" y="3462"/>
                  </a:lnTo>
                  <a:cubicBezTo>
                    <a:pt x="17425" y="3858"/>
                    <a:pt x="17776" y="4083"/>
                    <a:pt x="18083" y="4129"/>
                  </a:cubicBezTo>
                  <a:cubicBezTo>
                    <a:pt x="18204" y="4150"/>
                    <a:pt x="18314" y="4160"/>
                    <a:pt x="18414" y="4160"/>
                  </a:cubicBezTo>
                  <a:cubicBezTo>
                    <a:pt x="18657" y="4160"/>
                    <a:pt x="18841" y="4099"/>
                    <a:pt x="18975" y="3984"/>
                  </a:cubicBezTo>
                  <a:cubicBezTo>
                    <a:pt x="19164" y="3804"/>
                    <a:pt x="19291" y="3489"/>
                    <a:pt x="19372" y="3029"/>
                  </a:cubicBezTo>
                  <a:lnTo>
                    <a:pt x="1128" y="0"/>
                  </a:lnTo>
                  <a:close/>
                </a:path>
              </a:pathLst>
            </a:custGeom>
            <a:solidFill>
              <a:srgbClr val="B6B6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973500" y="1980525"/>
              <a:ext cx="423650" cy="75575"/>
            </a:xfrm>
            <a:custGeom>
              <a:avLst/>
              <a:gdLst/>
              <a:ahLst/>
              <a:cxnLst/>
              <a:rect l="l" t="t" r="r" b="b"/>
              <a:pathLst>
                <a:path w="16946" h="3023" extrusionOk="0">
                  <a:moveTo>
                    <a:pt x="63" y="1"/>
                  </a:moveTo>
                  <a:cubicBezTo>
                    <a:pt x="36" y="1"/>
                    <a:pt x="18" y="19"/>
                    <a:pt x="9" y="73"/>
                  </a:cubicBezTo>
                  <a:cubicBezTo>
                    <a:pt x="2" y="121"/>
                    <a:pt x="0" y="143"/>
                    <a:pt x="8" y="143"/>
                  </a:cubicBezTo>
                  <a:cubicBezTo>
                    <a:pt x="10" y="143"/>
                    <a:pt x="13" y="141"/>
                    <a:pt x="18" y="136"/>
                  </a:cubicBezTo>
                  <a:cubicBezTo>
                    <a:pt x="468" y="244"/>
                    <a:pt x="1451" y="443"/>
                    <a:pt x="2965" y="722"/>
                  </a:cubicBezTo>
                  <a:lnTo>
                    <a:pt x="16207" y="2948"/>
                  </a:lnTo>
                  <a:cubicBezTo>
                    <a:pt x="16487" y="3002"/>
                    <a:pt x="16679" y="3023"/>
                    <a:pt x="16791" y="3023"/>
                  </a:cubicBezTo>
                  <a:cubicBezTo>
                    <a:pt x="16812" y="3023"/>
                    <a:pt x="16831" y="3022"/>
                    <a:pt x="16847" y="3021"/>
                  </a:cubicBezTo>
                  <a:cubicBezTo>
                    <a:pt x="16901" y="3003"/>
                    <a:pt x="16937" y="2967"/>
                    <a:pt x="16946" y="2894"/>
                  </a:cubicBezTo>
                  <a:lnTo>
                    <a:pt x="16811" y="2741"/>
                  </a:lnTo>
                  <a:lnTo>
                    <a:pt x="3019" y="434"/>
                  </a:lnTo>
                  <a:cubicBezTo>
                    <a:pt x="1153" y="181"/>
                    <a:pt x="198" y="46"/>
                    <a:pt x="135" y="37"/>
                  </a:cubicBezTo>
                  <a:cubicBezTo>
                    <a:pt x="99" y="10"/>
                    <a:pt x="72" y="1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855400" y="2081950"/>
              <a:ext cx="1864100" cy="370500"/>
            </a:xfrm>
            <a:custGeom>
              <a:avLst/>
              <a:gdLst/>
              <a:ahLst/>
              <a:cxnLst/>
              <a:rect l="l" t="t" r="r" b="b"/>
              <a:pathLst>
                <a:path w="74564" h="14820" extrusionOk="0">
                  <a:moveTo>
                    <a:pt x="469" y="0"/>
                  </a:moveTo>
                  <a:lnTo>
                    <a:pt x="0" y="2776"/>
                  </a:lnTo>
                  <a:lnTo>
                    <a:pt x="26411" y="7184"/>
                  </a:lnTo>
                  <a:lnTo>
                    <a:pt x="26465" y="6860"/>
                  </a:lnTo>
                  <a:lnTo>
                    <a:pt x="74158" y="14819"/>
                  </a:lnTo>
                  <a:lnTo>
                    <a:pt x="74563" y="12376"/>
                  </a:lnTo>
                  <a:lnTo>
                    <a:pt x="28520" y="4687"/>
                  </a:lnTo>
                  <a:lnTo>
                    <a:pt x="28962" y="2064"/>
                  </a:lnTo>
                  <a:lnTo>
                    <a:pt x="27159" y="1767"/>
                  </a:lnTo>
                  <a:lnTo>
                    <a:pt x="26718" y="4390"/>
                  </a:lnTo>
                  <a:lnTo>
                    <a:pt x="26294" y="4318"/>
                  </a:lnTo>
                  <a:lnTo>
                    <a:pt x="26285" y="4399"/>
                  </a:lnTo>
                  <a:cubicBezTo>
                    <a:pt x="26159" y="5418"/>
                    <a:pt x="25996" y="5733"/>
                    <a:pt x="25879" y="5823"/>
                  </a:cubicBezTo>
                  <a:cubicBezTo>
                    <a:pt x="25853" y="5836"/>
                    <a:pt x="25831" y="5845"/>
                    <a:pt x="25811" y="5845"/>
                  </a:cubicBezTo>
                  <a:cubicBezTo>
                    <a:pt x="25804" y="5845"/>
                    <a:pt x="25796" y="5844"/>
                    <a:pt x="25789" y="5841"/>
                  </a:cubicBezTo>
                  <a:cubicBezTo>
                    <a:pt x="25762" y="5841"/>
                    <a:pt x="25735" y="5823"/>
                    <a:pt x="25717" y="5796"/>
                  </a:cubicBezTo>
                  <a:cubicBezTo>
                    <a:pt x="25636" y="5670"/>
                    <a:pt x="25582" y="5318"/>
                    <a:pt x="25789" y="4309"/>
                  </a:cubicBezTo>
                  <a:lnTo>
                    <a:pt x="25807" y="4237"/>
                  </a:lnTo>
                  <a:lnTo>
                    <a:pt x="469" y="0"/>
                  </a:lnTo>
                  <a:close/>
                </a:path>
              </a:pathLst>
            </a:custGeom>
            <a:solidFill>
              <a:srgbClr val="1D5C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809875" y="1963175"/>
              <a:ext cx="1923600" cy="492150"/>
            </a:xfrm>
            <a:custGeom>
              <a:avLst/>
              <a:gdLst/>
              <a:ahLst/>
              <a:cxnLst/>
              <a:rect l="l" t="t" r="r" b="b"/>
              <a:pathLst>
                <a:path w="76944" h="19686" extrusionOk="0">
                  <a:moveTo>
                    <a:pt x="5950" y="379"/>
                  </a:moveTo>
                  <a:lnTo>
                    <a:pt x="5851" y="388"/>
                  </a:lnTo>
                  <a:cubicBezTo>
                    <a:pt x="7383" y="578"/>
                    <a:pt x="8897" y="830"/>
                    <a:pt x="10421" y="1074"/>
                  </a:cubicBezTo>
                  <a:lnTo>
                    <a:pt x="14982" y="1840"/>
                  </a:lnTo>
                  <a:lnTo>
                    <a:pt x="19534" y="2615"/>
                  </a:lnTo>
                  <a:lnTo>
                    <a:pt x="23920" y="3388"/>
                  </a:lnTo>
                  <a:lnTo>
                    <a:pt x="23920" y="3388"/>
                  </a:lnTo>
                  <a:cubicBezTo>
                    <a:pt x="23900" y="3582"/>
                    <a:pt x="23858" y="3771"/>
                    <a:pt x="23770" y="3940"/>
                  </a:cubicBezTo>
                  <a:cubicBezTo>
                    <a:pt x="23743" y="3994"/>
                    <a:pt x="23707" y="4039"/>
                    <a:pt x="23671" y="4084"/>
                  </a:cubicBezTo>
                  <a:cubicBezTo>
                    <a:pt x="23635" y="4129"/>
                    <a:pt x="23590" y="4156"/>
                    <a:pt x="23536" y="4192"/>
                  </a:cubicBezTo>
                  <a:cubicBezTo>
                    <a:pt x="23437" y="4246"/>
                    <a:pt x="23310" y="4264"/>
                    <a:pt x="23184" y="4264"/>
                  </a:cubicBezTo>
                  <a:cubicBezTo>
                    <a:pt x="23162" y="4266"/>
                    <a:pt x="23139" y="4267"/>
                    <a:pt x="23117" y="4267"/>
                  </a:cubicBezTo>
                  <a:cubicBezTo>
                    <a:pt x="23011" y="4267"/>
                    <a:pt x="22902" y="4251"/>
                    <a:pt x="22806" y="4228"/>
                  </a:cubicBezTo>
                  <a:cubicBezTo>
                    <a:pt x="22680" y="4201"/>
                    <a:pt x="22571" y="4138"/>
                    <a:pt x="22463" y="4066"/>
                  </a:cubicBezTo>
                  <a:cubicBezTo>
                    <a:pt x="22247" y="3931"/>
                    <a:pt x="22058" y="3742"/>
                    <a:pt x="21904" y="3525"/>
                  </a:cubicBezTo>
                  <a:lnTo>
                    <a:pt x="21904" y="3516"/>
                  </a:lnTo>
                  <a:cubicBezTo>
                    <a:pt x="21886" y="3498"/>
                    <a:pt x="21850" y="3471"/>
                    <a:pt x="21823" y="3471"/>
                  </a:cubicBezTo>
                  <a:lnTo>
                    <a:pt x="21796" y="3471"/>
                  </a:lnTo>
                  <a:cubicBezTo>
                    <a:pt x="20507" y="3282"/>
                    <a:pt x="19209" y="3093"/>
                    <a:pt x="17920" y="2885"/>
                  </a:cubicBezTo>
                  <a:cubicBezTo>
                    <a:pt x="16631" y="2687"/>
                    <a:pt x="15342" y="2489"/>
                    <a:pt x="14053" y="2272"/>
                  </a:cubicBezTo>
                  <a:cubicBezTo>
                    <a:pt x="12764" y="2056"/>
                    <a:pt x="11475" y="1858"/>
                    <a:pt x="10186" y="1632"/>
                  </a:cubicBezTo>
                  <a:cubicBezTo>
                    <a:pt x="8897" y="1407"/>
                    <a:pt x="7617" y="1173"/>
                    <a:pt x="6337" y="884"/>
                  </a:cubicBezTo>
                  <a:cubicBezTo>
                    <a:pt x="6310" y="884"/>
                    <a:pt x="6283" y="884"/>
                    <a:pt x="6256" y="893"/>
                  </a:cubicBezTo>
                  <a:lnTo>
                    <a:pt x="6247" y="893"/>
                  </a:lnTo>
                  <a:cubicBezTo>
                    <a:pt x="6076" y="947"/>
                    <a:pt x="5896" y="1046"/>
                    <a:pt x="5787" y="1209"/>
                  </a:cubicBezTo>
                  <a:cubicBezTo>
                    <a:pt x="5670" y="1371"/>
                    <a:pt x="5625" y="1551"/>
                    <a:pt x="5607" y="1723"/>
                  </a:cubicBezTo>
                  <a:lnTo>
                    <a:pt x="5598" y="1759"/>
                  </a:lnTo>
                  <a:cubicBezTo>
                    <a:pt x="5598" y="1768"/>
                    <a:pt x="5598" y="1786"/>
                    <a:pt x="5598" y="1795"/>
                  </a:cubicBezTo>
                  <a:cubicBezTo>
                    <a:pt x="5607" y="1871"/>
                    <a:pt x="5670" y="1931"/>
                    <a:pt x="5752" y="1931"/>
                  </a:cubicBezTo>
                  <a:cubicBezTo>
                    <a:pt x="5758" y="1931"/>
                    <a:pt x="5764" y="1930"/>
                    <a:pt x="5769" y="1930"/>
                  </a:cubicBezTo>
                  <a:cubicBezTo>
                    <a:pt x="5812" y="1927"/>
                    <a:pt x="5853" y="1926"/>
                    <a:pt x="5894" y="1926"/>
                  </a:cubicBezTo>
                  <a:cubicBezTo>
                    <a:pt x="5994" y="1926"/>
                    <a:pt x="6091" y="1932"/>
                    <a:pt x="6193" y="1939"/>
                  </a:cubicBezTo>
                  <a:cubicBezTo>
                    <a:pt x="6337" y="1948"/>
                    <a:pt x="6472" y="1957"/>
                    <a:pt x="6599" y="1993"/>
                  </a:cubicBezTo>
                  <a:cubicBezTo>
                    <a:pt x="6725" y="2020"/>
                    <a:pt x="6860" y="2065"/>
                    <a:pt x="6950" y="2137"/>
                  </a:cubicBezTo>
                  <a:cubicBezTo>
                    <a:pt x="7049" y="2200"/>
                    <a:pt x="7121" y="2299"/>
                    <a:pt x="7167" y="2417"/>
                  </a:cubicBezTo>
                  <a:lnTo>
                    <a:pt x="7176" y="2426"/>
                  </a:lnTo>
                  <a:cubicBezTo>
                    <a:pt x="7212" y="2507"/>
                    <a:pt x="7239" y="2588"/>
                    <a:pt x="7230" y="2678"/>
                  </a:cubicBezTo>
                  <a:cubicBezTo>
                    <a:pt x="7230" y="2750"/>
                    <a:pt x="7284" y="2822"/>
                    <a:pt x="7365" y="2831"/>
                  </a:cubicBezTo>
                  <a:lnTo>
                    <a:pt x="7392" y="2831"/>
                  </a:lnTo>
                  <a:cubicBezTo>
                    <a:pt x="8293" y="2957"/>
                    <a:pt x="9204" y="3084"/>
                    <a:pt x="10105" y="3228"/>
                  </a:cubicBezTo>
                  <a:lnTo>
                    <a:pt x="11466" y="3435"/>
                  </a:lnTo>
                  <a:lnTo>
                    <a:pt x="12818" y="3652"/>
                  </a:lnTo>
                  <a:cubicBezTo>
                    <a:pt x="14630" y="3940"/>
                    <a:pt x="16433" y="4255"/>
                    <a:pt x="18245" y="4562"/>
                  </a:cubicBezTo>
                  <a:lnTo>
                    <a:pt x="20949" y="5022"/>
                  </a:lnTo>
                  <a:lnTo>
                    <a:pt x="23662" y="5490"/>
                  </a:lnTo>
                  <a:cubicBezTo>
                    <a:pt x="25395" y="5785"/>
                    <a:pt x="27129" y="6096"/>
                    <a:pt x="28862" y="6416"/>
                  </a:cubicBezTo>
                  <a:lnTo>
                    <a:pt x="28862" y="6416"/>
                  </a:lnTo>
                  <a:cubicBezTo>
                    <a:pt x="28668" y="7221"/>
                    <a:pt x="28519" y="8032"/>
                    <a:pt x="28376" y="8844"/>
                  </a:cubicBezTo>
                  <a:cubicBezTo>
                    <a:pt x="28304" y="9285"/>
                    <a:pt x="28232" y="9718"/>
                    <a:pt x="28178" y="10160"/>
                  </a:cubicBezTo>
                  <a:cubicBezTo>
                    <a:pt x="28116" y="10597"/>
                    <a:pt x="28062" y="11034"/>
                    <a:pt x="28035" y="11480"/>
                  </a:cubicBezTo>
                  <a:lnTo>
                    <a:pt x="28035" y="11480"/>
                  </a:lnTo>
                  <a:cubicBezTo>
                    <a:pt x="28034" y="11482"/>
                    <a:pt x="28034" y="11483"/>
                    <a:pt x="28034" y="11485"/>
                  </a:cubicBezTo>
                  <a:lnTo>
                    <a:pt x="28034" y="11494"/>
                  </a:lnTo>
                  <a:lnTo>
                    <a:pt x="28012" y="11627"/>
                  </a:lnTo>
                  <a:lnTo>
                    <a:pt x="28012" y="11627"/>
                  </a:lnTo>
                  <a:cubicBezTo>
                    <a:pt x="25733" y="11284"/>
                    <a:pt x="23463" y="10933"/>
                    <a:pt x="21192" y="10565"/>
                  </a:cubicBezTo>
                  <a:lnTo>
                    <a:pt x="14197" y="9420"/>
                  </a:lnTo>
                  <a:cubicBezTo>
                    <a:pt x="11863" y="9042"/>
                    <a:pt x="9528" y="8645"/>
                    <a:pt x="7203" y="8249"/>
                  </a:cubicBezTo>
                  <a:cubicBezTo>
                    <a:pt x="4917" y="7860"/>
                    <a:pt x="2632" y="7498"/>
                    <a:pt x="372" y="7018"/>
                  </a:cubicBezTo>
                  <a:lnTo>
                    <a:pt x="372" y="7018"/>
                  </a:lnTo>
                  <a:cubicBezTo>
                    <a:pt x="332" y="6599"/>
                    <a:pt x="327" y="6180"/>
                    <a:pt x="343" y="5761"/>
                  </a:cubicBezTo>
                  <a:cubicBezTo>
                    <a:pt x="361" y="5292"/>
                    <a:pt x="406" y="4823"/>
                    <a:pt x="478" y="4355"/>
                  </a:cubicBezTo>
                  <a:cubicBezTo>
                    <a:pt x="624" y="3473"/>
                    <a:pt x="875" y="2607"/>
                    <a:pt x="1248" y="1788"/>
                  </a:cubicBezTo>
                  <a:lnTo>
                    <a:pt x="1248" y="1788"/>
                  </a:lnTo>
                  <a:cubicBezTo>
                    <a:pt x="1599" y="1800"/>
                    <a:pt x="1945" y="1849"/>
                    <a:pt x="2290" y="1912"/>
                  </a:cubicBezTo>
                  <a:cubicBezTo>
                    <a:pt x="2687" y="1984"/>
                    <a:pt x="3074" y="2065"/>
                    <a:pt x="3462" y="2173"/>
                  </a:cubicBezTo>
                  <a:lnTo>
                    <a:pt x="3525" y="2191"/>
                  </a:lnTo>
                  <a:cubicBezTo>
                    <a:pt x="3534" y="2200"/>
                    <a:pt x="3552" y="2200"/>
                    <a:pt x="3561" y="2200"/>
                  </a:cubicBezTo>
                  <a:cubicBezTo>
                    <a:pt x="3624" y="2191"/>
                    <a:pt x="3669" y="2146"/>
                    <a:pt x="3669" y="2083"/>
                  </a:cubicBezTo>
                  <a:cubicBezTo>
                    <a:pt x="3660" y="1984"/>
                    <a:pt x="3705" y="1894"/>
                    <a:pt x="3768" y="1822"/>
                  </a:cubicBezTo>
                  <a:lnTo>
                    <a:pt x="3777" y="1813"/>
                  </a:lnTo>
                  <a:cubicBezTo>
                    <a:pt x="3876" y="1677"/>
                    <a:pt x="4039" y="1596"/>
                    <a:pt x="4210" y="1596"/>
                  </a:cubicBezTo>
                  <a:cubicBezTo>
                    <a:pt x="4291" y="1596"/>
                    <a:pt x="4381" y="1605"/>
                    <a:pt x="4471" y="1632"/>
                  </a:cubicBezTo>
                  <a:cubicBezTo>
                    <a:pt x="4553" y="1659"/>
                    <a:pt x="4634" y="1705"/>
                    <a:pt x="4715" y="1759"/>
                  </a:cubicBezTo>
                  <a:cubicBezTo>
                    <a:pt x="4733" y="1768"/>
                    <a:pt x="4760" y="1777"/>
                    <a:pt x="4778" y="1777"/>
                  </a:cubicBezTo>
                  <a:cubicBezTo>
                    <a:pt x="4784" y="1777"/>
                    <a:pt x="4790" y="1778"/>
                    <a:pt x="4795" y="1778"/>
                  </a:cubicBezTo>
                  <a:cubicBezTo>
                    <a:pt x="4868" y="1778"/>
                    <a:pt x="4923" y="1726"/>
                    <a:pt x="4931" y="1659"/>
                  </a:cubicBezTo>
                  <a:lnTo>
                    <a:pt x="4931" y="1623"/>
                  </a:lnTo>
                  <a:cubicBezTo>
                    <a:pt x="4940" y="1479"/>
                    <a:pt x="4976" y="1335"/>
                    <a:pt x="5030" y="1191"/>
                  </a:cubicBezTo>
                  <a:cubicBezTo>
                    <a:pt x="5084" y="1056"/>
                    <a:pt x="5147" y="929"/>
                    <a:pt x="5238" y="812"/>
                  </a:cubicBezTo>
                  <a:cubicBezTo>
                    <a:pt x="5319" y="686"/>
                    <a:pt x="5427" y="587"/>
                    <a:pt x="5544" y="506"/>
                  </a:cubicBezTo>
                  <a:cubicBezTo>
                    <a:pt x="5670" y="434"/>
                    <a:pt x="5805" y="379"/>
                    <a:pt x="5950" y="379"/>
                  </a:cubicBezTo>
                  <a:close/>
                  <a:moveTo>
                    <a:pt x="29247" y="6810"/>
                  </a:moveTo>
                  <a:cubicBezTo>
                    <a:pt x="29673" y="6840"/>
                    <a:pt x="30093" y="6910"/>
                    <a:pt x="30513" y="6987"/>
                  </a:cubicBezTo>
                  <a:lnTo>
                    <a:pt x="32000" y="7230"/>
                  </a:lnTo>
                  <a:lnTo>
                    <a:pt x="34983" y="7735"/>
                  </a:lnTo>
                  <a:lnTo>
                    <a:pt x="40942" y="8735"/>
                  </a:lnTo>
                  <a:lnTo>
                    <a:pt x="52867" y="10736"/>
                  </a:lnTo>
                  <a:lnTo>
                    <a:pt x="64783" y="12738"/>
                  </a:lnTo>
                  <a:lnTo>
                    <a:pt x="76488" y="14721"/>
                  </a:lnTo>
                  <a:lnTo>
                    <a:pt x="76488" y="14721"/>
                  </a:lnTo>
                  <a:cubicBezTo>
                    <a:pt x="76399" y="15063"/>
                    <a:pt x="76318" y="15406"/>
                    <a:pt x="76249" y="15748"/>
                  </a:cubicBezTo>
                  <a:cubicBezTo>
                    <a:pt x="76159" y="16154"/>
                    <a:pt x="76087" y="16568"/>
                    <a:pt x="76015" y="16974"/>
                  </a:cubicBezTo>
                  <a:cubicBezTo>
                    <a:pt x="75952" y="17380"/>
                    <a:pt x="75889" y="17794"/>
                    <a:pt x="75835" y="18209"/>
                  </a:cubicBezTo>
                  <a:cubicBezTo>
                    <a:pt x="75797" y="18558"/>
                    <a:pt x="75759" y="18907"/>
                    <a:pt x="75731" y="19256"/>
                  </a:cubicBezTo>
                  <a:lnTo>
                    <a:pt x="75731" y="19256"/>
                  </a:lnTo>
                  <a:lnTo>
                    <a:pt x="64017" y="17335"/>
                  </a:lnTo>
                  <a:lnTo>
                    <a:pt x="52092" y="15361"/>
                  </a:lnTo>
                  <a:lnTo>
                    <a:pt x="40166" y="13377"/>
                  </a:lnTo>
                  <a:cubicBezTo>
                    <a:pt x="36259" y="12731"/>
                    <a:pt x="32352" y="12075"/>
                    <a:pt x="28462" y="11368"/>
                  </a:cubicBezTo>
                  <a:lnTo>
                    <a:pt x="28462" y="11368"/>
                  </a:lnTo>
                  <a:cubicBezTo>
                    <a:pt x="28556" y="10998"/>
                    <a:pt x="28633" y="10627"/>
                    <a:pt x="28710" y="10250"/>
                  </a:cubicBezTo>
                  <a:cubicBezTo>
                    <a:pt x="28800" y="9817"/>
                    <a:pt x="28881" y="9375"/>
                    <a:pt x="28953" y="8943"/>
                  </a:cubicBezTo>
                  <a:cubicBezTo>
                    <a:pt x="29062" y="8231"/>
                    <a:pt x="29171" y="7524"/>
                    <a:pt x="29247" y="6810"/>
                  </a:cubicBezTo>
                  <a:close/>
                  <a:moveTo>
                    <a:pt x="5878" y="1"/>
                  </a:moveTo>
                  <a:cubicBezTo>
                    <a:pt x="5860" y="1"/>
                    <a:pt x="5833" y="1"/>
                    <a:pt x="5814" y="19"/>
                  </a:cubicBezTo>
                  <a:cubicBezTo>
                    <a:pt x="5670" y="127"/>
                    <a:pt x="5535" y="226"/>
                    <a:pt x="5409" y="334"/>
                  </a:cubicBezTo>
                  <a:cubicBezTo>
                    <a:pt x="5292" y="452"/>
                    <a:pt x="5183" y="569"/>
                    <a:pt x="5084" y="686"/>
                  </a:cubicBezTo>
                  <a:cubicBezTo>
                    <a:pt x="4985" y="812"/>
                    <a:pt x="4895" y="947"/>
                    <a:pt x="4805" y="1083"/>
                  </a:cubicBezTo>
                  <a:cubicBezTo>
                    <a:pt x="4743" y="1193"/>
                    <a:pt x="4686" y="1298"/>
                    <a:pt x="4623" y="1406"/>
                  </a:cubicBezTo>
                  <a:lnTo>
                    <a:pt x="4623" y="1406"/>
                  </a:lnTo>
                  <a:cubicBezTo>
                    <a:pt x="4480" y="1431"/>
                    <a:pt x="4340" y="1441"/>
                    <a:pt x="4201" y="1461"/>
                  </a:cubicBezTo>
                  <a:cubicBezTo>
                    <a:pt x="4003" y="1488"/>
                    <a:pt x="3822" y="1569"/>
                    <a:pt x="3651" y="1677"/>
                  </a:cubicBezTo>
                  <a:lnTo>
                    <a:pt x="3660" y="1677"/>
                  </a:lnTo>
                  <a:cubicBezTo>
                    <a:pt x="3596" y="1704"/>
                    <a:pt x="3531" y="1744"/>
                    <a:pt x="3465" y="1790"/>
                  </a:cubicBezTo>
                  <a:lnTo>
                    <a:pt x="3465" y="1790"/>
                  </a:lnTo>
                  <a:cubicBezTo>
                    <a:pt x="3089" y="1763"/>
                    <a:pt x="2712" y="1719"/>
                    <a:pt x="2335" y="1659"/>
                  </a:cubicBezTo>
                  <a:cubicBezTo>
                    <a:pt x="1938" y="1605"/>
                    <a:pt x="1542" y="1533"/>
                    <a:pt x="1154" y="1398"/>
                  </a:cubicBezTo>
                  <a:lnTo>
                    <a:pt x="1145" y="1398"/>
                  </a:lnTo>
                  <a:cubicBezTo>
                    <a:pt x="1129" y="1393"/>
                    <a:pt x="1113" y="1390"/>
                    <a:pt x="1097" y="1390"/>
                  </a:cubicBezTo>
                  <a:cubicBezTo>
                    <a:pt x="1031" y="1390"/>
                    <a:pt x="969" y="1434"/>
                    <a:pt x="947" y="1506"/>
                  </a:cubicBezTo>
                  <a:lnTo>
                    <a:pt x="947" y="1524"/>
                  </a:lnTo>
                  <a:cubicBezTo>
                    <a:pt x="659" y="2444"/>
                    <a:pt x="406" y="3372"/>
                    <a:pt x="235" y="4319"/>
                  </a:cubicBezTo>
                  <a:cubicBezTo>
                    <a:pt x="154" y="4787"/>
                    <a:pt x="100" y="5265"/>
                    <a:pt x="55" y="5743"/>
                  </a:cubicBezTo>
                  <a:cubicBezTo>
                    <a:pt x="19" y="6220"/>
                    <a:pt x="1" y="6707"/>
                    <a:pt x="1" y="7185"/>
                  </a:cubicBezTo>
                  <a:lnTo>
                    <a:pt x="1" y="7203"/>
                  </a:lnTo>
                  <a:cubicBezTo>
                    <a:pt x="10" y="7284"/>
                    <a:pt x="73" y="7356"/>
                    <a:pt x="163" y="7365"/>
                  </a:cubicBezTo>
                  <a:cubicBezTo>
                    <a:pt x="2506" y="7654"/>
                    <a:pt x="4841" y="8059"/>
                    <a:pt x="7167" y="8438"/>
                  </a:cubicBezTo>
                  <a:cubicBezTo>
                    <a:pt x="9501" y="8825"/>
                    <a:pt x="11836" y="9204"/>
                    <a:pt x="14161" y="9601"/>
                  </a:cubicBezTo>
                  <a:lnTo>
                    <a:pt x="21156" y="10800"/>
                  </a:lnTo>
                  <a:cubicBezTo>
                    <a:pt x="23482" y="11196"/>
                    <a:pt x="25807" y="11611"/>
                    <a:pt x="28133" y="12043"/>
                  </a:cubicBezTo>
                  <a:cubicBezTo>
                    <a:pt x="28144" y="12045"/>
                    <a:pt x="28155" y="12046"/>
                    <a:pt x="28166" y="12046"/>
                  </a:cubicBezTo>
                  <a:cubicBezTo>
                    <a:pt x="28261" y="12046"/>
                    <a:pt x="28342" y="11978"/>
                    <a:pt x="28358" y="11881"/>
                  </a:cubicBezTo>
                  <a:lnTo>
                    <a:pt x="28380" y="11748"/>
                  </a:lnTo>
                  <a:lnTo>
                    <a:pt x="28380" y="11748"/>
                  </a:lnTo>
                  <a:cubicBezTo>
                    <a:pt x="32300" y="12344"/>
                    <a:pt x="36211" y="12992"/>
                    <a:pt x="40121" y="13648"/>
                  </a:cubicBezTo>
                  <a:lnTo>
                    <a:pt x="52047" y="15649"/>
                  </a:lnTo>
                  <a:lnTo>
                    <a:pt x="63963" y="17650"/>
                  </a:lnTo>
                  <a:lnTo>
                    <a:pt x="75880" y="19678"/>
                  </a:lnTo>
                  <a:cubicBezTo>
                    <a:pt x="75895" y="19683"/>
                    <a:pt x="75911" y="19685"/>
                    <a:pt x="75927" y="19685"/>
                  </a:cubicBezTo>
                  <a:cubicBezTo>
                    <a:pt x="76002" y="19685"/>
                    <a:pt x="76072" y="19635"/>
                    <a:pt x="76087" y="19561"/>
                  </a:cubicBezTo>
                  <a:lnTo>
                    <a:pt x="76105" y="19516"/>
                  </a:lnTo>
                  <a:cubicBezTo>
                    <a:pt x="76222" y="19110"/>
                    <a:pt x="76312" y="18705"/>
                    <a:pt x="76393" y="18299"/>
                  </a:cubicBezTo>
                  <a:cubicBezTo>
                    <a:pt x="76484" y="17893"/>
                    <a:pt x="76556" y="17488"/>
                    <a:pt x="76628" y="17073"/>
                  </a:cubicBezTo>
                  <a:cubicBezTo>
                    <a:pt x="76691" y="16668"/>
                    <a:pt x="76754" y="16253"/>
                    <a:pt x="76808" y="15838"/>
                  </a:cubicBezTo>
                  <a:cubicBezTo>
                    <a:pt x="76862" y="15433"/>
                    <a:pt x="76898" y="15018"/>
                    <a:pt x="76925" y="14594"/>
                  </a:cubicBezTo>
                  <a:cubicBezTo>
                    <a:pt x="76943" y="14495"/>
                    <a:pt x="76871" y="14396"/>
                    <a:pt x="76763" y="14378"/>
                  </a:cubicBezTo>
                  <a:lnTo>
                    <a:pt x="64838" y="12413"/>
                  </a:lnTo>
                  <a:lnTo>
                    <a:pt x="52912" y="10439"/>
                  </a:lnTo>
                  <a:lnTo>
                    <a:pt x="40987" y="8456"/>
                  </a:lnTo>
                  <a:lnTo>
                    <a:pt x="35029" y="7464"/>
                  </a:lnTo>
                  <a:lnTo>
                    <a:pt x="32045" y="6969"/>
                  </a:lnTo>
                  <a:lnTo>
                    <a:pt x="30558" y="6725"/>
                  </a:lnTo>
                  <a:cubicBezTo>
                    <a:pt x="30130" y="6655"/>
                    <a:pt x="29702" y="6585"/>
                    <a:pt x="29281" y="6469"/>
                  </a:cubicBezTo>
                  <a:lnTo>
                    <a:pt x="29281" y="6469"/>
                  </a:lnTo>
                  <a:cubicBezTo>
                    <a:pt x="29286" y="6410"/>
                    <a:pt x="29291" y="6351"/>
                    <a:pt x="29296" y="6293"/>
                  </a:cubicBezTo>
                  <a:lnTo>
                    <a:pt x="29296" y="6275"/>
                  </a:lnTo>
                  <a:cubicBezTo>
                    <a:pt x="29305" y="6175"/>
                    <a:pt x="29233" y="6085"/>
                    <a:pt x="29133" y="6067"/>
                  </a:cubicBezTo>
                  <a:cubicBezTo>
                    <a:pt x="27322" y="5797"/>
                    <a:pt x="25510" y="5508"/>
                    <a:pt x="23698" y="5220"/>
                  </a:cubicBezTo>
                  <a:lnTo>
                    <a:pt x="20994" y="4787"/>
                  </a:lnTo>
                  <a:lnTo>
                    <a:pt x="18281" y="4346"/>
                  </a:lnTo>
                  <a:cubicBezTo>
                    <a:pt x="16469" y="4039"/>
                    <a:pt x="14666" y="3751"/>
                    <a:pt x="12854" y="3435"/>
                  </a:cubicBezTo>
                  <a:lnTo>
                    <a:pt x="11502" y="3210"/>
                  </a:lnTo>
                  <a:lnTo>
                    <a:pt x="10150" y="2957"/>
                  </a:lnTo>
                  <a:cubicBezTo>
                    <a:pt x="9281" y="2801"/>
                    <a:pt x="8413" y="2636"/>
                    <a:pt x="7552" y="2471"/>
                  </a:cubicBezTo>
                  <a:lnTo>
                    <a:pt x="7552" y="2471"/>
                  </a:lnTo>
                  <a:cubicBezTo>
                    <a:pt x="7514" y="2394"/>
                    <a:pt x="7468" y="2321"/>
                    <a:pt x="7410" y="2263"/>
                  </a:cubicBezTo>
                  <a:lnTo>
                    <a:pt x="7410" y="2263"/>
                  </a:lnTo>
                  <a:lnTo>
                    <a:pt x="7419" y="2272"/>
                  </a:lnTo>
                  <a:cubicBezTo>
                    <a:pt x="7329" y="2146"/>
                    <a:pt x="7212" y="2029"/>
                    <a:pt x="7076" y="1939"/>
                  </a:cubicBezTo>
                  <a:cubicBezTo>
                    <a:pt x="6932" y="1867"/>
                    <a:pt x="6788" y="1822"/>
                    <a:pt x="6653" y="1786"/>
                  </a:cubicBezTo>
                  <a:cubicBezTo>
                    <a:pt x="6509" y="1750"/>
                    <a:pt x="6364" y="1723"/>
                    <a:pt x="6238" y="1686"/>
                  </a:cubicBezTo>
                  <a:cubicBezTo>
                    <a:pt x="6165" y="1667"/>
                    <a:pt x="6091" y="1645"/>
                    <a:pt x="6018" y="1620"/>
                  </a:cubicBezTo>
                  <a:lnTo>
                    <a:pt x="6018" y="1620"/>
                  </a:lnTo>
                  <a:cubicBezTo>
                    <a:pt x="6036" y="1551"/>
                    <a:pt x="6064" y="1489"/>
                    <a:pt x="6103" y="1434"/>
                  </a:cubicBezTo>
                  <a:cubicBezTo>
                    <a:pt x="6150" y="1363"/>
                    <a:pt x="6225" y="1313"/>
                    <a:pt x="6322" y="1277"/>
                  </a:cubicBezTo>
                  <a:lnTo>
                    <a:pt x="6322" y="1277"/>
                  </a:lnTo>
                  <a:cubicBezTo>
                    <a:pt x="7604" y="1421"/>
                    <a:pt x="8886" y="1608"/>
                    <a:pt x="10159" y="1813"/>
                  </a:cubicBezTo>
                  <a:cubicBezTo>
                    <a:pt x="11448" y="2020"/>
                    <a:pt x="12728" y="2245"/>
                    <a:pt x="14017" y="2462"/>
                  </a:cubicBezTo>
                  <a:cubicBezTo>
                    <a:pt x="15306" y="2678"/>
                    <a:pt x="16595" y="2912"/>
                    <a:pt x="17884" y="3138"/>
                  </a:cubicBezTo>
                  <a:cubicBezTo>
                    <a:pt x="19154" y="3370"/>
                    <a:pt x="20433" y="3603"/>
                    <a:pt x="21703" y="3844"/>
                  </a:cubicBezTo>
                  <a:lnTo>
                    <a:pt x="21703" y="3844"/>
                  </a:lnTo>
                  <a:cubicBezTo>
                    <a:pt x="21913" y="3991"/>
                    <a:pt x="22119" y="4142"/>
                    <a:pt x="22355" y="4255"/>
                  </a:cubicBezTo>
                  <a:cubicBezTo>
                    <a:pt x="22481" y="4319"/>
                    <a:pt x="22616" y="4382"/>
                    <a:pt x="22761" y="4409"/>
                  </a:cubicBezTo>
                  <a:cubicBezTo>
                    <a:pt x="22905" y="4436"/>
                    <a:pt x="23040" y="4445"/>
                    <a:pt x="23184" y="4445"/>
                  </a:cubicBezTo>
                  <a:cubicBezTo>
                    <a:pt x="23329" y="4445"/>
                    <a:pt x="23482" y="4427"/>
                    <a:pt x="23626" y="4364"/>
                  </a:cubicBezTo>
                  <a:cubicBezTo>
                    <a:pt x="23698" y="4337"/>
                    <a:pt x="23761" y="4291"/>
                    <a:pt x="23824" y="4228"/>
                  </a:cubicBezTo>
                  <a:cubicBezTo>
                    <a:pt x="23878" y="4174"/>
                    <a:pt x="23923" y="4120"/>
                    <a:pt x="23968" y="4057"/>
                  </a:cubicBezTo>
                  <a:cubicBezTo>
                    <a:pt x="24140" y="3805"/>
                    <a:pt x="24221" y="3534"/>
                    <a:pt x="24311" y="3255"/>
                  </a:cubicBezTo>
                  <a:cubicBezTo>
                    <a:pt x="24311" y="3246"/>
                    <a:pt x="24320" y="3237"/>
                    <a:pt x="24320" y="3228"/>
                  </a:cubicBezTo>
                  <a:cubicBezTo>
                    <a:pt x="24329" y="3138"/>
                    <a:pt x="24266" y="3057"/>
                    <a:pt x="24176" y="3039"/>
                  </a:cubicBezTo>
                  <a:lnTo>
                    <a:pt x="24149" y="3039"/>
                  </a:lnTo>
                  <a:lnTo>
                    <a:pt x="19588" y="2317"/>
                  </a:lnTo>
                  <a:lnTo>
                    <a:pt x="15018" y="1587"/>
                  </a:lnTo>
                  <a:lnTo>
                    <a:pt x="10457" y="839"/>
                  </a:lnTo>
                  <a:cubicBezTo>
                    <a:pt x="8942" y="578"/>
                    <a:pt x="7419" y="325"/>
                    <a:pt x="5914" y="10"/>
                  </a:cubicBezTo>
                  <a:lnTo>
                    <a:pt x="58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852475" y="2004425"/>
              <a:ext cx="33600" cy="150775"/>
            </a:xfrm>
            <a:custGeom>
              <a:avLst/>
              <a:gdLst/>
              <a:ahLst/>
              <a:cxnLst/>
              <a:rect l="l" t="t" r="r" b="b"/>
              <a:pathLst>
                <a:path w="1344" h="6031" extrusionOk="0">
                  <a:moveTo>
                    <a:pt x="1154" y="0"/>
                  </a:moveTo>
                  <a:cubicBezTo>
                    <a:pt x="1046" y="0"/>
                    <a:pt x="956" y="91"/>
                    <a:pt x="947" y="199"/>
                  </a:cubicBezTo>
                  <a:cubicBezTo>
                    <a:pt x="938" y="676"/>
                    <a:pt x="893" y="1145"/>
                    <a:pt x="829" y="1614"/>
                  </a:cubicBezTo>
                  <a:cubicBezTo>
                    <a:pt x="775" y="2083"/>
                    <a:pt x="685" y="2542"/>
                    <a:pt x="604" y="3011"/>
                  </a:cubicBezTo>
                  <a:cubicBezTo>
                    <a:pt x="442" y="3939"/>
                    <a:pt x="253" y="4868"/>
                    <a:pt x="18" y="5787"/>
                  </a:cubicBezTo>
                  <a:cubicBezTo>
                    <a:pt x="18" y="5796"/>
                    <a:pt x="9" y="5805"/>
                    <a:pt x="9" y="5814"/>
                  </a:cubicBezTo>
                  <a:cubicBezTo>
                    <a:pt x="0" y="5923"/>
                    <a:pt x="81" y="6022"/>
                    <a:pt x="189" y="6031"/>
                  </a:cubicBezTo>
                  <a:cubicBezTo>
                    <a:pt x="298" y="6031"/>
                    <a:pt x="388" y="5959"/>
                    <a:pt x="397" y="5850"/>
                  </a:cubicBezTo>
                  <a:cubicBezTo>
                    <a:pt x="478" y="4904"/>
                    <a:pt x="604" y="3967"/>
                    <a:pt x="748" y="3029"/>
                  </a:cubicBezTo>
                  <a:cubicBezTo>
                    <a:pt x="820" y="2569"/>
                    <a:pt x="893" y="2101"/>
                    <a:pt x="992" y="1641"/>
                  </a:cubicBezTo>
                  <a:cubicBezTo>
                    <a:pt x="1082" y="1172"/>
                    <a:pt x="1190" y="713"/>
                    <a:pt x="1334" y="262"/>
                  </a:cubicBezTo>
                  <a:cubicBezTo>
                    <a:pt x="1343" y="244"/>
                    <a:pt x="1343" y="226"/>
                    <a:pt x="1343" y="208"/>
                  </a:cubicBezTo>
                  <a:cubicBezTo>
                    <a:pt x="1343" y="100"/>
                    <a:pt x="1262" y="9"/>
                    <a:pt x="1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928625" y="2002400"/>
              <a:ext cx="26175" cy="4300"/>
            </a:xfrm>
            <a:custGeom>
              <a:avLst/>
              <a:gdLst/>
              <a:ahLst/>
              <a:cxnLst/>
              <a:rect l="l" t="t" r="r" b="b"/>
              <a:pathLst>
                <a:path w="1047" h="172" fill="none" extrusionOk="0">
                  <a:moveTo>
                    <a:pt x="1" y="0"/>
                  </a:moveTo>
                  <a:lnTo>
                    <a:pt x="1046" y="172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897300" y="2012750"/>
              <a:ext cx="98050" cy="16475"/>
            </a:xfrm>
            <a:custGeom>
              <a:avLst/>
              <a:gdLst/>
              <a:ahLst/>
              <a:cxnLst/>
              <a:rect l="l" t="t" r="r" b="b"/>
              <a:pathLst>
                <a:path w="3922" h="659" fill="none" extrusionOk="0">
                  <a:moveTo>
                    <a:pt x="1" y="1"/>
                  </a:moveTo>
                  <a:lnTo>
                    <a:pt x="3922" y="659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40;p2"/>
          <p:cNvGrpSpPr/>
          <p:nvPr/>
        </p:nvGrpSpPr>
        <p:grpSpPr>
          <a:xfrm rot="-375097">
            <a:off x="1228557" y="-253382"/>
            <a:ext cx="711742" cy="793298"/>
            <a:chOff x="6554696" y="509501"/>
            <a:chExt cx="711709" cy="793261"/>
          </a:xfrm>
        </p:grpSpPr>
        <p:sp>
          <p:nvSpPr>
            <p:cNvPr id="41" name="Google Shape;41;p2"/>
            <p:cNvSpPr/>
            <p:nvPr/>
          </p:nvSpPr>
          <p:spPr>
            <a:xfrm>
              <a:off x="6560695" y="516700"/>
              <a:ext cx="696978" cy="779230"/>
            </a:xfrm>
            <a:custGeom>
              <a:avLst/>
              <a:gdLst/>
              <a:ahLst/>
              <a:cxnLst/>
              <a:rect l="l" t="t" r="r" b="b"/>
              <a:pathLst>
                <a:path w="20913" h="23381" extrusionOk="0">
                  <a:moveTo>
                    <a:pt x="4201" y="1"/>
                  </a:moveTo>
                  <a:cubicBezTo>
                    <a:pt x="1903" y="1"/>
                    <a:pt x="28" y="1866"/>
                    <a:pt x="28" y="4165"/>
                  </a:cubicBezTo>
                  <a:lnTo>
                    <a:pt x="1" y="17073"/>
                  </a:lnTo>
                  <a:cubicBezTo>
                    <a:pt x="1" y="18903"/>
                    <a:pt x="1190" y="20516"/>
                    <a:pt x="2930" y="21057"/>
                  </a:cubicBezTo>
                  <a:lnTo>
                    <a:pt x="9736" y="23193"/>
                  </a:lnTo>
                  <a:cubicBezTo>
                    <a:pt x="10143" y="23318"/>
                    <a:pt x="10563" y="23381"/>
                    <a:pt x="10982" y="23381"/>
                  </a:cubicBezTo>
                  <a:cubicBezTo>
                    <a:pt x="11444" y="23381"/>
                    <a:pt x="11906" y="23304"/>
                    <a:pt x="12350" y="23148"/>
                  </a:cubicBezTo>
                  <a:lnTo>
                    <a:pt x="18092" y="21147"/>
                  </a:lnTo>
                  <a:cubicBezTo>
                    <a:pt x="19759" y="20570"/>
                    <a:pt x="20886" y="18993"/>
                    <a:pt x="20886" y="17217"/>
                  </a:cubicBezTo>
                  <a:lnTo>
                    <a:pt x="20913" y="4201"/>
                  </a:lnTo>
                  <a:cubicBezTo>
                    <a:pt x="20913" y="1903"/>
                    <a:pt x="19047" y="28"/>
                    <a:pt x="16748" y="28"/>
                  </a:cubicBezTo>
                  <a:lnTo>
                    <a:pt x="42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554696" y="509501"/>
              <a:ext cx="711709" cy="793261"/>
            </a:xfrm>
            <a:custGeom>
              <a:avLst/>
              <a:gdLst/>
              <a:ahLst/>
              <a:cxnLst/>
              <a:rect l="l" t="t" r="r" b="b"/>
              <a:pathLst>
                <a:path w="21355" h="23802" extrusionOk="0">
                  <a:moveTo>
                    <a:pt x="5138" y="442"/>
                  </a:moveTo>
                  <a:lnTo>
                    <a:pt x="7572" y="451"/>
                  </a:lnTo>
                  <a:lnTo>
                    <a:pt x="12440" y="469"/>
                  </a:lnTo>
                  <a:lnTo>
                    <a:pt x="14873" y="469"/>
                  </a:lnTo>
                  <a:lnTo>
                    <a:pt x="16090" y="478"/>
                  </a:lnTo>
                  <a:cubicBezTo>
                    <a:pt x="16249" y="478"/>
                    <a:pt x="16412" y="477"/>
                    <a:pt x="16574" y="477"/>
                  </a:cubicBezTo>
                  <a:cubicBezTo>
                    <a:pt x="16817" y="477"/>
                    <a:pt x="17058" y="480"/>
                    <a:pt x="17280" y="496"/>
                  </a:cubicBezTo>
                  <a:cubicBezTo>
                    <a:pt x="17659" y="541"/>
                    <a:pt x="18037" y="622"/>
                    <a:pt x="18389" y="766"/>
                  </a:cubicBezTo>
                  <a:cubicBezTo>
                    <a:pt x="18740" y="920"/>
                    <a:pt x="19083" y="1109"/>
                    <a:pt x="19380" y="1352"/>
                  </a:cubicBezTo>
                  <a:cubicBezTo>
                    <a:pt x="19669" y="1596"/>
                    <a:pt x="19939" y="1866"/>
                    <a:pt x="20155" y="2191"/>
                  </a:cubicBezTo>
                  <a:cubicBezTo>
                    <a:pt x="20363" y="2506"/>
                    <a:pt x="20534" y="2849"/>
                    <a:pt x="20651" y="3209"/>
                  </a:cubicBezTo>
                  <a:cubicBezTo>
                    <a:pt x="20759" y="3579"/>
                    <a:pt x="20832" y="3948"/>
                    <a:pt x="20832" y="4336"/>
                  </a:cubicBezTo>
                  <a:cubicBezTo>
                    <a:pt x="20841" y="4733"/>
                    <a:pt x="20832" y="5147"/>
                    <a:pt x="20832" y="5544"/>
                  </a:cubicBezTo>
                  <a:lnTo>
                    <a:pt x="20841" y="7978"/>
                  </a:lnTo>
                  <a:lnTo>
                    <a:pt x="20850" y="12845"/>
                  </a:lnTo>
                  <a:lnTo>
                    <a:pt x="20850" y="15279"/>
                  </a:lnTo>
                  <a:lnTo>
                    <a:pt x="20850" y="16496"/>
                  </a:lnTo>
                  <a:lnTo>
                    <a:pt x="20850" y="17109"/>
                  </a:lnTo>
                  <a:lnTo>
                    <a:pt x="20859" y="17406"/>
                  </a:lnTo>
                  <a:lnTo>
                    <a:pt x="20841" y="17704"/>
                  </a:lnTo>
                  <a:cubicBezTo>
                    <a:pt x="20795" y="18470"/>
                    <a:pt x="20516" y="19218"/>
                    <a:pt x="20047" y="19831"/>
                  </a:cubicBezTo>
                  <a:cubicBezTo>
                    <a:pt x="19579" y="20453"/>
                    <a:pt x="18930" y="20921"/>
                    <a:pt x="18208" y="21183"/>
                  </a:cubicBezTo>
                  <a:lnTo>
                    <a:pt x="13602" y="22769"/>
                  </a:lnTo>
                  <a:lnTo>
                    <a:pt x="12458" y="23175"/>
                  </a:lnTo>
                  <a:cubicBezTo>
                    <a:pt x="12088" y="23292"/>
                    <a:pt x="11709" y="23364"/>
                    <a:pt x="11322" y="23382"/>
                  </a:cubicBezTo>
                  <a:cubicBezTo>
                    <a:pt x="11267" y="23385"/>
                    <a:pt x="11211" y="23386"/>
                    <a:pt x="11156" y="23386"/>
                  </a:cubicBezTo>
                  <a:cubicBezTo>
                    <a:pt x="10830" y="23386"/>
                    <a:pt x="10500" y="23342"/>
                    <a:pt x="10177" y="23265"/>
                  </a:cubicBezTo>
                  <a:cubicBezTo>
                    <a:pt x="9997" y="23211"/>
                    <a:pt x="9798" y="23148"/>
                    <a:pt x="9609" y="23085"/>
                  </a:cubicBezTo>
                  <a:lnTo>
                    <a:pt x="9023" y="22905"/>
                  </a:lnTo>
                  <a:lnTo>
                    <a:pt x="4381" y="21453"/>
                  </a:lnTo>
                  <a:lnTo>
                    <a:pt x="3218" y="21093"/>
                  </a:lnTo>
                  <a:cubicBezTo>
                    <a:pt x="2849" y="20976"/>
                    <a:pt x="2497" y="20813"/>
                    <a:pt x="2173" y="20597"/>
                  </a:cubicBezTo>
                  <a:cubicBezTo>
                    <a:pt x="1542" y="20173"/>
                    <a:pt x="1001" y="19578"/>
                    <a:pt x="676" y="18866"/>
                  </a:cubicBezTo>
                  <a:cubicBezTo>
                    <a:pt x="505" y="18515"/>
                    <a:pt x="397" y="18136"/>
                    <a:pt x="343" y="17749"/>
                  </a:cubicBezTo>
                  <a:cubicBezTo>
                    <a:pt x="298" y="17361"/>
                    <a:pt x="316" y="16955"/>
                    <a:pt x="316" y="16550"/>
                  </a:cubicBezTo>
                  <a:lnTo>
                    <a:pt x="334" y="14116"/>
                  </a:lnTo>
                  <a:lnTo>
                    <a:pt x="388" y="9248"/>
                  </a:lnTo>
                  <a:cubicBezTo>
                    <a:pt x="397" y="7626"/>
                    <a:pt x="406" y="6003"/>
                    <a:pt x="415" y="4381"/>
                  </a:cubicBezTo>
                  <a:cubicBezTo>
                    <a:pt x="424" y="3993"/>
                    <a:pt x="478" y="3606"/>
                    <a:pt x="586" y="3245"/>
                  </a:cubicBezTo>
                  <a:cubicBezTo>
                    <a:pt x="703" y="2876"/>
                    <a:pt x="866" y="2524"/>
                    <a:pt x="1082" y="2200"/>
                  </a:cubicBezTo>
                  <a:cubicBezTo>
                    <a:pt x="1298" y="1884"/>
                    <a:pt x="1551" y="1596"/>
                    <a:pt x="1848" y="1343"/>
                  </a:cubicBezTo>
                  <a:cubicBezTo>
                    <a:pt x="2155" y="1109"/>
                    <a:pt x="2479" y="902"/>
                    <a:pt x="2831" y="748"/>
                  </a:cubicBezTo>
                  <a:cubicBezTo>
                    <a:pt x="3191" y="604"/>
                    <a:pt x="3561" y="505"/>
                    <a:pt x="3948" y="460"/>
                  </a:cubicBezTo>
                  <a:cubicBezTo>
                    <a:pt x="4039" y="451"/>
                    <a:pt x="4138" y="451"/>
                    <a:pt x="4237" y="442"/>
                  </a:cubicBezTo>
                  <a:close/>
                  <a:moveTo>
                    <a:pt x="4381" y="0"/>
                  </a:moveTo>
                  <a:lnTo>
                    <a:pt x="4219" y="9"/>
                  </a:lnTo>
                  <a:cubicBezTo>
                    <a:pt x="4111" y="18"/>
                    <a:pt x="4003" y="18"/>
                    <a:pt x="3894" y="27"/>
                  </a:cubicBezTo>
                  <a:cubicBezTo>
                    <a:pt x="3471" y="81"/>
                    <a:pt x="3056" y="190"/>
                    <a:pt x="2668" y="352"/>
                  </a:cubicBezTo>
                  <a:cubicBezTo>
                    <a:pt x="2272" y="523"/>
                    <a:pt x="1911" y="748"/>
                    <a:pt x="1578" y="1019"/>
                  </a:cubicBezTo>
                  <a:cubicBezTo>
                    <a:pt x="1253" y="1289"/>
                    <a:pt x="965" y="1614"/>
                    <a:pt x="731" y="1965"/>
                  </a:cubicBezTo>
                  <a:cubicBezTo>
                    <a:pt x="496" y="2326"/>
                    <a:pt x="316" y="2713"/>
                    <a:pt x="190" y="3119"/>
                  </a:cubicBezTo>
                  <a:cubicBezTo>
                    <a:pt x="63" y="3534"/>
                    <a:pt x="9" y="3957"/>
                    <a:pt x="0" y="4381"/>
                  </a:cubicBezTo>
                  <a:cubicBezTo>
                    <a:pt x="0" y="6003"/>
                    <a:pt x="0" y="7626"/>
                    <a:pt x="9" y="9248"/>
                  </a:cubicBezTo>
                  <a:lnTo>
                    <a:pt x="54" y="14116"/>
                  </a:lnTo>
                  <a:lnTo>
                    <a:pt x="54" y="16550"/>
                  </a:lnTo>
                  <a:lnTo>
                    <a:pt x="54" y="17154"/>
                  </a:lnTo>
                  <a:cubicBezTo>
                    <a:pt x="54" y="17253"/>
                    <a:pt x="54" y="17361"/>
                    <a:pt x="63" y="17469"/>
                  </a:cubicBezTo>
                  <a:cubicBezTo>
                    <a:pt x="63" y="17568"/>
                    <a:pt x="72" y="17676"/>
                    <a:pt x="81" y="17776"/>
                  </a:cubicBezTo>
                  <a:cubicBezTo>
                    <a:pt x="127" y="18190"/>
                    <a:pt x="217" y="18605"/>
                    <a:pt x="370" y="19002"/>
                  </a:cubicBezTo>
                  <a:cubicBezTo>
                    <a:pt x="676" y="19786"/>
                    <a:pt x="1226" y="20489"/>
                    <a:pt x="1947" y="20949"/>
                  </a:cubicBezTo>
                  <a:cubicBezTo>
                    <a:pt x="2299" y="21183"/>
                    <a:pt x="2696" y="21363"/>
                    <a:pt x="3092" y="21489"/>
                  </a:cubicBezTo>
                  <a:lnTo>
                    <a:pt x="4255" y="21859"/>
                  </a:lnTo>
                  <a:lnTo>
                    <a:pt x="8897" y="23310"/>
                  </a:lnTo>
                  <a:lnTo>
                    <a:pt x="9483" y="23490"/>
                  </a:lnTo>
                  <a:cubicBezTo>
                    <a:pt x="9672" y="23554"/>
                    <a:pt x="9862" y="23617"/>
                    <a:pt x="10078" y="23671"/>
                  </a:cubicBezTo>
                  <a:cubicBezTo>
                    <a:pt x="10418" y="23761"/>
                    <a:pt x="10777" y="23801"/>
                    <a:pt x="11133" y="23801"/>
                  </a:cubicBezTo>
                  <a:cubicBezTo>
                    <a:pt x="11202" y="23801"/>
                    <a:pt x="11271" y="23800"/>
                    <a:pt x="11340" y="23797"/>
                  </a:cubicBezTo>
                  <a:cubicBezTo>
                    <a:pt x="11764" y="23779"/>
                    <a:pt x="12187" y="23698"/>
                    <a:pt x="12593" y="23563"/>
                  </a:cubicBezTo>
                  <a:lnTo>
                    <a:pt x="13738" y="23157"/>
                  </a:lnTo>
                  <a:lnTo>
                    <a:pt x="18335" y="21552"/>
                  </a:lnTo>
                  <a:cubicBezTo>
                    <a:pt x="19137" y="21273"/>
                    <a:pt x="19858" y="20759"/>
                    <a:pt x="20372" y="20083"/>
                  </a:cubicBezTo>
                  <a:cubicBezTo>
                    <a:pt x="20895" y="19407"/>
                    <a:pt x="21210" y="18578"/>
                    <a:pt x="21273" y="17731"/>
                  </a:cubicBezTo>
                  <a:lnTo>
                    <a:pt x="21282" y="17406"/>
                  </a:lnTo>
                  <a:lnTo>
                    <a:pt x="21282" y="17109"/>
                  </a:lnTo>
                  <a:lnTo>
                    <a:pt x="21291" y="16496"/>
                  </a:lnTo>
                  <a:lnTo>
                    <a:pt x="21291" y="15279"/>
                  </a:lnTo>
                  <a:lnTo>
                    <a:pt x="21309" y="12845"/>
                  </a:lnTo>
                  <a:lnTo>
                    <a:pt x="21327" y="7978"/>
                  </a:lnTo>
                  <a:lnTo>
                    <a:pt x="21345" y="5544"/>
                  </a:lnTo>
                  <a:cubicBezTo>
                    <a:pt x="21345" y="5138"/>
                    <a:pt x="21354" y="4742"/>
                    <a:pt x="21345" y="4327"/>
                  </a:cubicBezTo>
                  <a:cubicBezTo>
                    <a:pt x="21336" y="3894"/>
                    <a:pt x="21255" y="3471"/>
                    <a:pt x="21129" y="3056"/>
                  </a:cubicBezTo>
                  <a:cubicBezTo>
                    <a:pt x="20994" y="2650"/>
                    <a:pt x="20795" y="2263"/>
                    <a:pt x="20561" y="1911"/>
                  </a:cubicBezTo>
                  <a:cubicBezTo>
                    <a:pt x="20309" y="1551"/>
                    <a:pt x="20011" y="1244"/>
                    <a:pt x="19678" y="974"/>
                  </a:cubicBezTo>
                  <a:cubicBezTo>
                    <a:pt x="19344" y="694"/>
                    <a:pt x="18966" y="487"/>
                    <a:pt x="18569" y="325"/>
                  </a:cubicBezTo>
                  <a:cubicBezTo>
                    <a:pt x="18172" y="153"/>
                    <a:pt x="17749" y="72"/>
                    <a:pt x="17325" y="18"/>
                  </a:cubicBezTo>
                  <a:cubicBezTo>
                    <a:pt x="17109" y="5"/>
                    <a:pt x="16901" y="2"/>
                    <a:pt x="16698" y="2"/>
                  </a:cubicBezTo>
                  <a:cubicBezTo>
                    <a:pt x="16596" y="2"/>
                    <a:pt x="16494" y="3"/>
                    <a:pt x="16393" y="3"/>
                  </a:cubicBezTo>
                  <a:cubicBezTo>
                    <a:pt x="16292" y="3"/>
                    <a:pt x="16192" y="2"/>
                    <a:pt x="160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2"/>
          <p:cNvGrpSpPr/>
          <p:nvPr/>
        </p:nvGrpSpPr>
        <p:grpSpPr>
          <a:xfrm rot="807122">
            <a:off x="809300" y="4708652"/>
            <a:ext cx="2497551" cy="2401906"/>
            <a:chOff x="1857000" y="3245400"/>
            <a:chExt cx="1233825" cy="1186575"/>
          </a:xfrm>
        </p:grpSpPr>
        <p:sp>
          <p:nvSpPr>
            <p:cNvPr id="44" name="Google Shape;44;p2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2"/>
          <p:cNvSpPr/>
          <p:nvPr/>
        </p:nvSpPr>
        <p:spPr>
          <a:xfrm rot="-381518">
            <a:off x="1317430" y="-146232"/>
            <a:ext cx="102933" cy="551241"/>
          </a:xfrm>
          <a:prstGeom prst="roundRect">
            <a:avLst>
              <a:gd name="adj" fmla="val 50000"/>
            </a:avLst>
          </a:prstGeom>
          <a:solidFill>
            <a:schemeClr val="lt2">
              <a:alpha val="47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"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5" name="Google Shape;365;p14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66" name="Google Shape;366;p14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4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4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4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4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4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4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4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4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4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4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4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4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4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4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8" name="Google Shape;388;p14"/>
          <p:cNvSpPr txBox="1">
            <a:spLocks noGrp="1"/>
          </p:cNvSpPr>
          <p:nvPr>
            <p:ph type="subTitle" idx="1"/>
          </p:nvPr>
        </p:nvSpPr>
        <p:spPr>
          <a:xfrm>
            <a:off x="3983700" y="1758177"/>
            <a:ext cx="4440300" cy="9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89" name="Google Shape;389;p14"/>
          <p:cNvSpPr txBox="1">
            <a:spLocks noGrp="1"/>
          </p:cNvSpPr>
          <p:nvPr>
            <p:ph type="ctrTitle"/>
          </p:nvPr>
        </p:nvSpPr>
        <p:spPr>
          <a:xfrm>
            <a:off x="5875800" y="2837502"/>
            <a:ext cx="2548200" cy="46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2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grpSp>
        <p:nvGrpSpPr>
          <p:cNvPr id="390" name="Google Shape;390;p14"/>
          <p:cNvGrpSpPr/>
          <p:nvPr/>
        </p:nvGrpSpPr>
        <p:grpSpPr>
          <a:xfrm>
            <a:off x="7673759" y="-287513"/>
            <a:ext cx="788762" cy="861588"/>
            <a:chOff x="7673759" y="-287513"/>
            <a:chExt cx="788762" cy="861588"/>
          </a:xfrm>
        </p:grpSpPr>
        <p:grpSp>
          <p:nvGrpSpPr>
            <p:cNvPr id="391" name="Google Shape;391;p14"/>
            <p:cNvGrpSpPr/>
            <p:nvPr/>
          </p:nvGrpSpPr>
          <p:grpSpPr>
            <a:xfrm rot="350572">
              <a:off x="7712287" y="-253348"/>
              <a:ext cx="711705" cy="793257"/>
              <a:chOff x="6554696" y="509501"/>
              <a:chExt cx="711709" cy="793261"/>
            </a:xfrm>
          </p:grpSpPr>
          <p:sp>
            <p:nvSpPr>
              <p:cNvPr id="392" name="Google Shape;392;p14"/>
              <p:cNvSpPr/>
              <p:nvPr/>
            </p:nvSpPr>
            <p:spPr>
              <a:xfrm>
                <a:off x="6560695" y="516700"/>
                <a:ext cx="696978" cy="779230"/>
              </a:xfrm>
              <a:custGeom>
                <a:avLst/>
                <a:gdLst/>
                <a:ahLst/>
                <a:cxnLst/>
                <a:rect l="l" t="t" r="r" b="b"/>
                <a:pathLst>
                  <a:path w="20913" h="23381" extrusionOk="0">
                    <a:moveTo>
                      <a:pt x="4201" y="1"/>
                    </a:moveTo>
                    <a:cubicBezTo>
                      <a:pt x="1903" y="1"/>
                      <a:pt x="28" y="1866"/>
                      <a:pt x="28" y="4165"/>
                    </a:cubicBezTo>
                    <a:lnTo>
                      <a:pt x="1" y="17073"/>
                    </a:lnTo>
                    <a:cubicBezTo>
                      <a:pt x="1" y="18903"/>
                      <a:pt x="1190" y="20516"/>
                      <a:pt x="2930" y="21057"/>
                    </a:cubicBezTo>
                    <a:lnTo>
                      <a:pt x="9736" y="23193"/>
                    </a:lnTo>
                    <a:cubicBezTo>
                      <a:pt x="10143" y="23318"/>
                      <a:pt x="10563" y="23381"/>
                      <a:pt x="10982" y="23381"/>
                    </a:cubicBezTo>
                    <a:cubicBezTo>
                      <a:pt x="11444" y="23381"/>
                      <a:pt x="11906" y="23304"/>
                      <a:pt x="12350" y="23148"/>
                    </a:cubicBezTo>
                    <a:lnTo>
                      <a:pt x="18092" y="21147"/>
                    </a:lnTo>
                    <a:cubicBezTo>
                      <a:pt x="19759" y="20570"/>
                      <a:pt x="20886" y="18993"/>
                      <a:pt x="20886" y="17217"/>
                    </a:cubicBezTo>
                    <a:lnTo>
                      <a:pt x="20913" y="4201"/>
                    </a:lnTo>
                    <a:cubicBezTo>
                      <a:pt x="20913" y="1903"/>
                      <a:pt x="19047" y="28"/>
                      <a:pt x="16748" y="28"/>
                    </a:cubicBezTo>
                    <a:lnTo>
                      <a:pt x="420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14"/>
              <p:cNvSpPr/>
              <p:nvPr/>
            </p:nvSpPr>
            <p:spPr>
              <a:xfrm>
                <a:off x="6554696" y="509501"/>
                <a:ext cx="711709" cy="793261"/>
              </a:xfrm>
              <a:custGeom>
                <a:avLst/>
                <a:gdLst/>
                <a:ahLst/>
                <a:cxnLst/>
                <a:rect l="l" t="t" r="r" b="b"/>
                <a:pathLst>
                  <a:path w="21355" h="23802" extrusionOk="0">
                    <a:moveTo>
                      <a:pt x="5138" y="442"/>
                    </a:moveTo>
                    <a:lnTo>
                      <a:pt x="7572" y="451"/>
                    </a:lnTo>
                    <a:lnTo>
                      <a:pt x="12440" y="469"/>
                    </a:lnTo>
                    <a:lnTo>
                      <a:pt x="14873" y="469"/>
                    </a:lnTo>
                    <a:lnTo>
                      <a:pt x="16090" y="478"/>
                    </a:lnTo>
                    <a:cubicBezTo>
                      <a:pt x="16249" y="478"/>
                      <a:pt x="16412" y="477"/>
                      <a:pt x="16574" y="477"/>
                    </a:cubicBezTo>
                    <a:cubicBezTo>
                      <a:pt x="16817" y="477"/>
                      <a:pt x="17058" y="480"/>
                      <a:pt x="17280" y="496"/>
                    </a:cubicBezTo>
                    <a:cubicBezTo>
                      <a:pt x="17659" y="541"/>
                      <a:pt x="18037" y="622"/>
                      <a:pt x="18389" y="766"/>
                    </a:cubicBezTo>
                    <a:cubicBezTo>
                      <a:pt x="18740" y="920"/>
                      <a:pt x="19083" y="1109"/>
                      <a:pt x="19380" y="1352"/>
                    </a:cubicBezTo>
                    <a:cubicBezTo>
                      <a:pt x="19669" y="1596"/>
                      <a:pt x="19939" y="1866"/>
                      <a:pt x="20155" y="2191"/>
                    </a:cubicBezTo>
                    <a:cubicBezTo>
                      <a:pt x="20363" y="2506"/>
                      <a:pt x="20534" y="2849"/>
                      <a:pt x="20651" y="3209"/>
                    </a:cubicBezTo>
                    <a:cubicBezTo>
                      <a:pt x="20759" y="3579"/>
                      <a:pt x="20832" y="3948"/>
                      <a:pt x="20832" y="4336"/>
                    </a:cubicBezTo>
                    <a:cubicBezTo>
                      <a:pt x="20841" y="4733"/>
                      <a:pt x="20832" y="5147"/>
                      <a:pt x="20832" y="5544"/>
                    </a:cubicBezTo>
                    <a:lnTo>
                      <a:pt x="20841" y="7978"/>
                    </a:lnTo>
                    <a:lnTo>
                      <a:pt x="20850" y="12845"/>
                    </a:lnTo>
                    <a:lnTo>
                      <a:pt x="20850" y="15279"/>
                    </a:lnTo>
                    <a:lnTo>
                      <a:pt x="20850" y="16496"/>
                    </a:lnTo>
                    <a:lnTo>
                      <a:pt x="20850" y="17109"/>
                    </a:lnTo>
                    <a:lnTo>
                      <a:pt x="20859" y="17406"/>
                    </a:lnTo>
                    <a:lnTo>
                      <a:pt x="20841" y="17704"/>
                    </a:lnTo>
                    <a:cubicBezTo>
                      <a:pt x="20795" y="18470"/>
                      <a:pt x="20516" y="19218"/>
                      <a:pt x="20047" y="19831"/>
                    </a:cubicBezTo>
                    <a:cubicBezTo>
                      <a:pt x="19579" y="20453"/>
                      <a:pt x="18930" y="20921"/>
                      <a:pt x="18208" y="21183"/>
                    </a:cubicBezTo>
                    <a:lnTo>
                      <a:pt x="13602" y="22769"/>
                    </a:lnTo>
                    <a:lnTo>
                      <a:pt x="12458" y="23175"/>
                    </a:lnTo>
                    <a:cubicBezTo>
                      <a:pt x="12088" y="23292"/>
                      <a:pt x="11709" y="23364"/>
                      <a:pt x="11322" y="23382"/>
                    </a:cubicBezTo>
                    <a:cubicBezTo>
                      <a:pt x="11267" y="23385"/>
                      <a:pt x="11211" y="23386"/>
                      <a:pt x="11156" y="23386"/>
                    </a:cubicBezTo>
                    <a:cubicBezTo>
                      <a:pt x="10830" y="23386"/>
                      <a:pt x="10500" y="23342"/>
                      <a:pt x="10177" y="23265"/>
                    </a:cubicBezTo>
                    <a:cubicBezTo>
                      <a:pt x="9997" y="23211"/>
                      <a:pt x="9798" y="23148"/>
                      <a:pt x="9609" y="23085"/>
                    </a:cubicBezTo>
                    <a:lnTo>
                      <a:pt x="9023" y="22905"/>
                    </a:lnTo>
                    <a:lnTo>
                      <a:pt x="4381" y="21453"/>
                    </a:lnTo>
                    <a:lnTo>
                      <a:pt x="3218" y="21093"/>
                    </a:lnTo>
                    <a:cubicBezTo>
                      <a:pt x="2849" y="20976"/>
                      <a:pt x="2497" y="20813"/>
                      <a:pt x="2173" y="20597"/>
                    </a:cubicBezTo>
                    <a:cubicBezTo>
                      <a:pt x="1542" y="20173"/>
                      <a:pt x="1001" y="19578"/>
                      <a:pt x="676" y="18866"/>
                    </a:cubicBezTo>
                    <a:cubicBezTo>
                      <a:pt x="505" y="18515"/>
                      <a:pt x="397" y="18136"/>
                      <a:pt x="343" y="17749"/>
                    </a:cubicBezTo>
                    <a:cubicBezTo>
                      <a:pt x="298" y="17361"/>
                      <a:pt x="316" y="16955"/>
                      <a:pt x="316" y="16550"/>
                    </a:cubicBezTo>
                    <a:lnTo>
                      <a:pt x="334" y="14116"/>
                    </a:lnTo>
                    <a:lnTo>
                      <a:pt x="388" y="9248"/>
                    </a:lnTo>
                    <a:cubicBezTo>
                      <a:pt x="397" y="7626"/>
                      <a:pt x="406" y="6003"/>
                      <a:pt x="415" y="4381"/>
                    </a:cubicBezTo>
                    <a:cubicBezTo>
                      <a:pt x="424" y="3993"/>
                      <a:pt x="478" y="3606"/>
                      <a:pt x="586" y="3245"/>
                    </a:cubicBezTo>
                    <a:cubicBezTo>
                      <a:pt x="703" y="2876"/>
                      <a:pt x="866" y="2524"/>
                      <a:pt x="1082" y="2200"/>
                    </a:cubicBezTo>
                    <a:cubicBezTo>
                      <a:pt x="1298" y="1884"/>
                      <a:pt x="1551" y="1596"/>
                      <a:pt x="1848" y="1343"/>
                    </a:cubicBezTo>
                    <a:cubicBezTo>
                      <a:pt x="2155" y="1109"/>
                      <a:pt x="2479" y="902"/>
                      <a:pt x="2831" y="748"/>
                    </a:cubicBezTo>
                    <a:cubicBezTo>
                      <a:pt x="3191" y="604"/>
                      <a:pt x="3561" y="505"/>
                      <a:pt x="3948" y="460"/>
                    </a:cubicBezTo>
                    <a:cubicBezTo>
                      <a:pt x="4039" y="451"/>
                      <a:pt x="4138" y="451"/>
                      <a:pt x="4237" y="442"/>
                    </a:cubicBezTo>
                    <a:close/>
                    <a:moveTo>
                      <a:pt x="4381" y="0"/>
                    </a:moveTo>
                    <a:lnTo>
                      <a:pt x="4219" y="9"/>
                    </a:lnTo>
                    <a:cubicBezTo>
                      <a:pt x="4111" y="18"/>
                      <a:pt x="4003" y="18"/>
                      <a:pt x="3894" y="27"/>
                    </a:cubicBezTo>
                    <a:cubicBezTo>
                      <a:pt x="3471" y="81"/>
                      <a:pt x="3056" y="190"/>
                      <a:pt x="2668" y="352"/>
                    </a:cubicBezTo>
                    <a:cubicBezTo>
                      <a:pt x="2272" y="523"/>
                      <a:pt x="1911" y="748"/>
                      <a:pt x="1578" y="1019"/>
                    </a:cubicBezTo>
                    <a:cubicBezTo>
                      <a:pt x="1253" y="1289"/>
                      <a:pt x="965" y="1614"/>
                      <a:pt x="731" y="1965"/>
                    </a:cubicBezTo>
                    <a:cubicBezTo>
                      <a:pt x="496" y="2326"/>
                      <a:pt x="316" y="2713"/>
                      <a:pt x="190" y="3119"/>
                    </a:cubicBezTo>
                    <a:cubicBezTo>
                      <a:pt x="63" y="3534"/>
                      <a:pt x="9" y="3957"/>
                      <a:pt x="0" y="4381"/>
                    </a:cubicBezTo>
                    <a:cubicBezTo>
                      <a:pt x="0" y="6003"/>
                      <a:pt x="0" y="7626"/>
                      <a:pt x="9" y="9248"/>
                    </a:cubicBezTo>
                    <a:lnTo>
                      <a:pt x="54" y="14116"/>
                    </a:lnTo>
                    <a:lnTo>
                      <a:pt x="54" y="16550"/>
                    </a:lnTo>
                    <a:lnTo>
                      <a:pt x="54" y="17154"/>
                    </a:lnTo>
                    <a:cubicBezTo>
                      <a:pt x="54" y="17253"/>
                      <a:pt x="54" y="17361"/>
                      <a:pt x="63" y="17469"/>
                    </a:cubicBezTo>
                    <a:cubicBezTo>
                      <a:pt x="63" y="17568"/>
                      <a:pt x="72" y="17676"/>
                      <a:pt x="81" y="17776"/>
                    </a:cubicBezTo>
                    <a:cubicBezTo>
                      <a:pt x="127" y="18190"/>
                      <a:pt x="217" y="18605"/>
                      <a:pt x="370" y="19002"/>
                    </a:cubicBezTo>
                    <a:cubicBezTo>
                      <a:pt x="676" y="19786"/>
                      <a:pt x="1226" y="20489"/>
                      <a:pt x="1947" y="20949"/>
                    </a:cubicBezTo>
                    <a:cubicBezTo>
                      <a:pt x="2299" y="21183"/>
                      <a:pt x="2696" y="21363"/>
                      <a:pt x="3092" y="21489"/>
                    </a:cubicBezTo>
                    <a:lnTo>
                      <a:pt x="4255" y="21859"/>
                    </a:lnTo>
                    <a:lnTo>
                      <a:pt x="8897" y="23310"/>
                    </a:lnTo>
                    <a:lnTo>
                      <a:pt x="9483" y="23490"/>
                    </a:lnTo>
                    <a:cubicBezTo>
                      <a:pt x="9672" y="23554"/>
                      <a:pt x="9862" y="23617"/>
                      <a:pt x="10078" y="23671"/>
                    </a:cubicBezTo>
                    <a:cubicBezTo>
                      <a:pt x="10418" y="23761"/>
                      <a:pt x="10777" y="23801"/>
                      <a:pt x="11133" y="23801"/>
                    </a:cubicBezTo>
                    <a:cubicBezTo>
                      <a:pt x="11202" y="23801"/>
                      <a:pt x="11271" y="23800"/>
                      <a:pt x="11340" y="23797"/>
                    </a:cubicBezTo>
                    <a:cubicBezTo>
                      <a:pt x="11764" y="23779"/>
                      <a:pt x="12187" y="23698"/>
                      <a:pt x="12593" y="23563"/>
                    </a:cubicBezTo>
                    <a:lnTo>
                      <a:pt x="13738" y="23157"/>
                    </a:lnTo>
                    <a:lnTo>
                      <a:pt x="18335" y="21552"/>
                    </a:lnTo>
                    <a:cubicBezTo>
                      <a:pt x="19137" y="21273"/>
                      <a:pt x="19858" y="20759"/>
                      <a:pt x="20372" y="20083"/>
                    </a:cubicBezTo>
                    <a:cubicBezTo>
                      <a:pt x="20895" y="19407"/>
                      <a:pt x="21210" y="18578"/>
                      <a:pt x="21273" y="17731"/>
                    </a:cubicBezTo>
                    <a:lnTo>
                      <a:pt x="21282" y="17406"/>
                    </a:lnTo>
                    <a:lnTo>
                      <a:pt x="21282" y="17109"/>
                    </a:lnTo>
                    <a:lnTo>
                      <a:pt x="21291" y="16496"/>
                    </a:lnTo>
                    <a:lnTo>
                      <a:pt x="21291" y="15279"/>
                    </a:lnTo>
                    <a:lnTo>
                      <a:pt x="21309" y="12845"/>
                    </a:lnTo>
                    <a:lnTo>
                      <a:pt x="21327" y="7978"/>
                    </a:lnTo>
                    <a:lnTo>
                      <a:pt x="21345" y="5544"/>
                    </a:lnTo>
                    <a:cubicBezTo>
                      <a:pt x="21345" y="5138"/>
                      <a:pt x="21354" y="4742"/>
                      <a:pt x="21345" y="4327"/>
                    </a:cubicBezTo>
                    <a:cubicBezTo>
                      <a:pt x="21336" y="3894"/>
                      <a:pt x="21255" y="3471"/>
                      <a:pt x="21129" y="3056"/>
                    </a:cubicBezTo>
                    <a:cubicBezTo>
                      <a:pt x="20994" y="2650"/>
                      <a:pt x="20795" y="2263"/>
                      <a:pt x="20561" y="1911"/>
                    </a:cubicBezTo>
                    <a:cubicBezTo>
                      <a:pt x="20309" y="1551"/>
                      <a:pt x="20011" y="1244"/>
                      <a:pt x="19678" y="974"/>
                    </a:cubicBezTo>
                    <a:cubicBezTo>
                      <a:pt x="19344" y="694"/>
                      <a:pt x="18966" y="487"/>
                      <a:pt x="18569" y="325"/>
                    </a:cubicBezTo>
                    <a:cubicBezTo>
                      <a:pt x="18172" y="153"/>
                      <a:pt x="17749" y="72"/>
                      <a:pt x="17325" y="18"/>
                    </a:cubicBezTo>
                    <a:cubicBezTo>
                      <a:pt x="17109" y="5"/>
                      <a:pt x="16901" y="2"/>
                      <a:pt x="16698" y="2"/>
                    </a:cubicBezTo>
                    <a:cubicBezTo>
                      <a:pt x="16596" y="2"/>
                      <a:pt x="16494" y="3"/>
                      <a:pt x="16393" y="3"/>
                    </a:cubicBezTo>
                    <a:cubicBezTo>
                      <a:pt x="16292" y="3"/>
                      <a:pt x="16192" y="2"/>
                      <a:pt x="1609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4" name="Google Shape;394;p14"/>
            <p:cNvSpPr/>
            <p:nvPr/>
          </p:nvSpPr>
          <p:spPr>
            <a:xfrm rot="442426">
              <a:off x="8229710" y="-161880"/>
              <a:ext cx="102851" cy="551273"/>
            </a:xfrm>
            <a:prstGeom prst="roundRect">
              <a:avLst>
                <a:gd name="adj" fmla="val 50000"/>
              </a:avLst>
            </a:prstGeom>
            <a:solidFill>
              <a:schemeClr val="lt2">
                <a:alpha val="474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2" name="Google Shape;472;p17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473" name="Google Shape;473;p17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7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7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17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7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7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17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17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7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7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17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17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17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17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17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17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17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17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17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17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7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7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5" name="Google Shape;495;p17"/>
          <p:cNvSpPr txBox="1">
            <a:spLocks noGrp="1"/>
          </p:cNvSpPr>
          <p:nvPr>
            <p:ph type="subTitle" idx="1"/>
          </p:nvPr>
        </p:nvSpPr>
        <p:spPr>
          <a:xfrm>
            <a:off x="3117150" y="3648238"/>
            <a:ext cx="2909700" cy="90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96" name="Google Shape;496;p17"/>
          <p:cNvSpPr txBox="1">
            <a:spLocks noGrp="1"/>
          </p:cNvSpPr>
          <p:nvPr>
            <p:ph type="title"/>
          </p:nvPr>
        </p:nvSpPr>
        <p:spPr>
          <a:xfrm>
            <a:off x="1918650" y="1613838"/>
            <a:ext cx="5306700" cy="1482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7" name="Google Shape;497;p17"/>
          <p:cNvSpPr txBox="1">
            <a:spLocks noGrp="1"/>
          </p:cNvSpPr>
          <p:nvPr>
            <p:ph type="title" idx="2" hasCustomPrompt="1"/>
          </p:nvPr>
        </p:nvSpPr>
        <p:spPr>
          <a:xfrm>
            <a:off x="3843750" y="591063"/>
            <a:ext cx="1456500" cy="675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grpSp>
        <p:nvGrpSpPr>
          <p:cNvPr id="498" name="Google Shape;498;p17"/>
          <p:cNvGrpSpPr/>
          <p:nvPr/>
        </p:nvGrpSpPr>
        <p:grpSpPr>
          <a:xfrm rot="-697126" flipH="1">
            <a:off x="569287" y="-351303"/>
            <a:ext cx="1305393" cy="1346461"/>
            <a:chOff x="1492000" y="427450"/>
            <a:chExt cx="1188000" cy="1225375"/>
          </a:xfrm>
        </p:grpSpPr>
        <p:sp>
          <p:nvSpPr>
            <p:cNvPr id="499" name="Google Shape;499;p17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7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7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7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17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17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17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17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7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17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17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Google Shape;534;p19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35" name="Google Shape;535;p19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9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9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9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9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9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19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9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9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9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9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9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9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9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9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9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9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9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9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9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19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19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7" name="Google Shape;557;p1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4824600" cy="9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5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82" name="Google Shape;82;p5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3" name="Google Shape;83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84" name="Google Shape;84;p5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85" name="Google Shape;85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" name="Google Shape;100;p5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01" name="Google Shape;101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16" name="Google Shape;116;p5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5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5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5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5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687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subTitle" idx="1"/>
          </p:nvPr>
        </p:nvSpPr>
        <p:spPr>
          <a:xfrm>
            <a:off x="90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subTitle" idx="2"/>
          </p:nvPr>
        </p:nvSpPr>
        <p:spPr>
          <a:xfrm>
            <a:off x="567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5" name="Google Shape;125;p5"/>
          <p:cNvSpPr txBox="1">
            <a:spLocks noGrp="1"/>
          </p:cNvSpPr>
          <p:nvPr>
            <p:ph type="subTitle" idx="3"/>
          </p:nvPr>
        </p:nvSpPr>
        <p:spPr>
          <a:xfrm>
            <a:off x="90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6" name="Google Shape;126;p5"/>
          <p:cNvSpPr txBox="1">
            <a:spLocks noGrp="1"/>
          </p:cNvSpPr>
          <p:nvPr>
            <p:ph type="subTitle" idx="4"/>
          </p:nvPr>
        </p:nvSpPr>
        <p:spPr>
          <a:xfrm>
            <a:off x="567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7" name="Google Shape;127;p5"/>
          <p:cNvSpPr txBox="1">
            <a:spLocks noGrp="1"/>
          </p:cNvSpPr>
          <p:nvPr>
            <p:ph type="subTitle" idx="5"/>
          </p:nvPr>
        </p:nvSpPr>
        <p:spPr>
          <a:xfrm>
            <a:off x="90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8" name="Google Shape;128;p5"/>
          <p:cNvSpPr txBox="1">
            <a:spLocks noGrp="1"/>
          </p:cNvSpPr>
          <p:nvPr>
            <p:ph type="subTitle" idx="6"/>
          </p:nvPr>
        </p:nvSpPr>
        <p:spPr>
          <a:xfrm>
            <a:off x="567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9" name="Google Shape;129;p5"/>
          <p:cNvSpPr txBox="1">
            <a:spLocks noGrp="1"/>
          </p:cNvSpPr>
          <p:nvPr>
            <p:ph type="subTitle" idx="7"/>
          </p:nvPr>
        </p:nvSpPr>
        <p:spPr>
          <a:xfrm>
            <a:off x="90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0" name="Google Shape;130;p5"/>
          <p:cNvSpPr txBox="1">
            <a:spLocks noGrp="1"/>
          </p:cNvSpPr>
          <p:nvPr>
            <p:ph type="subTitle" idx="8"/>
          </p:nvPr>
        </p:nvSpPr>
        <p:spPr>
          <a:xfrm>
            <a:off x="567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1_Table Of Content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5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82" name="Google Shape;82;p5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3" name="Google Shape;83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84" name="Google Shape;84;p5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85" name="Google Shape;85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" name="Google Shape;100;p5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01" name="Google Shape;101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16" name="Google Shape;116;p5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5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5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5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5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687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subTitle" idx="1"/>
          </p:nvPr>
        </p:nvSpPr>
        <p:spPr>
          <a:xfrm>
            <a:off x="90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subTitle" idx="2"/>
          </p:nvPr>
        </p:nvSpPr>
        <p:spPr>
          <a:xfrm>
            <a:off x="567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5" name="Google Shape;125;p5"/>
          <p:cNvSpPr txBox="1">
            <a:spLocks noGrp="1"/>
          </p:cNvSpPr>
          <p:nvPr>
            <p:ph type="subTitle" idx="3"/>
          </p:nvPr>
        </p:nvSpPr>
        <p:spPr>
          <a:xfrm>
            <a:off x="90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6" name="Google Shape;126;p5"/>
          <p:cNvSpPr txBox="1">
            <a:spLocks noGrp="1"/>
          </p:cNvSpPr>
          <p:nvPr>
            <p:ph type="subTitle" idx="4"/>
          </p:nvPr>
        </p:nvSpPr>
        <p:spPr>
          <a:xfrm>
            <a:off x="567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7" name="Google Shape;127;p5"/>
          <p:cNvSpPr txBox="1">
            <a:spLocks noGrp="1"/>
          </p:cNvSpPr>
          <p:nvPr>
            <p:ph type="subTitle" idx="5"/>
          </p:nvPr>
        </p:nvSpPr>
        <p:spPr>
          <a:xfrm>
            <a:off x="90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8" name="Google Shape;128;p5"/>
          <p:cNvSpPr txBox="1">
            <a:spLocks noGrp="1"/>
          </p:cNvSpPr>
          <p:nvPr>
            <p:ph type="subTitle" idx="6"/>
          </p:nvPr>
        </p:nvSpPr>
        <p:spPr>
          <a:xfrm>
            <a:off x="567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9" name="Google Shape;129;p5"/>
          <p:cNvSpPr txBox="1">
            <a:spLocks noGrp="1"/>
          </p:cNvSpPr>
          <p:nvPr>
            <p:ph type="subTitle" idx="7"/>
          </p:nvPr>
        </p:nvSpPr>
        <p:spPr>
          <a:xfrm>
            <a:off x="90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0" name="Google Shape;130;p5"/>
          <p:cNvSpPr txBox="1">
            <a:spLocks noGrp="1"/>
          </p:cNvSpPr>
          <p:nvPr>
            <p:ph type="subTitle" idx="8"/>
          </p:nvPr>
        </p:nvSpPr>
        <p:spPr>
          <a:xfrm>
            <a:off x="567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8721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1_Table Of Content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5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82" name="Google Shape;82;p5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3" name="Google Shape;83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84" name="Google Shape;84;p5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85" name="Google Shape;85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" name="Google Shape;100;p5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01" name="Google Shape;101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16" name="Google Shape;116;p5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5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5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5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5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687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subTitle" idx="1"/>
          </p:nvPr>
        </p:nvSpPr>
        <p:spPr>
          <a:xfrm>
            <a:off x="90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subTitle" idx="2"/>
          </p:nvPr>
        </p:nvSpPr>
        <p:spPr>
          <a:xfrm>
            <a:off x="567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5" name="Google Shape;125;p5"/>
          <p:cNvSpPr txBox="1">
            <a:spLocks noGrp="1"/>
          </p:cNvSpPr>
          <p:nvPr>
            <p:ph type="subTitle" idx="3"/>
          </p:nvPr>
        </p:nvSpPr>
        <p:spPr>
          <a:xfrm>
            <a:off x="90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6" name="Google Shape;126;p5"/>
          <p:cNvSpPr txBox="1">
            <a:spLocks noGrp="1"/>
          </p:cNvSpPr>
          <p:nvPr>
            <p:ph type="subTitle" idx="4"/>
          </p:nvPr>
        </p:nvSpPr>
        <p:spPr>
          <a:xfrm>
            <a:off x="567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7" name="Google Shape;127;p5"/>
          <p:cNvSpPr txBox="1">
            <a:spLocks noGrp="1"/>
          </p:cNvSpPr>
          <p:nvPr>
            <p:ph type="subTitle" idx="5"/>
          </p:nvPr>
        </p:nvSpPr>
        <p:spPr>
          <a:xfrm>
            <a:off x="90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8" name="Google Shape;128;p5"/>
          <p:cNvSpPr txBox="1">
            <a:spLocks noGrp="1"/>
          </p:cNvSpPr>
          <p:nvPr>
            <p:ph type="subTitle" idx="6"/>
          </p:nvPr>
        </p:nvSpPr>
        <p:spPr>
          <a:xfrm>
            <a:off x="567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9" name="Google Shape;129;p5"/>
          <p:cNvSpPr txBox="1">
            <a:spLocks noGrp="1"/>
          </p:cNvSpPr>
          <p:nvPr>
            <p:ph type="subTitle" idx="7"/>
          </p:nvPr>
        </p:nvSpPr>
        <p:spPr>
          <a:xfrm>
            <a:off x="90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0" name="Google Shape;130;p5"/>
          <p:cNvSpPr txBox="1">
            <a:spLocks noGrp="1"/>
          </p:cNvSpPr>
          <p:nvPr>
            <p:ph type="subTitle" idx="8"/>
          </p:nvPr>
        </p:nvSpPr>
        <p:spPr>
          <a:xfrm>
            <a:off x="567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8372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1_Table Of Content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5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82" name="Google Shape;82;p5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3" name="Google Shape;83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84" name="Google Shape;84;p5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85" name="Google Shape;85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" name="Google Shape;100;p5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01" name="Google Shape;101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16" name="Google Shape;116;p5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5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5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5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5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687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subTitle" idx="1"/>
          </p:nvPr>
        </p:nvSpPr>
        <p:spPr>
          <a:xfrm>
            <a:off x="90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subTitle" idx="2"/>
          </p:nvPr>
        </p:nvSpPr>
        <p:spPr>
          <a:xfrm>
            <a:off x="567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5" name="Google Shape;125;p5"/>
          <p:cNvSpPr txBox="1">
            <a:spLocks noGrp="1"/>
          </p:cNvSpPr>
          <p:nvPr>
            <p:ph type="subTitle" idx="3"/>
          </p:nvPr>
        </p:nvSpPr>
        <p:spPr>
          <a:xfrm>
            <a:off x="90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6" name="Google Shape;126;p5"/>
          <p:cNvSpPr txBox="1">
            <a:spLocks noGrp="1"/>
          </p:cNvSpPr>
          <p:nvPr>
            <p:ph type="subTitle" idx="4"/>
          </p:nvPr>
        </p:nvSpPr>
        <p:spPr>
          <a:xfrm>
            <a:off x="567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7" name="Google Shape;127;p5"/>
          <p:cNvSpPr txBox="1">
            <a:spLocks noGrp="1"/>
          </p:cNvSpPr>
          <p:nvPr>
            <p:ph type="subTitle" idx="5"/>
          </p:nvPr>
        </p:nvSpPr>
        <p:spPr>
          <a:xfrm>
            <a:off x="90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8" name="Google Shape;128;p5"/>
          <p:cNvSpPr txBox="1">
            <a:spLocks noGrp="1"/>
          </p:cNvSpPr>
          <p:nvPr>
            <p:ph type="subTitle" idx="6"/>
          </p:nvPr>
        </p:nvSpPr>
        <p:spPr>
          <a:xfrm>
            <a:off x="567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9" name="Google Shape;129;p5"/>
          <p:cNvSpPr txBox="1">
            <a:spLocks noGrp="1"/>
          </p:cNvSpPr>
          <p:nvPr>
            <p:ph type="subTitle" idx="7"/>
          </p:nvPr>
        </p:nvSpPr>
        <p:spPr>
          <a:xfrm>
            <a:off x="90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0" name="Google Shape;130;p5"/>
          <p:cNvSpPr txBox="1">
            <a:spLocks noGrp="1"/>
          </p:cNvSpPr>
          <p:nvPr>
            <p:ph type="subTitle" idx="8"/>
          </p:nvPr>
        </p:nvSpPr>
        <p:spPr>
          <a:xfrm>
            <a:off x="567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518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6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133" name="Google Shape;133;p6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34" name="Google Shape;134;p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" name="Google Shape;135;p6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136" name="Google Shape;136;p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" name="Google Shape;151;p6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52" name="Google Shape;152;p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60;p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67" name="Google Shape;167;p6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" name="Google Shape;168;p6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" name="Google Shape;169;p6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" name="Google Shape;170;p6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" name="Google Shape;171;p6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" name="Google Shape;172;p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3" name="Google Shape;173;p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78600" cy="1017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6"/>
          <p:cNvSpPr txBox="1">
            <a:spLocks noGrp="1"/>
          </p:cNvSpPr>
          <p:nvPr>
            <p:ph type="body" idx="1"/>
          </p:nvPr>
        </p:nvSpPr>
        <p:spPr>
          <a:xfrm>
            <a:off x="470700" y="3119125"/>
            <a:ext cx="3378600" cy="12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5" name="Google Shape;175;p6"/>
          <p:cNvSpPr txBox="1">
            <a:spLocks noGrp="1"/>
          </p:cNvSpPr>
          <p:nvPr>
            <p:ph type="body" idx="2"/>
          </p:nvPr>
        </p:nvSpPr>
        <p:spPr>
          <a:xfrm>
            <a:off x="5368500" y="3105175"/>
            <a:ext cx="3177000" cy="12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6" name="Google Shape;176;p6"/>
          <p:cNvSpPr txBox="1">
            <a:spLocks noGrp="1"/>
          </p:cNvSpPr>
          <p:nvPr>
            <p:ph type="subTitle" idx="3"/>
          </p:nvPr>
        </p:nvSpPr>
        <p:spPr>
          <a:xfrm>
            <a:off x="906900" y="258640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7" name="Google Shape;177;p6"/>
          <p:cNvSpPr txBox="1">
            <a:spLocks noGrp="1"/>
          </p:cNvSpPr>
          <p:nvPr>
            <p:ph type="subTitle" idx="4"/>
          </p:nvPr>
        </p:nvSpPr>
        <p:spPr>
          <a:xfrm>
            <a:off x="5703900" y="257245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CUSTOM_5">
    <p:bg>
      <p:bgPr>
        <a:solidFill>
          <a:schemeClr val="lt2"/>
        </a:solidFill>
        <a:effectLst/>
      </p:bgPr>
    </p:bg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9"/>
          <p:cNvSpPr txBox="1">
            <a:spLocks noGrp="1"/>
          </p:cNvSpPr>
          <p:nvPr>
            <p:ph type="title"/>
          </p:nvPr>
        </p:nvSpPr>
        <p:spPr>
          <a:xfrm>
            <a:off x="3223200" y="1570950"/>
            <a:ext cx="2697600" cy="2001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" name="Google Shape;340;p13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41" name="Google Shape;341;p13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3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0" name="Google Shape;360;p13"/>
          <p:cNvSpPr txBox="1">
            <a:spLocks noGrp="1"/>
          </p:cNvSpPr>
          <p:nvPr>
            <p:ph type="title"/>
          </p:nvPr>
        </p:nvSpPr>
        <p:spPr>
          <a:xfrm>
            <a:off x="1061575" y="1371025"/>
            <a:ext cx="2808000" cy="7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1" name="Google Shape;361;p13"/>
          <p:cNvSpPr txBox="1">
            <a:spLocks noGrp="1"/>
          </p:cNvSpPr>
          <p:nvPr>
            <p:ph type="body" idx="1"/>
          </p:nvPr>
        </p:nvSpPr>
        <p:spPr>
          <a:xfrm>
            <a:off x="1061575" y="2618975"/>
            <a:ext cx="2808000" cy="115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cxnSp>
        <p:nvCxnSpPr>
          <p:cNvPr id="362" name="Google Shape;362;p13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3" name="Google Shape;363;p13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Itim"/>
              <a:buNone/>
              <a:defRPr sz="3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87100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77" r:id="rId4"/>
    <p:sldLayoutId id="2147483676" r:id="rId5"/>
    <p:sldLayoutId id="2147483675" r:id="rId6"/>
    <p:sldLayoutId id="2147483652" r:id="rId7"/>
    <p:sldLayoutId id="2147483655" r:id="rId8"/>
    <p:sldLayoutId id="2147483659" r:id="rId9"/>
    <p:sldLayoutId id="2147483660" r:id="rId10"/>
    <p:sldLayoutId id="2147483663" r:id="rId11"/>
    <p:sldLayoutId id="2147483665" r:id="rId12"/>
    <p:sldLayoutId id="2147483672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29"/>
          <p:cNvSpPr txBox="1">
            <a:spLocks noGrp="1"/>
          </p:cNvSpPr>
          <p:nvPr>
            <p:ph type="ctrTitle"/>
          </p:nvPr>
        </p:nvSpPr>
        <p:spPr>
          <a:xfrm>
            <a:off x="2260208" y="1325476"/>
            <a:ext cx="4440300" cy="997878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800" dirty="0"/>
              <a:t>Chính tả</a:t>
            </a:r>
            <a:endParaRPr sz="8800" dirty="0"/>
          </a:p>
        </p:txBody>
      </p:sp>
      <p:sp>
        <p:nvSpPr>
          <p:cNvPr id="792" name="Google Shape;792;p29"/>
          <p:cNvSpPr txBox="1">
            <a:spLocks noGrp="1"/>
          </p:cNvSpPr>
          <p:nvPr>
            <p:ph type="subTitle" idx="1"/>
          </p:nvPr>
        </p:nvSpPr>
        <p:spPr>
          <a:xfrm>
            <a:off x="2310888" y="2788111"/>
            <a:ext cx="44403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latin typeface="Itim" panose="020B0604020202020204" charset="-34"/>
                <a:cs typeface="Itim" panose="020B0604020202020204" charset="-34"/>
              </a:rPr>
              <a:t>SGK – tr 100</a:t>
            </a:r>
            <a:endParaRPr sz="3200" dirty="0">
              <a:latin typeface="Itim" panose="020B0604020202020204" charset="-34"/>
              <a:cs typeface="Itim" panose="020B0604020202020204" charset="-34"/>
            </a:endParaRPr>
          </a:p>
        </p:txBody>
      </p:sp>
      <p:cxnSp>
        <p:nvCxnSpPr>
          <p:cNvPr id="793" name="Google Shape;793;p29"/>
          <p:cNvCxnSpPr/>
          <p:nvPr/>
        </p:nvCxnSpPr>
        <p:spPr>
          <a:xfrm>
            <a:off x="549375" y="-15925"/>
            <a:ext cx="0" cy="5159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94" name="Google Shape;794;p29"/>
          <p:cNvCxnSpPr/>
          <p:nvPr/>
        </p:nvCxnSpPr>
        <p:spPr>
          <a:xfrm>
            <a:off x="716575" y="-15925"/>
            <a:ext cx="0" cy="5159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795" name="Google Shape;795;p29"/>
          <p:cNvGrpSpPr/>
          <p:nvPr/>
        </p:nvGrpSpPr>
        <p:grpSpPr>
          <a:xfrm>
            <a:off x="4796078" y="4434972"/>
            <a:ext cx="2310700" cy="320922"/>
            <a:chOff x="1394800" y="3522000"/>
            <a:chExt cx="1048650" cy="138275"/>
          </a:xfrm>
        </p:grpSpPr>
        <p:sp>
          <p:nvSpPr>
            <p:cNvPr id="796" name="Google Shape;796;p29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29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29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29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29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9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9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29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9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5" name="Google Shape;805;p29"/>
          <p:cNvSpPr/>
          <p:nvPr/>
        </p:nvSpPr>
        <p:spPr>
          <a:xfrm rot="489382">
            <a:off x="6587619" y="458135"/>
            <a:ext cx="932338" cy="512411"/>
          </a:xfrm>
          <a:custGeom>
            <a:avLst/>
            <a:gdLst/>
            <a:ahLst/>
            <a:cxnLst/>
            <a:rect l="l" t="t" r="r" b="b"/>
            <a:pathLst>
              <a:path w="17773" h="9768" extrusionOk="0">
                <a:moveTo>
                  <a:pt x="3304" y="1"/>
                </a:moveTo>
                <a:cubicBezTo>
                  <a:pt x="3172" y="1"/>
                  <a:pt x="3045" y="62"/>
                  <a:pt x="2971" y="211"/>
                </a:cubicBezTo>
                <a:cubicBezTo>
                  <a:pt x="2857" y="439"/>
                  <a:pt x="2743" y="690"/>
                  <a:pt x="2629" y="918"/>
                </a:cubicBezTo>
                <a:cubicBezTo>
                  <a:pt x="2629" y="941"/>
                  <a:pt x="2606" y="964"/>
                  <a:pt x="2583" y="1009"/>
                </a:cubicBezTo>
                <a:cubicBezTo>
                  <a:pt x="2058" y="2105"/>
                  <a:pt x="1510" y="3201"/>
                  <a:pt x="985" y="4296"/>
                </a:cubicBezTo>
                <a:cubicBezTo>
                  <a:pt x="985" y="4319"/>
                  <a:pt x="985" y="4319"/>
                  <a:pt x="985" y="4319"/>
                </a:cubicBezTo>
                <a:cubicBezTo>
                  <a:pt x="825" y="4593"/>
                  <a:pt x="643" y="4844"/>
                  <a:pt x="483" y="5118"/>
                </a:cubicBezTo>
                <a:cubicBezTo>
                  <a:pt x="369" y="5209"/>
                  <a:pt x="255" y="5323"/>
                  <a:pt x="141" y="5438"/>
                </a:cubicBezTo>
                <a:cubicBezTo>
                  <a:pt x="49" y="5529"/>
                  <a:pt x="49" y="5643"/>
                  <a:pt x="95" y="5711"/>
                </a:cubicBezTo>
                <a:cubicBezTo>
                  <a:pt x="0" y="5996"/>
                  <a:pt x="173" y="6327"/>
                  <a:pt x="469" y="6327"/>
                </a:cubicBezTo>
                <a:cubicBezTo>
                  <a:pt x="530" y="6327"/>
                  <a:pt x="596" y="6313"/>
                  <a:pt x="666" y="6282"/>
                </a:cubicBezTo>
                <a:cubicBezTo>
                  <a:pt x="711" y="6259"/>
                  <a:pt x="757" y="6236"/>
                  <a:pt x="803" y="6214"/>
                </a:cubicBezTo>
                <a:lnTo>
                  <a:pt x="917" y="6214"/>
                </a:lnTo>
                <a:cubicBezTo>
                  <a:pt x="962" y="6282"/>
                  <a:pt x="1031" y="6328"/>
                  <a:pt x="1122" y="6328"/>
                </a:cubicBezTo>
                <a:lnTo>
                  <a:pt x="3336" y="6830"/>
                </a:lnTo>
                <a:lnTo>
                  <a:pt x="3519" y="6830"/>
                </a:lnTo>
                <a:cubicBezTo>
                  <a:pt x="3633" y="6853"/>
                  <a:pt x="3770" y="6898"/>
                  <a:pt x="3907" y="6944"/>
                </a:cubicBezTo>
                <a:cubicBezTo>
                  <a:pt x="3951" y="6957"/>
                  <a:pt x="3993" y="6962"/>
                  <a:pt x="4033" y="6962"/>
                </a:cubicBezTo>
                <a:cubicBezTo>
                  <a:pt x="4427" y="6962"/>
                  <a:pt x="4601" y="6396"/>
                  <a:pt x="4249" y="6168"/>
                </a:cubicBezTo>
                <a:cubicBezTo>
                  <a:pt x="4500" y="6145"/>
                  <a:pt x="4592" y="5757"/>
                  <a:pt x="4318" y="5666"/>
                </a:cubicBezTo>
                <a:cubicBezTo>
                  <a:pt x="3861" y="5529"/>
                  <a:pt x="3405" y="5438"/>
                  <a:pt x="2971" y="5346"/>
                </a:cubicBezTo>
                <a:cubicBezTo>
                  <a:pt x="4744" y="4737"/>
                  <a:pt x="6686" y="4321"/>
                  <a:pt x="8540" y="4321"/>
                </a:cubicBezTo>
                <a:cubicBezTo>
                  <a:pt x="9811" y="4321"/>
                  <a:pt x="11041" y="4517"/>
                  <a:pt x="12147" y="4981"/>
                </a:cubicBezTo>
                <a:cubicBezTo>
                  <a:pt x="13311" y="5780"/>
                  <a:pt x="14292" y="6830"/>
                  <a:pt x="15228" y="7971"/>
                </a:cubicBezTo>
                <a:cubicBezTo>
                  <a:pt x="14886" y="7925"/>
                  <a:pt x="14543" y="7857"/>
                  <a:pt x="14201" y="7789"/>
                </a:cubicBezTo>
                <a:cubicBezTo>
                  <a:pt x="13767" y="7674"/>
                  <a:pt x="13356" y="7560"/>
                  <a:pt x="12923" y="7446"/>
                </a:cubicBezTo>
                <a:cubicBezTo>
                  <a:pt x="12881" y="7434"/>
                  <a:pt x="12839" y="7428"/>
                  <a:pt x="12799" y="7428"/>
                </a:cubicBezTo>
                <a:cubicBezTo>
                  <a:pt x="12406" y="7428"/>
                  <a:pt x="12143" y="7994"/>
                  <a:pt x="12558" y="8222"/>
                </a:cubicBezTo>
                <a:cubicBezTo>
                  <a:pt x="13790" y="8930"/>
                  <a:pt x="15046" y="9432"/>
                  <a:pt x="16438" y="9751"/>
                </a:cubicBezTo>
                <a:cubicBezTo>
                  <a:pt x="16480" y="9762"/>
                  <a:pt x="16522" y="9767"/>
                  <a:pt x="16563" y="9767"/>
                </a:cubicBezTo>
                <a:cubicBezTo>
                  <a:pt x="16785" y="9767"/>
                  <a:pt x="16970" y="9614"/>
                  <a:pt x="17009" y="9363"/>
                </a:cubicBezTo>
                <a:cubicBezTo>
                  <a:pt x="17009" y="9227"/>
                  <a:pt x="17031" y="9090"/>
                  <a:pt x="17054" y="8953"/>
                </a:cubicBezTo>
                <a:cubicBezTo>
                  <a:pt x="17123" y="8907"/>
                  <a:pt x="17191" y="8838"/>
                  <a:pt x="17237" y="8770"/>
                </a:cubicBezTo>
                <a:cubicBezTo>
                  <a:pt x="17351" y="8724"/>
                  <a:pt x="17465" y="8587"/>
                  <a:pt x="17488" y="8405"/>
                </a:cubicBezTo>
                <a:cubicBezTo>
                  <a:pt x="17556" y="7903"/>
                  <a:pt x="17533" y="7469"/>
                  <a:pt x="17442" y="7035"/>
                </a:cubicBezTo>
                <a:cubicBezTo>
                  <a:pt x="17442" y="6077"/>
                  <a:pt x="17533" y="5141"/>
                  <a:pt x="17716" y="4205"/>
                </a:cubicBezTo>
                <a:cubicBezTo>
                  <a:pt x="17773" y="3866"/>
                  <a:pt x="17480" y="3632"/>
                  <a:pt x="17227" y="3632"/>
                </a:cubicBezTo>
                <a:cubicBezTo>
                  <a:pt x="17071" y="3632"/>
                  <a:pt x="16929" y="3722"/>
                  <a:pt x="16894" y="3931"/>
                </a:cubicBezTo>
                <a:cubicBezTo>
                  <a:pt x="16780" y="4502"/>
                  <a:pt x="16689" y="5095"/>
                  <a:pt x="16598" y="5666"/>
                </a:cubicBezTo>
                <a:cubicBezTo>
                  <a:pt x="16324" y="5711"/>
                  <a:pt x="16073" y="5963"/>
                  <a:pt x="16232" y="6282"/>
                </a:cubicBezTo>
                <a:cubicBezTo>
                  <a:pt x="16324" y="6442"/>
                  <a:pt x="16392" y="6579"/>
                  <a:pt x="16438" y="6716"/>
                </a:cubicBezTo>
                <a:cubicBezTo>
                  <a:pt x="16415" y="6853"/>
                  <a:pt x="16415" y="6990"/>
                  <a:pt x="16392" y="7127"/>
                </a:cubicBezTo>
                <a:cubicBezTo>
                  <a:pt x="15160" y="5506"/>
                  <a:pt x="13585" y="4410"/>
                  <a:pt x="11827" y="3794"/>
                </a:cubicBezTo>
                <a:cubicBezTo>
                  <a:pt x="10960" y="3292"/>
                  <a:pt x="9978" y="2927"/>
                  <a:pt x="8883" y="2721"/>
                </a:cubicBezTo>
                <a:cubicBezTo>
                  <a:pt x="8296" y="2610"/>
                  <a:pt x="7705" y="2556"/>
                  <a:pt x="7117" y="2556"/>
                </a:cubicBezTo>
                <a:cubicBezTo>
                  <a:pt x="5416" y="2556"/>
                  <a:pt x="3739" y="3009"/>
                  <a:pt x="2263" y="3840"/>
                </a:cubicBezTo>
                <a:cubicBezTo>
                  <a:pt x="2377" y="3634"/>
                  <a:pt x="2492" y="3429"/>
                  <a:pt x="2583" y="3201"/>
                </a:cubicBezTo>
                <a:cubicBezTo>
                  <a:pt x="2857" y="2813"/>
                  <a:pt x="3062" y="2356"/>
                  <a:pt x="3222" y="1900"/>
                </a:cubicBezTo>
                <a:cubicBezTo>
                  <a:pt x="3405" y="1466"/>
                  <a:pt x="3587" y="1032"/>
                  <a:pt x="3770" y="576"/>
                </a:cubicBezTo>
                <a:cubicBezTo>
                  <a:pt x="3878" y="267"/>
                  <a:pt x="3580" y="1"/>
                  <a:pt x="33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6" name="Google Shape;806;p29"/>
          <p:cNvGrpSpPr/>
          <p:nvPr/>
        </p:nvGrpSpPr>
        <p:grpSpPr>
          <a:xfrm rot="6705569">
            <a:off x="797958" y="1349623"/>
            <a:ext cx="806638" cy="421735"/>
            <a:chOff x="1822875" y="1377000"/>
            <a:chExt cx="548075" cy="286550"/>
          </a:xfrm>
        </p:grpSpPr>
        <p:sp>
          <p:nvSpPr>
            <p:cNvPr id="807" name="Google Shape;807;p29"/>
            <p:cNvSpPr/>
            <p:nvPr/>
          </p:nvSpPr>
          <p:spPr>
            <a:xfrm>
              <a:off x="1822875" y="1402500"/>
              <a:ext cx="163425" cy="251950"/>
            </a:xfrm>
            <a:custGeom>
              <a:avLst/>
              <a:gdLst/>
              <a:ahLst/>
              <a:cxnLst/>
              <a:rect l="l" t="t" r="r" b="b"/>
              <a:pathLst>
                <a:path w="6537" h="10078" extrusionOk="0">
                  <a:moveTo>
                    <a:pt x="849" y="1"/>
                  </a:moveTo>
                  <a:cubicBezTo>
                    <a:pt x="528" y="1"/>
                    <a:pt x="193" y="83"/>
                    <a:pt x="100" y="361"/>
                  </a:cubicBezTo>
                  <a:cubicBezTo>
                    <a:pt x="86" y="404"/>
                    <a:pt x="72" y="443"/>
                    <a:pt x="58" y="486"/>
                  </a:cubicBezTo>
                  <a:cubicBezTo>
                    <a:pt x="0" y="657"/>
                    <a:pt x="189" y="853"/>
                    <a:pt x="300" y="945"/>
                  </a:cubicBezTo>
                  <a:lnTo>
                    <a:pt x="300" y="949"/>
                  </a:lnTo>
                  <a:cubicBezTo>
                    <a:pt x="553" y="628"/>
                    <a:pt x="1445" y="589"/>
                    <a:pt x="1784" y="585"/>
                  </a:cubicBezTo>
                  <a:lnTo>
                    <a:pt x="1819" y="585"/>
                  </a:lnTo>
                  <a:cubicBezTo>
                    <a:pt x="2019" y="585"/>
                    <a:pt x="2215" y="593"/>
                    <a:pt x="2408" y="611"/>
                  </a:cubicBezTo>
                  <a:cubicBezTo>
                    <a:pt x="2247" y="322"/>
                    <a:pt x="1705" y="165"/>
                    <a:pt x="1466" y="97"/>
                  </a:cubicBezTo>
                  <a:cubicBezTo>
                    <a:pt x="1423" y="86"/>
                    <a:pt x="1381" y="76"/>
                    <a:pt x="1338" y="61"/>
                  </a:cubicBezTo>
                  <a:cubicBezTo>
                    <a:pt x="1213" y="29"/>
                    <a:pt x="1035" y="1"/>
                    <a:pt x="849" y="1"/>
                  </a:cubicBezTo>
                  <a:close/>
                  <a:moveTo>
                    <a:pt x="1160" y="1456"/>
                  </a:moveTo>
                  <a:cubicBezTo>
                    <a:pt x="1310" y="1538"/>
                    <a:pt x="1455" y="1612"/>
                    <a:pt x="1562" y="1684"/>
                  </a:cubicBezTo>
                  <a:cubicBezTo>
                    <a:pt x="2358" y="2190"/>
                    <a:pt x="3556" y="2668"/>
                    <a:pt x="4187" y="3360"/>
                  </a:cubicBezTo>
                  <a:cubicBezTo>
                    <a:pt x="4804" y="4037"/>
                    <a:pt x="4308" y="4405"/>
                    <a:pt x="3862" y="4989"/>
                  </a:cubicBezTo>
                  <a:cubicBezTo>
                    <a:pt x="3517" y="5446"/>
                    <a:pt x="3171" y="5899"/>
                    <a:pt x="2824" y="6351"/>
                  </a:cubicBezTo>
                  <a:cubicBezTo>
                    <a:pt x="2133" y="7260"/>
                    <a:pt x="1441" y="8170"/>
                    <a:pt x="749" y="9075"/>
                  </a:cubicBezTo>
                  <a:cubicBezTo>
                    <a:pt x="375" y="9571"/>
                    <a:pt x="1423" y="10078"/>
                    <a:pt x="2190" y="10078"/>
                  </a:cubicBezTo>
                  <a:cubicBezTo>
                    <a:pt x="2472" y="10078"/>
                    <a:pt x="2714" y="10010"/>
                    <a:pt x="2835" y="9849"/>
                  </a:cubicBezTo>
                  <a:cubicBezTo>
                    <a:pt x="3759" y="8641"/>
                    <a:pt x="4679" y="7428"/>
                    <a:pt x="5602" y="6220"/>
                  </a:cubicBezTo>
                  <a:cubicBezTo>
                    <a:pt x="5838" y="5909"/>
                    <a:pt x="6237" y="5520"/>
                    <a:pt x="6537" y="5107"/>
                  </a:cubicBezTo>
                  <a:lnTo>
                    <a:pt x="6537" y="5107"/>
                  </a:lnTo>
                  <a:cubicBezTo>
                    <a:pt x="6351" y="5278"/>
                    <a:pt x="6166" y="5435"/>
                    <a:pt x="6012" y="5585"/>
                  </a:cubicBezTo>
                  <a:cubicBezTo>
                    <a:pt x="4939" y="6636"/>
                    <a:pt x="4044" y="7828"/>
                    <a:pt x="3263" y="9111"/>
                  </a:cubicBezTo>
                  <a:cubicBezTo>
                    <a:pt x="3078" y="9414"/>
                    <a:pt x="2365" y="9546"/>
                    <a:pt x="1797" y="9546"/>
                  </a:cubicBezTo>
                  <a:cubicBezTo>
                    <a:pt x="1334" y="9546"/>
                    <a:pt x="967" y="9461"/>
                    <a:pt x="1060" y="9307"/>
                  </a:cubicBezTo>
                  <a:cubicBezTo>
                    <a:pt x="2040" y="7692"/>
                    <a:pt x="3217" y="6391"/>
                    <a:pt x="4536" y="5061"/>
                  </a:cubicBezTo>
                  <a:cubicBezTo>
                    <a:pt x="5546" y="4037"/>
                    <a:pt x="4832" y="3460"/>
                    <a:pt x="3912" y="2764"/>
                  </a:cubicBezTo>
                  <a:cubicBezTo>
                    <a:pt x="3081" y="2133"/>
                    <a:pt x="2197" y="1569"/>
                    <a:pt x="1160" y="1456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9"/>
            <p:cNvSpPr/>
            <p:nvPr/>
          </p:nvSpPr>
          <p:spPr>
            <a:xfrm>
              <a:off x="1824750" y="1417750"/>
              <a:ext cx="188550" cy="112450"/>
            </a:xfrm>
            <a:custGeom>
              <a:avLst/>
              <a:gdLst/>
              <a:ahLst/>
              <a:cxnLst/>
              <a:rect l="l" t="t" r="r" b="b"/>
              <a:pathLst>
                <a:path w="7542" h="4498" extrusionOk="0">
                  <a:moveTo>
                    <a:pt x="225" y="339"/>
                  </a:moveTo>
                  <a:cubicBezTo>
                    <a:pt x="215" y="353"/>
                    <a:pt x="203" y="371"/>
                    <a:pt x="193" y="389"/>
                  </a:cubicBezTo>
                  <a:cubicBezTo>
                    <a:pt x="1" y="750"/>
                    <a:pt x="286" y="824"/>
                    <a:pt x="674" y="824"/>
                  </a:cubicBezTo>
                  <a:lnTo>
                    <a:pt x="707" y="824"/>
                  </a:lnTo>
                  <a:cubicBezTo>
                    <a:pt x="835" y="824"/>
                    <a:pt x="960" y="831"/>
                    <a:pt x="1085" y="846"/>
                  </a:cubicBezTo>
                  <a:cubicBezTo>
                    <a:pt x="945" y="767"/>
                    <a:pt x="796" y="685"/>
                    <a:pt x="660" y="592"/>
                  </a:cubicBezTo>
                  <a:cubicBezTo>
                    <a:pt x="521" y="546"/>
                    <a:pt x="404" y="489"/>
                    <a:pt x="321" y="421"/>
                  </a:cubicBezTo>
                  <a:cubicBezTo>
                    <a:pt x="289" y="393"/>
                    <a:pt x="257" y="365"/>
                    <a:pt x="225" y="339"/>
                  </a:cubicBezTo>
                  <a:close/>
                  <a:moveTo>
                    <a:pt x="2333" y="1"/>
                  </a:moveTo>
                  <a:lnTo>
                    <a:pt x="2333" y="1"/>
                  </a:lnTo>
                  <a:cubicBezTo>
                    <a:pt x="2347" y="26"/>
                    <a:pt x="2357" y="54"/>
                    <a:pt x="2364" y="82"/>
                  </a:cubicBezTo>
                  <a:cubicBezTo>
                    <a:pt x="3395" y="739"/>
                    <a:pt x="4426" y="1395"/>
                    <a:pt x="5449" y="2055"/>
                  </a:cubicBezTo>
                  <a:cubicBezTo>
                    <a:pt x="5937" y="2368"/>
                    <a:pt x="6814" y="2786"/>
                    <a:pt x="6865" y="3467"/>
                  </a:cubicBezTo>
                  <a:cubicBezTo>
                    <a:pt x="6886" y="3805"/>
                    <a:pt x="6707" y="4158"/>
                    <a:pt x="6462" y="4497"/>
                  </a:cubicBezTo>
                  <a:cubicBezTo>
                    <a:pt x="7003" y="3997"/>
                    <a:pt x="7542" y="3403"/>
                    <a:pt x="7189" y="2685"/>
                  </a:cubicBezTo>
                  <a:cubicBezTo>
                    <a:pt x="6797" y="1894"/>
                    <a:pt x="5556" y="1209"/>
                    <a:pt x="4821" y="788"/>
                  </a:cubicBezTo>
                  <a:cubicBezTo>
                    <a:pt x="4023" y="329"/>
                    <a:pt x="3210" y="75"/>
                    <a:pt x="2333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9"/>
            <p:cNvSpPr/>
            <p:nvPr/>
          </p:nvSpPr>
          <p:spPr>
            <a:xfrm>
              <a:off x="1830350" y="1417125"/>
              <a:ext cx="166575" cy="224050"/>
            </a:xfrm>
            <a:custGeom>
              <a:avLst/>
              <a:gdLst/>
              <a:ahLst/>
              <a:cxnLst/>
              <a:rect l="l" t="t" r="r" b="b"/>
              <a:pathLst>
                <a:path w="6663" h="8962" extrusionOk="0">
                  <a:moveTo>
                    <a:pt x="1485" y="0"/>
                  </a:moveTo>
                  <a:cubicBezTo>
                    <a:pt x="1146" y="4"/>
                    <a:pt x="254" y="43"/>
                    <a:pt x="1" y="364"/>
                  </a:cubicBezTo>
                  <a:cubicBezTo>
                    <a:pt x="33" y="390"/>
                    <a:pt x="65" y="418"/>
                    <a:pt x="97" y="446"/>
                  </a:cubicBezTo>
                  <a:cubicBezTo>
                    <a:pt x="180" y="514"/>
                    <a:pt x="297" y="571"/>
                    <a:pt x="436" y="617"/>
                  </a:cubicBezTo>
                  <a:cubicBezTo>
                    <a:pt x="572" y="710"/>
                    <a:pt x="721" y="792"/>
                    <a:pt x="861" y="871"/>
                  </a:cubicBezTo>
                  <a:cubicBezTo>
                    <a:pt x="1898" y="984"/>
                    <a:pt x="2782" y="1548"/>
                    <a:pt x="3613" y="2179"/>
                  </a:cubicBezTo>
                  <a:cubicBezTo>
                    <a:pt x="4533" y="2875"/>
                    <a:pt x="5247" y="3452"/>
                    <a:pt x="4237" y="4476"/>
                  </a:cubicBezTo>
                  <a:cubicBezTo>
                    <a:pt x="2918" y="5806"/>
                    <a:pt x="1741" y="7107"/>
                    <a:pt x="761" y="8722"/>
                  </a:cubicBezTo>
                  <a:cubicBezTo>
                    <a:pt x="668" y="8876"/>
                    <a:pt x="1035" y="8961"/>
                    <a:pt x="1498" y="8961"/>
                  </a:cubicBezTo>
                  <a:cubicBezTo>
                    <a:pt x="2066" y="8961"/>
                    <a:pt x="2779" y="8829"/>
                    <a:pt x="2964" y="8526"/>
                  </a:cubicBezTo>
                  <a:cubicBezTo>
                    <a:pt x="3745" y="7243"/>
                    <a:pt x="4640" y="6051"/>
                    <a:pt x="5713" y="5000"/>
                  </a:cubicBezTo>
                  <a:cubicBezTo>
                    <a:pt x="5867" y="4850"/>
                    <a:pt x="6052" y="4693"/>
                    <a:pt x="6238" y="4522"/>
                  </a:cubicBezTo>
                  <a:cubicBezTo>
                    <a:pt x="6483" y="4183"/>
                    <a:pt x="6662" y="3830"/>
                    <a:pt x="6641" y="3492"/>
                  </a:cubicBezTo>
                  <a:cubicBezTo>
                    <a:pt x="6590" y="2811"/>
                    <a:pt x="5713" y="2393"/>
                    <a:pt x="5225" y="2080"/>
                  </a:cubicBezTo>
                  <a:cubicBezTo>
                    <a:pt x="4202" y="1420"/>
                    <a:pt x="3171" y="764"/>
                    <a:pt x="2140" y="107"/>
                  </a:cubicBezTo>
                  <a:cubicBezTo>
                    <a:pt x="2133" y="79"/>
                    <a:pt x="2123" y="51"/>
                    <a:pt x="2109" y="26"/>
                  </a:cubicBezTo>
                  <a:cubicBezTo>
                    <a:pt x="1916" y="8"/>
                    <a:pt x="1720" y="0"/>
                    <a:pt x="1520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29"/>
            <p:cNvSpPr/>
            <p:nvPr/>
          </p:nvSpPr>
          <p:spPr>
            <a:xfrm>
              <a:off x="1983600" y="1387975"/>
              <a:ext cx="118150" cy="230725"/>
            </a:xfrm>
            <a:custGeom>
              <a:avLst/>
              <a:gdLst/>
              <a:ahLst/>
              <a:cxnLst/>
              <a:rect l="l" t="t" r="r" b="b"/>
              <a:pathLst>
                <a:path w="4726" h="9229" extrusionOk="0">
                  <a:moveTo>
                    <a:pt x="425" y="1"/>
                  </a:moveTo>
                  <a:cubicBezTo>
                    <a:pt x="236" y="1"/>
                    <a:pt x="315" y="336"/>
                    <a:pt x="489" y="700"/>
                  </a:cubicBezTo>
                  <a:cubicBezTo>
                    <a:pt x="521" y="478"/>
                    <a:pt x="610" y="282"/>
                    <a:pt x="738" y="144"/>
                  </a:cubicBezTo>
                  <a:cubicBezTo>
                    <a:pt x="596" y="43"/>
                    <a:pt x="493" y="1"/>
                    <a:pt x="425" y="1"/>
                  </a:cubicBezTo>
                  <a:close/>
                  <a:moveTo>
                    <a:pt x="3781" y="4408"/>
                  </a:moveTo>
                  <a:cubicBezTo>
                    <a:pt x="3246" y="4961"/>
                    <a:pt x="2433" y="5588"/>
                    <a:pt x="2236" y="5787"/>
                  </a:cubicBezTo>
                  <a:cubicBezTo>
                    <a:pt x="1534" y="6505"/>
                    <a:pt x="863" y="7247"/>
                    <a:pt x="211" y="8006"/>
                  </a:cubicBezTo>
                  <a:cubicBezTo>
                    <a:pt x="1" y="8248"/>
                    <a:pt x="304" y="8797"/>
                    <a:pt x="685" y="9229"/>
                  </a:cubicBezTo>
                  <a:cubicBezTo>
                    <a:pt x="721" y="9172"/>
                    <a:pt x="764" y="9118"/>
                    <a:pt x="814" y="9065"/>
                  </a:cubicBezTo>
                  <a:cubicBezTo>
                    <a:pt x="1556" y="8316"/>
                    <a:pt x="2297" y="7567"/>
                    <a:pt x="3042" y="6814"/>
                  </a:cubicBezTo>
                  <a:cubicBezTo>
                    <a:pt x="3438" y="6416"/>
                    <a:pt x="4329" y="5792"/>
                    <a:pt x="4726" y="5231"/>
                  </a:cubicBezTo>
                  <a:cubicBezTo>
                    <a:pt x="4469" y="4946"/>
                    <a:pt x="4115" y="4668"/>
                    <a:pt x="3781" y="4408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29"/>
            <p:cNvSpPr/>
            <p:nvPr/>
          </p:nvSpPr>
          <p:spPr>
            <a:xfrm>
              <a:off x="1989850" y="1386450"/>
              <a:ext cx="169475" cy="277100"/>
            </a:xfrm>
            <a:custGeom>
              <a:avLst/>
              <a:gdLst/>
              <a:ahLst/>
              <a:cxnLst/>
              <a:rect l="l" t="t" r="r" b="b"/>
              <a:pathLst>
                <a:path w="6779" h="11084" extrusionOk="0">
                  <a:moveTo>
                    <a:pt x="239" y="761"/>
                  </a:moveTo>
                  <a:lnTo>
                    <a:pt x="239" y="761"/>
                  </a:lnTo>
                  <a:cubicBezTo>
                    <a:pt x="186" y="1142"/>
                    <a:pt x="300" y="1591"/>
                    <a:pt x="660" y="1923"/>
                  </a:cubicBezTo>
                  <a:cubicBezTo>
                    <a:pt x="1377" y="2575"/>
                    <a:pt x="2090" y="3231"/>
                    <a:pt x="2803" y="3884"/>
                  </a:cubicBezTo>
                  <a:cubicBezTo>
                    <a:pt x="2992" y="4059"/>
                    <a:pt x="3256" y="4255"/>
                    <a:pt x="3531" y="4469"/>
                  </a:cubicBezTo>
                  <a:cubicBezTo>
                    <a:pt x="3698" y="4301"/>
                    <a:pt x="3837" y="4137"/>
                    <a:pt x="3926" y="3998"/>
                  </a:cubicBezTo>
                  <a:cubicBezTo>
                    <a:pt x="2927" y="3171"/>
                    <a:pt x="1854" y="2415"/>
                    <a:pt x="842" y="1620"/>
                  </a:cubicBezTo>
                  <a:cubicBezTo>
                    <a:pt x="653" y="1470"/>
                    <a:pt x="403" y="1103"/>
                    <a:pt x="239" y="761"/>
                  </a:cubicBezTo>
                  <a:close/>
                  <a:moveTo>
                    <a:pt x="945" y="1"/>
                  </a:moveTo>
                  <a:cubicBezTo>
                    <a:pt x="767" y="1"/>
                    <a:pt x="610" y="76"/>
                    <a:pt x="488" y="205"/>
                  </a:cubicBezTo>
                  <a:cubicBezTo>
                    <a:pt x="536" y="233"/>
                    <a:pt x="582" y="269"/>
                    <a:pt x="635" y="311"/>
                  </a:cubicBezTo>
                  <a:cubicBezTo>
                    <a:pt x="1737" y="1174"/>
                    <a:pt x="2860" y="2023"/>
                    <a:pt x="3944" y="2907"/>
                  </a:cubicBezTo>
                  <a:cubicBezTo>
                    <a:pt x="4568" y="3417"/>
                    <a:pt x="5413" y="4056"/>
                    <a:pt x="5570" y="4915"/>
                  </a:cubicBezTo>
                  <a:cubicBezTo>
                    <a:pt x="5738" y="5817"/>
                    <a:pt x="4700" y="6373"/>
                    <a:pt x="4126" y="6929"/>
                  </a:cubicBezTo>
                  <a:cubicBezTo>
                    <a:pt x="3167" y="7860"/>
                    <a:pt x="2261" y="8837"/>
                    <a:pt x="1391" y="9849"/>
                  </a:cubicBezTo>
                  <a:cubicBezTo>
                    <a:pt x="1362" y="9882"/>
                    <a:pt x="1327" y="9896"/>
                    <a:pt x="1280" y="9896"/>
                  </a:cubicBezTo>
                  <a:cubicBezTo>
                    <a:pt x="1081" y="9896"/>
                    <a:pt x="735" y="9628"/>
                    <a:pt x="435" y="9290"/>
                  </a:cubicBezTo>
                  <a:lnTo>
                    <a:pt x="435" y="9290"/>
                  </a:lnTo>
                  <a:cubicBezTo>
                    <a:pt x="1" y="10007"/>
                    <a:pt x="792" y="11083"/>
                    <a:pt x="1530" y="11083"/>
                  </a:cubicBezTo>
                  <a:cubicBezTo>
                    <a:pt x="1719" y="11083"/>
                    <a:pt x="1905" y="11016"/>
                    <a:pt x="2065" y="10851"/>
                  </a:cubicBezTo>
                  <a:cubicBezTo>
                    <a:pt x="3056" y="9853"/>
                    <a:pt x="4044" y="8851"/>
                    <a:pt x="5035" y="7853"/>
                  </a:cubicBezTo>
                  <a:cubicBezTo>
                    <a:pt x="5670" y="7207"/>
                    <a:pt x="6778" y="6465"/>
                    <a:pt x="6643" y="5432"/>
                  </a:cubicBezTo>
                  <a:cubicBezTo>
                    <a:pt x="6522" y="4533"/>
                    <a:pt x="5509" y="3891"/>
                    <a:pt x="4903" y="3335"/>
                  </a:cubicBezTo>
                  <a:cubicBezTo>
                    <a:pt x="3801" y="2326"/>
                    <a:pt x="2696" y="1317"/>
                    <a:pt x="1594" y="304"/>
                  </a:cubicBezTo>
                  <a:cubicBezTo>
                    <a:pt x="1359" y="90"/>
                    <a:pt x="1138" y="1"/>
                    <a:pt x="945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29"/>
            <p:cNvSpPr/>
            <p:nvPr/>
          </p:nvSpPr>
          <p:spPr>
            <a:xfrm>
              <a:off x="1995825" y="1391550"/>
              <a:ext cx="137475" cy="242325"/>
            </a:xfrm>
            <a:custGeom>
              <a:avLst/>
              <a:gdLst/>
              <a:ahLst/>
              <a:cxnLst/>
              <a:rect l="l" t="t" r="r" b="b"/>
              <a:pathLst>
                <a:path w="5499" h="9693" extrusionOk="0">
                  <a:moveTo>
                    <a:pt x="249" y="1"/>
                  </a:moveTo>
                  <a:cubicBezTo>
                    <a:pt x="121" y="139"/>
                    <a:pt x="32" y="335"/>
                    <a:pt x="0" y="557"/>
                  </a:cubicBezTo>
                  <a:cubicBezTo>
                    <a:pt x="164" y="899"/>
                    <a:pt x="414" y="1266"/>
                    <a:pt x="603" y="1416"/>
                  </a:cubicBezTo>
                  <a:cubicBezTo>
                    <a:pt x="1615" y="2211"/>
                    <a:pt x="2688" y="2967"/>
                    <a:pt x="3687" y="3794"/>
                  </a:cubicBezTo>
                  <a:cubicBezTo>
                    <a:pt x="3598" y="3933"/>
                    <a:pt x="3459" y="4097"/>
                    <a:pt x="3292" y="4265"/>
                  </a:cubicBezTo>
                  <a:cubicBezTo>
                    <a:pt x="3626" y="4525"/>
                    <a:pt x="3980" y="4803"/>
                    <a:pt x="4237" y="5088"/>
                  </a:cubicBezTo>
                  <a:cubicBezTo>
                    <a:pt x="3840" y="5649"/>
                    <a:pt x="2949" y="6273"/>
                    <a:pt x="2553" y="6671"/>
                  </a:cubicBezTo>
                  <a:cubicBezTo>
                    <a:pt x="1808" y="7424"/>
                    <a:pt x="1067" y="8173"/>
                    <a:pt x="325" y="8922"/>
                  </a:cubicBezTo>
                  <a:cubicBezTo>
                    <a:pt x="275" y="8975"/>
                    <a:pt x="232" y="9029"/>
                    <a:pt x="196" y="9086"/>
                  </a:cubicBezTo>
                  <a:cubicBezTo>
                    <a:pt x="496" y="9424"/>
                    <a:pt x="842" y="9692"/>
                    <a:pt x="1041" y="9692"/>
                  </a:cubicBezTo>
                  <a:cubicBezTo>
                    <a:pt x="1088" y="9692"/>
                    <a:pt x="1123" y="9678"/>
                    <a:pt x="1152" y="9645"/>
                  </a:cubicBezTo>
                  <a:cubicBezTo>
                    <a:pt x="2022" y="8633"/>
                    <a:pt x="2928" y="7656"/>
                    <a:pt x="3887" y="6725"/>
                  </a:cubicBezTo>
                  <a:cubicBezTo>
                    <a:pt x="4461" y="6169"/>
                    <a:pt x="5499" y="5613"/>
                    <a:pt x="5331" y="4711"/>
                  </a:cubicBezTo>
                  <a:cubicBezTo>
                    <a:pt x="5174" y="3852"/>
                    <a:pt x="4329" y="3213"/>
                    <a:pt x="3705" y="2703"/>
                  </a:cubicBezTo>
                  <a:cubicBezTo>
                    <a:pt x="2621" y="1819"/>
                    <a:pt x="1498" y="970"/>
                    <a:pt x="396" y="107"/>
                  </a:cubicBezTo>
                  <a:cubicBezTo>
                    <a:pt x="343" y="65"/>
                    <a:pt x="297" y="29"/>
                    <a:pt x="249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29"/>
            <p:cNvSpPr/>
            <p:nvPr/>
          </p:nvSpPr>
          <p:spPr>
            <a:xfrm>
              <a:off x="2127325" y="1397150"/>
              <a:ext cx="167675" cy="219250"/>
            </a:xfrm>
            <a:custGeom>
              <a:avLst/>
              <a:gdLst/>
              <a:ahLst/>
              <a:cxnLst/>
              <a:rect l="l" t="t" r="r" b="b"/>
              <a:pathLst>
                <a:path w="6707" h="8770" extrusionOk="0">
                  <a:moveTo>
                    <a:pt x="374" y="1"/>
                  </a:moveTo>
                  <a:cubicBezTo>
                    <a:pt x="292" y="12"/>
                    <a:pt x="214" y="26"/>
                    <a:pt x="132" y="47"/>
                  </a:cubicBezTo>
                  <a:cubicBezTo>
                    <a:pt x="107" y="68"/>
                    <a:pt x="86" y="90"/>
                    <a:pt x="60" y="111"/>
                  </a:cubicBezTo>
                  <a:cubicBezTo>
                    <a:pt x="0" y="389"/>
                    <a:pt x="50" y="435"/>
                    <a:pt x="217" y="661"/>
                  </a:cubicBezTo>
                  <a:cubicBezTo>
                    <a:pt x="520" y="1070"/>
                    <a:pt x="1337" y="1409"/>
                    <a:pt x="1921" y="1409"/>
                  </a:cubicBezTo>
                  <a:cubicBezTo>
                    <a:pt x="2015" y="1409"/>
                    <a:pt x="2100" y="1403"/>
                    <a:pt x="2178" y="1385"/>
                  </a:cubicBezTo>
                  <a:cubicBezTo>
                    <a:pt x="2225" y="1373"/>
                    <a:pt x="2275" y="1363"/>
                    <a:pt x="2321" y="1352"/>
                  </a:cubicBezTo>
                  <a:cubicBezTo>
                    <a:pt x="2456" y="1320"/>
                    <a:pt x="2424" y="1231"/>
                    <a:pt x="2328" y="1124"/>
                  </a:cubicBezTo>
                  <a:lnTo>
                    <a:pt x="2328" y="1124"/>
                  </a:lnTo>
                  <a:cubicBezTo>
                    <a:pt x="3676" y="1598"/>
                    <a:pt x="5006" y="2251"/>
                    <a:pt x="6318" y="2857"/>
                  </a:cubicBezTo>
                  <a:cubicBezTo>
                    <a:pt x="4863" y="3666"/>
                    <a:pt x="3583" y="4686"/>
                    <a:pt x="2489" y="5906"/>
                  </a:cubicBezTo>
                  <a:cubicBezTo>
                    <a:pt x="3843" y="4768"/>
                    <a:pt x="5245" y="3702"/>
                    <a:pt x="6707" y="2708"/>
                  </a:cubicBezTo>
                  <a:cubicBezTo>
                    <a:pt x="4892" y="1873"/>
                    <a:pt x="3027" y="1153"/>
                    <a:pt x="1123" y="529"/>
                  </a:cubicBezTo>
                  <a:cubicBezTo>
                    <a:pt x="802" y="425"/>
                    <a:pt x="538" y="218"/>
                    <a:pt x="374" y="1"/>
                  </a:cubicBezTo>
                  <a:close/>
                  <a:moveTo>
                    <a:pt x="1761" y="6786"/>
                  </a:moveTo>
                  <a:cubicBezTo>
                    <a:pt x="1519" y="7104"/>
                    <a:pt x="1284" y="7436"/>
                    <a:pt x="1062" y="7774"/>
                  </a:cubicBezTo>
                  <a:cubicBezTo>
                    <a:pt x="905" y="8024"/>
                    <a:pt x="2214" y="8769"/>
                    <a:pt x="2867" y="8769"/>
                  </a:cubicBezTo>
                  <a:cubicBezTo>
                    <a:pt x="3009" y="8769"/>
                    <a:pt x="3124" y="8733"/>
                    <a:pt x="3177" y="8644"/>
                  </a:cubicBezTo>
                  <a:cubicBezTo>
                    <a:pt x="3455" y="8216"/>
                    <a:pt x="3751" y="7806"/>
                    <a:pt x="4068" y="7414"/>
                  </a:cubicBezTo>
                  <a:lnTo>
                    <a:pt x="4068" y="7414"/>
                  </a:lnTo>
                  <a:cubicBezTo>
                    <a:pt x="3932" y="7528"/>
                    <a:pt x="3801" y="7642"/>
                    <a:pt x="3669" y="7757"/>
                  </a:cubicBezTo>
                  <a:cubicBezTo>
                    <a:pt x="3583" y="7831"/>
                    <a:pt x="3462" y="7864"/>
                    <a:pt x="3326" y="7864"/>
                  </a:cubicBezTo>
                  <a:cubicBezTo>
                    <a:pt x="2749" y="7864"/>
                    <a:pt x="1857" y="7275"/>
                    <a:pt x="1761" y="6786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29"/>
            <p:cNvSpPr/>
            <p:nvPr/>
          </p:nvSpPr>
          <p:spPr>
            <a:xfrm>
              <a:off x="2129450" y="1377000"/>
              <a:ext cx="241500" cy="205525"/>
            </a:xfrm>
            <a:custGeom>
              <a:avLst/>
              <a:gdLst/>
              <a:ahLst/>
              <a:cxnLst/>
              <a:rect l="l" t="t" r="r" b="b"/>
              <a:pathLst>
                <a:path w="9660" h="8221" extrusionOk="0">
                  <a:moveTo>
                    <a:pt x="2404" y="6712"/>
                  </a:moveTo>
                  <a:lnTo>
                    <a:pt x="2404" y="6712"/>
                  </a:lnTo>
                  <a:cubicBezTo>
                    <a:pt x="2204" y="6883"/>
                    <a:pt x="2004" y="7051"/>
                    <a:pt x="1808" y="7225"/>
                  </a:cubicBezTo>
                  <a:cubicBezTo>
                    <a:pt x="1687" y="7329"/>
                    <a:pt x="1651" y="7457"/>
                    <a:pt x="1676" y="7592"/>
                  </a:cubicBezTo>
                  <a:cubicBezTo>
                    <a:pt x="1908" y="7289"/>
                    <a:pt x="2150" y="6993"/>
                    <a:pt x="2404" y="6712"/>
                  </a:cubicBezTo>
                  <a:close/>
                  <a:moveTo>
                    <a:pt x="518" y="1"/>
                  </a:moveTo>
                  <a:cubicBezTo>
                    <a:pt x="7" y="1"/>
                    <a:pt x="1" y="422"/>
                    <a:pt x="289" y="807"/>
                  </a:cubicBezTo>
                  <a:cubicBezTo>
                    <a:pt x="381" y="792"/>
                    <a:pt x="475" y="789"/>
                    <a:pt x="567" y="789"/>
                  </a:cubicBezTo>
                  <a:cubicBezTo>
                    <a:pt x="1416" y="789"/>
                    <a:pt x="2243" y="1274"/>
                    <a:pt x="3017" y="1605"/>
                  </a:cubicBezTo>
                  <a:cubicBezTo>
                    <a:pt x="4600" y="2280"/>
                    <a:pt x="6184" y="2957"/>
                    <a:pt x="7767" y="3634"/>
                  </a:cubicBezTo>
                  <a:cubicBezTo>
                    <a:pt x="7827" y="3663"/>
                    <a:pt x="9015" y="4237"/>
                    <a:pt x="8626" y="4437"/>
                  </a:cubicBezTo>
                  <a:cubicBezTo>
                    <a:pt x="6800" y="5378"/>
                    <a:pt x="5246" y="6644"/>
                    <a:pt x="3983" y="8220"/>
                  </a:cubicBezTo>
                  <a:cubicBezTo>
                    <a:pt x="5623" y="6822"/>
                    <a:pt x="7346" y="5535"/>
                    <a:pt x="9150" y="4351"/>
                  </a:cubicBezTo>
                  <a:cubicBezTo>
                    <a:pt x="9660" y="4016"/>
                    <a:pt x="8786" y="3321"/>
                    <a:pt x="8533" y="3196"/>
                  </a:cubicBezTo>
                  <a:cubicBezTo>
                    <a:pt x="6105" y="1983"/>
                    <a:pt x="3616" y="942"/>
                    <a:pt x="1038" y="97"/>
                  </a:cubicBezTo>
                  <a:cubicBezTo>
                    <a:pt x="824" y="30"/>
                    <a:pt x="653" y="1"/>
                    <a:pt x="518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29"/>
            <p:cNvSpPr/>
            <p:nvPr/>
          </p:nvSpPr>
          <p:spPr>
            <a:xfrm>
              <a:off x="2136675" y="1396700"/>
              <a:ext cx="218150" cy="197050"/>
            </a:xfrm>
            <a:custGeom>
              <a:avLst/>
              <a:gdLst/>
              <a:ahLst/>
              <a:cxnLst/>
              <a:rect l="l" t="t" r="r" b="b"/>
              <a:pathLst>
                <a:path w="8726" h="7882" extrusionOk="0">
                  <a:moveTo>
                    <a:pt x="278" y="1"/>
                  </a:moveTo>
                  <a:cubicBezTo>
                    <a:pt x="186" y="1"/>
                    <a:pt x="92" y="4"/>
                    <a:pt x="0" y="19"/>
                  </a:cubicBezTo>
                  <a:cubicBezTo>
                    <a:pt x="164" y="236"/>
                    <a:pt x="428" y="443"/>
                    <a:pt x="749" y="547"/>
                  </a:cubicBezTo>
                  <a:cubicBezTo>
                    <a:pt x="2653" y="1171"/>
                    <a:pt x="4518" y="1891"/>
                    <a:pt x="6333" y="2726"/>
                  </a:cubicBezTo>
                  <a:cubicBezTo>
                    <a:pt x="4871" y="3720"/>
                    <a:pt x="3469" y="4786"/>
                    <a:pt x="2115" y="5924"/>
                  </a:cubicBezTo>
                  <a:cubicBezTo>
                    <a:pt x="1861" y="6205"/>
                    <a:pt x="1619" y="6501"/>
                    <a:pt x="1387" y="6804"/>
                  </a:cubicBezTo>
                  <a:cubicBezTo>
                    <a:pt x="1483" y="7293"/>
                    <a:pt x="2375" y="7882"/>
                    <a:pt x="2952" y="7882"/>
                  </a:cubicBezTo>
                  <a:cubicBezTo>
                    <a:pt x="3088" y="7882"/>
                    <a:pt x="3209" y="7849"/>
                    <a:pt x="3295" y="7775"/>
                  </a:cubicBezTo>
                  <a:cubicBezTo>
                    <a:pt x="3427" y="7660"/>
                    <a:pt x="3558" y="7546"/>
                    <a:pt x="3694" y="7432"/>
                  </a:cubicBezTo>
                  <a:cubicBezTo>
                    <a:pt x="4957" y="5856"/>
                    <a:pt x="6511" y="4590"/>
                    <a:pt x="8337" y="3649"/>
                  </a:cubicBezTo>
                  <a:cubicBezTo>
                    <a:pt x="8726" y="3449"/>
                    <a:pt x="7538" y="2875"/>
                    <a:pt x="7478" y="2846"/>
                  </a:cubicBezTo>
                  <a:cubicBezTo>
                    <a:pt x="5895" y="2169"/>
                    <a:pt x="4311" y="1492"/>
                    <a:pt x="2728" y="817"/>
                  </a:cubicBezTo>
                  <a:cubicBezTo>
                    <a:pt x="1954" y="486"/>
                    <a:pt x="1127" y="1"/>
                    <a:pt x="278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18642" y="0"/>
            <a:ext cx="8725358" cy="5143500"/>
            <a:chOff x="-781508" y="-209320"/>
            <a:chExt cx="8725358" cy="5143500"/>
          </a:xfrm>
        </p:grpSpPr>
        <p:sp>
          <p:nvSpPr>
            <p:cNvPr id="5" name="Rectangle 4"/>
            <p:cNvSpPr/>
            <p:nvPr/>
          </p:nvSpPr>
          <p:spPr>
            <a:xfrm>
              <a:off x="-759475" y="-209320"/>
              <a:ext cx="8703325" cy="51435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89" b="8325"/>
            <a:stretch/>
          </p:blipFill>
          <p:spPr>
            <a:xfrm>
              <a:off x="-781508" y="-154236"/>
              <a:ext cx="8615188" cy="5023691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022729" y="1575411"/>
            <a:ext cx="8011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b="1" dirty="0" err="1">
                <a:latin typeface="HP001 4 hàng" panose="020B0603050302020204" pitchFamily="34" charset="0"/>
              </a:rPr>
              <a:t>Liên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quǬ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đư</a:t>
            </a:r>
            <a:r>
              <a:rPr lang="el-GR" sz="2500" b="1" dirty="0">
                <a:latin typeface="HP001 4 hàng" panose="020B0603050302020204" pitchFamily="34" charset="0"/>
              </a:rPr>
              <a:t>ϑ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thành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lập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ngày</a:t>
            </a:r>
            <a:r>
              <a:rPr lang="en-GB" sz="2500" b="1" dirty="0">
                <a:latin typeface="HP001 4 hàng" panose="020B0603050302020204" pitchFamily="34" charset="0"/>
              </a:rPr>
              <a:t> 24 – 10 – 1945.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49003" y="2063482"/>
            <a:ext cx="861703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Đây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là</a:t>
            </a:r>
            <a:r>
              <a:rPr lang="en-US" sz="2500" b="1" dirty="0">
                <a:latin typeface="HP001 4 hàng" panose="020B0603050302020204" pitchFamily="34" charset="0"/>
              </a:rPr>
              <a:t> m</a:t>
            </a:r>
            <a:r>
              <a:rPr lang="en-GB" sz="2500" b="1" dirty="0">
                <a:latin typeface="HP001 4 hàng" panose="020B0603050302020204" pitchFamily="34" charset="0"/>
              </a:rPr>
              <a:t>Ŏ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tổ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chức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tập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các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nư</a:t>
            </a:r>
            <a:r>
              <a:rPr lang="el-GR" sz="2500" b="1" dirty="0">
                <a:latin typeface="HP001 4 hàng" panose="020B0603050302020204" pitchFamily="34" charset="0"/>
              </a:rPr>
              <a:t>ϐ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thế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giƞ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nhằm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bảo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26967" y="2543861"/>
            <a:ext cx="863906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hƣ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bình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tăng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cường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tác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và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phát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triển</a:t>
            </a:r>
            <a:r>
              <a:rPr lang="en-US" sz="2500" b="1" dirty="0">
                <a:latin typeface="HP001 4 hàng" panose="020B0603050302020204" pitchFamily="34" charset="0"/>
              </a:rPr>
              <a:t>. </a:t>
            </a:r>
            <a:r>
              <a:rPr lang="en-US" sz="2500" b="1" dirty="0" err="1">
                <a:latin typeface="HP001 4 hàng" panose="020B0603050302020204" pitchFamily="34" charset="0"/>
              </a:rPr>
              <a:t>Tính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đến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tháng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15953" y="3020915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b="1" dirty="0">
                <a:latin typeface="HP001 4 hàng" panose="020B0603050302020204" pitchFamily="34" charset="0"/>
              </a:rPr>
              <a:t>10 </a:t>
            </a:r>
            <a:r>
              <a:rPr lang="en-GB" sz="2500" b="1" dirty="0" err="1">
                <a:latin typeface="HP001 4 hàng" panose="020B0603050302020204" pitchFamily="34" charset="0"/>
              </a:rPr>
              <a:t>năm</a:t>
            </a:r>
            <a:r>
              <a:rPr lang="en-GB" sz="2500" b="1" dirty="0">
                <a:latin typeface="HP001 4 hàng" panose="020B0603050302020204" pitchFamily="34" charset="0"/>
              </a:rPr>
              <a:t> 2002, </a:t>
            </a:r>
            <a:r>
              <a:rPr lang="en-GB" sz="2500" b="1" dirty="0" err="1">
                <a:latin typeface="HP001 4 hàng" panose="020B0603050302020204" pitchFamily="34" charset="0"/>
              </a:rPr>
              <a:t>Liên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quǬ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có</a:t>
            </a:r>
            <a:r>
              <a:rPr lang="en-GB" sz="2500" b="1" dirty="0">
                <a:latin typeface="HP001 4 hàng" panose="020B0603050302020204" pitchFamily="34" charset="0"/>
              </a:rPr>
              <a:t> 191 </a:t>
            </a:r>
            <a:r>
              <a:rPr lang="en-GB" sz="2500" b="1" dirty="0" err="1">
                <a:latin typeface="HP001 4 hàng" panose="020B0603050302020204" pitchFamily="34" charset="0"/>
              </a:rPr>
              <a:t>nư</a:t>
            </a:r>
            <a:r>
              <a:rPr lang="el-GR" sz="2500" b="1" dirty="0">
                <a:latin typeface="HP001 4 hàng" panose="020B0603050302020204" pitchFamily="34" charset="0"/>
              </a:rPr>
              <a:t>ϐ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và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vùng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lãnh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thổ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71037" y="3497969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là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thành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viên</a:t>
            </a:r>
            <a:r>
              <a:rPr lang="en-US" sz="2500" b="1" dirty="0">
                <a:latin typeface="HP001 4 hàng" panose="020B0603050302020204" pitchFamily="34" charset="0"/>
              </a:rPr>
              <a:t>. </a:t>
            </a:r>
            <a:r>
              <a:rPr lang="en-US" sz="2500" b="1" dirty="0" err="1">
                <a:latin typeface="HP001 4 hàng" panose="020B0603050302020204" pitchFamily="34" charset="0"/>
              </a:rPr>
              <a:t>Việt</a:t>
            </a:r>
            <a:r>
              <a:rPr lang="en-US" sz="2500" b="1" dirty="0">
                <a:latin typeface="HP001 4 hàng" panose="020B0603050302020204" pitchFamily="34" charset="0"/>
              </a:rPr>
              <a:t> Nam ta </a:t>
            </a:r>
            <a:r>
              <a:rPr lang="en-US" sz="2500" b="1" dirty="0" err="1">
                <a:latin typeface="HP001 4 hàng" panose="020B0603050302020204" pitchFamily="34" charset="0"/>
              </a:rPr>
              <a:t>trở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thành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thành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viên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Liên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49004" y="3986040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quǬ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ngày</a:t>
            </a:r>
            <a:r>
              <a:rPr lang="en-US" sz="2500" b="1" dirty="0">
                <a:latin typeface="HP001 4 hàng" panose="020B0603050302020204" pitchFamily="34" charset="0"/>
              </a:rPr>
              <a:t> 20 – 9 – 1977.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020431" y="144249"/>
            <a:ext cx="642176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err="1">
                <a:latin typeface="HP001 4 hàng" panose="020B0603050302020204" pitchFamily="34" charset="0"/>
              </a:rPr>
              <a:t>Thứ</a:t>
            </a:r>
            <a:r>
              <a:rPr lang="en-US" sz="2500" b="1">
                <a:latin typeface="HP001 4 hàng" panose="020B0603050302020204" pitchFamily="34" charset="0"/>
              </a:rPr>
              <a:t> ba </a:t>
            </a:r>
            <a:r>
              <a:rPr lang="en-US" sz="2500" b="1" err="1">
                <a:latin typeface="HP001 4 hàng" panose="020B0603050302020204" pitchFamily="34" charset="0"/>
              </a:rPr>
              <a:t>ngày</a:t>
            </a:r>
            <a:r>
              <a:rPr lang="en-US" sz="2500" b="1">
                <a:latin typeface="HP001 4 hàng" panose="020B0603050302020204" pitchFamily="34" charset="0"/>
              </a:rPr>
              <a:t> 19 </a:t>
            </a:r>
            <a:r>
              <a:rPr lang="en-US" sz="2500" b="1" err="1">
                <a:latin typeface="HP001 4 hàng" panose="020B0603050302020204" pitchFamily="34" charset="0"/>
              </a:rPr>
              <a:t>tháng</a:t>
            </a:r>
            <a:r>
              <a:rPr lang="en-US" sz="2500" b="1">
                <a:latin typeface="HP001 4 hàng" panose="020B0603050302020204" pitchFamily="34" charset="0"/>
              </a:rPr>
              <a:t> 4 </a:t>
            </a:r>
            <a:r>
              <a:rPr lang="en-US" sz="2500" b="1" dirty="0" err="1">
                <a:latin typeface="HP001 4 hàng" panose="020B0603050302020204" pitchFamily="34" charset="0"/>
              </a:rPr>
              <a:t>năm</a:t>
            </a:r>
            <a:r>
              <a:rPr lang="en-US" sz="2500" b="1" dirty="0">
                <a:latin typeface="HP001 4 hàng" panose="020B0603050302020204" pitchFamily="34" charset="0"/>
              </a:rPr>
              <a:t> 2022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019075" y="623427"/>
            <a:ext cx="160066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Chính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tả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494398" y="1094972"/>
            <a:ext cx="22759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Liên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quǬ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200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102488" y="1514913"/>
            <a:ext cx="2165720" cy="57581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/>
              <a:t>buổi</a:t>
            </a:r>
            <a:r>
              <a:rPr lang="en-US" sz="2800" dirty="0"/>
              <a:t> ............. ,</a:t>
            </a:r>
          </a:p>
        </p:txBody>
      </p:sp>
      <p:grpSp>
        <p:nvGrpSpPr>
          <p:cNvPr id="856" name="Google Shape;856;p31"/>
          <p:cNvGrpSpPr/>
          <p:nvPr/>
        </p:nvGrpSpPr>
        <p:grpSpPr>
          <a:xfrm rot="367883">
            <a:off x="5439089" y="4438476"/>
            <a:ext cx="3374707" cy="1012173"/>
            <a:chOff x="4345425" y="2175475"/>
            <a:chExt cx="800750" cy="176025"/>
          </a:xfrm>
        </p:grpSpPr>
        <p:sp>
          <p:nvSpPr>
            <p:cNvPr id="857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3" name="Google Shape;883;p31"/>
          <p:cNvGrpSpPr/>
          <p:nvPr/>
        </p:nvGrpSpPr>
        <p:grpSpPr>
          <a:xfrm>
            <a:off x="229359" y="4458621"/>
            <a:ext cx="1745583" cy="230173"/>
            <a:chOff x="1394800" y="3522000"/>
            <a:chExt cx="1048650" cy="138275"/>
          </a:xfrm>
        </p:grpSpPr>
        <p:sp>
          <p:nvSpPr>
            <p:cNvPr id="884" name="Google Shape;884;p31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1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954;p33"/>
          <p:cNvSpPr txBox="1"/>
          <p:nvPr/>
        </p:nvSpPr>
        <p:spPr>
          <a:xfrm>
            <a:off x="1262047" y="588560"/>
            <a:ext cx="2239235" cy="707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>
                <a:solidFill>
                  <a:schemeClr val="accent3">
                    <a:lumMod val="50000"/>
                  </a:schemeClr>
                </a:solidFill>
                <a:latin typeface="Itim"/>
                <a:ea typeface="Itim"/>
                <a:cs typeface="Itim"/>
                <a:sym typeface="Itim"/>
              </a:rPr>
              <a:t>Bài 2:</a:t>
            </a:r>
            <a:endParaRPr sz="4800" b="1" dirty="0">
              <a:solidFill>
                <a:schemeClr val="accent3">
                  <a:lumMod val="50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" name="Google Shape;954;p33"/>
          <p:cNvSpPr txBox="1"/>
          <p:nvPr/>
        </p:nvSpPr>
        <p:spPr>
          <a:xfrm>
            <a:off x="1" y="1689768"/>
            <a:ext cx="3944042" cy="2261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Chọn từ điền vào ô trống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a) </a:t>
            </a:r>
            <a:r>
              <a:rPr lang="en" sz="36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triều</a:t>
            </a: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 hay </a:t>
            </a:r>
            <a:r>
              <a:rPr lang="en" sz="36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chiều</a:t>
            </a: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?</a:t>
            </a:r>
            <a:endParaRPr sz="36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65" name="Google Shape;856;p31"/>
          <p:cNvGrpSpPr/>
          <p:nvPr/>
        </p:nvGrpSpPr>
        <p:grpSpPr>
          <a:xfrm rot="367883">
            <a:off x="5374581" y="367221"/>
            <a:ext cx="3295518" cy="840695"/>
            <a:chOff x="4345425" y="2175475"/>
            <a:chExt cx="800750" cy="176025"/>
          </a:xfrm>
        </p:grpSpPr>
        <p:sp>
          <p:nvSpPr>
            <p:cNvPr id="66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091;p51"/>
          <p:cNvGrpSpPr/>
          <p:nvPr/>
        </p:nvGrpSpPr>
        <p:grpSpPr>
          <a:xfrm>
            <a:off x="167583" y="322662"/>
            <a:ext cx="1345224" cy="1169931"/>
            <a:chOff x="5922691" y="942846"/>
            <a:chExt cx="1414537" cy="1230211"/>
          </a:xfrm>
        </p:grpSpPr>
        <p:sp>
          <p:nvSpPr>
            <p:cNvPr id="25" name="Google Shape;2092;p51"/>
            <p:cNvSpPr/>
            <p:nvPr/>
          </p:nvSpPr>
          <p:spPr>
            <a:xfrm rot="738324">
              <a:off x="6014086" y="1062725"/>
              <a:ext cx="1231748" cy="990453"/>
            </a:xfrm>
            <a:custGeom>
              <a:avLst/>
              <a:gdLst/>
              <a:ahLst/>
              <a:cxnLst/>
              <a:rect l="l" t="t" r="r" b="b"/>
              <a:pathLst>
                <a:path w="35284" h="28372" extrusionOk="0">
                  <a:moveTo>
                    <a:pt x="15706" y="518"/>
                  </a:moveTo>
                  <a:cubicBezTo>
                    <a:pt x="14875" y="722"/>
                    <a:pt x="14044" y="1004"/>
                    <a:pt x="13261" y="1302"/>
                  </a:cubicBezTo>
                  <a:cubicBezTo>
                    <a:pt x="13073" y="1380"/>
                    <a:pt x="12900" y="1443"/>
                    <a:pt x="12712" y="1521"/>
                  </a:cubicBezTo>
                  <a:cubicBezTo>
                    <a:pt x="9279" y="2650"/>
                    <a:pt x="6003" y="4531"/>
                    <a:pt x="3887" y="7525"/>
                  </a:cubicBezTo>
                  <a:cubicBezTo>
                    <a:pt x="1630" y="10738"/>
                    <a:pt x="1160" y="14515"/>
                    <a:pt x="2602" y="18058"/>
                  </a:cubicBezTo>
                  <a:cubicBezTo>
                    <a:pt x="1834" y="17007"/>
                    <a:pt x="1223" y="15816"/>
                    <a:pt x="1003" y="14500"/>
                  </a:cubicBezTo>
                  <a:cubicBezTo>
                    <a:pt x="643" y="12337"/>
                    <a:pt x="1411" y="10126"/>
                    <a:pt x="2618" y="8340"/>
                  </a:cubicBezTo>
                  <a:cubicBezTo>
                    <a:pt x="3840" y="6584"/>
                    <a:pt x="5502" y="5173"/>
                    <a:pt x="7210" y="3904"/>
                  </a:cubicBezTo>
                  <a:cubicBezTo>
                    <a:pt x="8903" y="2665"/>
                    <a:pt x="10721" y="1506"/>
                    <a:pt x="12775" y="941"/>
                  </a:cubicBezTo>
                  <a:cubicBezTo>
                    <a:pt x="13731" y="691"/>
                    <a:pt x="14718" y="565"/>
                    <a:pt x="15706" y="518"/>
                  </a:cubicBezTo>
                  <a:close/>
                  <a:moveTo>
                    <a:pt x="7367" y="4625"/>
                  </a:moveTo>
                  <a:lnTo>
                    <a:pt x="7367" y="4625"/>
                  </a:lnTo>
                  <a:cubicBezTo>
                    <a:pt x="5753" y="5941"/>
                    <a:pt x="4405" y="7540"/>
                    <a:pt x="3527" y="9484"/>
                  </a:cubicBezTo>
                  <a:cubicBezTo>
                    <a:pt x="1693" y="13512"/>
                    <a:pt x="2555" y="17399"/>
                    <a:pt x="4797" y="20534"/>
                  </a:cubicBezTo>
                  <a:cubicBezTo>
                    <a:pt x="4530" y="20268"/>
                    <a:pt x="4248" y="19986"/>
                    <a:pt x="3997" y="19719"/>
                  </a:cubicBezTo>
                  <a:cubicBezTo>
                    <a:pt x="3825" y="19531"/>
                    <a:pt x="3652" y="19359"/>
                    <a:pt x="3496" y="19171"/>
                  </a:cubicBezTo>
                  <a:cubicBezTo>
                    <a:pt x="2571" y="17384"/>
                    <a:pt x="2038" y="15456"/>
                    <a:pt x="2132" y="13575"/>
                  </a:cubicBezTo>
                  <a:cubicBezTo>
                    <a:pt x="2336" y="9907"/>
                    <a:pt x="4483" y="6756"/>
                    <a:pt x="7367" y="4625"/>
                  </a:cubicBezTo>
                  <a:close/>
                  <a:moveTo>
                    <a:pt x="32477" y="22133"/>
                  </a:moveTo>
                  <a:cubicBezTo>
                    <a:pt x="32477" y="22635"/>
                    <a:pt x="32477" y="23136"/>
                    <a:pt x="32462" y="23638"/>
                  </a:cubicBezTo>
                  <a:cubicBezTo>
                    <a:pt x="32430" y="23246"/>
                    <a:pt x="32383" y="22870"/>
                    <a:pt x="32336" y="22494"/>
                  </a:cubicBezTo>
                  <a:cubicBezTo>
                    <a:pt x="32336" y="22415"/>
                    <a:pt x="32336" y="22352"/>
                    <a:pt x="32336" y="22290"/>
                  </a:cubicBezTo>
                  <a:cubicBezTo>
                    <a:pt x="32383" y="22243"/>
                    <a:pt x="32430" y="22180"/>
                    <a:pt x="32477" y="22133"/>
                  </a:cubicBezTo>
                  <a:close/>
                  <a:moveTo>
                    <a:pt x="34609" y="11819"/>
                  </a:moveTo>
                  <a:cubicBezTo>
                    <a:pt x="34923" y="14594"/>
                    <a:pt x="34640" y="17650"/>
                    <a:pt x="33355" y="20064"/>
                  </a:cubicBezTo>
                  <a:cubicBezTo>
                    <a:pt x="33073" y="20377"/>
                    <a:pt x="32885" y="20785"/>
                    <a:pt x="32665" y="21130"/>
                  </a:cubicBezTo>
                  <a:cubicBezTo>
                    <a:pt x="32587" y="21240"/>
                    <a:pt x="32509" y="21349"/>
                    <a:pt x="32430" y="21459"/>
                  </a:cubicBezTo>
                  <a:cubicBezTo>
                    <a:pt x="32352" y="21553"/>
                    <a:pt x="32274" y="21647"/>
                    <a:pt x="32195" y="21741"/>
                  </a:cubicBezTo>
                  <a:cubicBezTo>
                    <a:pt x="32195" y="21741"/>
                    <a:pt x="32195" y="21725"/>
                    <a:pt x="32195" y="21725"/>
                  </a:cubicBezTo>
                  <a:cubicBezTo>
                    <a:pt x="32187" y="21671"/>
                    <a:pt x="32144" y="21643"/>
                    <a:pt x="32103" y="21643"/>
                  </a:cubicBezTo>
                  <a:cubicBezTo>
                    <a:pt x="32062" y="21643"/>
                    <a:pt x="32023" y="21671"/>
                    <a:pt x="32023" y="21725"/>
                  </a:cubicBezTo>
                  <a:cubicBezTo>
                    <a:pt x="32023" y="21788"/>
                    <a:pt x="32023" y="21867"/>
                    <a:pt x="32023" y="21929"/>
                  </a:cubicBezTo>
                  <a:cubicBezTo>
                    <a:pt x="32007" y="21945"/>
                    <a:pt x="31991" y="21961"/>
                    <a:pt x="31976" y="21976"/>
                  </a:cubicBezTo>
                  <a:cubicBezTo>
                    <a:pt x="31945" y="21922"/>
                    <a:pt x="31889" y="21895"/>
                    <a:pt x="31833" y="21895"/>
                  </a:cubicBezTo>
                  <a:cubicBezTo>
                    <a:pt x="31745" y="21895"/>
                    <a:pt x="31659" y="21961"/>
                    <a:pt x="31678" y="22086"/>
                  </a:cubicBezTo>
                  <a:cubicBezTo>
                    <a:pt x="31694" y="22149"/>
                    <a:pt x="31694" y="22211"/>
                    <a:pt x="31709" y="22274"/>
                  </a:cubicBezTo>
                  <a:cubicBezTo>
                    <a:pt x="30847" y="23136"/>
                    <a:pt x="29891" y="23904"/>
                    <a:pt x="28857" y="24547"/>
                  </a:cubicBezTo>
                  <a:cubicBezTo>
                    <a:pt x="28841" y="24547"/>
                    <a:pt x="28825" y="24531"/>
                    <a:pt x="28810" y="24515"/>
                  </a:cubicBezTo>
                  <a:cubicBezTo>
                    <a:pt x="28789" y="24501"/>
                    <a:pt x="28767" y="24494"/>
                    <a:pt x="28746" y="24494"/>
                  </a:cubicBezTo>
                  <a:cubicBezTo>
                    <a:pt x="28654" y="24494"/>
                    <a:pt x="28571" y="24614"/>
                    <a:pt x="28622" y="24704"/>
                  </a:cubicBezTo>
                  <a:cubicBezTo>
                    <a:pt x="28104" y="25017"/>
                    <a:pt x="27571" y="25315"/>
                    <a:pt x="27038" y="25566"/>
                  </a:cubicBezTo>
                  <a:cubicBezTo>
                    <a:pt x="28794" y="24421"/>
                    <a:pt x="30596" y="23120"/>
                    <a:pt x="31991" y="21553"/>
                  </a:cubicBezTo>
                  <a:cubicBezTo>
                    <a:pt x="34390" y="18888"/>
                    <a:pt x="34844" y="15299"/>
                    <a:pt x="34609" y="11819"/>
                  </a:cubicBezTo>
                  <a:close/>
                  <a:moveTo>
                    <a:pt x="29013" y="25221"/>
                  </a:moveTo>
                  <a:cubicBezTo>
                    <a:pt x="29123" y="25362"/>
                    <a:pt x="29264" y="25550"/>
                    <a:pt x="29311" y="25597"/>
                  </a:cubicBezTo>
                  <a:cubicBezTo>
                    <a:pt x="29405" y="25675"/>
                    <a:pt x="29499" y="25754"/>
                    <a:pt x="29578" y="25832"/>
                  </a:cubicBezTo>
                  <a:cubicBezTo>
                    <a:pt x="29264" y="25660"/>
                    <a:pt x="28935" y="25519"/>
                    <a:pt x="28606" y="25440"/>
                  </a:cubicBezTo>
                  <a:cubicBezTo>
                    <a:pt x="28716" y="25393"/>
                    <a:pt x="28825" y="25331"/>
                    <a:pt x="28919" y="25268"/>
                  </a:cubicBezTo>
                  <a:cubicBezTo>
                    <a:pt x="28951" y="25252"/>
                    <a:pt x="28982" y="25237"/>
                    <a:pt x="29013" y="25221"/>
                  </a:cubicBezTo>
                  <a:close/>
                  <a:moveTo>
                    <a:pt x="31772" y="22870"/>
                  </a:moveTo>
                  <a:cubicBezTo>
                    <a:pt x="31913" y="24139"/>
                    <a:pt x="31976" y="25440"/>
                    <a:pt x="31960" y="26726"/>
                  </a:cubicBezTo>
                  <a:cubicBezTo>
                    <a:pt x="31098" y="26161"/>
                    <a:pt x="30283" y="25550"/>
                    <a:pt x="29452" y="24970"/>
                  </a:cubicBezTo>
                  <a:cubicBezTo>
                    <a:pt x="29922" y="24672"/>
                    <a:pt x="30393" y="24374"/>
                    <a:pt x="30847" y="24061"/>
                  </a:cubicBezTo>
                  <a:cubicBezTo>
                    <a:pt x="30988" y="23967"/>
                    <a:pt x="30910" y="23763"/>
                    <a:pt x="30785" y="23732"/>
                  </a:cubicBezTo>
                  <a:cubicBezTo>
                    <a:pt x="31129" y="23465"/>
                    <a:pt x="31459" y="23168"/>
                    <a:pt x="31772" y="22870"/>
                  </a:cubicBezTo>
                  <a:close/>
                  <a:moveTo>
                    <a:pt x="32227" y="25095"/>
                  </a:moveTo>
                  <a:lnTo>
                    <a:pt x="32227" y="25095"/>
                  </a:lnTo>
                  <a:cubicBezTo>
                    <a:pt x="32289" y="25409"/>
                    <a:pt x="32336" y="25738"/>
                    <a:pt x="32399" y="26036"/>
                  </a:cubicBezTo>
                  <a:cubicBezTo>
                    <a:pt x="32383" y="26459"/>
                    <a:pt x="32383" y="26867"/>
                    <a:pt x="32368" y="27290"/>
                  </a:cubicBezTo>
                  <a:cubicBezTo>
                    <a:pt x="32321" y="27258"/>
                    <a:pt x="32289" y="27243"/>
                    <a:pt x="32242" y="27211"/>
                  </a:cubicBezTo>
                  <a:cubicBezTo>
                    <a:pt x="32289" y="27180"/>
                    <a:pt x="32321" y="27133"/>
                    <a:pt x="32321" y="27070"/>
                  </a:cubicBezTo>
                  <a:cubicBezTo>
                    <a:pt x="32305" y="26412"/>
                    <a:pt x="32274" y="25754"/>
                    <a:pt x="32227" y="25095"/>
                  </a:cubicBezTo>
                  <a:close/>
                  <a:moveTo>
                    <a:pt x="4797" y="21271"/>
                  </a:moveTo>
                  <a:lnTo>
                    <a:pt x="4797" y="21271"/>
                  </a:lnTo>
                  <a:cubicBezTo>
                    <a:pt x="5894" y="22305"/>
                    <a:pt x="7085" y="23230"/>
                    <a:pt x="8135" y="24061"/>
                  </a:cubicBezTo>
                  <a:cubicBezTo>
                    <a:pt x="9875" y="25393"/>
                    <a:pt x="11803" y="26585"/>
                    <a:pt x="13872" y="27368"/>
                  </a:cubicBezTo>
                  <a:cubicBezTo>
                    <a:pt x="11693" y="26851"/>
                    <a:pt x="9593" y="25879"/>
                    <a:pt x="7696" y="24359"/>
                  </a:cubicBezTo>
                  <a:cubicBezTo>
                    <a:pt x="6662" y="23528"/>
                    <a:pt x="5659" y="22462"/>
                    <a:pt x="4797" y="21271"/>
                  </a:cubicBezTo>
                  <a:close/>
                  <a:moveTo>
                    <a:pt x="19154" y="549"/>
                  </a:moveTo>
                  <a:cubicBezTo>
                    <a:pt x="19217" y="549"/>
                    <a:pt x="19280" y="549"/>
                    <a:pt x="19342" y="565"/>
                  </a:cubicBezTo>
                  <a:cubicBezTo>
                    <a:pt x="21552" y="659"/>
                    <a:pt x="23778" y="879"/>
                    <a:pt x="25910" y="1506"/>
                  </a:cubicBezTo>
                  <a:cubicBezTo>
                    <a:pt x="28904" y="2383"/>
                    <a:pt x="31474" y="4092"/>
                    <a:pt x="33010" y="6631"/>
                  </a:cubicBezTo>
                  <a:cubicBezTo>
                    <a:pt x="34311" y="9249"/>
                    <a:pt x="34421" y="12478"/>
                    <a:pt x="34139" y="15362"/>
                  </a:cubicBezTo>
                  <a:cubicBezTo>
                    <a:pt x="33904" y="17619"/>
                    <a:pt x="33120" y="19719"/>
                    <a:pt x="31568" y="21396"/>
                  </a:cubicBezTo>
                  <a:cubicBezTo>
                    <a:pt x="30173" y="22932"/>
                    <a:pt x="28418" y="24202"/>
                    <a:pt x="26678" y="25331"/>
                  </a:cubicBezTo>
                  <a:cubicBezTo>
                    <a:pt x="25988" y="25785"/>
                    <a:pt x="25283" y="26193"/>
                    <a:pt x="24546" y="26553"/>
                  </a:cubicBezTo>
                  <a:cubicBezTo>
                    <a:pt x="23543" y="26867"/>
                    <a:pt x="22509" y="27102"/>
                    <a:pt x="21474" y="27227"/>
                  </a:cubicBezTo>
                  <a:cubicBezTo>
                    <a:pt x="20731" y="27324"/>
                    <a:pt x="19983" y="27372"/>
                    <a:pt x="19236" y="27372"/>
                  </a:cubicBezTo>
                  <a:cubicBezTo>
                    <a:pt x="15875" y="27372"/>
                    <a:pt x="12534" y="26405"/>
                    <a:pt x="9687" y="24610"/>
                  </a:cubicBezTo>
                  <a:cubicBezTo>
                    <a:pt x="6317" y="22478"/>
                    <a:pt x="3355" y="18998"/>
                    <a:pt x="2931" y="14907"/>
                  </a:cubicBezTo>
                  <a:cubicBezTo>
                    <a:pt x="2492" y="10597"/>
                    <a:pt x="5063" y="6631"/>
                    <a:pt x="8449" y="4186"/>
                  </a:cubicBezTo>
                  <a:cubicBezTo>
                    <a:pt x="9342" y="3543"/>
                    <a:pt x="10314" y="2948"/>
                    <a:pt x="11348" y="2415"/>
                  </a:cubicBezTo>
                  <a:cubicBezTo>
                    <a:pt x="13747" y="1396"/>
                    <a:pt x="16443" y="738"/>
                    <a:pt x="19154" y="549"/>
                  </a:cubicBezTo>
                  <a:close/>
                  <a:moveTo>
                    <a:pt x="15032" y="27321"/>
                  </a:moveTo>
                  <a:cubicBezTo>
                    <a:pt x="15251" y="27384"/>
                    <a:pt x="15455" y="27431"/>
                    <a:pt x="15675" y="27462"/>
                  </a:cubicBezTo>
                  <a:cubicBezTo>
                    <a:pt x="16678" y="27666"/>
                    <a:pt x="17697" y="27776"/>
                    <a:pt x="18700" y="27807"/>
                  </a:cubicBezTo>
                  <a:cubicBezTo>
                    <a:pt x="18415" y="27825"/>
                    <a:pt x="18136" y="27833"/>
                    <a:pt x="17856" y="27833"/>
                  </a:cubicBezTo>
                  <a:cubicBezTo>
                    <a:pt x="17657" y="27833"/>
                    <a:pt x="17459" y="27829"/>
                    <a:pt x="17258" y="27823"/>
                  </a:cubicBezTo>
                  <a:cubicBezTo>
                    <a:pt x="16505" y="27713"/>
                    <a:pt x="15753" y="27541"/>
                    <a:pt x="15032" y="27321"/>
                  </a:cubicBezTo>
                  <a:close/>
                  <a:moveTo>
                    <a:pt x="19507" y="0"/>
                  </a:moveTo>
                  <a:cubicBezTo>
                    <a:pt x="19102" y="0"/>
                    <a:pt x="18697" y="18"/>
                    <a:pt x="18292" y="48"/>
                  </a:cubicBezTo>
                  <a:cubicBezTo>
                    <a:pt x="17831" y="33"/>
                    <a:pt x="17368" y="23"/>
                    <a:pt x="16904" y="23"/>
                  </a:cubicBezTo>
                  <a:cubicBezTo>
                    <a:pt x="15411" y="23"/>
                    <a:pt x="13912" y="131"/>
                    <a:pt x="12477" y="549"/>
                  </a:cubicBezTo>
                  <a:cubicBezTo>
                    <a:pt x="10298" y="1176"/>
                    <a:pt x="8355" y="2462"/>
                    <a:pt x="6568" y="3825"/>
                  </a:cubicBezTo>
                  <a:cubicBezTo>
                    <a:pt x="3323" y="6271"/>
                    <a:pt x="0" y="9813"/>
                    <a:pt x="502" y="14233"/>
                  </a:cubicBezTo>
                  <a:cubicBezTo>
                    <a:pt x="768" y="16459"/>
                    <a:pt x="2038" y="18418"/>
                    <a:pt x="3652" y="20142"/>
                  </a:cubicBezTo>
                  <a:cubicBezTo>
                    <a:pt x="5565" y="23418"/>
                    <a:pt x="8308" y="25911"/>
                    <a:pt x="11975" y="27258"/>
                  </a:cubicBezTo>
                  <a:cubicBezTo>
                    <a:pt x="13888" y="27964"/>
                    <a:pt x="15894" y="28309"/>
                    <a:pt x="17916" y="28324"/>
                  </a:cubicBezTo>
                  <a:cubicBezTo>
                    <a:pt x="18265" y="28355"/>
                    <a:pt x="18617" y="28371"/>
                    <a:pt x="18971" y="28371"/>
                  </a:cubicBezTo>
                  <a:cubicBezTo>
                    <a:pt x="19521" y="28371"/>
                    <a:pt x="20074" y="28332"/>
                    <a:pt x="20628" y="28246"/>
                  </a:cubicBezTo>
                  <a:cubicBezTo>
                    <a:pt x="21223" y="28168"/>
                    <a:pt x="21788" y="28027"/>
                    <a:pt x="22352" y="27854"/>
                  </a:cubicBezTo>
                  <a:cubicBezTo>
                    <a:pt x="23183" y="27682"/>
                    <a:pt x="23982" y="27462"/>
                    <a:pt x="24781" y="27180"/>
                  </a:cubicBezTo>
                  <a:cubicBezTo>
                    <a:pt x="26020" y="26757"/>
                    <a:pt x="27195" y="26224"/>
                    <a:pt x="28324" y="25597"/>
                  </a:cubicBezTo>
                  <a:cubicBezTo>
                    <a:pt x="28857" y="26005"/>
                    <a:pt x="29531" y="26224"/>
                    <a:pt x="30095" y="26569"/>
                  </a:cubicBezTo>
                  <a:cubicBezTo>
                    <a:pt x="30926" y="27055"/>
                    <a:pt x="31694" y="27619"/>
                    <a:pt x="32415" y="28246"/>
                  </a:cubicBezTo>
                  <a:cubicBezTo>
                    <a:pt x="32456" y="28288"/>
                    <a:pt x="32509" y="28307"/>
                    <a:pt x="32560" y="28307"/>
                  </a:cubicBezTo>
                  <a:cubicBezTo>
                    <a:pt x="32662" y="28307"/>
                    <a:pt x="32760" y="28230"/>
                    <a:pt x="32760" y="28105"/>
                  </a:cubicBezTo>
                  <a:cubicBezTo>
                    <a:pt x="32760" y="27980"/>
                    <a:pt x="32760" y="27854"/>
                    <a:pt x="32760" y="27729"/>
                  </a:cubicBezTo>
                  <a:cubicBezTo>
                    <a:pt x="32791" y="27697"/>
                    <a:pt x="32822" y="27666"/>
                    <a:pt x="32822" y="27603"/>
                  </a:cubicBezTo>
                  <a:cubicBezTo>
                    <a:pt x="32807" y="27447"/>
                    <a:pt x="32791" y="27290"/>
                    <a:pt x="32775" y="27117"/>
                  </a:cubicBezTo>
                  <a:cubicBezTo>
                    <a:pt x="32807" y="25299"/>
                    <a:pt x="32807" y="23465"/>
                    <a:pt x="32885" y="21647"/>
                  </a:cubicBezTo>
                  <a:cubicBezTo>
                    <a:pt x="32948" y="21584"/>
                    <a:pt x="33010" y="21506"/>
                    <a:pt x="33073" y="21428"/>
                  </a:cubicBezTo>
                  <a:cubicBezTo>
                    <a:pt x="34311" y="19798"/>
                    <a:pt x="34829" y="17854"/>
                    <a:pt x="35001" y="15832"/>
                  </a:cubicBezTo>
                  <a:cubicBezTo>
                    <a:pt x="35283" y="12587"/>
                    <a:pt x="35017" y="9076"/>
                    <a:pt x="33355" y="6271"/>
                  </a:cubicBezTo>
                  <a:cubicBezTo>
                    <a:pt x="31333" y="2336"/>
                    <a:pt x="26882" y="628"/>
                    <a:pt x="22273" y="314"/>
                  </a:cubicBezTo>
                  <a:cubicBezTo>
                    <a:pt x="21584" y="173"/>
                    <a:pt x="20878" y="64"/>
                    <a:pt x="20173" y="17"/>
                  </a:cubicBezTo>
                  <a:cubicBezTo>
                    <a:pt x="19951" y="5"/>
                    <a:pt x="19729" y="0"/>
                    <a:pt x="195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" name="Google Shape;2093;p51"/>
            <p:cNvGrpSpPr/>
            <p:nvPr/>
          </p:nvGrpSpPr>
          <p:grpSpPr>
            <a:xfrm rot="1499210">
              <a:off x="6487155" y="1258471"/>
              <a:ext cx="294083" cy="625381"/>
              <a:chOff x="6614344" y="1167155"/>
              <a:chExt cx="177387" cy="377220"/>
            </a:xfrm>
          </p:grpSpPr>
          <p:sp>
            <p:nvSpPr>
              <p:cNvPr id="30" name="Google Shape;2094;p51"/>
              <p:cNvSpPr/>
              <p:nvPr/>
            </p:nvSpPr>
            <p:spPr>
              <a:xfrm>
                <a:off x="6614344" y="1167155"/>
                <a:ext cx="177387" cy="286139"/>
              </a:xfrm>
              <a:custGeom>
                <a:avLst/>
                <a:gdLst/>
                <a:ahLst/>
                <a:cxnLst/>
                <a:rect l="l" t="t" r="r" b="b"/>
                <a:pathLst>
                  <a:path w="8653" h="13958" extrusionOk="0">
                    <a:moveTo>
                      <a:pt x="4027" y="424"/>
                    </a:moveTo>
                    <a:cubicBezTo>
                      <a:pt x="4722" y="424"/>
                      <a:pt x="5433" y="584"/>
                      <a:pt x="6082" y="896"/>
                    </a:cubicBezTo>
                    <a:cubicBezTo>
                      <a:pt x="7210" y="1429"/>
                      <a:pt x="7649" y="2244"/>
                      <a:pt x="7634" y="3138"/>
                    </a:cubicBezTo>
                    <a:cubicBezTo>
                      <a:pt x="7383" y="1962"/>
                      <a:pt x="6583" y="1288"/>
                      <a:pt x="5596" y="975"/>
                    </a:cubicBezTo>
                    <a:cubicBezTo>
                      <a:pt x="5109" y="805"/>
                      <a:pt x="4566" y="749"/>
                      <a:pt x="4036" y="749"/>
                    </a:cubicBezTo>
                    <a:cubicBezTo>
                      <a:pt x="3831" y="749"/>
                      <a:pt x="3629" y="758"/>
                      <a:pt x="3433" y="771"/>
                    </a:cubicBezTo>
                    <a:cubicBezTo>
                      <a:pt x="2618" y="833"/>
                      <a:pt x="1850" y="1053"/>
                      <a:pt x="1254" y="1554"/>
                    </a:cubicBezTo>
                    <a:cubicBezTo>
                      <a:pt x="1962" y="790"/>
                      <a:pt x="2976" y="424"/>
                      <a:pt x="4027" y="424"/>
                    </a:cubicBezTo>
                    <a:close/>
                    <a:moveTo>
                      <a:pt x="2445" y="1711"/>
                    </a:moveTo>
                    <a:lnTo>
                      <a:pt x="2445" y="1711"/>
                    </a:lnTo>
                    <a:cubicBezTo>
                      <a:pt x="2116" y="1931"/>
                      <a:pt x="1834" y="2228"/>
                      <a:pt x="1615" y="2573"/>
                    </a:cubicBezTo>
                    <a:cubicBezTo>
                      <a:pt x="1411" y="2918"/>
                      <a:pt x="1270" y="3279"/>
                      <a:pt x="1191" y="3655"/>
                    </a:cubicBezTo>
                    <a:cubicBezTo>
                      <a:pt x="1082" y="4078"/>
                      <a:pt x="1207" y="4642"/>
                      <a:pt x="1066" y="5034"/>
                    </a:cubicBezTo>
                    <a:cubicBezTo>
                      <a:pt x="1066" y="5144"/>
                      <a:pt x="1082" y="5254"/>
                      <a:pt x="1082" y="5379"/>
                    </a:cubicBezTo>
                    <a:cubicBezTo>
                      <a:pt x="1082" y="5363"/>
                      <a:pt x="1066" y="5363"/>
                      <a:pt x="1066" y="5363"/>
                    </a:cubicBezTo>
                    <a:cubicBezTo>
                      <a:pt x="721" y="3780"/>
                      <a:pt x="1003" y="2260"/>
                      <a:pt x="2445" y="1711"/>
                    </a:cubicBezTo>
                    <a:close/>
                    <a:moveTo>
                      <a:pt x="3746" y="12135"/>
                    </a:moveTo>
                    <a:cubicBezTo>
                      <a:pt x="3793" y="12574"/>
                      <a:pt x="3872" y="13028"/>
                      <a:pt x="3950" y="13467"/>
                    </a:cubicBezTo>
                    <a:cubicBezTo>
                      <a:pt x="3856" y="13436"/>
                      <a:pt x="3778" y="13373"/>
                      <a:pt x="3715" y="13295"/>
                    </a:cubicBezTo>
                    <a:cubicBezTo>
                      <a:pt x="3809" y="13248"/>
                      <a:pt x="3887" y="13153"/>
                      <a:pt x="3856" y="13012"/>
                    </a:cubicBezTo>
                    <a:cubicBezTo>
                      <a:pt x="3809" y="12809"/>
                      <a:pt x="3778" y="12605"/>
                      <a:pt x="3746" y="12385"/>
                    </a:cubicBezTo>
                    <a:cubicBezTo>
                      <a:pt x="3746" y="12307"/>
                      <a:pt x="3746" y="12213"/>
                      <a:pt x="3746" y="12135"/>
                    </a:cubicBezTo>
                    <a:close/>
                    <a:moveTo>
                      <a:pt x="4016" y="0"/>
                    </a:moveTo>
                    <a:cubicBezTo>
                      <a:pt x="3967" y="0"/>
                      <a:pt x="3919" y="1"/>
                      <a:pt x="3872" y="3"/>
                    </a:cubicBezTo>
                    <a:cubicBezTo>
                      <a:pt x="2367" y="50"/>
                      <a:pt x="1050" y="912"/>
                      <a:pt x="596" y="2338"/>
                    </a:cubicBezTo>
                    <a:cubicBezTo>
                      <a:pt x="533" y="2432"/>
                      <a:pt x="502" y="2526"/>
                      <a:pt x="455" y="2636"/>
                    </a:cubicBezTo>
                    <a:cubicBezTo>
                      <a:pt x="439" y="2652"/>
                      <a:pt x="423" y="2667"/>
                      <a:pt x="408" y="2683"/>
                    </a:cubicBezTo>
                    <a:cubicBezTo>
                      <a:pt x="408" y="2683"/>
                      <a:pt x="408" y="2699"/>
                      <a:pt x="408" y="2714"/>
                    </a:cubicBezTo>
                    <a:cubicBezTo>
                      <a:pt x="47" y="3576"/>
                      <a:pt x="0" y="4642"/>
                      <a:pt x="470" y="5442"/>
                    </a:cubicBezTo>
                    <a:cubicBezTo>
                      <a:pt x="517" y="5536"/>
                      <a:pt x="596" y="5630"/>
                      <a:pt x="690" y="5724"/>
                    </a:cubicBezTo>
                    <a:cubicBezTo>
                      <a:pt x="690" y="5740"/>
                      <a:pt x="706" y="5740"/>
                      <a:pt x="706" y="5755"/>
                    </a:cubicBezTo>
                    <a:cubicBezTo>
                      <a:pt x="706" y="5771"/>
                      <a:pt x="706" y="5771"/>
                      <a:pt x="706" y="5771"/>
                    </a:cubicBezTo>
                    <a:cubicBezTo>
                      <a:pt x="721" y="5802"/>
                      <a:pt x="721" y="5818"/>
                      <a:pt x="737" y="5834"/>
                    </a:cubicBezTo>
                    <a:cubicBezTo>
                      <a:pt x="766" y="5911"/>
                      <a:pt x="831" y="5941"/>
                      <a:pt x="899" y="5941"/>
                    </a:cubicBezTo>
                    <a:cubicBezTo>
                      <a:pt x="941" y="5941"/>
                      <a:pt x="983" y="5930"/>
                      <a:pt x="1019" y="5912"/>
                    </a:cubicBezTo>
                    <a:cubicBezTo>
                      <a:pt x="1033" y="5914"/>
                      <a:pt x="1047" y="5914"/>
                      <a:pt x="1060" y="5914"/>
                    </a:cubicBezTo>
                    <a:cubicBezTo>
                      <a:pt x="1185" y="5914"/>
                      <a:pt x="1296" y="5849"/>
                      <a:pt x="1395" y="5708"/>
                    </a:cubicBezTo>
                    <a:cubicBezTo>
                      <a:pt x="1505" y="5551"/>
                      <a:pt x="1442" y="5363"/>
                      <a:pt x="1442" y="5207"/>
                    </a:cubicBezTo>
                    <a:cubicBezTo>
                      <a:pt x="1458" y="4705"/>
                      <a:pt x="1427" y="4250"/>
                      <a:pt x="1536" y="3749"/>
                    </a:cubicBezTo>
                    <a:cubicBezTo>
                      <a:pt x="1771" y="2746"/>
                      <a:pt x="2351" y="2040"/>
                      <a:pt x="3260" y="1586"/>
                    </a:cubicBezTo>
                    <a:cubicBezTo>
                      <a:pt x="3292" y="1570"/>
                      <a:pt x="3308" y="1554"/>
                      <a:pt x="3308" y="1523"/>
                    </a:cubicBezTo>
                    <a:cubicBezTo>
                      <a:pt x="3386" y="1523"/>
                      <a:pt x="3449" y="1507"/>
                      <a:pt x="3511" y="1507"/>
                    </a:cubicBezTo>
                    <a:cubicBezTo>
                      <a:pt x="3603" y="1504"/>
                      <a:pt x="3696" y="1502"/>
                      <a:pt x="3790" y="1502"/>
                    </a:cubicBezTo>
                    <a:cubicBezTo>
                      <a:pt x="4510" y="1502"/>
                      <a:pt x="5268" y="1617"/>
                      <a:pt x="5878" y="1978"/>
                    </a:cubicBezTo>
                    <a:cubicBezTo>
                      <a:pt x="6176" y="2150"/>
                      <a:pt x="6380" y="2370"/>
                      <a:pt x="6536" y="2605"/>
                    </a:cubicBezTo>
                    <a:cubicBezTo>
                      <a:pt x="6709" y="3169"/>
                      <a:pt x="6677" y="3827"/>
                      <a:pt x="6458" y="4439"/>
                    </a:cubicBezTo>
                    <a:cubicBezTo>
                      <a:pt x="6082" y="5473"/>
                      <a:pt x="5267" y="6304"/>
                      <a:pt x="4640" y="7182"/>
                    </a:cubicBezTo>
                    <a:cubicBezTo>
                      <a:pt x="4389" y="7526"/>
                      <a:pt x="4170" y="7918"/>
                      <a:pt x="3966" y="8310"/>
                    </a:cubicBezTo>
                    <a:cubicBezTo>
                      <a:pt x="3527" y="9157"/>
                      <a:pt x="3229" y="10081"/>
                      <a:pt x="3119" y="11037"/>
                    </a:cubicBezTo>
                    <a:cubicBezTo>
                      <a:pt x="3010" y="11805"/>
                      <a:pt x="2775" y="13780"/>
                      <a:pt x="3903" y="13953"/>
                    </a:cubicBezTo>
                    <a:cubicBezTo>
                      <a:pt x="3920" y="13956"/>
                      <a:pt x="3937" y="13957"/>
                      <a:pt x="3952" y="13957"/>
                    </a:cubicBezTo>
                    <a:cubicBezTo>
                      <a:pt x="4020" y="13957"/>
                      <a:pt x="4068" y="13931"/>
                      <a:pt x="4107" y="13906"/>
                    </a:cubicBezTo>
                    <a:cubicBezTo>
                      <a:pt x="4143" y="13926"/>
                      <a:pt x="4185" y="13935"/>
                      <a:pt x="4227" y="13935"/>
                    </a:cubicBezTo>
                    <a:cubicBezTo>
                      <a:pt x="4384" y="13935"/>
                      <a:pt x="4551" y="13806"/>
                      <a:pt x="4514" y="13608"/>
                    </a:cubicBezTo>
                    <a:cubicBezTo>
                      <a:pt x="4248" y="12260"/>
                      <a:pt x="3966" y="10834"/>
                      <a:pt x="4373" y="9501"/>
                    </a:cubicBezTo>
                    <a:cubicBezTo>
                      <a:pt x="4734" y="8326"/>
                      <a:pt x="5674" y="7464"/>
                      <a:pt x="6474" y="6586"/>
                    </a:cubicBezTo>
                    <a:cubicBezTo>
                      <a:pt x="7524" y="5426"/>
                      <a:pt x="8652" y="3765"/>
                      <a:pt x="7994" y="2134"/>
                    </a:cubicBezTo>
                    <a:cubicBezTo>
                      <a:pt x="7417" y="693"/>
                      <a:pt x="5489" y="0"/>
                      <a:pt x="40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095;p51"/>
              <p:cNvSpPr/>
              <p:nvPr/>
            </p:nvSpPr>
            <p:spPr>
              <a:xfrm>
                <a:off x="6717200" y="1487875"/>
                <a:ext cx="58800" cy="56500"/>
              </a:xfrm>
              <a:custGeom>
                <a:avLst/>
                <a:gdLst/>
                <a:ahLst/>
                <a:cxnLst/>
                <a:rect l="l" t="t" r="r" b="b"/>
                <a:pathLst>
                  <a:path w="2352" h="2260" extrusionOk="0">
                    <a:moveTo>
                      <a:pt x="1259" y="0"/>
                    </a:moveTo>
                    <a:cubicBezTo>
                      <a:pt x="1113" y="0"/>
                      <a:pt x="962" y="32"/>
                      <a:pt x="815" y="97"/>
                    </a:cubicBezTo>
                    <a:cubicBezTo>
                      <a:pt x="282" y="316"/>
                      <a:pt x="0" y="959"/>
                      <a:pt x="220" y="1492"/>
                    </a:cubicBezTo>
                    <a:cubicBezTo>
                      <a:pt x="220" y="1507"/>
                      <a:pt x="235" y="1523"/>
                      <a:pt x="235" y="1539"/>
                    </a:cubicBezTo>
                    <a:cubicBezTo>
                      <a:pt x="251" y="1554"/>
                      <a:pt x="251" y="1570"/>
                      <a:pt x="251" y="1601"/>
                    </a:cubicBezTo>
                    <a:cubicBezTo>
                      <a:pt x="282" y="1695"/>
                      <a:pt x="329" y="1789"/>
                      <a:pt x="392" y="1868"/>
                    </a:cubicBezTo>
                    <a:cubicBezTo>
                      <a:pt x="536" y="2129"/>
                      <a:pt x="810" y="2260"/>
                      <a:pt x="1097" y="2260"/>
                    </a:cubicBezTo>
                    <a:cubicBezTo>
                      <a:pt x="1154" y="2260"/>
                      <a:pt x="1212" y="2254"/>
                      <a:pt x="1270" y="2244"/>
                    </a:cubicBezTo>
                    <a:cubicBezTo>
                      <a:pt x="1379" y="2228"/>
                      <a:pt x="1489" y="2213"/>
                      <a:pt x="1583" y="2166"/>
                    </a:cubicBezTo>
                    <a:cubicBezTo>
                      <a:pt x="1740" y="2087"/>
                      <a:pt x="1865" y="1993"/>
                      <a:pt x="1959" y="1868"/>
                    </a:cubicBezTo>
                    <a:cubicBezTo>
                      <a:pt x="2022" y="1821"/>
                      <a:pt x="2085" y="1774"/>
                      <a:pt x="2132" y="1711"/>
                    </a:cubicBezTo>
                    <a:cubicBezTo>
                      <a:pt x="2289" y="1492"/>
                      <a:pt x="2351" y="1194"/>
                      <a:pt x="2226" y="943"/>
                    </a:cubicBezTo>
                    <a:cubicBezTo>
                      <a:pt x="2210" y="833"/>
                      <a:pt x="2195" y="723"/>
                      <a:pt x="2148" y="629"/>
                    </a:cubicBezTo>
                    <a:cubicBezTo>
                      <a:pt x="2000" y="220"/>
                      <a:pt x="1646" y="0"/>
                      <a:pt x="12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" name="Google Shape;2096;p51"/>
            <p:cNvSpPr/>
            <p:nvPr/>
          </p:nvSpPr>
          <p:spPr>
            <a:xfrm rot="738324">
              <a:off x="7105070" y="1368053"/>
              <a:ext cx="90171" cy="504478"/>
            </a:xfrm>
            <a:custGeom>
              <a:avLst/>
              <a:gdLst/>
              <a:ahLst/>
              <a:cxnLst/>
              <a:rect l="l" t="t" r="r" b="b"/>
              <a:pathLst>
                <a:path w="2583" h="14451" extrusionOk="0">
                  <a:moveTo>
                    <a:pt x="46" y="1"/>
                  </a:moveTo>
                  <a:cubicBezTo>
                    <a:pt x="20" y="1"/>
                    <a:pt x="0" y="40"/>
                    <a:pt x="27" y="67"/>
                  </a:cubicBezTo>
                  <a:cubicBezTo>
                    <a:pt x="1093" y="835"/>
                    <a:pt x="1438" y="2527"/>
                    <a:pt x="1705" y="3750"/>
                  </a:cubicBezTo>
                  <a:cubicBezTo>
                    <a:pt x="1987" y="5035"/>
                    <a:pt x="2112" y="6383"/>
                    <a:pt x="2175" y="7700"/>
                  </a:cubicBezTo>
                  <a:cubicBezTo>
                    <a:pt x="2285" y="10161"/>
                    <a:pt x="1861" y="12293"/>
                    <a:pt x="529" y="14377"/>
                  </a:cubicBezTo>
                  <a:cubicBezTo>
                    <a:pt x="505" y="14414"/>
                    <a:pt x="546" y="14450"/>
                    <a:pt x="581" y="14450"/>
                  </a:cubicBezTo>
                  <a:cubicBezTo>
                    <a:pt x="591" y="14450"/>
                    <a:pt x="600" y="14447"/>
                    <a:pt x="607" y="14440"/>
                  </a:cubicBezTo>
                  <a:cubicBezTo>
                    <a:pt x="2488" y="12653"/>
                    <a:pt x="2582" y="9612"/>
                    <a:pt x="2426" y="7214"/>
                  </a:cubicBezTo>
                  <a:cubicBezTo>
                    <a:pt x="2332" y="5725"/>
                    <a:pt x="2112" y="4220"/>
                    <a:pt x="1689" y="2778"/>
                  </a:cubicBezTo>
                  <a:cubicBezTo>
                    <a:pt x="1407" y="1822"/>
                    <a:pt x="1062" y="443"/>
                    <a:pt x="59" y="4"/>
                  </a:cubicBezTo>
                  <a:cubicBezTo>
                    <a:pt x="55" y="2"/>
                    <a:pt x="50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097;p51"/>
            <p:cNvSpPr/>
            <p:nvPr/>
          </p:nvSpPr>
          <p:spPr>
            <a:xfrm rot="738324">
              <a:off x="6245236" y="1109334"/>
              <a:ext cx="815940" cy="275087"/>
            </a:xfrm>
            <a:custGeom>
              <a:avLst/>
              <a:gdLst/>
              <a:ahLst/>
              <a:cxnLst/>
              <a:rect l="l" t="t" r="r" b="b"/>
              <a:pathLst>
                <a:path w="23373" h="7880" extrusionOk="0">
                  <a:moveTo>
                    <a:pt x="14977" y="1"/>
                  </a:moveTo>
                  <a:cubicBezTo>
                    <a:pt x="13240" y="1"/>
                    <a:pt x="11516" y="239"/>
                    <a:pt x="9933" y="688"/>
                  </a:cubicBezTo>
                  <a:cubicBezTo>
                    <a:pt x="5936" y="1816"/>
                    <a:pt x="2362" y="4434"/>
                    <a:pt x="11" y="7851"/>
                  </a:cubicBezTo>
                  <a:cubicBezTo>
                    <a:pt x="0" y="7862"/>
                    <a:pt x="19" y="7880"/>
                    <a:pt x="37" y="7880"/>
                  </a:cubicBezTo>
                  <a:cubicBezTo>
                    <a:pt x="45" y="7880"/>
                    <a:pt x="53" y="7876"/>
                    <a:pt x="58" y="7866"/>
                  </a:cubicBezTo>
                  <a:cubicBezTo>
                    <a:pt x="2472" y="4449"/>
                    <a:pt x="5920" y="1926"/>
                    <a:pt x="9964" y="813"/>
                  </a:cubicBezTo>
                  <a:cubicBezTo>
                    <a:pt x="11491" y="388"/>
                    <a:pt x="13067" y="182"/>
                    <a:pt x="14639" y="182"/>
                  </a:cubicBezTo>
                  <a:cubicBezTo>
                    <a:pt x="15214" y="182"/>
                    <a:pt x="15789" y="210"/>
                    <a:pt x="16359" y="264"/>
                  </a:cubicBezTo>
                  <a:cubicBezTo>
                    <a:pt x="18836" y="484"/>
                    <a:pt x="20983" y="1315"/>
                    <a:pt x="23225" y="2318"/>
                  </a:cubicBezTo>
                  <a:cubicBezTo>
                    <a:pt x="23236" y="2321"/>
                    <a:pt x="23247" y="2323"/>
                    <a:pt x="23258" y="2323"/>
                  </a:cubicBezTo>
                  <a:cubicBezTo>
                    <a:pt x="23332" y="2323"/>
                    <a:pt x="23372" y="2234"/>
                    <a:pt x="23303" y="2192"/>
                  </a:cubicBezTo>
                  <a:cubicBezTo>
                    <a:pt x="20899" y="685"/>
                    <a:pt x="17918" y="1"/>
                    <a:pt x="14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098;p51"/>
            <p:cNvSpPr/>
            <p:nvPr/>
          </p:nvSpPr>
          <p:spPr>
            <a:xfrm rot="738324">
              <a:off x="7231995" y="1296386"/>
              <a:ext cx="19480" cy="16757"/>
            </a:xfrm>
            <a:custGeom>
              <a:avLst/>
              <a:gdLst/>
              <a:ahLst/>
              <a:cxnLst/>
              <a:rect l="l" t="t" r="r" b="b"/>
              <a:pathLst>
                <a:path w="558" h="480" extrusionOk="0">
                  <a:moveTo>
                    <a:pt x="55" y="0"/>
                  </a:moveTo>
                  <a:cubicBezTo>
                    <a:pt x="27" y="0"/>
                    <a:pt x="0" y="26"/>
                    <a:pt x="26" y="52"/>
                  </a:cubicBezTo>
                  <a:cubicBezTo>
                    <a:pt x="120" y="161"/>
                    <a:pt x="167" y="302"/>
                    <a:pt x="245" y="412"/>
                  </a:cubicBezTo>
                  <a:cubicBezTo>
                    <a:pt x="270" y="461"/>
                    <a:pt x="305" y="480"/>
                    <a:pt x="342" y="480"/>
                  </a:cubicBezTo>
                  <a:cubicBezTo>
                    <a:pt x="447" y="480"/>
                    <a:pt x="557" y="321"/>
                    <a:pt x="418" y="240"/>
                  </a:cubicBezTo>
                  <a:cubicBezTo>
                    <a:pt x="308" y="161"/>
                    <a:pt x="167" y="99"/>
                    <a:pt x="73" y="5"/>
                  </a:cubicBezTo>
                  <a:cubicBezTo>
                    <a:pt x="67" y="2"/>
                    <a:pt x="61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7298519" y="1514913"/>
            <a:ext cx="1845481" cy="63106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/>
              <a:t>thủy</a:t>
            </a:r>
            <a:r>
              <a:rPr lang="en-US" sz="2800" dirty="0"/>
              <a:t> ...........</a:t>
            </a:r>
          </a:p>
        </p:txBody>
      </p:sp>
      <p:sp>
        <p:nvSpPr>
          <p:cNvPr id="33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070648" y="2354658"/>
            <a:ext cx="4322734" cy="74110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/>
              <a:t>.......... </a:t>
            </a:r>
            <a:r>
              <a:rPr lang="en-US" sz="2800" dirty="0" err="1"/>
              <a:t>đình</a:t>
            </a:r>
            <a:r>
              <a:rPr lang="en-US" sz="2800" dirty="0"/>
              <a:t> , ...........</a:t>
            </a:r>
            <a:r>
              <a:rPr lang="en-US" sz="2800" dirty="0" err="1"/>
              <a:t>chuộng</a:t>
            </a:r>
            <a:endParaRPr lang="en-US" sz="2800" dirty="0"/>
          </a:p>
        </p:txBody>
      </p:sp>
      <p:sp>
        <p:nvSpPr>
          <p:cNvPr id="3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119415" y="3474653"/>
            <a:ext cx="4024585" cy="69076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/>
              <a:t>ngược</a:t>
            </a:r>
            <a:r>
              <a:rPr lang="en-US" sz="2800" dirty="0"/>
              <a:t> ........... , ............ </a:t>
            </a:r>
            <a:r>
              <a:rPr lang="en-US" sz="2800" dirty="0" err="1"/>
              <a:t>cao</a:t>
            </a:r>
            <a:endParaRPr sz="2400" dirty="0"/>
          </a:p>
        </p:txBody>
      </p:sp>
      <p:sp>
        <p:nvSpPr>
          <p:cNvPr id="39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991101" y="1635699"/>
            <a:ext cx="985331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chiều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0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8213140" y="1635699"/>
            <a:ext cx="770068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triều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1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119415" y="2465220"/>
            <a:ext cx="871686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triều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2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6976432" y="2466735"/>
            <a:ext cx="937553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chiều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6241654" y="3599766"/>
            <a:ext cx="937553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chiều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5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7417026" y="3603940"/>
            <a:ext cx="937553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chiều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07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/>
      <p:bldP spid="40" grpId="0" build="p"/>
      <p:bldP spid="41" grpId="0" build="p"/>
      <p:bldP spid="42" grpId="0" build="p"/>
      <p:bldP spid="44" grpId="0" build="p"/>
      <p:bldP spid="4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629227" y="1439159"/>
            <a:ext cx="2165720" cy="57581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3200" dirty="0"/>
              <a:t>............... </a:t>
            </a:r>
            <a:r>
              <a:rPr lang="en-US" sz="3200" dirty="0" err="1"/>
              <a:t>giờ</a:t>
            </a:r>
            <a:endParaRPr lang="en-US" sz="3200" dirty="0"/>
          </a:p>
        </p:txBody>
      </p:sp>
      <p:grpSp>
        <p:nvGrpSpPr>
          <p:cNvPr id="856" name="Google Shape;856;p31"/>
          <p:cNvGrpSpPr/>
          <p:nvPr/>
        </p:nvGrpSpPr>
        <p:grpSpPr>
          <a:xfrm rot="367883">
            <a:off x="5444354" y="4467858"/>
            <a:ext cx="3374707" cy="1012173"/>
            <a:chOff x="4345425" y="2175475"/>
            <a:chExt cx="800750" cy="176025"/>
          </a:xfrm>
        </p:grpSpPr>
        <p:sp>
          <p:nvSpPr>
            <p:cNvPr id="857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3" name="Google Shape;883;p31"/>
          <p:cNvGrpSpPr/>
          <p:nvPr/>
        </p:nvGrpSpPr>
        <p:grpSpPr>
          <a:xfrm>
            <a:off x="229359" y="4458621"/>
            <a:ext cx="1745583" cy="230173"/>
            <a:chOff x="1394800" y="3522000"/>
            <a:chExt cx="1048650" cy="138275"/>
          </a:xfrm>
        </p:grpSpPr>
        <p:sp>
          <p:nvSpPr>
            <p:cNvPr id="884" name="Google Shape;884;p31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1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954;p33"/>
          <p:cNvSpPr txBox="1"/>
          <p:nvPr/>
        </p:nvSpPr>
        <p:spPr>
          <a:xfrm>
            <a:off x="1262047" y="588560"/>
            <a:ext cx="2239235" cy="707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>
                <a:solidFill>
                  <a:schemeClr val="accent3">
                    <a:lumMod val="50000"/>
                  </a:schemeClr>
                </a:solidFill>
                <a:latin typeface="Itim"/>
                <a:ea typeface="Itim"/>
                <a:cs typeface="Itim"/>
                <a:sym typeface="Itim"/>
              </a:rPr>
              <a:t>Bài 2:</a:t>
            </a:r>
            <a:endParaRPr sz="4800" b="1" dirty="0">
              <a:solidFill>
                <a:schemeClr val="accent3">
                  <a:lumMod val="50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" name="Google Shape;954;p33"/>
          <p:cNvSpPr txBox="1"/>
          <p:nvPr/>
        </p:nvSpPr>
        <p:spPr>
          <a:xfrm>
            <a:off x="1" y="1689768"/>
            <a:ext cx="3944042" cy="2261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Chọn từ điền vào ô trống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b) </a:t>
            </a:r>
            <a:r>
              <a:rPr lang="en" sz="36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hếch</a:t>
            </a: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 hay </a:t>
            </a:r>
            <a:r>
              <a:rPr lang="en" sz="36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hết</a:t>
            </a: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?</a:t>
            </a:r>
          </a:p>
        </p:txBody>
      </p:sp>
      <p:grpSp>
        <p:nvGrpSpPr>
          <p:cNvPr id="65" name="Google Shape;856;p31"/>
          <p:cNvGrpSpPr/>
          <p:nvPr/>
        </p:nvGrpSpPr>
        <p:grpSpPr>
          <a:xfrm rot="367883">
            <a:off x="5374581" y="367221"/>
            <a:ext cx="3295518" cy="840695"/>
            <a:chOff x="4345425" y="2175475"/>
            <a:chExt cx="800750" cy="176025"/>
          </a:xfrm>
        </p:grpSpPr>
        <p:sp>
          <p:nvSpPr>
            <p:cNvPr id="66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091;p51"/>
          <p:cNvGrpSpPr/>
          <p:nvPr/>
        </p:nvGrpSpPr>
        <p:grpSpPr>
          <a:xfrm>
            <a:off x="167583" y="322662"/>
            <a:ext cx="1345224" cy="1169931"/>
            <a:chOff x="5922691" y="942846"/>
            <a:chExt cx="1414537" cy="1230211"/>
          </a:xfrm>
        </p:grpSpPr>
        <p:sp>
          <p:nvSpPr>
            <p:cNvPr id="25" name="Google Shape;2092;p51"/>
            <p:cNvSpPr/>
            <p:nvPr/>
          </p:nvSpPr>
          <p:spPr>
            <a:xfrm rot="738324">
              <a:off x="6014086" y="1062725"/>
              <a:ext cx="1231748" cy="990453"/>
            </a:xfrm>
            <a:custGeom>
              <a:avLst/>
              <a:gdLst/>
              <a:ahLst/>
              <a:cxnLst/>
              <a:rect l="l" t="t" r="r" b="b"/>
              <a:pathLst>
                <a:path w="35284" h="28372" extrusionOk="0">
                  <a:moveTo>
                    <a:pt x="15706" y="518"/>
                  </a:moveTo>
                  <a:cubicBezTo>
                    <a:pt x="14875" y="722"/>
                    <a:pt x="14044" y="1004"/>
                    <a:pt x="13261" y="1302"/>
                  </a:cubicBezTo>
                  <a:cubicBezTo>
                    <a:pt x="13073" y="1380"/>
                    <a:pt x="12900" y="1443"/>
                    <a:pt x="12712" y="1521"/>
                  </a:cubicBezTo>
                  <a:cubicBezTo>
                    <a:pt x="9279" y="2650"/>
                    <a:pt x="6003" y="4531"/>
                    <a:pt x="3887" y="7525"/>
                  </a:cubicBezTo>
                  <a:cubicBezTo>
                    <a:pt x="1630" y="10738"/>
                    <a:pt x="1160" y="14515"/>
                    <a:pt x="2602" y="18058"/>
                  </a:cubicBezTo>
                  <a:cubicBezTo>
                    <a:pt x="1834" y="17007"/>
                    <a:pt x="1223" y="15816"/>
                    <a:pt x="1003" y="14500"/>
                  </a:cubicBezTo>
                  <a:cubicBezTo>
                    <a:pt x="643" y="12337"/>
                    <a:pt x="1411" y="10126"/>
                    <a:pt x="2618" y="8340"/>
                  </a:cubicBezTo>
                  <a:cubicBezTo>
                    <a:pt x="3840" y="6584"/>
                    <a:pt x="5502" y="5173"/>
                    <a:pt x="7210" y="3904"/>
                  </a:cubicBezTo>
                  <a:cubicBezTo>
                    <a:pt x="8903" y="2665"/>
                    <a:pt x="10721" y="1506"/>
                    <a:pt x="12775" y="941"/>
                  </a:cubicBezTo>
                  <a:cubicBezTo>
                    <a:pt x="13731" y="691"/>
                    <a:pt x="14718" y="565"/>
                    <a:pt x="15706" y="518"/>
                  </a:cubicBezTo>
                  <a:close/>
                  <a:moveTo>
                    <a:pt x="7367" y="4625"/>
                  </a:moveTo>
                  <a:lnTo>
                    <a:pt x="7367" y="4625"/>
                  </a:lnTo>
                  <a:cubicBezTo>
                    <a:pt x="5753" y="5941"/>
                    <a:pt x="4405" y="7540"/>
                    <a:pt x="3527" y="9484"/>
                  </a:cubicBezTo>
                  <a:cubicBezTo>
                    <a:pt x="1693" y="13512"/>
                    <a:pt x="2555" y="17399"/>
                    <a:pt x="4797" y="20534"/>
                  </a:cubicBezTo>
                  <a:cubicBezTo>
                    <a:pt x="4530" y="20268"/>
                    <a:pt x="4248" y="19986"/>
                    <a:pt x="3997" y="19719"/>
                  </a:cubicBezTo>
                  <a:cubicBezTo>
                    <a:pt x="3825" y="19531"/>
                    <a:pt x="3652" y="19359"/>
                    <a:pt x="3496" y="19171"/>
                  </a:cubicBezTo>
                  <a:cubicBezTo>
                    <a:pt x="2571" y="17384"/>
                    <a:pt x="2038" y="15456"/>
                    <a:pt x="2132" y="13575"/>
                  </a:cubicBezTo>
                  <a:cubicBezTo>
                    <a:pt x="2336" y="9907"/>
                    <a:pt x="4483" y="6756"/>
                    <a:pt x="7367" y="4625"/>
                  </a:cubicBezTo>
                  <a:close/>
                  <a:moveTo>
                    <a:pt x="32477" y="22133"/>
                  </a:moveTo>
                  <a:cubicBezTo>
                    <a:pt x="32477" y="22635"/>
                    <a:pt x="32477" y="23136"/>
                    <a:pt x="32462" y="23638"/>
                  </a:cubicBezTo>
                  <a:cubicBezTo>
                    <a:pt x="32430" y="23246"/>
                    <a:pt x="32383" y="22870"/>
                    <a:pt x="32336" y="22494"/>
                  </a:cubicBezTo>
                  <a:cubicBezTo>
                    <a:pt x="32336" y="22415"/>
                    <a:pt x="32336" y="22352"/>
                    <a:pt x="32336" y="22290"/>
                  </a:cubicBezTo>
                  <a:cubicBezTo>
                    <a:pt x="32383" y="22243"/>
                    <a:pt x="32430" y="22180"/>
                    <a:pt x="32477" y="22133"/>
                  </a:cubicBezTo>
                  <a:close/>
                  <a:moveTo>
                    <a:pt x="34609" y="11819"/>
                  </a:moveTo>
                  <a:cubicBezTo>
                    <a:pt x="34923" y="14594"/>
                    <a:pt x="34640" y="17650"/>
                    <a:pt x="33355" y="20064"/>
                  </a:cubicBezTo>
                  <a:cubicBezTo>
                    <a:pt x="33073" y="20377"/>
                    <a:pt x="32885" y="20785"/>
                    <a:pt x="32665" y="21130"/>
                  </a:cubicBezTo>
                  <a:cubicBezTo>
                    <a:pt x="32587" y="21240"/>
                    <a:pt x="32509" y="21349"/>
                    <a:pt x="32430" y="21459"/>
                  </a:cubicBezTo>
                  <a:cubicBezTo>
                    <a:pt x="32352" y="21553"/>
                    <a:pt x="32274" y="21647"/>
                    <a:pt x="32195" y="21741"/>
                  </a:cubicBezTo>
                  <a:cubicBezTo>
                    <a:pt x="32195" y="21741"/>
                    <a:pt x="32195" y="21725"/>
                    <a:pt x="32195" y="21725"/>
                  </a:cubicBezTo>
                  <a:cubicBezTo>
                    <a:pt x="32187" y="21671"/>
                    <a:pt x="32144" y="21643"/>
                    <a:pt x="32103" y="21643"/>
                  </a:cubicBezTo>
                  <a:cubicBezTo>
                    <a:pt x="32062" y="21643"/>
                    <a:pt x="32023" y="21671"/>
                    <a:pt x="32023" y="21725"/>
                  </a:cubicBezTo>
                  <a:cubicBezTo>
                    <a:pt x="32023" y="21788"/>
                    <a:pt x="32023" y="21867"/>
                    <a:pt x="32023" y="21929"/>
                  </a:cubicBezTo>
                  <a:cubicBezTo>
                    <a:pt x="32007" y="21945"/>
                    <a:pt x="31991" y="21961"/>
                    <a:pt x="31976" y="21976"/>
                  </a:cubicBezTo>
                  <a:cubicBezTo>
                    <a:pt x="31945" y="21922"/>
                    <a:pt x="31889" y="21895"/>
                    <a:pt x="31833" y="21895"/>
                  </a:cubicBezTo>
                  <a:cubicBezTo>
                    <a:pt x="31745" y="21895"/>
                    <a:pt x="31659" y="21961"/>
                    <a:pt x="31678" y="22086"/>
                  </a:cubicBezTo>
                  <a:cubicBezTo>
                    <a:pt x="31694" y="22149"/>
                    <a:pt x="31694" y="22211"/>
                    <a:pt x="31709" y="22274"/>
                  </a:cubicBezTo>
                  <a:cubicBezTo>
                    <a:pt x="30847" y="23136"/>
                    <a:pt x="29891" y="23904"/>
                    <a:pt x="28857" y="24547"/>
                  </a:cubicBezTo>
                  <a:cubicBezTo>
                    <a:pt x="28841" y="24547"/>
                    <a:pt x="28825" y="24531"/>
                    <a:pt x="28810" y="24515"/>
                  </a:cubicBezTo>
                  <a:cubicBezTo>
                    <a:pt x="28789" y="24501"/>
                    <a:pt x="28767" y="24494"/>
                    <a:pt x="28746" y="24494"/>
                  </a:cubicBezTo>
                  <a:cubicBezTo>
                    <a:pt x="28654" y="24494"/>
                    <a:pt x="28571" y="24614"/>
                    <a:pt x="28622" y="24704"/>
                  </a:cubicBezTo>
                  <a:cubicBezTo>
                    <a:pt x="28104" y="25017"/>
                    <a:pt x="27571" y="25315"/>
                    <a:pt x="27038" y="25566"/>
                  </a:cubicBezTo>
                  <a:cubicBezTo>
                    <a:pt x="28794" y="24421"/>
                    <a:pt x="30596" y="23120"/>
                    <a:pt x="31991" y="21553"/>
                  </a:cubicBezTo>
                  <a:cubicBezTo>
                    <a:pt x="34390" y="18888"/>
                    <a:pt x="34844" y="15299"/>
                    <a:pt x="34609" y="11819"/>
                  </a:cubicBezTo>
                  <a:close/>
                  <a:moveTo>
                    <a:pt x="29013" y="25221"/>
                  </a:moveTo>
                  <a:cubicBezTo>
                    <a:pt x="29123" y="25362"/>
                    <a:pt x="29264" y="25550"/>
                    <a:pt x="29311" y="25597"/>
                  </a:cubicBezTo>
                  <a:cubicBezTo>
                    <a:pt x="29405" y="25675"/>
                    <a:pt x="29499" y="25754"/>
                    <a:pt x="29578" y="25832"/>
                  </a:cubicBezTo>
                  <a:cubicBezTo>
                    <a:pt x="29264" y="25660"/>
                    <a:pt x="28935" y="25519"/>
                    <a:pt x="28606" y="25440"/>
                  </a:cubicBezTo>
                  <a:cubicBezTo>
                    <a:pt x="28716" y="25393"/>
                    <a:pt x="28825" y="25331"/>
                    <a:pt x="28919" y="25268"/>
                  </a:cubicBezTo>
                  <a:cubicBezTo>
                    <a:pt x="28951" y="25252"/>
                    <a:pt x="28982" y="25237"/>
                    <a:pt x="29013" y="25221"/>
                  </a:cubicBezTo>
                  <a:close/>
                  <a:moveTo>
                    <a:pt x="31772" y="22870"/>
                  </a:moveTo>
                  <a:cubicBezTo>
                    <a:pt x="31913" y="24139"/>
                    <a:pt x="31976" y="25440"/>
                    <a:pt x="31960" y="26726"/>
                  </a:cubicBezTo>
                  <a:cubicBezTo>
                    <a:pt x="31098" y="26161"/>
                    <a:pt x="30283" y="25550"/>
                    <a:pt x="29452" y="24970"/>
                  </a:cubicBezTo>
                  <a:cubicBezTo>
                    <a:pt x="29922" y="24672"/>
                    <a:pt x="30393" y="24374"/>
                    <a:pt x="30847" y="24061"/>
                  </a:cubicBezTo>
                  <a:cubicBezTo>
                    <a:pt x="30988" y="23967"/>
                    <a:pt x="30910" y="23763"/>
                    <a:pt x="30785" y="23732"/>
                  </a:cubicBezTo>
                  <a:cubicBezTo>
                    <a:pt x="31129" y="23465"/>
                    <a:pt x="31459" y="23168"/>
                    <a:pt x="31772" y="22870"/>
                  </a:cubicBezTo>
                  <a:close/>
                  <a:moveTo>
                    <a:pt x="32227" y="25095"/>
                  </a:moveTo>
                  <a:lnTo>
                    <a:pt x="32227" y="25095"/>
                  </a:lnTo>
                  <a:cubicBezTo>
                    <a:pt x="32289" y="25409"/>
                    <a:pt x="32336" y="25738"/>
                    <a:pt x="32399" y="26036"/>
                  </a:cubicBezTo>
                  <a:cubicBezTo>
                    <a:pt x="32383" y="26459"/>
                    <a:pt x="32383" y="26867"/>
                    <a:pt x="32368" y="27290"/>
                  </a:cubicBezTo>
                  <a:cubicBezTo>
                    <a:pt x="32321" y="27258"/>
                    <a:pt x="32289" y="27243"/>
                    <a:pt x="32242" y="27211"/>
                  </a:cubicBezTo>
                  <a:cubicBezTo>
                    <a:pt x="32289" y="27180"/>
                    <a:pt x="32321" y="27133"/>
                    <a:pt x="32321" y="27070"/>
                  </a:cubicBezTo>
                  <a:cubicBezTo>
                    <a:pt x="32305" y="26412"/>
                    <a:pt x="32274" y="25754"/>
                    <a:pt x="32227" y="25095"/>
                  </a:cubicBezTo>
                  <a:close/>
                  <a:moveTo>
                    <a:pt x="4797" y="21271"/>
                  </a:moveTo>
                  <a:lnTo>
                    <a:pt x="4797" y="21271"/>
                  </a:lnTo>
                  <a:cubicBezTo>
                    <a:pt x="5894" y="22305"/>
                    <a:pt x="7085" y="23230"/>
                    <a:pt x="8135" y="24061"/>
                  </a:cubicBezTo>
                  <a:cubicBezTo>
                    <a:pt x="9875" y="25393"/>
                    <a:pt x="11803" y="26585"/>
                    <a:pt x="13872" y="27368"/>
                  </a:cubicBezTo>
                  <a:cubicBezTo>
                    <a:pt x="11693" y="26851"/>
                    <a:pt x="9593" y="25879"/>
                    <a:pt x="7696" y="24359"/>
                  </a:cubicBezTo>
                  <a:cubicBezTo>
                    <a:pt x="6662" y="23528"/>
                    <a:pt x="5659" y="22462"/>
                    <a:pt x="4797" y="21271"/>
                  </a:cubicBezTo>
                  <a:close/>
                  <a:moveTo>
                    <a:pt x="19154" y="549"/>
                  </a:moveTo>
                  <a:cubicBezTo>
                    <a:pt x="19217" y="549"/>
                    <a:pt x="19280" y="549"/>
                    <a:pt x="19342" y="565"/>
                  </a:cubicBezTo>
                  <a:cubicBezTo>
                    <a:pt x="21552" y="659"/>
                    <a:pt x="23778" y="879"/>
                    <a:pt x="25910" y="1506"/>
                  </a:cubicBezTo>
                  <a:cubicBezTo>
                    <a:pt x="28904" y="2383"/>
                    <a:pt x="31474" y="4092"/>
                    <a:pt x="33010" y="6631"/>
                  </a:cubicBezTo>
                  <a:cubicBezTo>
                    <a:pt x="34311" y="9249"/>
                    <a:pt x="34421" y="12478"/>
                    <a:pt x="34139" y="15362"/>
                  </a:cubicBezTo>
                  <a:cubicBezTo>
                    <a:pt x="33904" y="17619"/>
                    <a:pt x="33120" y="19719"/>
                    <a:pt x="31568" y="21396"/>
                  </a:cubicBezTo>
                  <a:cubicBezTo>
                    <a:pt x="30173" y="22932"/>
                    <a:pt x="28418" y="24202"/>
                    <a:pt x="26678" y="25331"/>
                  </a:cubicBezTo>
                  <a:cubicBezTo>
                    <a:pt x="25988" y="25785"/>
                    <a:pt x="25283" y="26193"/>
                    <a:pt x="24546" y="26553"/>
                  </a:cubicBezTo>
                  <a:cubicBezTo>
                    <a:pt x="23543" y="26867"/>
                    <a:pt x="22509" y="27102"/>
                    <a:pt x="21474" y="27227"/>
                  </a:cubicBezTo>
                  <a:cubicBezTo>
                    <a:pt x="20731" y="27324"/>
                    <a:pt x="19983" y="27372"/>
                    <a:pt x="19236" y="27372"/>
                  </a:cubicBezTo>
                  <a:cubicBezTo>
                    <a:pt x="15875" y="27372"/>
                    <a:pt x="12534" y="26405"/>
                    <a:pt x="9687" y="24610"/>
                  </a:cubicBezTo>
                  <a:cubicBezTo>
                    <a:pt x="6317" y="22478"/>
                    <a:pt x="3355" y="18998"/>
                    <a:pt x="2931" y="14907"/>
                  </a:cubicBezTo>
                  <a:cubicBezTo>
                    <a:pt x="2492" y="10597"/>
                    <a:pt x="5063" y="6631"/>
                    <a:pt x="8449" y="4186"/>
                  </a:cubicBezTo>
                  <a:cubicBezTo>
                    <a:pt x="9342" y="3543"/>
                    <a:pt x="10314" y="2948"/>
                    <a:pt x="11348" y="2415"/>
                  </a:cubicBezTo>
                  <a:cubicBezTo>
                    <a:pt x="13747" y="1396"/>
                    <a:pt x="16443" y="738"/>
                    <a:pt x="19154" y="549"/>
                  </a:cubicBezTo>
                  <a:close/>
                  <a:moveTo>
                    <a:pt x="15032" y="27321"/>
                  </a:moveTo>
                  <a:cubicBezTo>
                    <a:pt x="15251" y="27384"/>
                    <a:pt x="15455" y="27431"/>
                    <a:pt x="15675" y="27462"/>
                  </a:cubicBezTo>
                  <a:cubicBezTo>
                    <a:pt x="16678" y="27666"/>
                    <a:pt x="17697" y="27776"/>
                    <a:pt x="18700" y="27807"/>
                  </a:cubicBezTo>
                  <a:cubicBezTo>
                    <a:pt x="18415" y="27825"/>
                    <a:pt x="18136" y="27833"/>
                    <a:pt x="17856" y="27833"/>
                  </a:cubicBezTo>
                  <a:cubicBezTo>
                    <a:pt x="17657" y="27833"/>
                    <a:pt x="17459" y="27829"/>
                    <a:pt x="17258" y="27823"/>
                  </a:cubicBezTo>
                  <a:cubicBezTo>
                    <a:pt x="16505" y="27713"/>
                    <a:pt x="15753" y="27541"/>
                    <a:pt x="15032" y="27321"/>
                  </a:cubicBezTo>
                  <a:close/>
                  <a:moveTo>
                    <a:pt x="19507" y="0"/>
                  </a:moveTo>
                  <a:cubicBezTo>
                    <a:pt x="19102" y="0"/>
                    <a:pt x="18697" y="18"/>
                    <a:pt x="18292" y="48"/>
                  </a:cubicBezTo>
                  <a:cubicBezTo>
                    <a:pt x="17831" y="33"/>
                    <a:pt x="17368" y="23"/>
                    <a:pt x="16904" y="23"/>
                  </a:cubicBezTo>
                  <a:cubicBezTo>
                    <a:pt x="15411" y="23"/>
                    <a:pt x="13912" y="131"/>
                    <a:pt x="12477" y="549"/>
                  </a:cubicBezTo>
                  <a:cubicBezTo>
                    <a:pt x="10298" y="1176"/>
                    <a:pt x="8355" y="2462"/>
                    <a:pt x="6568" y="3825"/>
                  </a:cubicBezTo>
                  <a:cubicBezTo>
                    <a:pt x="3323" y="6271"/>
                    <a:pt x="0" y="9813"/>
                    <a:pt x="502" y="14233"/>
                  </a:cubicBezTo>
                  <a:cubicBezTo>
                    <a:pt x="768" y="16459"/>
                    <a:pt x="2038" y="18418"/>
                    <a:pt x="3652" y="20142"/>
                  </a:cubicBezTo>
                  <a:cubicBezTo>
                    <a:pt x="5565" y="23418"/>
                    <a:pt x="8308" y="25911"/>
                    <a:pt x="11975" y="27258"/>
                  </a:cubicBezTo>
                  <a:cubicBezTo>
                    <a:pt x="13888" y="27964"/>
                    <a:pt x="15894" y="28309"/>
                    <a:pt x="17916" y="28324"/>
                  </a:cubicBezTo>
                  <a:cubicBezTo>
                    <a:pt x="18265" y="28355"/>
                    <a:pt x="18617" y="28371"/>
                    <a:pt x="18971" y="28371"/>
                  </a:cubicBezTo>
                  <a:cubicBezTo>
                    <a:pt x="19521" y="28371"/>
                    <a:pt x="20074" y="28332"/>
                    <a:pt x="20628" y="28246"/>
                  </a:cubicBezTo>
                  <a:cubicBezTo>
                    <a:pt x="21223" y="28168"/>
                    <a:pt x="21788" y="28027"/>
                    <a:pt x="22352" y="27854"/>
                  </a:cubicBezTo>
                  <a:cubicBezTo>
                    <a:pt x="23183" y="27682"/>
                    <a:pt x="23982" y="27462"/>
                    <a:pt x="24781" y="27180"/>
                  </a:cubicBezTo>
                  <a:cubicBezTo>
                    <a:pt x="26020" y="26757"/>
                    <a:pt x="27195" y="26224"/>
                    <a:pt x="28324" y="25597"/>
                  </a:cubicBezTo>
                  <a:cubicBezTo>
                    <a:pt x="28857" y="26005"/>
                    <a:pt x="29531" y="26224"/>
                    <a:pt x="30095" y="26569"/>
                  </a:cubicBezTo>
                  <a:cubicBezTo>
                    <a:pt x="30926" y="27055"/>
                    <a:pt x="31694" y="27619"/>
                    <a:pt x="32415" y="28246"/>
                  </a:cubicBezTo>
                  <a:cubicBezTo>
                    <a:pt x="32456" y="28288"/>
                    <a:pt x="32509" y="28307"/>
                    <a:pt x="32560" y="28307"/>
                  </a:cubicBezTo>
                  <a:cubicBezTo>
                    <a:pt x="32662" y="28307"/>
                    <a:pt x="32760" y="28230"/>
                    <a:pt x="32760" y="28105"/>
                  </a:cubicBezTo>
                  <a:cubicBezTo>
                    <a:pt x="32760" y="27980"/>
                    <a:pt x="32760" y="27854"/>
                    <a:pt x="32760" y="27729"/>
                  </a:cubicBezTo>
                  <a:cubicBezTo>
                    <a:pt x="32791" y="27697"/>
                    <a:pt x="32822" y="27666"/>
                    <a:pt x="32822" y="27603"/>
                  </a:cubicBezTo>
                  <a:cubicBezTo>
                    <a:pt x="32807" y="27447"/>
                    <a:pt x="32791" y="27290"/>
                    <a:pt x="32775" y="27117"/>
                  </a:cubicBezTo>
                  <a:cubicBezTo>
                    <a:pt x="32807" y="25299"/>
                    <a:pt x="32807" y="23465"/>
                    <a:pt x="32885" y="21647"/>
                  </a:cubicBezTo>
                  <a:cubicBezTo>
                    <a:pt x="32948" y="21584"/>
                    <a:pt x="33010" y="21506"/>
                    <a:pt x="33073" y="21428"/>
                  </a:cubicBezTo>
                  <a:cubicBezTo>
                    <a:pt x="34311" y="19798"/>
                    <a:pt x="34829" y="17854"/>
                    <a:pt x="35001" y="15832"/>
                  </a:cubicBezTo>
                  <a:cubicBezTo>
                    <a:pt x="35283" y="12587"/>
                    <a:pt x="35017" y="9076"/>
                    <a:pt x="33355" y="6271"/>
                  </a:cubicBezTo>
                  <a:cubicBezTo>
                    <a:pt x="31333" y="2336"/>
                    <a:pt x="26882" y="628"/>
                    <a:pt x="22273" y="314"/>
                  </a:cubicBezTo>
                  <a:cubicBezTo>
                    <a:pt x="21584" y="173"/>
                    <a:pt x="20878" y="64"/>
                    <a:pt x="20173" y="17"/>
                  </a:cubicBezTo>
                  <a:cubicBezTo>
                    <a:pt x="19951" y="5"/>
                    <a:pt x="19729" y="0"/>
                    <a:pt x="195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" name="Google Shape;2093;p51"/>
            <p:cNvGrpSpPr/>
            <p:nvPr/>
          </p:nvGrpSpPr>
          <p:grpSpPr>
            <a:xfrm rot="1499210">
              <a:off x="6487155" y="1258471"/>
              <a:ext cx="294083" cy="625381"/>
              <a:chOff x="6614344" y="1167155"/>
              <a:chExt cx="177387" cy="377220"/>
            </a:xfrm>
          </p:grpSpPr>
          <p:sp>
            <p:nvSpPr>
              <p:cNvPr id="30" name="Google Shape;2094;p51"/>
              <p:cNvSpPr/>
              <p:nvPr/>
            </p:nvSpPr>
            <p:spPr>
              <a:xfrm>
                <a:off x="6614344" y="1167155"/>
                <a:ext cx="177387" cy="286139"/>
              </a:xfrm>
              <a:custGeom>
                <a:avLst/>
                <a:gdLst/>
                <a:ahLst/>
                <a:cxnLst/>
                <a:rect l="l" t="t" r="r" b="b"/>
                <a:pathLst>
                  <a:path w="8653" h="13958" extrusionOk="0">
                    <a:moveTo>
                      <a:pt x="4027" y="424"/>
                    </a:moveTo>
                    <a:cubicBezTo>
                      <a:pt x="4722" y="424"/>
                      <a:pt x="5433" y="584"/>
                      <a:pt x="6082" y="896"/>
                    </a:cubicBezTo>
                    <a:cubicBezTo>
                      <a:pt x="7210" y="1429"/>
                      <a:pt x="7649" y="2244"/>
                      <a:pt x="7634" y="3138"/>
                    </a:cubicBezTo>
                    <a:cubicBezTo>
                      <a:pt x="7383" y="1962"/>
                      <a:pt x="6583" y="1288"/>
                      <a:pt x="5596" y="975"/>
                    </a:cubicBezTo>
                    <a:cubicBezTo>
                      <a:pt x="5109" y="805"/>
                      <a:pt x="4566" y="749"/>
                      <a:pt x="4036" y="749"/>
                    </a:cubicBezTo>
                    <a:cubicBezTo>
                      <a:pt x="3831" y="749"/>
                      <a:pt x="3629" y="758"/>
                      <a:pt x="3433" y="771"/>
                    </a:cubicBezTo>
                    <a:cubicBezTo>
                      <a:pt x="2618" y="833"/>
                      <a:pt x="1850" y="1053"/>
                      <a:pt x="1254" y="1554"/>
                    </a:cubicBezTo>
                    <a:cubicBezTo>
                      <a:pt x="1962" y="790"/>
                      <a:pt x="2976" y="424"/>
                      <a:pt x="4027" y="424"/>
                    </a:cubicBezTo>
                    <a:close/>
                    <a:moveTo>
                      <a:pt x="2445" y="1711"/>
                    </a:moveTo>
                    <a:lnTo>
                      <a:pt x="2445" y="1711"/>
                    </a:lnTo>
                    <a:cubicBezTo>
                      <a:pt x="2116" y="1931"/>
                      <a:pt x="1834" y="2228"/>
                      <a:pt x="1615" y="2573"/>
                    </a:cubicBezTo>
                    <a:cubicBezTo>
                      <a:pt x="1411" y="2918"/>
                      <a:pt x="1270" y="3279"/>
                      <a:pt x="1191" y="3655"/>
                    </a:cubicBezTo>
                    <a:cubicBezTo>
                      <a:pt x="1082" y="4078"/>
                      <a:pt x="1207" y="4642"/>
                      <a:pt x="1066" y="5034"/>
                    </a:cubicBezTo>
                    <a:cubicBezTo>
                      <a:pt x="1066" y="5144"/>
                      <a:pt x="1082" y="5254"/>
                      <a:pt x="1082" y="5379"/>
                    </a:cubicBezTo>
                    <a:cubicBezTo>
                      <a:pt x="1082" y="5363"/>
                      <a:pt x="1066" y="5363"/>
                      <a:pt x="1066" y="5363"/>
                    </a:cubicBezTo>
                    <a:cubicBezTo>
                      <a:pt x="721" y="3780"/>
                      <a:pt x="1003" y="2260"/>
                      <a:pt x="2445" y="1711"/>
                    </a:cubicBezTo>
                    <a:close/>
                    <a:moveTo>
                      <a:pt x="3746" y="12135"/>
                    </a:moveTo>
                    <a:cubicBezTo>
                      <a:pt x="3793" y="12574"/>
                      <a:pt x="3872" y="13028"/>
                      <a:pt x="3950" y="13467"/>
                    </a:cubicBezTo>
                    <a:cubicBezTo>
                      <a:pt x="3856" y="13436"/>
                      <a:pt x="3778" y="13373"/>
                      <a:pt x="3715" y="13295"/>
                    </a:cubicBezTo>
                    <a:cubicBezTo>
                      <a:pt x="3809" y="13248"/>
                      <a:pt x="3887" y="13153"/>
                      <a:pt x="3856" y="13012"/>
                    </a:cubicBezTo>
                    <a:cubicBezTo>
                      <a:pt x="3809" y="12809"/>
                      <a:pt x="3778" y="12605"/>
                      <a:pt x="3746" y="12385"/>
                    </a:cubicBezTo>
                    <a:cubicBezTo>
                      <a:pt x="3746" y="12307"/>
                      <a:pt x="3746" y="12213"/>
                      <a:pt x="3746" y="12135"/>
                    </a:cubicBezTo>
                    <a:close/>
                    <a:moveTo>
                      <a:pt x="4016" y="0"/>
                    </a:moveTo>
                    <a:cubicBezTo>
                      <a:pt x="3967" y="0"/>
                      <a:pt x="3919" y="1"/>
                      <a:pt x="3872" y="3"/>
                    </a:cubicBezTo>
                    <a:cubicBezTo>
                      <a:pt x="2367" y="50"/>
                      <a:pt x="1050" y="912"/>
                      <a:pt x="596" y="2338"/>
                    </a:cubicBezTo>
                    <a:cubicBezTo>
                      <a:pt x="533" y="2432"/>
                      <a:pt x="502" y="2526"/>
                      <a:pt x="455" y="2636"/>
                    </a:cubicBezTo>
                    <a:cubicBezTo>
                      <a:pt x="439" y="2652"/>
                      <a:pt x="423" y="2667"/>
                      <a:pt x="408" y="2683"/>
                    </a:cubicBezTo>
                    <a:cubicBezTo>
                      <a:pt x="408" y="2683"/>
                      <a:pt x="408" y="2699"/>
                      <a:pt x="408" y="2714"/>
                    </a:cubicBezTo>
                    <a:cubicBezTo>
                      <a:pt x="47" y="3576"/>
                      <a:pt x="0" y="4642"/>
                      <a:pt x="470" y="5442"/>
                    </a:cubicBezTo>
                    <a:cubicBezTo>
                      <a:pt x="517" y="5536"/>
                      <a:pt x="596" y="5630"/>
                      <a:pt x="690" y="5724"/>
                    </a:cubicBezTo>
                    <a:cubicBezTo>
                      <a:pt x="690" y="5740"/>
                      <a:pt x="706" y="5740"/>
                      <a:pt x="706" y="5755"/>
                    </a:cubicBezTo>
                    <a:cubicBezTo>
                      <a:pt x="706" y="5771"/>
                      <a:pt x="706" y="5771"/>
                      <a:pt x="706" y="5771"/>
                    </a:cubicBezTo>
                    <a:cubicBezTo>
                      <a:pt x="721" y="5802"/>
                      <a:pt x="721" y="5818"/>
                      <a:pt x="737" y="5834"/>
                    </a:cubicBezTo>
                    <a:cubicBezTo>
                      <a:pt x="766" y="5911"/>
                      <a:pt x="831" y="5941"/>
                      <a:pt x="899" y="5941"/>
                    </a:cubicBezTo>
                    <a:cubicBezTo>
                      <a:pt x="941" y="5941"/>
                      <a:pt x="983" y="5930"/>
                      <a:pt x="1019" y="5912"/>
                    </a:cubicBezTo>
                    <a:cubicBezTo>
                      <a:pt x="1033" y="5914"/>
                      <a:pt x="1047" y="5914"/>
                      <a:pt x="1060" y="5914"/>
                    </a:cubicBezTo>
                    <a:cubicBezTo>
                      <a:pt x="1185" y="5914"/>
                      <a:pt x="1296" y="5849"/>
                      <a:pt x="1395" y="5708"/>
                    </a:cubicBezTo>
                    <a:cubicBezTo>
                      <a:pt x="1505" y="5551"/>
                      <a:pt x="1442" y="5363"/>
                      <a:pt x="1442" y="5207"/>
                    </a:cubicBezTo>
                    <a:cubicBezTo>
                      <a:pt x="1458" y="4705"/>
                      <a:pt x="1427" y="4250"/>
                      <a:pt x="1536" y="3749"/>
                    </a:cubicBezTo>
                    <a:cubicBezTo>
                      <a:pt x="1771" y="2746"/>
                      <a:pt x="2351" y="2040"/>
                      <a:pt x="3260" y="1586"/>
                    </a:cubicBezTo>
                    <a:cubicBezTo>
                      <a:pt x="3292" y="1570"/>
                      <a:pt x="3308" y="1554"/>
                      <a:pt x="3308" y="1523"/>
                    </a:cubicBezTo>
                    <a:cubicBezTo>
                      <a:pt x="3386" y="1523"/>
                      <a:pt x="3449" y="1507"/>
                      <a:pt x="3511" y="1507"/>
                    </a:cubicBezTo>
                    <a:cubicBezTo>
                      <a:pt x="3603" y="1504"/>
                      <a:pt x="3696" y="1502"/>
                      <a:pt x="3790" y="1502"/>
                    </a:cubicBezTo>
                    <a:cubicBezTo>
                      <a:pt x="4510" y="1502"/>
                      <a:pt x="5268" y="1617"/>
                      <a:pt x="5878" y="1978"/>
                    </a:cubicBezTo>
                    <a:cubicBezTo>
                      <a:pt x="6176" y="2150"/>
                      <a:pt x="6380" y="2370"/>
                      <a:pt x="6536" y="2605"/>
                    </a:cubicBezTo>
                    <a:cubicBezTo>
                      <a:pt x="6709" y="3169"/>
                      <a:pt x="6677" y="3827"/>
                      <a:pt x="6458" y="4439"/>
                    </a:cubicBezTo>
                    <a:cubicBezTo>
                      <a:pt x="6082" y="5473"/>
                      <a:pt x="5267" y="6304"/>
                      <a:pt x="4640" y="7182"/>
                    </a:cubicBezTo>
                    <a:cubicBezTo>
                      <a:pt x="4389" y="7526"/>
                      <a:pt x="4170" y="7918"/>
                      <a:pt x="3966" y="8310"/>
                    </a:cubicBezTo>
                    <a:cubicBezTo>
                      <a:pt x="3527" y="9157"/>
                      <a:pt x="3229" y="10081"/>
                      <a:pt x="3119" y="11037"/>
                    </a:cubicBezTo>
                    <a:cubicBezTo>
                      <a:pt x="3010" y="11805"/>
                      <a:pt x="2775" y="13780"/>
                      <a:pt x="3903" y="13953"/>
                    </a:cubicBezTo>
                    <a:cubicBezTo>
                      <a:pt x="3920" y="13956"/>
                      <a:pt x="3937" y="13957"/>
                      <a:pt x="3952" y="13957"/>
                    </a:cubicBezTo>
                    <a:cubicBezTo>
                      <a:pt x="4020" y="13957"/>
                      <a:pt x="4068" y="13931"/>
                      <a:pt x="4107" y="13906"/>
                    </a:cubicBezTo>
                    <a:cubicBezTo>
                      <a:pt x="4143" y="13926"/>
                      <a:pt x="4185" y="13935"/>
                      <a:pt x="4227" y="13935"/>
                    </a:cubicBezTo>
                    <a:cubicBezTo>
                      <a:pt x="4384" y="13935"/>
                      <a:pt x="4551" y="13806"/>
                      <a:pt x="4514" y="13608"/>
                    </a:cubicBezTo>
                    <a:cubicBezTo>
                      <a:pt x="4248" y="12260"/>
                      <a:pt x="3966" y="10834"/>
                      <a:pt x="4373" y="9501"/>
                    </a:cubicBezTo>
                    <a:cubicBezTo>
                      <a:pt x="4734" y="8326"/>
                      <a:pt x="5674" y="7464"/>
                      <a:pt x="6474" y="6586"/>
                    </a:cubicBezTo>
                    <a:cubicBezTo>
                      <a:pt x="7524" y="5426"/>
                      <a:pt x="8652" y="3765"/>
                      <a:pt x="7994" y="2134"/>
                    </a:cubicBezTo>
                    <a:cubicBezTo>
                      <a:pt x="7417" y="693"/>
                      <a:pt x="5489" y="0"/>
                      <a:pt x="40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095;p51"/>
              <p:cNvSpPr/>
              <p:nvPr/>
            </p:nvSpPr>
            <p:spPr>
              <a:xfrm>
                <a:off x="6717200" y="1487875"/>
                <a:ext cx="58800" cy="56500"/>
              </a:xfrm>
              <a:custGeom>
                <a:avLst/>
                <a:gdLst/>
                <a:ahLst/>
                <a:cxnLst/>
                <a:rect l="l" t="t" r="r" b="b"/>
                <a:pathLst>
                  <a:path w="2352" h="2260" extrusionOk="0">
                    <a:moveTo>
                      <a:pt x="1259" y="0"/>
                    </a:moveTo>
                    <a:cubicBezTo>
                      <a:pt x="1113" y="0"/>
                      <a:pt x="962" y="32"/>
                      <a:pt x="815" y="97"/>
                    </a:cubicBezTo>
                    <a:cubicBezTo>
                      <a:pt x="282" y="316"/>
                      <a:pt x="0" y="959"/>
                      <a:pt x="220" y="1492"/>
                    </a:cubicBezTo>
                    <a:cubicBezTo>
                      <a:pt x="220" y="1507"/>
                      <a:pt x="235" y="1523"/>
                      <a:pt x="235" y="1539"/>
                    </a:cubicBezTo>
                    <a:cubicBezTo>
                      <a:pt x="251" y="1554"/>
                      <a:pt x="251" y="1570"/>
                      <a:pt x="251" y="1601"/>
                    </a:cubicBezTo>
                    <a:cubicBezTo>
                      <a:pt x="282" y="1695"/>
                      <a:pt x="329" y="1789"/>
                      <a:pt x="392" y="1868"/>
                    </a:cubicBezTo>
                    <a:cubicBezTo>
                      <a:pt x="536" y="2129"/>
                      <a:pt x="810" y="2260"/>
                      <a:pt x="1097" y="2260"/>
                    </a:cubicBezTo>
                    <a:cubicBezTo>
                      <a:pt x="1154" y="2260"/>
                      <a:pt x="1212" y="2254"/>
                      <a:pt x="1270" y="2244"/>
                    </a:cubicBezTo>
                    <a:cubicBezTo>
                      <a:pt x="1379" y="2228"/>
                      <a:pt x="1489" y="2213"/>
                      <a:pt x="1583" y="2166"/>
                    </a:cubicBezTo>
                    <a:cubicBezTo>
                      <a:pt x="1740" y="2087"/>
                      <a:pt x="1865" y="1993"/>
                      <a:pt x="1959" y="1868"/>
                    </a:cubicBezTo>
                    <a:cubicBezTo>
                      <a:pt x="2022" y="1821"/>
                      <a:pt x="2085" y="1774"/>
                      <a:pt x="2132" y="1711"/>
                    </a:cubicBezTo>
                    <a:cubicBezTo>
                      <a:pt x="2289" y="1492"/>
                      <a:pt x="2351" y="1194"/>
                      <a:pt x="2226" y="943"/>
                    </a:cubicBezTo>
                    <a:cubicBezTo>
                      <a:pt x="2210" y="833"/>
                      <a:pt x="2195" y="723"/>
                      <a:pt x="2148" y="629"/>
                    </a:cubicBezTo>
                    <a:cubicBezTo>
                      <a:pt x="2000" y="220"/>
                      <a:pt x="1646" y="0"/>
                      <a:pt x="12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" name="Google Shape;2096;p51"/>
            <p:cNvSpPr/>
            <p:nvPr/>
          </p:nvSpPr>
          <p:spPr>
            <a:xfrm rot="738324">
              <a:off x="7105070" y="1368053"/>
              <a:ext cx="90171" cy="504478"/>
            </a:xfrm>
            <a:custGeom>
              <a:avLst/>
              <a:gdLst/>
              <a:ahLst/>
              <a:cxnLst/>
              <a:rect l="l" t="t" r="r" b="b"/>
              <a:pathLst>
                <a:path w="2583" h="14451" extrusionOk="0">
                  <a:moveTo>
                    <a:pt x="46" y="1"/>
                  </a:moveTo>
                  <a:cubicBezTo>
                    <a:pt x="20" y="1"/>
                    <a:pt x="0" y="40"/>
                    <a:pt x="27" y="67"/>
                  </a:cubicBezTo>
                  <a:cubicBezTo>
                    <a:pt x="1093" y="835"/>
                    <a:pt x="1438" y="2527"/>
                    <a:pt x="1705" y="3750"/>
                  </a:cubicBezTo>
                  <a:cubicBezTo>
                    <a:pt x="1987" y="5035"/>
                    <a:pt x="2112" y="6383"/>
                    <a:pt x="2175" y="7700"/>
                  </a:cubicBezTo>
                  <a:cubicBezTo>
                    <a:pt x="2285" y="10161"/>
                    <a:pt x="1861" y="12293"/>
                    <a:pt x="529" y="14377"/>
                  </a:cubicBezTo>
                  <a:cubicBezTo>
                    <a:pt x="505" y="14414"/>
                    <a:pt x="546" y="14450"/>
                    <a:pt x="581" y="14450"/>
                  </a:cubicBezTo>
                  <a:cubicBezTo>
                    <a:pt x="591" y="14450"/>
                    <a:pt x="600" y="14447"/>
                    <a:pt x="607" y="14440"/>
                  </a:cubicBezTo>
                  <a:cubicBezTo>
                    <a:pt x="2488" y="12653"/>
                    <a:pt x="2582" y="9612"/>
                    <a:pt x="2426" y="7214"/>
                  </a:cubicBezTo>
                  <a:cubicBezTo>
                    <a:pt x="2332" y="5725"/>
                    <a:pt x="2112" y="4220"/>
                    <a:pt x="1689" y="2778"/>
                  </a:cubicBezTo>
                  <a:cubicBezTo>
                    <a:pt x="1407" y="1822"/>
                    <a:pt x="1062" y="443"/>
                    <a:pt x="59" y="4"/>
                  </a:cubicBezTo>
                  <a:cubicBezTo>
                    <a:pt x="55" y="2"/>
                    <a:pt x="50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097;p51"/>
            <p:cNvSpPr/>
            <p:nvPr/>
          </p:nvSpPr>
          <p:spPr>
            <a:xfrm rot="738324">
              <a:off x="6245236" y="1109334"/>
              <a:ext cx="815940" cy="275087"/>
            </a:xfrm>
            <a:custGeom>
              <a:avLst/>
              <a:gdLst/>
              <a:ahLst/>
              <a:cxnLst/>
              <a:rect l="l" t="t" r="r" b="b"/>
              <a:pathLst>
                <a:path w="23373" h="7880" extrusionOk="0">
                  <a:moveTo>
                    <a:pt x="14977" y="1"/>
                  </a:moveTo>
                  <a:cubicBezTo>
                    <a:pt x="13240" y="1"/>
                    <a:pt x="11516" y="239"/>
                    <a:pt x="9933" y="688"/>
                  </a:cubicBezTo>
                  <a:cubicBezTo>
                    <a:pt x="5936" y="1816"/>
                    <a:pt x="2362" y="4434"/>
                    <a:pt x="11" y="7851"/>
                  </a:cubicBezTo>
                  <a:cubicBezTo>
                    <a:pt x="0" y="7862"/>
                    <a:pt x="19" y="7880"/>
                    <a:pt x="37" y="7880"/>
                  </a:cubicBezTo>
                  <a:cubicBezTo>
                    <a:pt x="45" y="7880"/>
                    <a:pt x="53" y="7876"/>
                    <a:pt x="58" y="7866"/>
                  </a:cubicBezTo>
                  <a:cubicBezTo>
                    <a:pt x="2472" y="4449"/>
                    <a:pt x="5920" y="1926"/>
                    <a:pt x="9964" y="813"/>
                  </a:cubicBezTo>
                  <a:cubicBezTo>
                    <a:pt x="11491" y="388"/>
                    <a:pt x="13067" y="182"/>
                    <a:pt x="14639" y="182"/>
                  </a:cubicBezTo>
                  <a:cubicBezTo>
                    <a:pt x="15214" y="182"/>
                    <a:pt x="15789" y="210"/>
                    <a:pt x="16359" y="264"/>
                  </a:cubicBezTo>
                  <a:cubicBezTo>
                    <a:pt x="18836" y="484"/>
                    <a:pt x="20983" y="1315"/>
                    <a:pt x="23225" y="2318"/>
                  </a:cubicBezTo>
                  <a:cubicBezTo>
                    <a:pt x="23236" y="2321"/>
                    <a:pt x="23247" y="2323"/>
                    <a:pt x="23258" y="2323"/>
                  </a:cubicBezTo>
                  <a:cubicBezTo>
                    <a:pt x="23332" y="2323"/>
                    <a:pt x="23372" y="2234"/>
                    <a:pt x="23303" y="2192"/>
                  </a:cubicBezTo>
                  <a:cubicBezTo>
                    <a:pt x="20899" y="685"/>
                    <a:pt x="17918" y="1"/>
                    <a:pt x="14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098;p51"/>
            <p:cNvSpPr/>
            <p:nvPr/>
          </p:nvSpPr>
          <p:spPr>
            <a:xfrm rot="738324">
              <a:off x="7231995" y="1296386"/>
              <a:ext cx="19480" cy="16757"/>
            </a:xfrm>
            <a:custGeom>
              <a:avLst/>
              <a:gdLst/>
              <a:ahLst/>
              <a:cxnLst/>
              <a:rect l="l" t="t" r="r" b="b"/>
              <a:pathLst>
                <a:path w="558" h="480" extrusionOk="0">
                  <a:moveTo>
                    <a:pt x="55" y="0"/>
                  </a:moveTo>
                  <a:cubicBezTo>
                    <a:pt x="27" y="0"/>
                    <a:pt x="0" y="26"/>
                    <a:pt x="26" y="52"/>
                  </a:cubicBezTo>
                  <a:cubicBezTo>
                    <a:pt x="120" y="161"/>
                    <a:pt x="167" y="302"/>
                    <a:pt x="245" y="412"/>
                  </a:cubicBezTo>
                  <a:cubicBezTo>
                    <a:pt x="270" y="461"/>
                    <a:pt x="305" y="480"/>
                    <a:pt x="342" y="480"/>
                  </a:cubicBezTo>
                  <a:cubicBezTo>
                    <a:pt x="447" y="480"/>
                    <a:pt x="557" y="321"/>
                    <a:pt x="418" y="240"/>
                  </a:cubicBezTo>
                  <a:cubicBezTo>
                    <a:pt x="308" y="161"/>
                    <a:pt x="167" y="99"/>
                    <a:pt x="73" y="5"/>
                  </a:cubicBezTo>
                  <a:cubicBezTo>
                    <a:pt x="67" y="2"/>
                    <a:pt x="61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629227" y="2583965"/>
            <a:ext cx="2968947" cy="74110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3200" dirty="0" err="1"/>
              <a:t>mũi</a:t>
            </a:r>
            <a:r>
              <a:rPr lang="en-US" sz="3200" dirty="0"/>
              <a:t> ..................</a:t>
            </a:r>
          </a:p>
        </p:txBody>
      </p:sp>
      <p:sp>
        <p:nvSpPr>
          <p:cNvPr id="3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638477" y="3659671"/>
            <a:ext cx="3093725" cy="69076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3200" dirty="0" err="1"/>
              <a:t>hỏng</a:t>
            </a:r>
            <a:r>
              <a:rPr lang="en-US" sz="3200" dirty="0"/>
              <a:t> .................</a:t>
            </a:r>
            <a:endParaRPr sz="2800" dirty="0"/>
          </a:p>
        </p:txBody>
      </p:sp>
      <p:sp>
        <p:nvSpPr>
          <p:cNvPr id="39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991101" y="1553048"/>
            <a:ext cx="985331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3200" dirty="0" err="1">
                <a:solidFill>
                  <a:schemeClr val="accent3">
                    <a:lumMod val="50000"/>
                  </a:schemeClr>
                </a:solidFill>
              </a:rPr>
              <a:t>hết</a:t>
            </a:r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0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6648270" y="2721820"/>
            <a:ext cx="930860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3200" dirty="0" err="1">
                <a:solidFill>
                  <a:schemeClr val="accent3">
                    <a:lumMod val="50000"/>
                  </a:schemeClr>
                </a:solidFill>
              </a:rPr>
              <a:t>hếch</a:t>
            </a:r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1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6923261" y="3787106"/>
            <a:ext cx="871686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3200" dirty="0" err="1">
                <a:solidFill>
                  <a:schemeClr val="accent3">
                    <a:lumMod val="50000"/>
                  </a:schemeClr>
                </a:solidFill>
              </a:rPr>
              <a:t>hết</a:t>
            </a:r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78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/>
      <p:bldP spid="40" grpId="0" build="p"/>
      <p:bldP spid="4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784473" y="1577775"/>
            <a:ext cx="2602259" cy="100619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4000" dirty="0"/>
              <a:t>........... </a:t>
            </a:r>
            <a:r>
              <a:rPr lang="en-US" sz="4000" dirty="0" err="1"/>
              <a:t>bệt</a:t>
            </a:r>
            <a:endParaRPr lang="en-US" sz="4000" dirty="0"/>
          </a:p>
        </p:txBody>
      </p:sp>
      <p:grpSp>
        <p:nvGrpSpPr>
          <p:cNvPr id="856" name="Google Shape;856;p31"/>
          <p:cNvGrpSpPr/>
          <p:nvPr/>
        </p:nvGrpSpPr>
        <p:grpSpPr>
          <a:xfrm rot="367883">
            <a:off x="5444354" y="4467858"/>
            <a:ext cx="3374707" cy="1012173"/>
            <a:chOff x="4345425" y="2175475"/>
            <a:chExt cx="800750" cy="176025"/>
          </a:xfrm>
        </p:grpSpPr>
        <p:sp>
          <p:nvSpPr>
            <p:cNvPr id="857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3" name="Google Shape;883;p31"/>
          <p:cNvGrpSpPr/>
          <p:nvPr/>
        </p:nvGrpSpPr>
        <p:grpSpPr>
          <a:xfrm>
            <a:off x="229359" y="4458621"/>
            <a:ext cx="1745583" cy="230173"/>
            <a:chOff x="1394800" y="3522000"/>
            <a:chExt cx="1048650" cy="138275"/>
          </a:xfrm>
        </p:grpSpPr>
        <p:sp>
          <p:nvSpPr>
            <p:cNvPr id="884" name="Google Shape;884;p31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1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954;p33"/>
          <p:cNvSpPr txBox="1"/>
          <p:nvPr/>
        </p:nvSpPr>
        <p:spPr>
          <a:xfrm>
            <a:off x="1262047" y="588560"/>
            <a:ext cx="2239235" cy="707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>
                <a:solidFill>
                  <a:schemeClr val="accent3">
                    <a:lumMod val="50000"/>
                  </a:schemeClr>
                </a:solidFill>
                <a:latin typeface="Itim"/>
                <a:ea typeface="Itim"/>
                <a:cs typeface="Itim"/>
                <a:sym typeface="Itim"/>
              </a:rPr>
              <a:t>Bài 2:</a:t>
            </a:r>
            <a:endParaRPr sz="4800" b="1" dirty="0">
              <a:solidFill>
                <a:schemeClr val="accent3">
                  <a:lumMod val="50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" name="Google Shape;954;p33"/>
          <p:cNvSpPr txBox="1"/>
          <p:nvPr/>
        </p:nvSpPr>
        <p:spPr>
          <a:xfrm>
            <a:off x="1" y="1689768"/>
            <a:ext cx="3944042" cy="2261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Chọn từ điền vào ô trống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b) </a:t>
            </a:r>
            <a:r>
              <a:rPr lang="en" sz="36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lệch</a:t>
            </a: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 hay </a:t>
            </a:r>
            <a:r>
              <a:rPr lang="en" sz="36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lệt</a:t>
            </a: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?</a:t>
            </a:r>
          </a:p>
        </p:txBody>
      </p:sp>
      <p:grpSp>
        <p:nvGrpSpPr>
          <p:cNvPr id="65" name="Google Shape;856;p31"/>
          <p:cNvGrpSpPr/>
          <p:nvPr/>
        </p:nvGrpSpPr>
        <p:grpSpPr>
          <a:xfrm rot="367883">
            <a:off x="5374581" y="367221"/>
            <a:ext cx="3295518" cy="840695"/>
            <a:chOff x="4345425" y="2175475"/>
            <a:chExt cx="800750" cy="176025"/>
          </a:xfrm>
        </p:grpSpPr>
        <p:sp>
          <p:nvSpPr>
            <p:cNvPr id="66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091;p51"/>
          <p:cNvGrpSpPr/>
          <p:nvPr/>
        </p:nvGrpSpPr>
        <p:grpSpPr>
          <a:xfrm>
            <a:off x="167583" y="322662"/>
            <a:ext cx="1345224" cy="1169931"/>
            <a:chOff x="5922691" y="942846"/>
            <a:chExt cx="1414537" cy="1230211"/>
          </a:xfrm>
        </p:grpSpPr>
        <p:sp>
          <p:nvSpPr>
            <p:cNvPr id="25" name="Google Shape;2092;p51"/>
            <p:cNvSpPr/>
            <p:nvPr/>
          </p:nvSpPr>
          <p:spPr>
            <a:xfrm rot="738324">
              <a:off x="6014086" y="1062725"/>
              <a:ext cx="1231748" cy="990453"/>
            </a:xfrm>
            <a:custGeom>
              <a:avLst/>
              <a:gdLst/>
              <a:ahLst/>
              <a:cxnLst/>
              <a:rect l="l" t="t" r="r" b="b"/>
              <a:pathLst>
                <a:path w="35284" h="28372" extrusionOk="0">
                  <a:moveTo>
                    <a:pt x="15706" y="518"/>
                  </a:moveTo>
                  <a:cubicBezTo>
                    <a:pt x="14875" y="722"/>
                    <a:pt x="14044" y="1004"/>
                    <a:pt x="13261" y="1302"/>
                  </a:cubicBezTo>
                  <a:cubicBezTo>
                    <a:pt x="13073" y="1380"/>
                    <a:pt x="12900" y="1443"/>
                    <a:pt x="12712" y="1521"/>
                  </a:cubicBezTo>
                  <a:cubicBezTo>
                    <a:pt x="9279" y="2650"/>
                    <a:pt x="6003" y="4531"/>
                    <a:pt x="3887" y="7525"/>
                  </a:cubicBezTo>
                  <a:cubicBezTo>
                    <a:pt x="1630" y="10738"/>
                    <a:pt x="1160" y="14515"/>
                    <a:pt x="2602" y="18058"/>
                  </a:cubicBezTo>
                  <a:cubicBezTo>
                    <a:pt x="1834" y="17007"/>
                    <a:pt x="1223" y="15816"/>
                    <a:pt x="1003" y="14500"/>
                  </a:cubicBezTo>
                  <a:cubicBezTo>
                    <a:pt x="643" y="12337"/>
                    <a:pt x="1411" y="10126"/>
                    <a:pt x="2618" y="8340"/>
                  </a:cubicBezTo>
                  <a:cubicBezTo>
                    <a:pt x="3840" y="6584"/>
                    <a:pt x="5502" y="5173"/>
                    <a:pt x="7210" y="3904"/>
                  </a:cubicBezTo>
                  <a:cubicBezTo>
                    <a:pt x="8903" y="2665"/>
                    <a:pt x="10721" y="1506"/>
                    <a:pt x="12775" y="941"/>
                  </a:cubicBezTo>
                  <a:cubicBezTo>
                    <a:pt x="13731" y="691"/>
                    <a:pt x="14718" y="565"/>
                    <a:pt x="15706" y="518"/>
                  </a:cubicBezTo>
                  <a:close/>
                  <a:moveTo>
                    <a:pt x="7367" y="4625"/>
                  </a:moveTo>
                  <a:lnTo>
                    <a:pt x="7367" y="4625"/>
                  </a:lnTo>
                  <a:cubicBezTo>
                    <a:pt x="5753" y="5941"/>
                    <a:pt x="4405" y="7540"/>
                    <a:pt x="3527" y="9484"/>
                  </a:cubicBezTo>
                  <a:cubicBezTo>
                    <a:pt x="1693" y="13512"/>
                    <a:pt x="2555" y="17399"/>
                    <a:pt x="4797" y="20534"/>
                  </a:cubicBezTo>
                  <a:cubicBezTo>
                    <a:pt x="4530" y="20268"/>
                    <a:pt x="4248" y="19986"/>
                    <a:pt x="3997" y="19719"/>
                  </a:cubicBezTo>
                  <a:cubicBezTo>
                    <a:pt x="3825" y="19531"/>
                    <a:pt x="3652" y="19359"/>
                    <a:pt x="3496" y="19171"/>
                  </a:cubicBezTo>
                  <a:cubicBezTo>
                    <a:pt x="2571" y="17384"/>
                    <a:pt x="2038" y="15456"/>
                    <a:pt x="2132" y="13575"/>
                  </a:cubicBezTo>
                  <a:cubicBezTo>
                    <a:pt x="2336" y="9907"/>
                    <a:pt x="4483" y="6756"/>
                    <a:pt x="7367" y="4625"/>
                  </a:cubicBezTo>
                  <a:close/>
                  <a:moveTo>
                    <a:pt x="32477" y="22133"/>
                  </a:moveTo>
                  <a:cubicBezTo>
                    <a:pt x="32477" y="22635"/>
                    <a:pt x="32477" y="23136"/>
                    <a:pt x="32462" y="23638"/>
                  </a:cubicBezTo>
                  <a:cubicBezTo>
                    <a:pt x="32430" y="23246"/>
                    <a:pt x="32383" y="22870"/>
                    <a:pt x="32336" y="22494"/>
                  </a:cubicBezTo>
                  <a:cubicBezTo>
                    <a:pt x="32336" y="22415"/>
                    <a:pt x="32336" y="22352"/>
                    <a:pt x="32336" y="22290"/>
                  </a:cubicBezTo>
                  <a:cubicBezTo>
                    <a:pt x="32383" y="22243"/>
                    <a:pt x="32430" y="22180"/>
                    <a:pt x="32477" y="22133"/>
                  </a:cubicBezTo>
                  <a:close/>
                  <a:moveTo>
                    <a:pt x="34609" y="11819"/>
                  </a:moveTo>
                  <a:cubicBezTo>
                    <a:pt x="34923" y="14594"/>
                    <a:pt x="34640" y="17650"/>
                    <a:pt x="33355" y="20064"/>
                  </a:cubicBezTo>
                  <a:cubicBezTo>
                    <a:pt x="33073" y="20377"/>
                    <a:pt x="32885" y="20785"/>
                    <a:pt x="32665" y="21130"/>
                  </a:cubicBezTo>
                  <a:cubicBezTo>
                    <a:pt x="32587" y="21240"/>
                    <a:pt x="32509" y="21349"/>
                    <a:pt x="32430" y="21459"/>
                  </a:cubicBezTo>
                  <a:cubicBezTo>
                    <a:pt x="32352" y="21553"/>
                    <a:pt x="32274" y="21647"/>
                    <a:pt x="32195" y="21741"/>
                  </a:cubicBezTo>
                  <a:cubicBezTo>
                    <a:pt x="32195" y="21741"/>
                    <a:pt x="32195" y="21725"/>
                    <a:pt x="32195" y="21725"/>
                  </a:cubicBezTo>
                  <a:cubicBezTo>
                    <a:pt x="32187" y="21671"/>
                    <a:pt x="32144" y="21643"/>
                    <a:pt x="32103" y="21643"/>
                  </a:cubicBezTo>
                  <a:cubicBezTo>
                    <a:pt x="32062" y="21643"/>
                    <a:pt x="32023" y="21671"/>
                    <a:pt x="32023" y="21725"/>
                  </a:cubicBezTo>
                  <a:cubicBezTo>
                    <a:pt x="32023" y="21788"/>
                    <a:pt x="32023" y="21867"/>
                    <a:pt x="32023" y="21929"/>
                  </a:cubicBezTo>
                  <a:cubicBezTo>
                    <a:pt x="32007" y="21945"/>
                    <a:pt x="31991" y="21961"/>
                    <a:pt x="31976" y="21976"/>
                  </a:cubicBezTo>
                  <a:cubicBezTo>
                    <a:pt x="31945" y="21922"/>
                    <a:pt x="31889" y="21895"/>
                    <a:pt x="31833" y="21895"/>
                  </a:cubicBezTo>
                  <a:cubicBezTo>
                    <a:pt x="31745" y="21895"/>
                    <a:pt x="31659" y="21961"/>
                    <a:pt x="31678" y="22086"/>
                  </a:cubicBezTo>
                  <a:cubicBezTo>
                    <a:pt x="31694" y="22149"/>
                    <a:pt x="31694" y="22211"/>
                    <a:pt x="31709" y="22274"/>
                  </a:cubicBezTo>
                  <a:cubicBezTo>
                    <a:pt x="30847" y="23136"/>
                    <a:pt x="29891" y="23904"/>
                    <a:pt x="28857" y="24547"/>
                  </a:cubicBezTo>
                  <a:cubicBezTo>
                    <a:pt x="28841" y="24547"/>
                    <a:pt x="28825" y="24531"/>
                    <a:pt x="28810" y="24515"/>
                  </a:cubicBezTo>
                  <a:cubicBezTo>
                    <a:pt x="28789" y="24501"/>
                    <a:pt x="28767" y="24494"/>
                    <a:pt x="28746" y="24494"/>
                  </a:cubicBezTo>
                  <a:cubicBezTo>
                    <a:pt x="28654" y="24494"/>
                    <a:pt x="28571" y="24614"/>
                    <a:pt x="28622" y="24704"/>
                  </a:cubicBezTo>
                  <a:cubicBezTo>
                    <a:pt x="28104" y="25017"/>
                    <a:pt x="27571" y="25315"/>
                    <a:pt x="27038" y="25566"/>
                  </a:cubicBezTo>
                  <a:cubicBezTo>
                    <a:pt x="28794" y="24421"/>
                    <a:pt x="30596" y="23120"/>
                    <a:pt x="31991" y="21553"/>
                  </a:cubicBezTo>
                  <a:cubicBezTo>
                    <a:pt x="34390" y="18888"/>
                    <a:pt x="34844" y="15299"/>
                    <a:pt x="34609" y="11819"/>
                  </a:cubicBezTo>
                  <a:close/>
                  <a:moveTo>
                    <a:pt x="29013" y="25221"/>
                  </a:moveTo>
                  <a:cubicBezTo>
                    <a:pt x="29123" y="25362"/>
                    <a:pt x="29264" y="25550"/>
                    <a:pt x="29311" y="25597"/>
                  </a:cubicBezTo>
                  <a:cubicBezTo>
                    <a:pt x="29405" y="25675"/>
                    <a:pt x="29499" y="25754"/>
                    <a:pt x="29578" y="25832"/>
                  </a:cubicBezTo>
                  <a:cubicBezTo>
                    <a:pt x="29264" y="25660"/>
                    <a:pt x="28935" y="25519"/>
                    <a:pt x="28606" y="25440"/>
                  </a:cubicBezTo>
                  <a:cubicBezTo>
                    <a:pt x="28716" y="25393"/>
                    <a:pt x="28825" y="25331"/>
                    <a:pt x="28919" y="25268"/>
                  </a:cubicBezTo>
                  <a:cubicBezTo>
                    <a:pt x="28951" y="25252"/>
                    <a:pt x="28982" y="25237"/>
                    <a:pt x="29013" y="25221"/>
                  </a:cubicBezTo>
                  <a:close/>
                  <a:moveTo>
                    <a:pt x="31772" y="22870"/>
                  </a:moveTo>
                  <a:cubicBezTo>
                    <a:pt x="31913" y="24139"/>
                    <a:pt x="31976" y="25440"/>
                    <a:pt x="31960" y="26726"/>
                  </a:cubicBezTo>
                  <a:cubicBezTo>
                    <a:pt x="31098" y="26161"/>
                    <a:pt x="30283" y="25550"/>
                    <a:pt x="29452" y="24970"/>
                  </a:cubicBezTo>
                  <a:cubicBezTo>
                    <a:pt x="29922" y="24672"/>
                    <a:pt x="30393" y="24374"/>
                    <a:pt x="30847" y="24061"/>
                  </a:cubicBezTo>
                  <a:cubicBezTo>
                    <a:pt x="30988" y="23967"/>
                    <a:pt x="30910" y="23763"/>
                    <a:pt x="30785" y="23732"/>
                  </a:cubicBezTo>
                  <a:cubicBezTo>
                    <a:pt x="31129" y="23465"/>
                    <a:pt x="31459" y="23168"/>
                    <a:pt x="31772" y="22870"/>
                  </a:cubicBezTo>
                  <a:close/>
                  <a:moveTo>
                    <a:pt x="32227" y="25095"/>
                  </a:moveTo>
                  <a:lnTo>
                    <a:pt x="32227" y="25095"/>
                  </a:lnTo>
                  <a:cubicBezTo>
                    <a:pt x="32289" y="25409"/>
                    <a:pt x="32336" y="25738"/>
                    <a:pt x="32399" y="26036"/>
                  </a:cubicBezTo>
                  <a:cubicBezTo>
                    <a:pt x="32383" y="26459"/>
                    <a:pt x="32383" y="26867"/>
                    <a:pt x="32368" y="27290"/>
                  </a:cubicBezTo>
                  <a:cubicBezTo>
                    <a:pt x="32321" y="27258"/>
                    <a:pt x="32289" y="27243"/>
                    <a:pt x="32242" y="27211"/>
                  </a:cubicBezTo>
                  <a:cubicBezTo>
                    <a:pt x="32289" y="27180"/>
                    <a:pt x="32321" y="27133"/>
                    <a:pt x="32321" y="27070"/>
                  </a:cubicBezTo>
                  <a:cubicBezTo>
                    <a:pt x="32305" y="26412"/>
                    <a:pt x="32274" y="25754"/>
                    <a:pt x="32227" y="25095"/>
                  </a:cubicBezTo>
                  <a:close/>
                  <a:moveTo>
                    <a:pt x="4797" y="21271"/>
                  </a:moveTo>
                  <a:lnTo>
                    <a:pt x="4797" y="21271"/>
                  </a:lnTo>
                  <a:cubicBezTo>
                    <a:pt x="5894" y="22305"/>
                    <a:pt x="7085" y="23230"/>
                    <a:pt x="8135" y="24061"/>
                  </a:cubicBezTo>
                  <a:cubicBezTo>
                    <a:pt x="9875" y="25393"/>
                    <a:pt x="11803" y="26585"/>
                    <a:pt x="13872" y="27368"/>
                  </a:cubicBezTo>
                  <a:cubicBezTo>
                    <a:pt x="11693" y="26851"/>
                    <a:pt x="9593" y="25879"/>
                    <a:pt x="7696" y="24359"/>
                  </a:cubicBezTo>
                  <a:cubicBezTo>
                    <a:pt x="6662" y="23528"/>
                    <a:pt x="5659" y="22462"/>
                    <a:pt x="4797" y="21271"/>
                  </a:cubicBezTo>
                  <a:close/>
                  <a:moveTo>
                    <a:pt x="19154" y="549"/>
                  </a:moveTo>
                  <a:cubicBezTo>
                    <a:pt x="19217" y="549"/>
                    <a:pt x="19280" y="549"/>
                    <a:pt x="19342" y="565"/>
                  </a:cubicBezTo>
                  <a:cubicBezTo>
                    <a:pt x="21552" y="659"/>
                    <a:pt x="23778" y="879"/>
                    <a:pt x="25910" y="1506"/>
                  </a:cubicBezTo>
                  <a:cubicBezTo>
                    <a:pt x="28904" y="2383"/>
                    <a:pt x="31474" y="4092"/>
                    <a:pt x="33010" y="6631"/>
                  </a:cubicBezTo>
                  <a:cubicBezTo>
                    <a:pt x="34311" y="9249"/>
                    <a:pt x="34421" y="12478"/>
                    <a:pt x="34139" y="15362"/>
                  </a:cubicBezTo>
                  <a:cubicBezTo>
                    <a:pt x="33904" y="17619"/>
                    <a:pt x="33120" y="19719"/>
                    <a:pt x="31568" y="21396"/>
                  </a:cubicBezTo>
                  <a:cubicBezTo>
                    <a:pt x="30173" y="22932"/>
                    <a:pt x="28418" y="24202"/>
                    <a:pt x="26678" y="25331"/>
                  </a:cubicBezTo>
                  <a:cubicBezTo>
                    <a:pt x="25988" y="25785"/>
                    <a:pt x="25283" y="26193"/>
                    <a:pt x="24546" y="26553"/>
                  </a:cubicBezTo>
                  <a:cubicBezTo>
                    <a:pt x="23543" y="26867"/>
                    <a:pt x="22509" y="27102"/>
                    <a:pt x="21474" y="27227"/>
                  </a:cubicBezTo>
                  <a:cubicBezTo>
                    <a:pt x="20731" y="27324"/>
                    <a:pt x="19983" y="27372"/>
                    <a:pt x="19236" y="27372"/>
                  </a:cubicBezTo>
                  <a:cubicBezTo>
                    <a:pt x="15875" y="27372"/>
                    <a:pt x="12534" y="26405"/>
                    <a:pt x="9687" y="24610"/>
                  </a:cubicBezTo>
                  <a:cubicBezTo>
                    <a:pt x="6317" y="22478"/>
                    <a:pt x="3355" y="18998"/>
                    <a:pt x="2931" y="14907"/>
                  </a:cubicBezTo>
                  <a:cubicBezTo>
                    <a:pt x="2492" y="10597"/>
                    <a:pt x="5063" y="6631"/>
                    <a:pt x="8449" y="4186"/>
                  </a:cubicBezTo>
                  <a:cubicBezTo>
                    <a:pt x="9342" y="3543"/>
                    <a:pt x="10314" y="2948"/>
                    <a:pt x="11348" y="2415"/>
                  </a:cubicBezTo>
                  <a:cubicBezTo>
                    <a:pt x="13747" y="1396"/>
                    <a:pt x="16443" y="738"/>
                    <a:pt x="19154" y="549"/>
                  </a:cubicBezTo>
                  <a:close/>
                  <a:moveTo>
                    <a:pt x="15032" y="27321"/>
                  </a:moveTo>
                  <a:cubicBezTo>
                    <a:pt x="15251" y="27384"/>
                    <a:pt x="15455" y="27431"/>
                    <a:pt x="15675" y="27462"/>
                  </a:cubicBezTo>
                  <a:cubicBezTo>
                    <a:pt x="16678" y="27666"/>
                    <a:pt x="17697" y="27776"/>
                    <a:pt x="18700" y="27807"/>
                  </a:cubicBezTo>
                  <a:cubicBezTo>
                    <a:pt x="18415" y="27825"/>
                    <a:pt x="18136" y="27833"/>
                    <a:pt x="17856" y="27833"/>
                  </a:cubicBezTo>
                  <a:cubicBezTo>
                    <a:pt x="17657" y="27833"/>
                    <a:pt x="17459" y="27829"/>
                    <a:pt x="17258" y="27823"/>
                  </a:cubicBezTo>
                  <a:cubicBezTo>
                    <a:pt x="16505" y="27713"/>
                    <a:pt x="15753" y="27541"/>
                    <a:pt x="15032" y="27321"/>
                  </a:cubicBezTo>
                  <a:close/>
                  <a:moveTo>
                    <a:pt x="19507" y="0"/>
                  </a:moveTo>
                  <a:cubicBezTo>
                    <a:pt x="19102" y="0"/>
                    <a:pt x="18697" y="18"/>
                    <a:pt x="18292" y="48"/>
                  </a:cubicBezTo>
                  <a:cubicBezTo>
                    <a:pt x="17831" y="33"/>
                    <a:pt x="17368" y="23"/>
                    <a:pt x="16904" y="23"/>
                  </a:cubicBezTo>
                  <a:cubicBezTo>
                    <a:pt x="15411" y="23"/>
                    <a:pt x="13912" y="131"/>
                    <a:pt x="12477" y="549"/>
                  </a:cubicBezTo>
                  <a:cubicBezTo>
                    <a:pt x="10298" y="1176"/>
                    <a:pt x="8355" y="2462"/>
                    <a:pt x="6568" y="3825"/>
                  </a:cubicBezTo>
                  <a:cubicBezTo>
                    <a:pt x="3323" y="6271"/>
                    <a:pt x="0" y="9813"/>
                    <a:pt x="502" y="14233"/>
                  </a:cubicBezTo>
                  <a:cubicBezTo>
                    <a:pt x="768" y="16459"/>
                    <a:pt x="2038" y="18418"/>
                    <a:pt x="3652" y="20142"/>
                  </a:cubicBezTo>
                  <a:cubicBezTo>
                    <a:pt x="5565" y="23418"/>
                    <a:pt x="8308" y="25911"/>
                    <a:pt x="11975" y="27258"/>
                  </a:cubicBezTo>
                  <a:cubicBezTo>
                    <a:pt x="13888" y="27964"/>
                    <a:pt x="15894" y="28309"/>
                    <a:pt x="17916" y="28324"/>
                  </a:cubicBezTo>
                  <a:cubicBezTo>
                    <a:pt x="18265" y="28355"/>
                    <a:pt x="18617" y="28371"/>
                    <a:pt x="18971" y="28371"/>
                  </a:cubicBezTo>
                  <a:cubicBezTo>
                    <a:pt x="19521" y="28371"/>
                    <a:pt x="20074" y="28332"/>
                    <a:pt x="20628" y="28246"/>
                  </a:cubicBezTo>
                  <a:cubicBezTo>
                    <a:pt x="21223" y="28168"/>
                    <a:pt x="21788" y="28027"/>
                    <a:pt x="22352" y="27854"/>
                  </a:cubicBezTo>
                  <a:cubicBezTo>
                    <a:pt x="23183" y="27682"/>
                    <a:pt x="23982" y="27462"/>
                    <a:pt x="24781" y="27180"/>
                  </a:cubicBezTo>
                  <a:cubicBezTo>
                    <a:pt x="26020" y="26757"/>
                    <a:pt x="27195" y="26224"/>
                    <a:pt x="28324" y="25597"/>
                  </a:cubicBezTo>
                  <a:cubicBezTo>
                    <a:pt x="28857" y="26005"/>
                    <a:pt x="29531" y="26224"/>
                    <a:pt x="30095" y="26569"/>
                  </a:cubicBezTo>
                  <a:cubicBezTo>
                    <a:pt x="30926" y="27055"/>
                    <a:pt x="31694" y="27619"/>
                    <a:pt x="32415" y="28246"/>
                  </a:cubicBezTo>
                  <a:cubicBezTo>
                    <a:pt x="32456" y="28288"/>
                    <a:pt x="32509" y="28307"/>
                    <a:pt x="32560" y="28307"/>
                  </a:cubicBezTo>
                  <a:cubicBezTo>
                    <a:pt x="32662" y="28307"/>
                    <a:pt x="32760" y="28230"/>
                    <a:pt x="32760" y="28105"/>
                  </a:cubicBezTo>
                  <a:cubicBezTo>
                    <a:pt x="32760" y="27980"/>
                    <a:pt x="32760" y="27854"/>
                    <a:pt x="32760" y="27729"/>
                  </a:cubicBezTo>
                  <a:cubicBezTo>
                    <a:pt x="32791" y="27697"/>
                    <a:pt x="32822" y="27666"/>
                    <a:pt x="32822" y="27603"/>
                  </a:cubicBezTo>
                  <a:cubicBezTo>
                    <a:pt x="32807" y="27447"/>
                    <a:pt x="32791" y="27290"/>
                    <a:pt x="32775" y="27117"/>
                  </a:cubicBezTo>
                  <a:cubicBezTo>
                    <a:pt x="32807" y="25299"/>
                    <a:pt x="32807" y="23465"/>
                    <a:pt x="32885" y="21647"/>
                  </a:cubicBezTo>
                  <a:cubicBezTo>
                    <a:pt x="32948" y="21584"/>
                    <a:pt x="33010" y="21506"/>
                    <a:pt x="33073" y="21428"/>
                  </a:cubicBezTo>
                  <a:cubicBezTo>
                    <a:pt x="34311" y="19798"/>
                    <a:pt x="34829" y="17854"/>
                    <a:pt x="35001" y="15832"/>
                  </a:cubicBezTo>
                  <a:cubicBezTo>
                    <a:pt x="35283" y="12587"/>
                    <a:pt x="35017" y="9076"/>
                    <a:pt x="33355" y="6271"/>
                  </a:cubicBezTo>
                  <a:cubicBezTo>
                    <a:pt x="31333" y="2336"/>
                    <a:pt x="26882" y="628"/>
                    <a:pt x="22273" y="314"/>
                  </a:cubicBezTo>
                  <a:cubicBezTo>
                    <a:pt x="21584" y="173"/>
                    <a:pt x="20878" y="64"/>
                    <a:pt x="20173" y="17"/>
                  </a:cubicBezTo>
                  <a:cubicBezTo>
                    <a:pt x="19951" y="5"/>
                    <a:pt x="19729" y="0"/>
                    <a:pt x="195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" name="Google Shape;2093;p51"/>
            <p:cNvGrpSpPr/>
            <p:nvPr/>
          </p:nvGrpSpPr>
          <p:grpSpPr>
            <a:xfrm rot="1499210">
              <a:off x="6487155" y="1258471"/>
              <a:ext cx="294083" cy="625381"/>
              <a:chOff x="6614344" y="1167155"/>
              <a:chExt cx="177387" cy="377220"/>
            </a:xfrm>
          </p:grpSpPr>
          <p:sp>
            <p:nvSpPr>
              <p:cNvPr id="30" name="Google Shape;2094;p51"/>
              <p:cNvSpPr/>
              <p:nvPr/>
            </p:nvSpPr>
            <p:spPr>
              <a:xfrm>
                <a:off x="6614344" y="1167155"/>
                <a:ext cx="177387" cy="286139"/>
              </a:xfrm>
              <a:custGeom>
                <a:avLst/>
                <a:gdLst/>
                <a:ahLst/>
                <a:cxnLst/>
                <a:rect l="l" t="t" r="r" b="b"/>
                <a:pathLst>
                  <a:path w="8653" h="13958" extrusionOk="0">
                    <a:moveTo>
                      <a:pt x="4027" y="424"/>
                    </a:moveTo>
                    <a:cubicBezTo>
                      <a:pt x="4722" y="424"/>
                      <a:pt x="5433" y="584"/>
                      <a:pt x="6082" y="896"/>
                    </a:cubicBezTo>
                    <a:cubicBezTo>
                      <a:pt x="7210" y="1429"/>
                      <a:pt x="7649" y="2244"/>
                      <a:pt x="7634" y="3138"/>
                    </a:cubicBezTo>
                    <a:cubicBezTo>
                      <a:pt x="7383" y="1962"/>
                      <a:pt x="6583" y="1288"/>
                      <a:pt x="5596" y="975"/>
                    </a:cubicBezTo>
                    <a:cubicBezTo>
                      <a:pt x="5109" y="805"/>
                      <a:pt x="4566" y="749"/>
                      <a:pt x="4036" y="749"/>
                    </a:cubicBezTo>
                    <a:cubicBezTo>
                      <a:pt x="3831" y="749"/>
                      <a:pt x="3629" y="758"/>
                      <a:pt x="3433" y="771"/>
                    </a:cubicBezTo>
                    <a:cubicBezTo>
                      <a:pt x="2618" y="833"/>
                      <a:pt x="1850" y="1053"/>
                      <a:pt x="1254" y="1554"/>
                    </a:cubicBezTo>
                    <a:cubicBezTo>
                      <a:pt x="1962" y="790"/>
                      <a:pt x="2976" y="424"/>
                      <a:pt x="4027" y="424"/>
                    </a:cubicBezTo>
                    <a:close/>
                    <a:moveTo>
                      <a:pt x="2445" y="1711"/>
                    </a:moveTo>
                    <a:lnTo>
                      <a:pt x="2445" y="1711"/>
                    </a:lnTo>
                    <a:cubicBezTo>
                      <a:pt x="2116" y="1931"/>
                      <a:pt x="1834" y="2228"/>
                      <a:pt x="1615" y="2573"/>
                    </a:cubicBezTo>
                    <a:cubicBezTo>
                      <a:pt x="1411" y="2918"/>
                      <a:pt x="1270" y="3279"/>
                      <a:pt x="1191" y="3655"/>
                    </a:cubicBezTo>
                    <a:cubicBezTo>
                      <a:pt x="1082" y="4078"/>
                      <a:pt x="1207" y="4642"/>
                      <a:pt x="1066" y="5034"/>
                    </a:cubicBezTo>
                    <a:cubicBezTo>
                      <a:pt x="1066" y="5144"/>
                      <a:pt x="1082" y="5254"/>
                      <a:pt x="1082" y="5379"/>
                    </a:cubicBezTo>
                    <a:cubicBezTo>
                      <a:pt x="1082" y="5363"/>
                      <a:pt x="1066" y="5363"/>
                      <a:pt x="1066" y="5363"/>
                    </a:cubicBezTo>
                    <a:cubicBezTo>
                      <a:pt x="721" y="3780"/>
                      <a:pt x="1003" y="2260"/>
                      <a:pt x="2445" y="1711"/>
                    </a:cubicBezTo>
                    <a:close/>
                    <a:moveTo>
                      <a:pt x="3746" y="12135"/>
                    </a:moveTo>
                    <a:cubicBezTo>
                      <a:pt x="3793" y="12574"/>
                      <a:pt x="3872" y="13028"/>
                      <a:pt x="3950" y="13467"/>
                    </a:cubicBezTo>
                    <a:cubicBezTo>
                      <a:pt x="3856" y="13436"/>
                      <a:pt x="3778" y="13373"/>
                      <a:pt x="3715" y="13295"/>
                    </a:cubicBezTo>
                    <a:cubicBezTo>
                      <a:pt x="3809" y="13248"/>
                      <a:pt x="3887" y="13153"/>
                      <a:pt x="3856" y="13012"/>
                    </a:cubicBezTo>
                    <a:cubicBezTo>
                      <a:pt x="3809" y="12809"/>
                      <a:pt x="3778" y="12605"/>
                      <a:pt x="3746" y="12385"/>
                    </a:cubicBezTo>
                    <a:cubicBezTo>
                      <a:pt x="3746" y="12307"/>
                      <a:pt x="3746" y="12213"/>
                      <a:pt x="3746" y="12135"/>
                    </a:cubicBezTo>
                    <a:close/>
                    <a:moveTo>
                      <a:pt x="4016" y="0"/>
                    </a:moveTo>
                    <a:cubicBezTo>
                      <a:pt x="3967" y="0"/>
                      <a:pt x="3919" y="1"/>
                      <a:pt x="3872" y="3"/>
                    </a:cubicBezTo>
                    <a:cubicBezTo>
                      <a:pt x="2367" y="50"/>
                      <a:pt x="1050" y="912"/>
                      <a:pt x="596" y="2338"/>
                    </a:cubicBezTo>
                    <a:cubicBezTo>
                      <a:pt x="533" y="2432"/>
                      <a:pt x="502" y="2526"/>
                      <a:pt x="455" y="2636"/>
                    </a:cubicBezTo>
                    <a:cubicBezTo>
                      <a:pt x="439" y="2652"/>
                      <a:pt x="423" y="2667"/>
                      <a:pt x="408" y="2683"/>
                    </a:cubicBezTo>
                    <a:cubicBezTo>
                      <a:pt x="408" y="2683"/>
                      <a:pt x="408" y="2699"/>
                      <a:pt x="408" y="2714"/>
                    </a:cubicBezTo>
                    <a:cubicBezTo>
                      <a:pt x="47" y="3576"/>
                      <a:pt x="0" y="4642"/>
                      <a:pt x="470" y="5442"/>
                    </a:cubicBezTo>
                    <a:cubicBezTo>
                      <a:pt x="517" y="5536"/>
                      <a:pt x="596" y="5630"/>
                      <a:pt x="690" y="5724"/>
                    </a:cubicBezTo>
                    <a:cubicBezTo>
                      <a:pt x="690" y="5740"/>
                      <a:pt x="706" y="5740"/>
                      <a:pt x="706" y="5755"/>
                    </a:cubicBezTo>
                    <a:cubicBezTo>
                      <a:pt x="706" y="5771"/>
                      <a:pt x="706" y="5771"/>
                      <a:pt x="706" y="5771"/>
                    </a:cubicBezTo>
                    <a:cubicBezTo>
                      <a:pt x="721" y="5802"/>
                      <a:pt x="721" y="5818"/>
                      <a:pt x="737" y="5834"/>
                    </a:cubicBezTo>
                    <a:cubicBezTo>
                      <a:pt x="766" y="5911"/>
                      <a:pt x="831" y="5941"/>
                      <a:pt x="899" y="5941"/>
                    </a:cubicBezTo>
                    <a:cubicBezTo>
                      <a:pt x="941" y="5941"/>
                      <a:pt x="983" y="5930"/>
                      <a:pt x="1019" y="5912"/>
                    </a:cubicBezTo>
                    <a:cubicBezTo>
                      <a:pt x="1033" y="5914"/>
                      <a:pt x="1047" y="5914"/>
                      <a:pt x="1060" y="5914"/>
                    </a:cubicBezTo>
                    <a:cubicBezTo>
                      <a:pt x="1185" y="5914"/>
                      <a:pt x="1296" y="5849"/>
                      <a:pt x="1395" y="5708"/>
                    </a:cubicBezTo>
                    <a:cubicBezTo>
                      <a:pt x="1505" y="5551"/>
                      <a:pt x="1442" y="5363"/>
                      <a:pt x="1442" y="5207"/>
                    </a:cubicBezTo>
                    <a:cubicBezTo>
                      <a:pt x="1458" y="4705"/>
                      <a:pt x="1427" y="4250"/>
                      <a:pt x="1536" y="3749"/>
                    </a:cubicBezTo>
                    <a:cubicBezTo>
                      <a:pt x="1771" y="2746"/>
                      <a:pt x="2351" y="2040"/>
                      <a:pt x="3260" y="1586"/>
                    </a:cubicBezTo>
                    <a:cubicBezTo>
                      <a:pt x="3292" y="1570"/>
                      <a:pt x="3308" y="1554"/>
                      <a:pt x="3308" y="1523"/>
                    </a:cubicBezTo>
                    <a:cubicBezTo>
                      <a:pt x="3386" y="1523"/>
                      <a:pt x="3449" y="1507"/>
                      <a:pt x="3511" y="1507"/>
                    </a:cubicBezTo>
                    <a:cubicBezTo>
                      <a:pt x="3603" y="1504"/>
                      <a:pt x="3696" y="1502"/>
                      <a:pt x="3790" y="1502"/>
                    </a:cubicBezTo>
                    <a:cubicBezTo>
                      <a:pt x="4510" y="1502"/>
                      <a:pt x="5268" y="1617"/>
                      <a:pt x="5878" y="1978"/>
                    </a:cubicBezTo>
                    <a:cubicBezTo>
                      <a:pt x="6176" y="2150"/>
                      <a:pt x="6380" y="2370"/>
                      <a:pt x="6536" y="2605"/>
                    </a:cubicBezTo>
                    <a:cubicBezTo>
                      <a:pt x="6709" y="3169"/>
                      <a:pt x="6677" y="3827"/>
                      <a:pt x="6458" y="4439"/>
                    </a:cubicBezTo>
                    <a:cubicBezTo>
                      <a:pt x="6082" y="5473"/>
                      <a:pt x="5267" y="6304"/>
                      <a:pt x="4640" y="7182"/>
                    </a:cubicBezTo>
                    <a:cubicBezTo>
                      <a:pt x="4389" y="7526"/>
                      <a:pt x="4170" y="7918"/>
                      <a:pt x="3966" y="8310"/>
                    </a:cubicBezTo>
                    <a:cubicBezTo>
                      <a:pt x="3527" y="9157"/>
                      <a:pt x="3229" y="10081"/>
                      <a:pt x="3119" y="11037"/>
                    </a:cubicBezTo>
                    <a:cubicBezTo>
                      <a:pt x="3010" y="11805"/>
                      <a:pt x="2775" y="13780"/>
                      <a:pt x="3903" y="13953"/>
                    </a:cubicBezTo>
                    <a:cubicBezTo>
                      <a:pt x="3920" y="13956"/>
                      <a:pt x="3937" y="13957"/>
                      <a:pt x="3952" y="13957"/>
                    </a:cubicBezTo>
                    <a:cubicBezTo>
                      <a:pt x="4020" y="13957"/>
                      <a:pt x="4068" y="13931"/>
                      <a:pt x="4107" y="13906"/>
                    </a:cubicBezTo>
                    <a:cubicBezTo>
                      <a:pt x="4143" y="13926"/>
                      <a:pt x="4185" y="13935"/>
                      <a:pt x="4227" y="13935"/>
                    </a:cubicBezTo>
                    <a:cubicBezTo>
                      <a:pt x="4384" y="13935"/>
                      <a:pt x="4551" y="13806"/>
                      <a:pt x="4514" y="13608"/>
                    </a:cubicBezTo>
                    <a:cubicBezTo>
                      <a:pt x="4248" y="12260"/>
                      <a:pt x="3966" y="10834"/>
                      <a:pt x="4373" y="9501"/>
                    </a:cubicBezTo>
                    <a:cubicBezTo>
                      <a:pt x="4734" y="8326"/>
                      <a:pt x="5674" y="7464"/>
                      <a:pt x="6474" y="6586"/>
                    </a:cubicBezTo>
                    <a:cubicBezTo>
                      <a:pt x="7524" y="5426"/>
                      <a:pt x="8652" y="3765"/>
                      <a:pt x="7994" y="2134"/>
                    </a:cubicBezTo>
                    <a:cubicBezTo>
                      <a:pt x="7417" y="693"/>
                      <a:pt x="5489" y="0"/>
                      <a:pt x="40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095;p51"/>
              <p:cNvSpPr/>
              <p:nvPr/>
            </p:nvSpPr>
            <p:spPr>
              <a:xfrm>
                <a:off x="6717200" y="1487875"/>
                <a:ext cx="58800" cy="56500"/>
              </a:xfrm>
              <a:custGeom>
                <a:avLst/>
                <a:gdLst/>
                <a:ahLst/>
                <a:cxnLst/>
                <a:rect l="l" t="t" r="r" b="b"/>
                <a:pathLst>
                  <a:path w="2352" h="2260" extrusionOk="0">
                    <a:moveTo>
                      <a:pt x="1259" y="0"/>
                    </a:moveTo>
                    <a:cubicBezTo>
                      <a:pt x="1113" y="0"/>
                      <a:pt x="962" y="32"/>
                      <a:pt x="815" y="97"/>
                    </a:cubicBezTo>
                    <a:cubicBezTo>
                      <a:pt x="282" y="316"/>
                      <a:pt x="0" y="959"/>
                      <a:pt x="220" y="1492"/>
                    </a:cubicBezTo>
                    <a:cubicBezTo>
                      <a:pt x="220" y="1507"/>
                      <a:pt x="235" y="1523"/>
                      <a:pt x="235" y="1539"/>
                    </a:cubicBezTo>
                    <a:cubicBezTo>
                      <a:pt x="251" y="1554"/>
                      <a:pt x="251" y="1570"/>
                      <a:pt x="251" y="1601"/>
                    </a:cubicBezTo>
                    <a:cubicBezTo>
                      <a:pt x="282" y="1695"/>
                      <a:pt x="329" y="1789"/>
                      <a:pt x="392" y="1868"/>
                    </a:cubicBezTo>
                    <a:cubicBezTo>
                      <a:pt x="536" y="2129"/>
                      <a:pt x="810" y="2260"/>
                      <a:pt x="1097" y="2260"/>
                    </a:cubicBezTo>
                    <a:cubicBezTo>
                      <a:pt x="1154" y="2260"/>
                      <a:pt x="1212" y="2254"/>
                      <a:pt x="1270" y="2244"/>
                    </a:cubicBezTo>
                    <a:cubicBezTo>
                      <a:pt x="1379" y="2228"/>
                      <a:pt x="1489" y="2213"/>
                      <a:pt x="1583" y="2166"/>
                    </a:cubicBezTo>
                    <a:cubicBezTo>
                      <a:pt x="1740" y="2087"/>
                      <a:pt x="1865" y="1993"/>
                      <a:pt x="1959" y="1868"/>
                    </a:cubicBezTo>
                    <a:cubicBezTo>
                      <a:pt x="2022" y="1821"/>
                      <a:pt x="2085" y="1774"/>
                      <a:pt x="2132" y="1711"/>
                    </a:cubicBezTo>
                    <a:cubicBezTo>
                      <a:pt x="2289" y="1492"/>
                      <a:pt x="2351" y="1194"/>
                      <a:pt x="2226" y="943"/>
                    </a:cubicBezTo>
                    <a:cubicBezTo>
                      <a:pt x="2210" y="833"/>
                      <a:pt x="2195" y="723"/>
                      <a:pt x="2148" y="629"/>
                    </a:cubicBezTo>
                    <a:cubicBezTo>
                      <a:pt x="2000" y="220"/>
                      <a:pt x="1646" y="0"/>
                      <a:pt x="12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" name="Google Shape;2096;p51"/>
            <p:cNvSpPr/>
            <p:nvPr/>
          </p:nvSpPr>
          <p:spPr>
            <a:xfrm rot="738324">
              <a:off x="7105070" y="1368053"/>
              <a:ext cx="90171" cy="504478"/>
            </a:xfrm>
            <a:custGeom>
              <a:avLst/>
              <a:gdLst/>
              <a:ahLst/>
              <a:cxnLst/>
              <a:rect l="l" t="t" r="r" b="b"/>
              <a:pathLst>
                <a:path w="2583" h="14451" extrusionOk="0">
                  <a:moveTo>
                    <a:pt x="46" y="1"/>
                  </a:moveTo>
                  <a:cubicBezTo>
                    <a:pt x="20" y="1"/>
                    <a:pt x="0" y="40"/>
                    <a:pt x="27" y="67"/>
                  </a:cubicBezTo>
                  <a:cubicBezTo>
                    <a:pt x="1093" y="835"/>
                    <a:pt x="1438" y="2527"/>
                    <a:pt x="1705" y="3750"/>
                  </a:cubicBezTo>
                  <a:cubicBezTo>
                    <a:pt x="1987" y="5035"/>
                    <a:pt x="2112" y="6383"/>
                    <a:pt x="2175" y="7700"/>
                  </a:cubicBezTo>
                  <a:cubicBezTo>
                    <a:pt x="2285" y="10161"/>
                    <a:pt x="1861" y="12293"/>
                    <a:pt x="529" y="14377"/>
                  </a:cubicBezTo>
                  <a:cubicBezTo>
                    <a:pt x="505" y="14414"/>
                    <a:pt x="546" y="14450"/>
                    <a:pt x="581" y="14450"/>
                  </a:cubicBezTo>
                  <a:cubicBezTo>
                    <a:pt x="591" y="14450"/>
                    <a:pt x="600" y="14447"/>
                    <a:pt x="607" y="14440"/>
                  </a:cubicBezTo>
                  <a:cubicBezTo>
                    <a:pt x="2488" y="12653"/>
                    <a:pt x="2582" y="9612"/>
                    <a:pt x="2426" y="7214"/>
                  </a:cubicBezTo>
                  <a:cubicBezTo>
                    <a:pt x="2332" y="5725"/>
                    <a:pt x="2112" y="4220"/>
                    <a:pt x="1689" y="2778"/>
                  </a:cubicBezTo>
                  <a:cubicBezTo>
                    <a:pt x="1407" y="1822"/>
                    <a:pt x="1062" y="443"/>
                    <a:pt x="59" y="4"/>
                  </a:cubicBezTo>
                  <a:cubicBezTo>
                    <a:pt x="55" y="2"/>
                    <a:pt x="50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097;p51"/>
            <p:cNvSpPr/>
            <p:nvPr/>
          </p:nvSpPr>
          <p:spPr>
            <a:xfrm rot="738324">
              <a:off x="6245236" y="1109334"/>
              <a:ext cx="815940" cy="275087"/>
            </a:xfrm>
            <a:custGeom>
              <a:avLst/>
              <a:gdLst/>
              <a:ahLst/>
              <a:cxnLst/>
              <a:rect l="l" t="t" r="r" b="b"/>
              <a:pathLst>
                <a:path w="23373" h="7880" extrusionOk="0">
                  <a:moveTo>
                    <a:pt x="14977" y="1"/>
                  </a:moveTo>
                  <a:cubicBezTo>
                    <a:pt x="13240" y="1"/>
                    <a:pt x="11516" y="239"/>
                    <a:pt x="9933" y="688"/>
                  </a:cubicBezTo>
                  <a:cubicBezTo>
                    <a:pt x="5936" y="1816"/>
                    <a:pt x="2362" y="4434"/>
                    <a:pt x="11" y="7851"/>
                  </a:cubicBezTo>
                  <a:cubicBezTo>
                    <a:pt x="0" y="7862"/>
                    <a:pt x="19" y="7880"/>
                    <a:pt x="37" y="7880"/>
                  </a:cubicBezTo>
                  <a:cubicBezTo>
                    <a:pt x="45" y="7880"/>
                    <a:pt x="53" y="7876"/>
                    <a:pt x="58" y="7866"/>
                  </a:cubicBezTo>
                  <a:cubicBezTo>
                    <a:pt x="2472" y="4449"/>
                    <a:pt x="5920" y="1926"/>
                    <a:pt x="9964" y="813"/>
                  </a:cubicBezTo>
                  <a:cubicBezTo>
                    <a:pt x="11491" y="388"/>
                    <a:pt x="13067" y="182"/>
                    <a:pt x="14639" y="182"/>
                  </a:cubicBezTo>
                  <a:cubicBezTo>
                    <a:pt x="15214" y="182"/>
                    <a:pt x="15789" y="210"/>
                    <a:pt x="16359" y="264"/>
                  </a:cubicBezTo>
                  <a:cubicBezTo>
                    <a:pt x="18836" y="484"/>
                    <a:pt x="20983" y="1315"/>
                    <a:pt x="23225" y="2318"/>
                  </a:cubicBezTo>
                  <a:cubicBezTo>
                    <a:pt x="23236" y="2321"/>
                    <a:pt x="23247" y="2323"/>
                    <a:pt x="23258" y="2323"/>
                  </a:cubicBezTo>
                  <a:cubicBezTo>
                    <a:pt x="23332" y="2323"/>
                    <a:pt x="23372" y="2234"/>
                    <a:pt x="23303" y="2192"/>
                  </a:cubicBezTo>
                  <a:cubicBezTo>
                    <a:pt x="20899" y="685"/>
                    <a:pt x="17918" y="1"/>
                    <a:pt x="14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098;p51"/>
            <p:cNvSpPr/>
            <p:nvPr/>
          </p:nvSpPr>
          <p:spPr>
            <a:xfrm rot="738324">
              <a:off x="7231995" y="1296386"/>
              <a:ext cx="19480" cy="16757"/>
            </a:xfrm>
            <a:custGeom>
              <a:avLst/>
              <a:gdLst/>
              <a:ahLst/>
              <a:cxnLst/>
              <a:rect l="l" t="t" r="r" b="b"/>
              <a:pathLst>
                <a:path w="558" h="480" extrusionOk="0">
                  <a:moveTo>
                    <a:pt x="55" y="0"/>
                  </a:moveTo>
                  <a:cubicBezTo>
                    <a:pt x="27" y="0"/>
                    <a:pt x="0" y="26"/>
                    <a:pt x="26" y="52"/>
                  </a:cubicBezTo>
                  <a:cubicBezTo>
                    <a:pt x="120" y="161"/>
                    <a:pt x="167" y="302"/>
                    <a:pt x="245" y="412"/>
                  </a:cubicBezTo>
                  <a:cubicBezTo>
                    <a:pt x="270" y="461"/>
                    <a:pt x="305" y="480"/>
                    <a:pt x="342" y="480"/>
                  </a:cubicBezTo>
                  <a:cubicBezTo>
                    <a:pt x="447" y="480"/>
                    <a:pt x="557" y="321"/>
                    <a:pt x="418" y="240"/>
                  </a:cubicBezTo>
                  <a:cubicBezTo>
                    <a:pt x="308" y="161"/>
                    <a:pt x="167" y="99"/>
                    <a:pt x="73" y="5"/>
                  </a:cubicBezTo>
                  <a:cubicBezTo>
                    <a:pt x="67" y="2"/>
                    <a:pt x="61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368040" y="2957580"/>
            <a:ext cx="3514773" cy="74110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4000" dirty="0" err="1"/>
              <a:t>chêch</a:t>
            </a:r>
            <a:r>
              <a:rPr lang="en-US" sz="4000" dirty="0"/>
              <a:t> ................</a:t>
            </a:r>
          </a:p>
        </p:txBody>
      </p:sp>
      <p:sp>
        <p:nvSpPr>
          <p:cNvPr id="39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6177139" y="1766997"/>
            <a:ext cx="908463" cy="69576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4000" dirty="0" err="1">
                <a:solidFill>
                  <a:schemeClr val="accent3">
                    <a:lumMod val="50000"/>
                  </a:schemeClr>
                </a:solidFill>
              </a:rPr>
              <a:t>lệt</a:t>
            </a:r>
            <a:endParaRPr lang="en-US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0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7232914" y="3144761"/>
            <a:ext cx="1118193" cy="74577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4000" dirty="0" err="1">
                <a:solidFill>
                  <a:schemeClr val="accent3">
                    <a:lumMod val="50000"/>
                  </a:schemeClr>
                </a:solidFill>
              </a:rPr>
              <a:t>lệch</a:t>
            </a:r>
            <a:endParaRPr lang="en-US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7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/>
      <p:bldP spid="4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5" name="Google Shape;1225;p39"/>
          <p:cNvGrpSpPr/>
          <p:nvPr/>
        </p:nvGrpSpPr>
        <p:grpSpPr>
          <a:xfrm>
            <a:off x="3451350" y="1656742"/>
            <a:ext cx="2190131" cy="176025"/>
            <a:chOff x="4345425" y="2175475"/>
            <a:chExt cx="800750" cy="176025"/>
          </a:xfrm>
        </p:grpSpPr>
        <p:sp>
          <p:nvSpPr>
            <p:cNvPr id="1226" name="Google Shape;1226;p39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39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4" name="Google Shape;1234;p39"/>
          <p:cNvGrpSpPr/>
          <p:nvPr/>
        </p:nvGrpSpPr>
        <p:grpSpPr>
          <a:xfrm rot="140725">
            <a:off x="3947857" y="3353395"/>
            <a:ext cx="1234670" cy="176031"/>
            <a:chOff x="4345425" y="2175475"/>
            <a:chExt cx="800750" cy="176025"/>
          </a:xfrm>
        </p:grpSpPr>
        <p:sp>
          <p:nvSpPr>
            <p:cNvPr id="1235" name="Google Shape;1235;p39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9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37" name="Google Shape;1237;p39"/>
          <p:cNvSpPr txBox="1">
            <a:spLocks noGrp="1"/>
          </p:cNvSpPr>
          <p:nvPr>
            <p:ph type="title"/>
          </p:nvPr>
        </p:nvSpPr>
        <p:spPr>
          <a:xfrm>
            <a:off x="2568350" y="1919095"/>
            <a:ext cx="3992848" cy="12368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 dirty="0"/>
              <a:t>Thanks !</a:t>
            </a:r>
            <a:endParaRPr sz="8000" dirty="0"/>
          </a:p>
        </p:txBody>
      </p:sp>
      <p:sp>
        <p:nvSpPr>
          <p:cNvPr id="1238" name="Google Shape;1238;p39"/>
          <p:cNvSpPr/>
          <p:nvPr/>
        </p:nvSpPr>
        <p:spPr>
          <a:xfrm>
            <a:off x="7335175" y="3492600"/>
            <a:ext cx="1030054" cy="1376819"/>
          </a:xfrm>
          <a:custGeom>
            <a:avLst/>
            <a:gdLst/>
            <a:ahLst/>
            <a:cxnLst/>
            <a:rect l="l" t="t" r="r" b="b"/>
            <a:pathLst>
              <a:path w="20211" h="27015" extrusionOk="0">
                <a:moveTo>
                  <a:pt x="13024" y="5921"/>
                </a:moveTo>
                <a:cubicBezTo>
                  <a:pt x="13039" y="5921"/>
                  <a:pt x="13053" y="5921"/>
                  <a:pt x="13068" y="5921"/>
                </a:cubicBezTo>
                <a:cubicBezTo>
                  <a:pt x="13228" y="5925"/>
                  <a:pt x="13275" y="5932"/>
                  <a:pt x="13449" y="5978"/>
                </a:cubicBezTo>
                <a:cubicBezTo>
                  <a:pt x="13621" y="6025"/>
                  <a:pt x="13692" y="6054"/>
                  <a:pt x="13820" y="6121"/>
                </a:cubicBezTo>
                <a:cubicBezTo>
                  <a:pt x="14120" y="6275"/>
                  <a:pt x="14305" y="6421"/>
                  <a:pt x="14533" y="6660"/>
                </a:cubicBezTo>
                <a:cubicBezTo>
                  <a:pt x="14934" y="7077"/>
                  <a:pt x="15239" y="7599"/>
                  <a:pt x="15440" y="8166"/>
                </a:cubicBezTo>
                <a:lnTo>
                  <a:pt x="15440" y="8166"/>
                </a:lnTo>
                <a:cubicBezTo>
                  <a:pt x="15083" y="8248"/>
                  <a:pt x="14722" y="8292"/>
                  <a:pt x="14368" y="8292"/>
                </a:cubicBezTo>
                <a:cubicBezTo>
                  <a:pt x="14140" y="8292"/>
                  <a:pt x="13915" y="8274"/>
                  <a:pt x="13695" y="8236"/>
                </a:cubicBezTo>
                <a:cubicBezTo>
                  <a:pt x="12724" y="8067"/>
                  <a:pt x="11922" y="7510"/>
                  <a:pt x="11491" y="6614"/>
                </a:cubicBezTo>
                <a:lnTo>
                  <a:pt x="11491" y="6614"/>
                </a:lnTo>
                <a:cubicBezTo>
                  <a:pt x="11716" y="6403"/>
                  <a:pt x="11958" y="6226"/>
                  <a:pt x="12244" y="6092"/>
                </a:cubicBezTo>
                <a:cubicBezTo>
                  <a:pt x="12481" y="5981"/>
                  <a:pt x="12754" y="5921"/>
                  <a:pt x="13024" y="5921"/>
                </a:cubicBezTo>
                <a:close/>
                <a:moveTo>
                  <a:pt x="8395" y="11475"/>
                </a:moveTo>
                <a:cubicBezTo>
                  <a:pt x="9299" y="11475"/>
                  <a:pt x="10220" y="12193"/>
                  <a:pt x="10793" y="12796"/>
                </a:cubicBezTo>
                <a:cubicBezTo>
                  <a:pt x="11173" y="13194"/>
                  <a:pt x="11637" y="13806"/>
                  <a:pt x="11795" y="14426"/>
                </a:cubicBezTo>
                <a:lnTo>
                  <a:pt x="11795" y="14426"/>
                </a:lnTo>
                <a:cubicBezTo>
                  <a:pt x="11609" y="14465"/>
                  <a:pt x="11433" y="14481"/>
                  <a:pt x="11241" y="14481"/>
                </a:cubicBezTo>
                <a:cubicBezTo>
                  <a:pt x="11116" y="14481"/>
                  <a:pt x="10985" y="14474"/>
                  <a:pt x="10839" y="14462"/>
                </a:cubicBezTo>
                <a:cubicBezTo>
                  <a:pt x="10369" y="14415"/>
                  <a:pt x="9901" y="14315"/>
                  <a:pt x="9445" y="14187"/>
                </a:cubicBezTo>
                <a:cubicBezTo>
                  <a:pt x="8654" y="13965"/>
                  <a:pt x="7622" y="13627"/>
                  <a:pt x="7109" y="12960"/>
                </a:cubicBezTo>
                <a:cubicBezTo>
                  <a:pt x="7017" y="12843"/>
                  <a:pt x="6964" y="12743"/>
                  <a:pt x="6942" y="12593"/>
                </a:cubicBezTo>
                <a:lnTo>
                  <a:pt x="6942" y="12593"/>
                </a:lnTo>
                <a:cubicBezTo>
                  <a:pt x="6943" y="12597"/>
                  <a:pt x="6943" y="12599"/>
                  <a:pt x="6944" y="12599"/>
                </a:cubicBezTo>
                <a:cubicBezTo>
                  <a:pt x="6949" y="12599"/>
                  <a:pt x="6951" y="12474"/>
                  <a:pt x="6947" y="12474"/>
                </a:cubicBezTo>
                <a:lnTo>
                  <a:pt x="6947" y="12474"/>
                </a:lnTo>
                <a:cubicBezTo>
                  <a:pt x="6947" y="12474"/>
                  <a:pt x="6946" y="12476"/>
                  <a:pt x="6946" y="12479"/>
                </a:cubicBezTo>
                <a:cubicBezTo>
                  <a:pt x="6964" y="12379"/>
                  <a:pt x="6974" y="12354"/>
                  <a:pt x="7013" y="12283"/>
                </a:cubicBezTo>
                <a:cubicBezTo>
                  <a:pt x="7216" y="11923"/>
                  <a:pt x="7634" y="11609"/>
                  <a:pt x="8033" y="11516"/>
                </a:cubicBezTo>
                <a:cubicBezTo>
                  <a:pt x="8153" y="11488"/>
                  <a:pt x="8274" y="11475"/>
                  <a:pt x="8395" y="11475"/>
                </a:cubicBezTo>
                <a:close/>
                <a:moveTo>
                  <a:pt x="3729" y="17061"/>
                </a:moveTo>
                <a:cubicBezTo>
                  <a:pt x="3729" y="17061"/>
                  <a:pt x="3729" y="17062"/>
                  <a:pt x="3729" y="17064"/>
                </a:cubicBezTo>
                <a:lnTo>
                  <a:pt x="3729" y="17064"/>
                </a:lnTo>
                <a:cubicBezTo>
                  <a:pt x="3729" y="17063"/>
                  <a:pt x="3729" y="17062"/>
                  <a:pt x="3729" y="17061"/>
                </a:cubicBezTo>
                <a:cubicBezTo>
                  <a:pt x="3729" y="17061"/>
                  <a:pt x="3729" y="17061"/>
                  <a:pt x="3729" y="17061"/>
                </a:cubicBezTo>
                <a:close/>
                <a:moveTo>
                  <a:pt x="4657" y="16619"/>
                </a:moveTo>
                <a:cubicBezTo>
                  <a:pt x="5017" y="16619"/>
                  <a:pt x="5390" y="16704"/>
                  <a:pt x="5726" y="16808"/>
                </a:cubicBezTo>
                <a:cubicBezTo>
                  <a:pt x="6315" y="16990"/>
                  <a:pt x="6980" y="17291"/>
                  <a:pt x="7494" y="17724"/>
                </a:cubicBezTo>
                <a:lnTo>
                  <a:pt x="7494" y="17724"/>
                </a:lnTo>
                <a:cubicBezTo>
                  <a:pt x="7022" y="17823"/>
                  <a:pt x="6544" y="17881"/>
                  <a:pt x="6061" y="17881"/>
                </a:cubicBezTo>
                <a:cubicBezTo>
                  <a:pt x="5926" y="17881"/>
                  <a:pt x="5790" y="17877"/>
                  <a:pt x="5654" y="17867"/>
                </a:cubicBezTo>
                <a:cubicBezTo>
                  <a:pt x="5119" y="17828"/>
                  <a:pt x="4535" y="17739"/>
                  <a:pt x="4071" y="17453"/>
                </a:cubicBezTo>
                <a:cubicBezTo>
                  <a:pt x="3943" y="17375"/>
                  <a:pt x="3840" y="17278"/>
                  <a:pt x="3779" y="17182"/>
                </a:cubicBezTo>
                <a:cubicBezTo>
                  <a:pt x="3731" y="17107"/>
                  <a:pt x="3742" y="17153"/>
                  <a:pt x="3731" y="17074"/>
                </a:cubicBezTo>
                <a:lnTo>
                  <a:pt x="3731" y="17074"/>
                </a:lnTo>
                <a:cubicBezTo>
                  <a:pt x="3731" y="17072"/>
                  <a:pt x="3730" y="17064"/>
                  <a:pt x="3729" y="17039"/>
                </a:cubicBezTo>
                <a:cubicBezTo>
                  <a:pt x="3728" y="17032"/>
                  <a:pt x="3728" y="17026"/>
                  <a:pt x="3728" y="17021"/>
                </a:cubicBezTo>
                <a:lnTo>
                  <a:pt x="3728" y="17021"/>
                </a:lnTo>
                <a:cubicBezTo>
                  <a:pt x="3729" y="17018"/>
                  <a:pt x="3731" y="17011"/>
                  <a:pt x="3733" y="17000"/>
                </a:cubicBezTo>
                <a:cubicBezTo>
                  <a:pt x="3743" y="16939"/>
                  <a:pt x="3807" y="16861"/>
                  <a:pt x="3850" y="16829"/>
                </a:cubicBezTo>
                <a:cubicBezTo>
                  <a:pt x="3990" y="16725"/>
                  <a:pt x="4086" y="16697"/>
                  <a:pt x="4264" y="16658"/>
                </a:cubicBezTo>
                <a:cubicBezTo>
                  <a:pt x="4391" y="16631"/>
                  <a:pt x="4523" y="16619"/>
                  <a:pt x="4657" y="16619"/>
                </a:cubicBezTo>
                <a:close/>
                <a:moveTo>
                  <a:pt x="17258" y="0"/>
                </a:moveTo>
                <a:cubicBezTo>
                  <a:pt x="17012" y="0"/>
                  <a:pt x="16846" y="399"/>
                  <a:pt x="17111" y="590"/>
                </a:cubicBezTo>
                <a:cubicBezTo>
                  <a:pt x="18099" y="1314"/>
                  <a:pt x="19051" y="2277"/>
                  <a:pt x="19315" y="3515"/>
                </a:cubicBezTo>
                <a:cubicBezTo>
                  <a:pt x="19508" y="4420"/>
                  <a:pt x="19229" y="5322"/>
                  <a:pt x="18691" y="6071"/>
                </a:cubicBezTo>
                <a:cubicBezTo>
                  <a:pt x="18072" y="6930"/>
                  <a:pt x="17093" y="7624"/>
                  <a:pt x="16029" y="7996"/>
                </a:cubicBezTo>
                <a:lnTo>
                  <a:pt x="16029" y="7996"/>
                </a:lnTo>
                <a:cubicBezTo>
                  <a:pt x="15927" y="7703"/>
                  <a:pt x="15800" y="7419"/>
                  <a:pt x="15650" y="7148"/>
                </a:cubicBezTo>
                <a:cubicBezTo>
                  <a:pt x="15289" y="6499"/>
                  <a:pt x="14761" y="5886"/>
                  <a:pt x="14080" y="5562"/>
                </a:cubicBezTo>
                <a:cubicBezTo>
                  <a:pt x="13734" y="5394"/>
                  <a:pt x="13371" y="5311"/>
                  <a:pt x="13008" y="5311"/>
                </a:cubicBezTo>
                <a:cubicBezTo>
                  <a:pt x="12645" y="5311"/>
                  <a:pt x="12281" y="5394"/>
                  <a:pt x="11934" y="5557"/>
                </a:cubicBezTo>
                <a:cubicBezTo>
                  <a:pt x="11545" y="5740"/>
                  <a:pt x="11203" y="6014"/>
                  <a:pt x="10904" y="6321"/>
                </a:cubicBezTo>
                <a:cubicBezTo>
                  <a:pt x="10832" y="6392"/>
                  <a:pt x="10782" y="6524"/>
                  <a:pt x="10825" y="6620"/>
                </a:cubicBezTo>
                <a:cubicBezTo>
                  <a:pt x="11249" y="7647"/>
                  <a:pt x="12037" y="8421"/>
                  <a:pt x="13111" y="8735"/>
                </a:cubicBezTo>
                <a:cubicBezTo>
                  <a:pt x="13505" y="8850"/>
                  <a:pt x="13914" y="8902"/>
                  <a:pt x="14326" y="8902"/>
                </a:cubicBezTo>
                <a:cubicBezTo>
                  <a:pt x="14756" y="8902"/>
                  <a:pt x="15188" y="8845"/>
                  <a:pt x="15608" y="8745"/>
                </a:cubicBezTo>
                <a:lnTo>
                  <a:pt x="15608" y="8745"/>
                </a:lnTo>
                <a:cubicBezTo>
                  <a:pt x="15753" y="9390"/>
                  <a:pt x="15773" y="10065"/>
                  <a:pt x="15660" y="10692"/>
                </a:cubicBezTo>
                <a:cubicBezTo>
                  <a:pt x="15517" y="11498"/>
                  <a:pt x="15164" y="12254"/>
                  <a:pt x="14612" y="12861"/>
                </a:cubicBezTo>
                <a:cubicBezTo>
                  <a:pt x="14005" y="13520"/>
                  <a:pt x="13218" y="13971"/>
                  <a:pt x="12374" y="14260"/>
                </a:cubicBezTo>
                <a:lnTo>
                  <a:pt x="12374" y="14260"/>
                </a:lnTo>
                <a:cubicBezTo>
                  <a:pt x="12336" y="14118"/>
                  <a:pt x="12287" y="13980"/>
                  <a:pt x="12233" y="13852"/>
                </a:cubicBezTo>
                <a:cubicBezTo>
                  <a:pt x="11745" y="12678"/>
                  <a:pt x="10708" y="11648"/>
                  <a:pt x="9541" y="11146"/>
                </a:cubicBezTo>
                <a:cubicBezTo>
                  <a:pt x="9164" y="10980"/>
                  <a:pt x="8752" y="10865"/>
                  <a:pt x="8340" y="10865"/>
                </a:cubicBezTo>
                <a:cubicBezTo>
                  <a:pt x="8175" y="10865"/>
                  <a:pt x="8010" y="10884"/>
                  <a:pt x="7848" y="10924"/>
                </a:cubicBezTo>
                <a:cubicBezTo>
                  <a:pt x="7331" y="11052"/>
                  <a:pt x="6814" y="11445"/>
                  <a:pt x="6524" y="11894"/>
                </a:cubicBezTo>
                <a:cubicBezTo>
                  <a:pt x="5968" y="12757"/>
                  <a:pt x="6696" y="13567"/>
                  <a:pt x="7416" y="14013"/>
                </a:cubicBezTo>
                <a:cubicBezTo>
                  <a:pt x="8340" y="14579"/>
                  <a:pt x="9452" y="14897"/>
                  <a:pt x="10518" y="15043"/>
                </a:cubicBezTo>
                <a:cubicBezTo>
                  <a:pt x="10774" y="15076"/>
                  <a:pt x="11035" y="15103"/>
                  <a:pt x="11295" y="15103"/>
                </a:cubicBezTo>
                <a:cubicBezTo>
                  <a:pt x="11476" y="15103"/>
                  <a:pt x="11657" y="15090"/>
                  <a:pt x="11834" y="15057"/>
                </a:cubicBezTo>
                <a:lnTo>
                  <a:pt x="11834" y="15057"/>
                </a:lnTo>
                <a:cubicBezTo>
                  <a:pt x="11812" y="15199"/>
                  <a:pt x="11764" y="15338"/>
                  <a:pt x="11687" y="15471"/>
                </a:cubicBezTo>
                <a:cubicBezTo>
                  <a:pt x="11427" y="15917"/>
                  <a:pt x="10999" y="16251"/>
                  <a:pt x="10568" y="16523"/>
                </a:cubicBezTo>
                <a:cubicBezTo>
                  <a:pt x="10044" y="16854"/>
                  <a:pt x="9477" y="17110"/>
                  <a:pt x="8896" y="17318"/>
                </a:cubicBezTo>
                <a:cubicBezTo>
                  <a:pt x="8666" y="17400"/>
                  <a:pt x="8433" y="17477"/>
                  <a:pt x="8198" y="17546"/>
                </a:cubicBezTo>
                <a:lnTo>
                  <a:pt x="8198" y="17546"/>
                </a:lnTo>
                <a:cubicBezTo>
                  <a:pt x="7839" y="17180"/>
                  <a:pt x="7389" y="16886"/>
                  <a:pt x="6956" y="16654"/>
                </a:cubicBezTo>
                <a:cubicBezTo>
                  <a:pt x="6329" y="16319"/>
                  <a:pt x="5633" y="16080"/>
                  <a:pt x="4920" y="16016"/>
                </a:cubicBezTo>
                <a:cubicBezTo>
                  <a:pt x="4830" y="16008"/>
                  <a:pt x="4737" y="16004"/>
                  <a:pt x="4643" y="16004"/>
                </a:cubicBezTo>
                <a:cubicBezTo>
                  <a:pt x="4271" y="16004"/>
                  <a:pt x="3883" y="16074"/>
                  <a:pt x="3572" y="16273"/>
                </a:cubicBezTo>
                <a:cubicBezTo>
                  <a:pt x="3255" y="16476"/>
                  <a:pt x="3052" y="16819"/>
                  <a:pt x="3130" y="17204"/>
                </a:cubicBezTo>
                <a:cubicBezTo>
                  <a:pt x="3208" y="17599"/>
                  <a:pt x="3558" y="17892"/>
                  <a:pt x="3900" y="18066"/>
                </a:cubicBezTo>
                <a:cubicBezTo>
                  <a:pt x="4530" y="18388"/>
                  <a:pt x="5253" y="18510"/>
                  <a:pt x="5977" y="18510"/>
                </a:cubicBezTo>
                <a:cubicBezTo>
                  <a:pt x="6498" y="18510"/>
                  <a:pt x="7020" y="18447"/>
                  <a:pt x="7509" y="18348"/>
                </a:cubicBezTo>
                <a:cubicBezTo>
                  <a:pt x="7666" y="18316"/>
                  <a:pt x="7823" y="18282"/>
                  <a:pt x="7982" y="18244"/>
                </a:cubicBezTo>
                <a:lnTo>
                  <a:pt x="7982" y="18244"/>
                </a:lnTo>
                <a:cubicBezTo>
                  <a:pt x="8050" y="18339"/>
                  <a:pt x="8110" y="18439"/>
                  <a:pt x="8162" y="18544"/>
                </a:cubicBezTo>
                <a:cubicBezTo>
                  <a:pt x="8450" y="19129"/>
                  <a:pt x="8272" y="19793"/>
                  <a:pt x="7915" y="20380"/>
                </a:cubicBezTo>
                <a:cubicBezTo>
                  <a:pt x="7441" y="21169"/>
                  <a:pt x="6732" y="21810"/>
                  <a:pt x="6029" y="22395"/>
                </a:cubicBezTo>
                <a:cubicBezTo>
                  <a:pt x="4471" y="23686"/>
                  <a:pt x="2720" y="24702"/>
                  <a:pt x="1069" y="25865"/>
                </a:cubicBezTo>
                <a:cubicBezTo>
                  <a:pt x="784" y="26065"/>
                  <a:pt x="506" y="26272"/>
                  <a:pt x="238" y="26499"/>
                </a:cubicBezTo>
                <a:cubicBezTo>
                  <a:pt x="0" y="26701"/>
                  <a:pt x="221" y="27014"/>
                  <a:pt x="473" y="27014"/>
                </a:cubicBezTo>
                <a:cubicBezTo>
                  <a:pt x="541" y="27014"/>
                  <a:pt x="612" y="26991"/>
                  <a:pt x="677" y="26935"/>
                </a:cubicBezTo>
                <a:cubicBezTo>
                  <a:pt x="1308" y="26392"/>
                  <a:pt x="2103" y="25908"/>
                  <a:pt x="2830" y="25426"/>
                </a:cubicBezTo>
                <a:cubicBezTo>
                  <a:pt x="3804" y="24784"/>
                  <a:pt x="4774" y="24142"/>
                  <a:pt x="5701" y="23440"/>
                </a:cubicBezTo>
                <a:cubicBezTo>
                  <a:pt x="6578" y="22770"/>
                  <a:pt x="7441" y="22053"/>
                  <a:pt x="8119" y="21175"/>
                </a:cubicBezTo>
                <a:cubicBezTo>
                  <a:pt x="8636" y="20499"/>
                  <a:pt x="9049" y="19671"/>
                  <a:pt x="8889" y="18797"/>
                </a:cubicBezTo>
                <a:cubicBezTo>
                  <a:pt x="8842" y="18535"/>
                  <a:pt x="8746" y="18294"/>
                  <a:pt x="8613" y="18074"/>
                </a:cubicBezTo>
                <a:lnTo>
                  <a:pt x="8613" y="18074"/>
                </a:lnTo>
                <a:cubicBezTo>
                  <a:pt x="9548" y="17794"/>
                  <a:pt x="10464" y="17389"/>
                  <a:pt x="11231" y="16819"/>
                </a:cubicBezTo>
                <a:cubicBezTo>
                  <a:pt x="11702" y="16469"/>
                  <a:pt x="12141" y="16045"/>
                  <a:pt x="12362" y="15489"/>
                </a:cubicBezTo>
                <a:cubicBezTo>
                  <a:pt x="12437" y="15300"/>
                  <a:pt x="12468" y="15097"/>
                  <a:pt x="12467" y="14892"/>
                </a:cubicBezTo>
                <a:lnTo>
                  <a:pt x="12467" y="14892"/>
                </a:lnTo>
                <a:cubicBezTo>
                  <a:pt x="12861" y="14763"/>
                  <a:pt x="13246" y="14591"/>
                  <a:pt x="13603" y="14401"/>
                </a:cubicBezTo>
                <a:cubicBezTo>
                  <a:pt x="14516" y="13916"/>
                  <a:pt x="15300" y="13182"/>
                  <a:pt x="15778" y="12262"/>
                </a:cubicBezTo>
                <a:cubicBezTo>
                  <a:pt x="16362" y="11134"/>
                  <a:pt x="16485" y="9804"/>
                  <a:pt x="16197" y="8573"/>
                </a:cubicBezTo>
                <a:lnTo>
                  <a:pt x="16197" y="8573"/>
                </a:lnTo>
                <a:cubicBezTo>
                  <a:pt x="16217" y="8566"/>
                  <a:pt x="16236" y="8560"/>
                  <a:pt x="16256" y="8553"/>
                </a:cubicBezTo>
                <a:cubicBezTo>
                  <a:pt x="18206" y="7851"/>
                  <a:pt x="20210" y="6049"/>
                  <a:pt x="19978" y="3789"/>
                </a:cubicBezTo>
                <a:cubicBezTo>
                  <a:pt x="19817" y="2192"/>
                  <a:pt x="18666" y="965"/>
                  <a:pt x="17421" y="59"/>
                </a:cubicBezTo>
                <a:cubicBezTo>
                  <a:pt x="17365" y="18"/>
                  <a:pt x="17310" y="0"/>
                  <a:pt x="17258" y="0"/>
                </a:cubicBezTo>
                <a:close/>
              </a:path>
            </a:pathLst>
          </a:custGeom>
          <a:solidFill>
            <a:srgbClr val="212B5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9" name="Google Shape;1239;p39"/>
          <p:cNvSpPr/>
          <p:nvPr/>
        </p:nvSpPr>
        <p:spPr>
          <a:xfrm rot="9797852">
            <a:off x="544930" y="949988"/>
            <a:ext cx="1030058" cy="1376825"/>
          </a:xfrm>
          <a:custGeom>
            <a:avLst/>
            <a:gdLst/>
            <a:ahLst/>
            <a:cxnLst/>
            <a:rect l="l" t="t" r="r" b="b"/>
            <a:pathLst>
              <a:path w="20211" h="27015" extrusionOk="0">
                <a:moveTo>
                  <a:pt x="13024" y="5921"/>
                </a:moveTo>
                <a:cubicBezTo>
                  <a:pt x="13039" y="5921"/>
                  <a:pt x="13053" y="5921"/>
                  <a:pt x="13068" y="5921"/>
                </a:cubicBezTo>
                <a:cubicBezTo>
                  <a:pt x="13228" y="5925"/>
                  <a:pt x="13275" y="5932"/>
                  <a:pt x="13449" y="5978"/>
                </a:cubicBezTo>
                <a:cubicBezTo>
                  <a:pt x="13621" y="6025"/>
                  <a:pt x="13692" y="6054"/>
                  <a:pt x="13820" y="6121"/>
                </a:cubicBezTo>
                <a:cubicBezTo>
                  <a:pt x="14120" y="6275"/>
                  <a:pt x="14305" y="6421"/>
                  <a:pt x="14533" y="6660"/>
                </a:cubicBezTo>
                <a:cubicBezTo>
                  <a:pt x="14934" y="7077"/>
                  <a:pt x="15239" y="7599"/>
                  <a:pt x="15440" y="8166"/>
                </a:cubicBezTo>
                <a:lnTo>
                  <a:pt x="15440" y="8166"/>
                </a:lnTo>
                <a:cubicBezTo>
                  <a:pt x="15083" y="8248"/>
                  <a:pt x="14722" y="8292"/>
                  <a:pt x="14368" y="8292"/>
                </a:cubicBezTo>
                <a:cubicBezTo>
                  <a:pt x="14140" y="8292"/>
                  <a:pt x="13915" y="8274"/>
                  <a:pt x="13695" y="8236"/>
                </a:cubicBezTo>
                <a:cubicBezTo>
                  <a:pt x="12724" y="8067"/>
                  <a:pt x="11922" y="7510"/>
                  <a:pt x="11491" y="6614"/>
                </a:cubicBezTo>
                <a:lnTo>
                  <a:pt x="11491" y="6614"/>
                </a:lnTo>
                <a:cubicBezTo>
                  <a:pt x="11716" y="6403"/>
                  <a:pt x="11958" y="6226"/>
                  <a:pt x="12244" y="6092"/>
                </a:cubicBezTo>
                <a:cubicBezTo>
                  <a:pt x="12481" y="5981"/>
                  <a:pt x="12754" y="5921"/>
                  <a:pt x="13024" y="5921"/>
                </a:cubicBezTo>
                <a:close/>
                <a:moveTo>
                  <a:pt x="8395" y="11475"/>
                </a:moveTo>
                <a:cubicBezTo>
                  <a:pt x="9299" y="11475"/>
                  <a:pt x="10220" y="12193"/>
                  <a:pt x="10793" y="12796"/>
                </a:cubicBezTo>
                <a:cubicBezTo>
                  <a:pt x="11173" y="13194"/>
                  <a:pt x="11637" y="13806"/>
                  <a:pt x="11795" y="14426"/>
                </a:cubicBezTo>
                <a:lnTo>
                  <a:pt x="11795" y="14426"/>
                </a:lnTo>
                <a:cubicBezTo>
                  <a:pt x="11609" y="14465"/>
                  <a:pt x="11433" y="14481"/>
                  <a:pt x="11241" y="14481"/>
                </a:cubicBezTo>
                <a:cubicBezTo>
                  <a:pt x="11116" y="14481"/>
                  <a:pt x="10985" y="14474"/>
                  <a:pt x="10839" y="14462"/>
                </a:cubicBezTo>
                <a:cubicBezTo>
                  <a:pt x="10369" y="14415"/>
                  <a:pt x="9901" y="14315"/>
                  <a:pt x="9445" y="14187"/>
                </a:cubicBezTo>
                <a:cubicBezTo>
                  <a:pt x="8654" y="13965"/>
                  <a:pt x="7622" y="13627"/>
                  <a:pt x="7109" y="12960"/>
                </a:cubicBezTo>
                <a:cubicBezTo>
                  <a:pt x="7017" y="12843"/>
                  <a:pt x="6964" y="12743"/>
                  <a:pt x="6942" y="12593"/>
                </a:cubicBezTo>
                <a:lnTo>
                  <a:pt x="6942" y="12593"/>
                </a:lnTo>
                <a:cubicBezTo>
                  <a:pt x="6943" y="12597"/>
                  <a:pt x="6943" y="12599"/>
                  <a:pt x="6944" y="12599"/>
                </a:cubicBezTo>
                <a:cubicBezTo>
                  <a:pt x="6949" y="12599"/>
                  <a:pt x="6951" y="12474"/>
                  <a:pt x="6947" y="12474"/>
                </a:cubicBezTo>
                <a:lnTo>
                  <a:pt x="6947" y="12474"/>
                </a:lnTo>
                <a:cubicBezTo>
                  <a:pt x="6947" y="12474"/>
                  <a:pt x="6946" y="12476"/>
                  <a:pt x="6946" y="12479"/>
                </a:cubicBezTo>
                <a:cubicBezTo>
                  <a:pt x="6964" y="12379"/>
                  <a:pt x="6974" y="12354"/>
                  <a:pt x="7013" y="12283"/>
                </a:cubicBezTo>
                <a:cubicBezTo>
                  <a:pt x="7216" y="11923"/>
                  <a:pt x="7634" y="11609"/>
                  <a:pt x="8033" y="11516"/>
                </a:cubicBezTo>
                <a:cubicBezTo>
                  <a:pt x="8153" y="11488"/>
                  <a:pt x="8274" y="11475"/>
                  <a:pt x="8395" y="11475"/>
                </a:cubicBezTo>
                <a:close/>
                <a:moveTo>
                  <a:pt x="3729" y="17061"/>
                </a:moveTo>
                <a:cubicBezTo>
                  <a:pt x="3729" y="17061"/>
                  <a:pt x="3729" y="17062"/>
                  <a:pt x="3729" y="17064"/>
                </a:cubicBezTo>
                <a:lnTo>
                  <a:pt x="3729" y="17064"/>
                </a:lnTo>
                <a:cubicBezTo>
                  <a:pt x="3729" y="17063"/>
                  <a:pt x="3729" y="17062"/>
                  <a:pt x="3729" y="17061"/>
                </a:cubicBezTo>
                <a:cubicBezTo>
                  <a:pt x="3729" y="17061"/>
                  <a:pt x="3729" y="17061"/>
                  <a:pt x="3729" y="17061"/>
                </a:cubicBezTo>
                <a:close/>
                <a:moveTo>
                  <a:pt x="4657" y="16619"/>
                </a:moveTo>
                <a:cubicBezTo>
                  <a:pt x="5017" y="16619"/>
                  <a:pt x="5390" y="16704"/>
                  <a:pt x="5726" y="16808"/>
                </a:cubicBezTo>
                <a:cubicBezTo>
                  <a:pt x="6315" y="16990"/>
                  <a:pt x="6980" y="17291"/>
                  <a:pt x="7494" y="17724"/>
                </a:cubicBezTo>
                <a:lnTo>
                  <a:pt x="7494" y="17724"/>
                </a:lnTo>
                <a:cubicBezTo>
                  <a:pt x="7022" y="17823"/>
                  <a:pt x="6544" y="17881"/>
                  <a:pt x="6061" y="17881"/>
                </a:cubicBezTo>
                <a:cubicBezTo>
                  <a:pt x="5926" y="17881"/>
                  <a:pt x="5790" y="17877"/>
                  <a:pt x="5654" y="17867"/>
                </a:cubicBezTo>
                <a:cubicBezTo>
                  <a:pt x="5119" y="17828"/>
                  <a:pt x="4535" y="17739"/>
                  <a:pt x="4071" y="17453"/>
                </a:cubicBezTo>
                <a:cubicBezTo>
                  <a:pt x="3943" y="17375"/>
                  <a:pt x="3840" y="17278"/>
                  <a:pt x="3779" y="17182"/>
                </a:cubicBezTo>
                <a:cubicBezTo>
                  <a:pt x="3731" y="17107"/>
                  <a:pt x="3742" y="17153"/>
                  <a:pt x="3731" y="17074"/>
                </a:cubicBezTo>
                <a:lnTo>
                  <a:pt x="3731" y="17074"/>
                </a:lnTo>
                <a:cubicBezTo>
                  <a:pt x="3731" y="17072"/>
                  <a:pt x="3730" y="17064"/>
                  <a:pt x="3729" y="17039"/>
                </a:cubicBezTo>
                <a:cubicBezTo>
                  <a:pt x="3728" y="17032"/>
                  <a:pt x="3728" y="17026"/>
                  <a:pt x="3728" y="17021"/>
                </a:cubicBezTo>
                <a:lnTo>
                  <a:pt x="3728" y="17021"/>
                </a:lnTo>
                <a:cubicBezTo>
                  <a:pt x="3729" y="17018"/>
                  <a:pt x="3731" y="17011"/>
                  <a:pt x="3733" y="17000"/>
                </a:cubicBezTo>
                <a:cubicBezTo>
                  <a:pt x="3743" y="16939"/>
                  <a:pt x="3807" y="16861"/>
                  <a:pt x="3850" y="16829"/>
                </a:cubicBezTo>
                <a:cubicBezTo>
                  <a:pt x="3990" y="16725"/>
                  <a:pt x="4086" y="16697"/>
                  <a:pt x="4264" y="16658"/>
                </a:cubicBezTo>
                <a:cubicBezTo>
                  <a:pt x="4391" y="16631"/>
                  <a:pt x="4523" y="16619"/>
                  <a:pt x="4657" y="16619"/>
                </a:cubicBezTo>
                <a:close/>
                <a:moveTo>
                  <a:pt x="17258" y="0"/>
                </a:moveTo>
                <a:cubicBezTo>
                  <a:pt x="17012" y="0"/>
                  <a:pt x="16846" y="399"/>
                  <a:pt x="17111" y="590"/>
                </a:cubicBezTo>
                <a:cubicBezTo>
                  <a:pt x="18099" y="1314"/>
                  <a:pt x="19051" y="2277"/>
                  <a:pt x="19315" y="3515"/>
                </a:cubicBezTo>
                <a:cubicBezTo>
                  <a:pt x="19508" y="4420"/>
                  <a:pt x="19229" y="5322"/>
                  <a:pt x="18691" y="6071"/>
                </a:cubicBezTo>
                <a:cubicBezTo>
                  <a:pt x="18072" y="6930"/>
                  <a:pt x="17093" y="7624"/>
                  <a:pt x="16029" y="7996"/>
                </a:cubicBezTo>
                <a:lnTo>
                  <a:pt x="16029" y="7996"/>
                </a:lnTo>
                <a:cubicBezTo>
                  <a:pt x="15927" y="7703"/>
                  <a:pt x="15800" y="7419"/>
                  <a:pt x="15650" y="7148"/>
                </a:cubicBezTo>
                <a:cubicBezTo>
                  <a:pt x="15289" y="6499"/>
                  <a:pt x="14761" y="5886"/>
                  <a:pt x="14080" y="5562"/>
                </a:cubicBezTo>
                <a:cubicBezTo>
                  <a:pt x="13734" y="5394"/>
                  <a:pt x="13371" y="5311"/>
                  <a:pt x="13008" y="5311"/>
                </a:cubicBezTo>
                <a:cubicBezTo>
                  <a:pt x="12645" y="5311"/>
                  <a:pt x="12281" y="5394"/>
                  <a:pt x="11934" y="5557"/>
                </a:cubicBezTo>
                <a:cubicBezTo>
                  <a:pt x="11545" y="5740"/>
                  <a:pt x="11203" y="6014"/>
                  <a:pt x="10904" y="6321"/>
                </a:cubicBezTo>
                <a:cubicBezTo>
                  <a:pt x="10832" y="6392"/>
                  <a:pt x="10782" y="6524"/>
                  <a:pt x="10825" y="6620"/>
                </a:cubicBezTo>
                <a:cubicBezTo>
                  <a:pt x="11249" y="7647"/>
                  <a:pt x="12037" y="8421"/>
                  <a:pt x="13111" y="8735"/>
                </a:cubicBezTo>
                <a:cubicBezTo>
                  <a:pt x="13505" y="8850"/>
                  <a:pt x="13914" y="8902"/>
                  <a:pt x="14326" y="8902"/>
                </a:cubicBezTo>
                <a:cubicBezTo>
                  <a:pt x="14756" y="8902"/>
                  <a:pt x="15188" y="8845"/>
                  <a:pt x="15608" y="8745"/>
                </a:cubicBezTo>
                <a:lnTo>
                  <a:pt x="15608" y="8745"/>
                </a:lnTo>
                <a:cubicBezTo>
                  <a:pt x="15753" y="9390"/>
                  <a:pt x="15773" y="10065"/>
                  <a:pt x="15660" y="10692"/>
                </a:cubicBezTo>
                <a:cubicBezTo>
                  <a:pt x="15517" y="11498"/>
                  <a:pt x="15164" y="12254"/>
                  <a:pt x="14612" y="12861"/>
                </a:cubicBezTo>
                <a:cubicBezTo>
                  <a:pt x="14005" y="13520"/>
                  <a:pt x="13218" y="13971"/>
                  <a:pt x="12374" y="14260"/>
                </a:cubicBezTo>
                <a:lnTo>
                  <a:pt x="12374" y="14260"/>
                </a:lnTo>
                <a:cubicBezTo>
                  <a:pt x="12336" y="14118"/>
                  <a:pt x="12287" y="13980"/>
                  <a:pt x="12233" y="13852"/>
                </a:cubicBezTo>
                <a:cubicBezTo>
                  <a:pt x="11745" y="12678"/>
                  <a:pt x="10708" y="11648"/>
                  <a:pt x="9541" y="11146"/>
                </a:cubicBezTo>
                <a:cubicBezTo>
                  <a:pt x="9164" y="10980"/>
                  <a:pt x="8752" y="10865"/>
                  <a:pt x="8340" y="10865"/>
                </a:cubicBezTo>
                <a:cubicBezTo>
                  <a:pt x="8175" y="10865"/>
                  <a:pt x="8010" y="10884"/>
                  <a:pt x="7848" y="10924"/>
                </a:cubicBezTo>
                <a:cubicBezTo>
                  <a:pt x="7331" y="11052"/>
                  <a:pt x="6814" y="11445"/>
                  <a:pt x="6524" y="11894"/>
                </a:cubicBezTo>
                <a:cubicBezTo>
                  <a:pt x="5968" y="12757"/>
                  <a:pt x="6696" y="13567"/>
                  <a:pt x="7416" y="14013"/>
                </a:cubicBezTo>
                <a:cubicBezTo>
                  <a:pt x="8340" y="14579"/>
                  <a:pt x="9452" y="14897"/>
                  <a:pt x="10518" y="15043"/>
                </a:cubicBezTo>
                <a:cubicBezTo>
                  <a:pt x="10774" y="15076"/>
                  <a:pt x="11035" y="15103"/>
                  <a:pt x="11295" y="15103"/>
                </a:cubicBezTo>
                <a:cubicBezTo>
                  <a:pt x="11476" y="15103"/>
                  <a:pt x="11657" y="15090"/>
                  <a:pt x="11834" y="15057"/>
                </a:cubicBezTo>
                <a:lnTo>
                  <a:pt x="11834" y="15057"/>
                </a:lnTo>
                <a:cubicBezTo>
                  <a:pt x="11812" y="15199"/>
                  <a:pt x="11764" y="15338"/>
                  <a:pt x="11687" y="15471"/>
                </a:cubicBezTo>
                <a:cubicBezTo>
                  <a:pt x="11427" y="15917"/>
                  <a:pt x="10999" y="16251"/>
                  <a:pt x="10568" y="16523"/>
                </a:cubicBezTo>
                <a:cubicBezTo>
                  <a:pt x="10044" y="16854"/>
                  <a:pt x="9477" y="17110"/>
                  <a:pt x="8896" y="17318"/>
                </a:cubicBezTo>
                <a:cubicBezTo>
                  <a:pt x="8666" y="17400"/>
                  <a:pt x="8433" y="17477"/>
                  <a:pt x="8198" y="17546"/>
                </a:cubicBezTo>
                <a:lnTo>
                  <a:pt x="8198" y="17546"/>
                </a:lnTo>
                <a:cubicBezTo>
                  <a:pt x="7839" y="17180"/>
                  <a:pt x="7389" y="16886"/>
                  <a:pt x="6956" y="16654"/>
                </a:cubicBezTo>
                <a:cubicBezTo>
                  <a:pt x="6329" y="16319"/>
                  <a:pt x="5633" y="16080"/>
                  <a:pt x="4920" y="16016"/>
                </a:cubicBezTo>
                <a:cubicBezTo>
                  <a:pt x="4830" y="16008"/>
                  <a:pt x="4737" y="16004"/>
                  <a:pt x="4643" y="16004"/>
                </a:cubicBezTo>
                <a:cubicBezTo>
                  <a:pt x="4271" y="16004"/>
                  <a:pt x="3883" y="16074"/>
                  <a:pt x="3572" y="16273"/>
                </a:cubicBezTo>
                <a:cubicBezTo>
                  <a:pt x="3255" y="16476"/>
                  <a:pt x="3052" y="16819"/>
                  <a:pt x="3130" y="17204"/>
                </a:cubicBezTo>
                <a:cubicBezTo>
                  <a:pt x="3208" y="17599"/>
                  <a:pt x="3558" y="17892"/>
                  <a:pt x="3900" y="18066"/>
                </a:cubicBezTo>
                <a:cubicBezTo>
                  <a:pt x="4530" y="18388"/>
                  <a:pt x="5253" y="18510"/>
                  <a:pt x="5977" y="18510"/>
                </a:cubicBezTo>
                <a:cubicBezTo>
                  <a:pt x="6498" y="18510"/>
                  <a:pt x="7020" y="18447"/>
                  <a:pt x="7509" y="18348"/>
                </a:cubicBezTo>
                <a:cubicBezTo>
                  <a:pt x="7666" y="18316"/>
                  <a:pt x="7823" y="18282"/>
                  <a:pt x="7982" y="18244"/>
                </a:cubicBezTo>
                <a:lnTo>
                  <a:pt x="7982" y="18244"/>
                </a:lnTo>
                <a:cubicBezTo>
                  <a:pt x="8050" y="18339"/>
                  <a:pt x="8110" y="18439"/>
                  <a:pt x="8162" y="18544"/>
                </a:cubicBezTo>
                <a:cubicBezTo>
                  <a:pt x="8450" y="19129"/>
                  <a:pt x="8272" y="19793"/>
                  <a:pt x="7915" y="20380"/>
                </a:cubicBezTo>
                <a:cubicBezTo>
                  <a:pt x="7441" y="21169"/>
                  <a:pt x="6732" y="21810"/>
                  <a:pt x="6029" y="22395"/>
                </a:cubicBezTo>
                <a:cubicBezTo>
                  <a:pt x="4471" y="23686"/>
                  <a:pt x="2720" y="24702"/>
                  <a:pt x="1069" y="25865"/>
                </a:cubicBezTo>
                <a:cubicBezTo>
                  <a:pt x="784" y="26065"/>
                  <a:pt x="506" y="26272"/>
                  <a:pt x="238" y="26499"/>
                </a:cubicBezTo>
                <a:cubicBezTo>
                  <a:pt x="0" y="26701"/>
                  <a:pt x="221" y="27014"/>
                  <a:pt x="473" y="27014"/>
                </a:cubicBezTo>
                <a:cubicBezTo>
                  <a:pt x="541" y="27014"/>
                  <a:pt x="612" y="26991"/>
                  <a:pt x="677" y="26935"/>
                </a:cubicBezTo>
                <a:cubicBezTo>
                  <a:pt x="1308" y="26392"/>
                  <a:pt x="2103" y="25908"/>
                  <a:pt x="2830" y="25426"/>
                </a:cubicBezTo>
                <a:cubicBezTo>
                  <a:pt x="3804" y="24784"/>
                  <a:pt x="4774" y="24142"/>
                  <a:pt x="5701" y="23440"/>
                </a:cubicBezTo>
                <a:cubicBezTo>
                  <a:pt x="6578" y="22770"/>
                  <a:pt x="7441" y="22053"/>
                  <a:pt x="8119" y="21175"/>
                </a:cubicBezTo>
                <a:cubicBezTo>
                  <a:pt x="8636" y="20499"/>
                  <a:pt x="9049" y="19671"/>
                  <a:pt x="8889" y="18797"/>
                </a:cubicBezTo>
                <a:cubicBezTo>
                  <a:pt x="8842" y="18535"/>
                  <a:pt x="8746" y="18294"/>
                  <a:pt x="8613" y="18074"/>
                </a:cubicBezTo>
                <a:lnTo>
                  <a:pt x="8613" y="18074"/>
                </a:lnTo>
                <a:cubicBezTo>
                  <a:pt x="9548" y="17794"/>
                  <a:pt x="10464" y="17389"/>
                  <a:pt x="11231" y="16819"/>
                </a:cubicBezTo>
                <a:cubicBezTo>
                  <a:pt x="11702" y="16469"/>
                  <a:pt x="12141" y="16045"/>
                  <a:pt x="12362" y="15489"/>
                </a:cubicBezTo>
                <a:cubicBezTo>
                  <a:pt x="12437" y="15300"/>
                  <a:pt x="12468" y="15097"/>
                  <a:pt x="12467" y="14892"/>
                </a:cubicBezTo>
                <a:lnTo>
                  <a:pt x="12467" y="14892"/>
                </a:lnTo>
                <a:cubicBezTo>
                  <a:pt x="12861" y="14763"/>
                  <a:pt x="13246" y="14591"/>
                  <a:pt x="13603" y="14401"/>
                </a:cubicBezTo>
                <a:cubicBezTo>
                  <a:pt x="14516" y="13916"/>
                  <a:pt x="15300" y="13182"/>
                  <a:pt x="15778" y="12262"/>
                </a:cubicBezTo>
                <a:cubicBezTo>
                  <a:pt x="16362" y="11134"/>
                  <a:pt x="16485" y="9804"/>
                  <a:pt x="16197" y="8573"/>
                </a:cubicBezTo>
                <a:lnTo>
                  <a:pt x="16197" y="8573"/>
                </a:lnTo>
                <a:cubicBezTo>
                  <a:pt x="16217" y="8566"/>
                  <a:pt x="16236" y="8560"/>
                  <a:pt x="16256" y="8553"/>
                </a:cubicBezTo>
                <a:cubicBezTo>
                  <a:pt x="18206" y="7851"/>
                  <a:pt x="20210" y="6049"/>
                  <a:pt x="19978" y="3789"/>
                </a:cubicBezTo>
                <a:cubicBezTo>
                  <a:pt x="19817" y="2192"/>
                  <a:pt x="18666" y="965"/>
                  <a:pt x="17421" y="59"/>
                </a:cubicBezTo>
                <a:cubicBezTo>
                  <a:pt x="17365" y="18"/>
                  <a:pt x="17310" y="0"/>
                  <a:pt x="17258" y="0"/>
                </a:cubicBezTo>
                <a:close/>
              </a:path>
            </a:pathLst>
          </a:custGeom>
          <a:solidFill>
            <a:srgbClr val="212B5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7" name="Google Shape;897;p32"/>
          <p:cNvGrpSpPr/>
          <p:nvPr/>
        </p:nvGrpSpPr>
        <p:grpSpPr>
          <a:xfrm rot="807122">
            <a:off x="7449197" y="1543889"/>
            <a:ext cx="1820429" cy="1540230"/>
            <a:chOff x="1857000" y="3245400"/>
            <a:chExt cx="1233825" cy="1186575"/>
          </a:xfrm>
        </p:grpSpPr>
        <p:sp>
          <p:nvSpPr>
            <p:cNvPr id="898" name="Google Shape;898;p32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2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2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2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4" name="Google Shape;904;p32"/>
          <p:cNvSpPr txBox="1">
            <a:spLocks noGrp="1"/>
          </p:cNvSpPr>
          <p:nvPr>
            <p:ph type="title"/>
          </p:nvPr>
        </p:nvSpPr>
        <p:spPr>
          <a:xfrm>
            <a:off x="487656" y="477999"/>
            <a:ext cx="8564642" cy="7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/>
              <a:t>Thứ ba ngày 19 tháng 4  </a:t>
            </a:r>
            <a:r>
              <a:rPr lang="en" sz="4400" dirty="0"/>
              <a:t>năm 2022</a:t>
            </a:r>
            <a:endParaRPr sz="4400" dirty="0"/>
          </a:p>
        </p:txBody>
      </p:sp>
      <p:sp>
        <p:nvSpPr>
          <p:cNvPr id="905" name="Google Shape;905;p32"/>
          <p:cNvSpPr txBox="1">
            <a:spLocks noGrp="1"/>
          </p:cNvSpPr>
          <p:nvPr>
            <p:ph type="body" idx="1"/>
          </p:nvPr>
        </p:nvSpPr>
        <p:spPr>
          <a:xfrm>
            <a:off x="3241675" y="1548526"/>
            <a:ext cx="2522109" cy="6949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 dirty="0">
                <a:latin typeface="Itim" panose="020B0604020202020204" charset="-34"/>
                <a:cs typeface="Itim" panose="020B0604020202020204" charset="-34"/>
              </a:rPr>
              <a:t>Chính tả</a:t>
            </a:r>
            <a:endParaRPr sz="3600" dirty="0">
              <a:latin typeface="Itim" panose="020B0604020202020204" charset="-34"/>
              <a:cs typeface="Itim" panose="020B0604020202020204" charset="-34"/>
            </a:endParaRPr>
          </a:p>
        </p:txBody>
      </p:sp>
      <p:grpSp>
        <p:nvGrpSpPr>
          <p:cNvPr id="914" name="Google Shape;914;p32"/>
          <p:cNvGrpSpPr/>
          <p:nvPr/>
        </p:nvGrpSpPr>
        <p:grpSpPr>
          <a:xfrm flipH="1">
            <a:off x="1231726" y="1255171"/>
            <a:ext cx="7355337" cy="154775"/>
            <a:chOff x="4345425" y="2175475"/>
            <a:chExt cx="800750" cy="176025"/>
          </a:xfrm>
        </p:grpSpPr>
        <p:sp>
          <p:nvSpPr>
            <p:cNvPr id="915" name="Google Shape;915;p32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2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7" name="Google Shape;917;p32"/>
          <p:cNvGrpSpPr/>
          <p:nvPr/>
        </p:nvGrpSpPr>
        <p:grpSpPr>
          <a:xfrm rot="674490">
            <a:off x="396982" y="3691347"/>
            <a:ext cx="3474315" cy="888859"/>
            <a:chOff x="3809875" y="1963175"/>
            <a:chExt cx="1923600" cy="492150"/>
          </a:xfrm>
        </p:grpSpPr>
        <p:sp>
          <p:nvSpPr>
            <p:cNvPr id="918" name="Google Shape;918;p32"/>
            <p:cNvSpPr/>
            <p:nvPr/>
          </p:nvSpPr>
          <p:spPr>
            <a:xfrm>
              <a:off x="3902950" y="2044375"/>
              <a:ext cx="620050" cy="185725"/>
            </a:xfrm>
            <a:custGeom>
              <a:avLst/>
              <a:gdLst/>
              <a:ahLst/>
              <a:cxnLst/>
              <a:rect l="l" t="t" r="r" b="b"/>
              <a:pathLst>
                <a:path w="24802" h="7429" extrusionOk="0">
                  <a:moveTo>
                    <a:pt x="855" y="1"/>
                  </a:moveTo>
                  <a:cubicBezTo>
                    <a:pt x="361" y="1"/>
                    <a:pt x="75" y="222"/>
                    <a:pt x="0" y="665"/>
                  </a:cubicBezTo>
                  <a:cubicBezTo>
                    <a:pt x="0" y="674"/>
                    <a:pt x="9" y="818"/>
                    <a:pt x="27" y="1080"/>
                  </a:cubicBezTo>
                  <a:cubicBezTo>
                    <a:pt x="172" y="1359"/>
                    <a:pt x="541" y="1539"/>
                    <a:pt x="1136" y="1638"/>
                  </a:cubicBezTo>
                  <a:cubicBezTo>
                    <a:pt x="1347" y="1673"/>
                    <a:pt x="1535" y="1690"/>
                    <a:pt x="1698" y="1690"/>
                  </a:cubicBezTo>
                  <a:cubicBezTo>
                    <a:pt x="1959" y="1690"/>
                    <a:pt x="2157" y="1646"/>
                    <a:pt x="2290" y="1557"/>
                  </a:cubicBezTo>
                  <a:cubicBezTo>
                    <a:pt x="2407" y="1485"/>
                    <a:pt x="2488" y="1350"/>
                    <a:pt x="2515" y="1143"/>
                  </a:cubicBezTo>
                  <a:cubicBezTo>
                    <a:pt x="2605" y="638"/>
                    <a:pt x="2236" y="277"/>
                    <a:pt x="1397" y="70"/>
                  </a:cubicBezTo>
                  <a:cubicBezTo>
                    <a:pt x="1195" y="24"/>
                    <a:pt x="1014" y="1"/>
                    <a:pt x="855" y="1"/>
                  </a:cubicBezTo>
                  <a:close/>
                  <a:moveTo>
                    <a:pt x="24530" y="3727"/>
                  </a:moveTo>
                  <a:cubicBezTo>
                    <a:pt x="24518" y="3727"/>
                    <a:pt x="24505" y="3728"/>
                    <a:pt x="24491" y="3730"/>
                  </a:cubicBezTo>
                  <a:cubicBezTo>
                    <a:pt x="24320" y="3757"/>
                    <a:pt x="24176" y="4018"/>
                    <a:pt x="24067" y="4523"/>
                  </a:cubicBezTo>
                  <a:cubicBezTo>
                    <a:pt x="24040" y="4613"/>
                    <a:pt x="23977" y="4937"/>
                    <a:pt x="23878" y="5514"/>
                  </a:cubicBezTo>
                  <a:cubicBezTo>
                    <a:pt x="23860" y="5614"/>
                    <a:pt x="23833" y="5713"/>
                    <a:pt x="23815" y="5803"/>
                  </a:cubicBezTo>
                  <a:cubicBezTo>
                    <a:pt x="23599" y="6839"/>
                    <a:pt x="23617" y="7380"/>
                    <a:pt x="23878" y="7425"/>
                  </a:cubicBezTo>
                  <a:cubicBezTo>
                    <a:pt x="23888" y="7427"/>
                    <a:pt x="23899" y="7428"/>
                    <a:pt x="23909" y="7428"/>
                  </a:cubicBezTo>
                  <a:cubicBezTo>
                    <a:pt x="24147" y="7428"/>
                    <a:pt x="24334" y="6922"/>
                    <a:pt x="24464" y="5911"/>
                  </a:cubicBezTo>
                  <a:cubicBezTo>
                    <a:pt x="24482" y="5821"/>
                    <a:pt x="24500" y="5722"/>
                    <a:pt x="24509" y="5623"/>
                  </a:cubicBezTo>
                  <a:cubicBezTo>
                    <a:pt x="24608" y="5244"/>
                    <a:pt x="24680" y="4901"/>
                    <a:pt x="24716" y="4595"/>
                  </a:cubicBezTo>
                  <a:cubicBezTo>
                    <a:pt x="24802" y="4016"/>
                    <a:pt x="24742" y="3727"/>
                    <a:pt x="24530" y="3727"/>
                  </a:cubicBezTo>
                  <a:close/>
                </a:path>
              </a:pathLst>
            </a:custGeom>
            <a:solidFill>
              <a:srgbClr val="489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2"/>
            <p:cNvSpPr/>
            <p:nvPr/>
          </p:nvSpPr>
          <p:spPr>
            <a:xfrm>
              <a:off x="3866425" y="2007800"/>
              <a:ext cx="1864125" cy="387400"/>
            </a:xfrm>
            <a:custGeom>
              <a:avLst/>
              <a:gdLst/>
              <a:ahLst/>
              <a:cxnLst/>
              <a:rect l="l" t="t" r="r" b="b"/>
              <a:pathLst>
                <a:path w="74565" h="15496" extrusionOk="0">
                  <a:moveTo>
                    <a:pt x="2322" y="1540"/>
                  </a:moveTo>
                  <a:cubicBezTo>
                    <a:pt x="2425" y="1540"/>
                    <a:pt x="2537" y="1549"/>
                    <a:pt x="2660" y="1569"/>
                  </a:cubicBezTo>
                  <a:cubicBezTo>
                    <a:pt x="2714" y="1587"/>
                    <a:pt x="2777" y="1596"/>
                    <a:pt x="2840" y="1614"/>
                  </a:cubicBezTo>
                  <a:cubicBezTo>
                    <a:pt x="3634" y="1803"/>
                    <a:pt x="3985" y="2128"/>
                    <a:pt x="3904" y="2597"/>
                  </a:cubicBezTo>
                  <a:cubicBezTo>
                    <a:pt x="3877" y="2777"/>
                    <a:pt x="3814" y="2894"/>
                    <a:pt x="3715" y="2957"/>
                  </a:cubicBezTo>
                  <a:cubicBezTo>
                    <a:pt x="3588" y="3040"/>
                    <a:pt x="3402" y="3082"/>
                    <a:pt x="3157" y="3082"/>
                  </a:cubicBezTo>
                  <a:cubicBezTo>
                    <a:pt x="3000" y="3082"/>
                    <a:pt x="2819" y="3064"/>
                    <a:pt x="2615" y="3029"/>
                  </a:cubicBezTo>
                  <a:cubicBezTo>
                    <a:pt x="2038" y="2930"/>
                    <a:pt x="1687" y="2759"/>
                    <a:pt x="1569" y="2543"/>
                  </a:cubicBezTo>
                  <a:cubicBezTo>
                    <a:pt x="1551" y="2290"/>
                    <a:pt x="1542" y="2155"/>
                    <a:pt x="1542" y="2137"/>
                  </a:cubicBezTo>
                  <a:cubicBezTo>
                    <a:pt x="1609" y="1739"/>
                    <a:pt x="1862" y="1540"/>
                    <a:pt x="2322" y="1540"/>
                  </a:cubicBezTo>
                  <a:close/>
                  <a:moveTo>
                    <a:pt x="524" y="1"/>
                  </a:moveTo>
                  <a:lnTo>
                    <a:pt x="1" y="3119"/>
                  </a:lnTo>
                  <a:lnTo>
                    <a:pt x="25330" y="7347"/>
                  </a:lnTo>
                  <a:cubicBezTo>
                    <a:pt x="25330" y="7347"/>
                    <a:pt x="25393" y="7095"/>
                    <a:pt x="25420" y="6995"/>
                  </a:cubicBezTo>
                  <a:cubicBezTo>
                    <a:pt x="25537" y="6283"/>
                    <a:pt x="25582" y="6067"/>
                    <a:pt x="25601" y="6004"/>
                  </a:cubicBezTo>
                  <a:cubicBezTo>
                    <a:pt x="25736" y="5391"/>
                    <a:pt x="25889" y="5283"/>
                    <a:pt x="25961" y="5274"/>
                  </a:cubicBezTo>
                  <a:cubicBezTo>
                    <a:pt x="25979" y="5265"/>
                    <a:pt x="25997" y="5265"/>
                    <a:pt x="26015" y="5265"/>
                  </a:cubicBezTo>
                  <a:cubicBezTo>
                    <a:pt x="26141" y="5292"/>
                    <a:pt x="26177" y="5571"/>
                    <a:pt x="26105" y="6049"/>
                  </a:cubicBezTo>
                  <a:cubicBezTo>
                    <a:pt x="26069" y="6355"/>
                    <a:pt x="25997" y="6689"/>
                    <a:pt x="25898" y="7077"/>
                  </a:cubicBezTo>
                  <a:cubicBezTo>
                    <a:pt x="25880" y="7176"/>
                    <a:pt x="25871" y="7266"/>
                    <a:pt x="25844" y="7356"/>
                  </a:cubicBezTo>
                  <a:lnTo>
                    <a:pt x="25826" y="7437"/>
                  </a:lnTo>
                  <a:lnTo>
                    <a:pt x="26412" y="7527"/>
                  </a:lnTo>
                  <a:lnTo>
                    <a:pt x="26926" y="4408"/>
                  </a:lnTo>
                  <a:lnTo>
                    <a:pt x="524" y="1"/>
                  </a:lnTo>
                  <a:close/>
                  <a:moveTo>
                    <a:pt x="28368" y="5003"/>
                  </a:moveTo>
                  <a:lnTo>
                    <a:pt x="27899" y="7780"/>
                  </a:lnTo>
                  <a:lnTo>
                    <a:pt x="74095" y="15496"/>
                  </a:lnTo>
                  <a:lnTo>
                    <a:pt x="74564" y="12719"/>
                  </a:lnTo>
                  <a:lnTo>
                    <a:pt x="28368" y="5003"/>
                  </a:lnTo>
                  <a:close/>
                </a:path>
              </a:pathLst>
            </a:custGeom>
            <a:solidFill>
              <a:srgbClr val="286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2"/>
            <p:cNvSpPr/>
            <p:nvPr/>
          </p:nvSpPr>
          <p:spPr>
            <a:xfrm>
              <a:off x="3813475" y="2066175"/>
              <a:ext cx="56825" cy="83625"/>
            </a:xfrm>
            <a:custGeom>
              <a:avLst/>
              <a:gdLst/>
              <a:ahLst/>
              <a:cxnLst/>
              <a:rect l="l" t="t" r="r" b="b"/>
              <a:pathLst>
                <a:path w="2273" h="3345" extrusionOk="0">
                  <a:moveTo>
                    <a:pt x="244" y="0"/>
                  </a:moveTo>
                  <a:cubicBezTo>
                    <a:pt x="109" y="884"/>
                    <a:pt x="1" y="2164"/>
                    <a:pt x="46" y="3056"/>
                  </a:cubicBezTo>
                  <a:lnTo>
                    <a:pt x="1767" y="3344"/>
                  </a:lnTo>
                  <a:lnTo>
                    <a:pt x="2272" y="334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1C2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2"/>
            <p:cNvSpPr/>
            <p:nvPr/>
          </p:nvSpPr>
          <p:spPr>
            <a:xfrm>
              <a:off x="3818000" y="2001350"/>
              <a:ext cx="177350" cy="82875"/>
            </a:xfrm>
            <a:custGeom>
              <a:avLst/>
              <a:gdLst/>
              <a:ahLst/>
              <a:cxnLst/>
              <a:rect l="l" t="t" r="r" b="b"/>
              <a:pathLst>
                <a:path w="7094" h="3315" extrusionOk="0">
                  <a:moveTo>
                    <a:pt x="3991" y="0"/>
                  </a:moveTo>
                  <a:cubicBezTo>
                    <a:pt x="3917" y="0"/>
                    <a:pt x="3852" y="5"/>
                    <a:pt x="3795" y="15"/>
                  </a:cubicBezTo>
                  <a:cubicBezTo>
                    <a:pt x="3651" y="42"/>
                    <a:pt x="3515" y="105"/>
                    <a:pt x="3389" y="223"/>
                  </a:cubicBezTo>
                  <a:cubicBezTo>
                    <a:pt x="3299" y="286"/>
                    <a:pt x="3227" y="367"/>
                    <a:pt x="3173" y="457"/>
                  </a:cubicBezTo>
                  <a:lnTo>
                    <a:pt x="7094" y="1115"/>
                  </a:lnTo>
                  <a:cubicBezTo>
                    <a:pt x="7076" y="1007"/>
                    <a:pt x="7031" y="908"/>
                    <a:pt x="6968" y="817"/>
                  </a:cubicBezTo>
                  <a:cubicBezTo>
                    <a:pt x="6887" y="673"/>
                    <a:pt x="6778" y="565"/>
                    <a:pt x="6652" y="493"/>
                  </a:cubicBezTo>
                  <a:cubicBezTo>
                    <a:pt x="6517" y="412"/>
                    <a:pt x="6319" y="358"/>
                    <a:pt x="6048" y="313"/>
                  </a:cubicBezTo>
                  <a:lnTo>
                    <a:pt x="5471" y="214"/>
                  </a:lnTo>
                  <a:lnTo>
                    <a:pt x="4426" y="42"/>
                  </a:lnTo>
                  <a:cubicBezTo>
                    <a:pt x="4257" y="14"/>
                    <a:pt x="4112" y="0"/>
                    <a:pt x="3991" y="0"/>
                  </a:cubicBezTo>
                  <a:close/>
                  <a:moveTo>
                    <a:pt x="802" y="60"/>
                  </a:moveTo>
                  <a:cubicBezTo>
                    <a:pt x="424" y="1034"/>
                    <a:pt x="153" y="1998"/>
                    <a:pt x="0" y="2981"/>
                  </a:cubicBezTo>
                  <a:lnTo>
                    <a:pt x="2028" y="3314"/>
                  </a:lnTo>
                  <a:lnTo>
                    <a:pt x="2524" y="349"/>
                  </a:lnTo>
                  <a:lnTo>
                    <a:pt x="802" y="60"/>
                  </a:lnTo>
                  <a:close/>
                </a:path>
              </a:pathLst>
            </a:custGeom>
            <a:solidFill>
              <a:srgbClr val="29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2"/>
            <p:cNvSpPr/>
            <p:nvPr/>
          </p:nvSpPr>
          <p:spPr>
            <a:xfrm>
              <a:off x="3928625" y="1968150"/>
              <a:ext cx="484300" cy="104000"/>
            </a:xfrm>
            <a:custGeom>
              <a:avLst/>
              <a:gdLst/>
              <a:ahLst/>
              <a:cxnLst/>
              <a:rect l="l" t="t" r="r" b="b"/>
              <a:pathLst>
                <a:path w="19372" h="4160" extrusionOk="0">
                  <a:moveTo>
                    <a:pt x="1858" y="496"/>
                  </a:moveTo>
                  <a:cubicBezTo>
                    <a:pt x="1867" y="496"/>
                    <a:pt x="1894" y="505"/>
                    <a:pt x="1930" y="532"/>
                  </a:cubicBezTo>
                  <a:cubicBezTo>
                    <a:pt x="1993" y="541"/>
                    <a:pt x="2948" y="676"/>
                    <a:pt x="4814" y="929"/>
                  </a:cubicBezTo>
                  <a:lnTo>
                    <a:pt x="18606" y="3236"/>
                  </a:lnTo>
                  <a:lnTo>
                    <a:pt x="18741" y="3389"/>
                  </a:lnTo>
                  <a:cubicBezTo>
                    <a:pt x="18732" y="3462"/>
                    <a:pt x="18696" y="3498"/>
                    <a:pt x="18642" y="3516"/>
                  </a:cubicBezTo>
                  <a:cubicBezTo>
                    <a:pt x="18626" y="3517"/>
                    <a:pt x="18607" y="3518"/>
                    <a:pt x="18586" y="3518"/>
                  </a:cubicBezTo>
                  <a:cubicBezTo>
                    <a:pt x="18474" y="3518"/>
                    <a:pt x="18282" y="3497"/>
                    <a:pt x="18002" y="3443"/>
                  </a:cubicBezTo>
                  <a:lnTo>
                    <a:pt x="4760" y="1217"/>
                  </a:lnTo>
                  <a:cubicBezTo>
                    <a:pt x="3246" y="938"/>
                    <a:pt x="2263" y="739"/>
                    <a:pt x="1813" y="631"/>
                  </a:cubicBezTo>
                  <a:cubicBezTo>
                    <a:pt x="1808" y="636"/>
                    <a:pt x="1805" y="638"/>
                    <a:pt x="1803" y="638"/>
                  </a:cubicBezTo>
                  <a:cubicBezTo>
                    <a:pt x="1795" y="638"/>
                    <a:pt x="1797" y="616"/>
                    <a:pt x="1804" y="568"/>
                  </a:cubicBezTo>
                  <a:cubicBezTo>
                    <a:pt x="1813" y="514"/>
                    <a:pt x="1831" y="496"/>
                    <a:pt x="1858" y="496"/>
                  </a:cubicBezTo>
                  <a:close/>
                  <a:moveTo>
                    <a:pt x="1128" y="0"/>
                  </a:moveTo>
                  <a:cubicBezTo>
                    <a:pt x="614" y="189"/>
                    <a:pt x="235" y="649"/>
                    <a:pt x="1" y="1370"/>
                  </a:cubicBezTo>
                  <a:lnTo>
                    <a:pt x="1046" y="1542"/>
                  </a:lnTo>
                  <a:cubicBezTo>
                    <a:pt x="1083" y="1190"/>
                    <a:pt x="1254" y="974"/>
                    <a:pt x="1551" y="884"/>
                  </a:cubicBezTo>
                  <a:lnTo>
                    <a:pt x="17019" y="3462"/>
                  </a:lnTo>
                  <a:cubicBezTo>
                    <a:pt x="17425" y="3858"/>
                    <a:pt x="17776" y="4083"/>
                    <a:pt x="18083" y="4129"/>
                  </a:cubicBezTo>
                  <a:cubicBezTo>
                    <a:pt x="18204" y="4150"/>
                    <a:pt x="18314" y="4160"/>
                    <a:pt x="18414" y="4160"/>
                  </a:cubicBezTo>
                  <a:cubicBezTo>
                    <a:pt x="18657" y="4160"/>
                    <a:pt x="18841" y="4099"/>
                    <a:pt x="18975" y="3984"/>
                  </a:cubicBezTo>
                  <a:cubicBezTo>
                    <a:pt x="19164" y="3804"/>
                    <a:pt x="19291" y="3489"/>
                    <a:pt x="19372" y="3029"/>
                  </a:cubicBezTo>
                  <a:lnTo>
                    <a:pt x="1128" y="0"/>
                  </a:lnTo>
                  <a:close/>
                </a:path>
              </a:pathLst>
            </a:custGeom>
            <a:solidFill>
              <a:srgbClr val="B6B6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2"/>
            <p:cNvSpPr/>
            <p:nvPr/>
          </p:nvSpPr>
          <p:spPr>
            <a:xfrm>
              <a:off x="3973500" y="1980525"/>
              <a:ext cx="423650" cy="75575"/>
            </a:xfrm>
            <a:custGeom>
              <a:avLst/>
              <a:gdLst/>
              <a:ahLst/>
              <a:cxnLst/>
              <a:rect l="l" t="t" r="r" b="b"/>
              <a:pathLst>
                <a:path w="16946" h="3023" extrusionOk="0">
                  <a:moveTo>
                    <a:pt x="63" y="1"/>
                  </a:moveTo>
                  <a:cubicBezTo>
                    <a:pt x="36" y="1"/>
                    <a:pt x="18" y="19"/>
                    <a:pt x="9" y="73"/>
                  </a:cubicBezTo>
                  <a:cubicBezTo>
                    <a:pt x="2" y="121"/>
                    <a:pt x="0" y="143"/>
                    <a:pt x="8" y="143"/>
                  </a:cubicBezTo>
                  <a:cubicBezTo>
                    <a:pt x="10" y="143"/>
                    <a:pt x="13" y="141"/>
                    <a:pt x="18" y="136"/>
                  </a:cubicBezTo>
                  <a:cubicBezTo>
                    <a:pt x="468" y="244"/>
                    <a:pt x="1451" y="443"/>
                    <a:pt x="2965" y="722"/>
                  </a:cubicBezTo>
                  <a:lnTo>
                    <a:pt x="16207" y="2948"/>
                  </a:lnTo>
                  <a:cubicBezTo>
                    <a:pt x="16487" y="3002"/>
                    <a:pt x="16679" y="3023"/>
                    <a:pt x="16791" y="3023"/>
                  </a:cubicBezTo>
                  <a:cubicBezTo>
                    <a:pt x="16812" y="3023"/>
                    <a:pt x="16831" y="3022"/>
                    <a:pt x="16847" y="3021"/>
                  </a:cubicBezTo>
                  <a:cubicBezTo>
                    <a:pt x="16901" y="3003"/>
                    <a:pt x="16937" y="2967"/>
                    <a:pt x="16946" y="2894"/>
                  </a:cubicBezTo>
                  <a:lnTo>
                    <a:pt x="16811" y="2741"/>
                  </a:lnTo>
                  <a:lnTo>
                    <a:pt x="3019" y="434"/>
                  </a:lnTo>
                  <a:cubicBezTo>
                    <a:pt x="1153" y="181"/>
                    <a:pt x="198" y="46"/>
                    <a:pt x="135" y="37"/>
                  </a:cubicBezTo>
                  <a:cubicBezTo>
                    <a:pt x="99" y="10"/>
                    <a:pt x="72" y="1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2"/>
            <p:cNvSpPr/>
            <p:nvPr/>
          </p:nvSpPr>
          <p:spPr>
            <a:xfrm>
              <a:off x="3855400" y="2081950"/>
              <a:ext cx="1864100" cy="370500"/>
            </a:xfrm>
            <a:custGeom>
              <a:avLst/>
              <a:gdLst/>
              <a:ahLst/>
              <a:cxnLst/>
              <a:rect l="l" t="t" r="r" b="b"/>
              <a:pathLst>
                <a:path w="74564" h="14820" extrusionOk="0">
                  <a:moveTo>
                    <a:pt x="469" y="0"/>
                  </a:moveTo>
                  <a:lnTo>
                    <a:pt x="0" y="2776"/>
                  </a:lnTo>
                  <a:lnTo>
                    <a:pt x="26411" y="7184"/>
                  </a:lnTo>
                  <a:lnTo>
                    <a:pt x="26465" y="6860"/>
                  </a:lnTo>
                  <a:lnTo>
                    <a:pt x="74158" y="14819"/>
                  </a:lnTo>
                  <a:lnTo>
                    <a:pt x="74563" y="12376"/>
                  </a:lnTo>
                  <a:lnTo>
                    <a:pt x="28520" y="4687"/>
                  </a:lnTo>
                  <a:lnTo>
                    <a:pt x="28962" y="2064"/>
                  </a:lnTo>
                  <a:lnTo>
                    <a:pt x="27159" y="1767"/>
                  </a:lnTo>
                  <a:lnTo>
                    <a:pt x="26718" y="4390"/>
                  </a:lnTo>
                  <a:lnTo>
                    <a:pt x="26294" y="4318"/>
                  </a:lnTo>
                  <a:lnTo>
                    <a:pt x="26285" y="4399"/>
                  </a:lnTo>
                  <a:cubicBezTo>
                    <a:pt x="26159" y="5418"/>
                    <a:pt x="25996" y="5733"/>
                    <a:pt x="25879" y="5823"/>
                  </a:cubicBezTo>
                  <a:cubicBezTo>
                    <a:pt x="25853" y="5836"/>
                    <a:pt x="25831" y="5845"/>
                    <a:pt x="25811" y="5845"/>
                  </a:cubicBezTo>
                  <a:cubicBezTo>
                    <a:pt x="25804" y="5845"/>
                    <a:pt x="25796" y="5844"/>
                    <a:pt x="25789" y="5841"/>
                  </a:cubicBezTo>
                  <a:cubicBezTo>
                    <a:pt x="25762" y="5841"/>
                    <a:pt x="25735" y="5823"/>
                    <a:pt x="25717" y="5796"/>
                  </a:cubicBezTo>
                  <a:cubicBezTo>
                    <a:pt x="25636" y="5670"/>
                    <a:pt x="25582" y="5318"/>
                    <a:pt x="25789" y="4309"/>
                  </a:cubicBezTo>
                  <a:lnTo>
                    <a:pt x="25807" y="4237"/>
                  </a:lnTo>
                  <a:lnTo>
                    <a:pt x="469" y="0"/>
                  </a:lnTo>
                  <a:close/>
                </a:path>
              </a:pathLst>
            </a:custGeom>
            <a:solidFill>
              <a:srgbClr val="1D5C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2"/>
            <p:cNvSpPr/>
            <p:nvPr/>
          </p:nvSpPr>
          <p:spPr>
            <a:xfrm>
              <a:off x="3809875" y="1963175"/>
              <a:ext cx="1923600" cy="492150"/>
            </a:xfrm>
            <a:custGeom>
              <a:avLst/>
              <a:gdLst/>
              <a:ahLst/>
              <a:cxnLst/>
              <a:rect l="l" t="t" r="r" b="b"/>
              <a:pathLst>
                <a:path w="76944" h="19686" extrusionOk="0">
                  <a:moveTo>
                    <a:pt x="5950" y="379"/>
                  </a:moveTo>
                  <a:lnTo>
                    <a:pt x="5851" y="388"/>
                  </a:lnTo>
                  <a:cubicBezTo>
                    <a:pt x="7383" y="578"/>
                    <a:pt x="8897" y="830"/>
                    <a:pt x="10421" y="1074"/>
                  </a:cubicBezTo>
                  <a:lnTo>
                    <a:pt x="14982" y="1840"/>
                  </a:lnTo>
                  <a:lnTo>
                    <a:pt x="19534" y="2615"/>
                  </a:lnTo>
                  <a:lnTo>
                    <a:pt x="23920" y="3388"/>
                  </a:lnTo>
                  <a:lnTo>
                    <a:pt x="23920" y="3388"/>
                  </a:lnTo>
                  <a:cubicBezTo>
                    <a:pt x="23900" y="3582"/>
                    <a:pt x="23858" y="3771"/>
                    <a:pt x="23770" y="3940"/>
                  </a:cubicBezTo>
                  <a:cubicBezTo>
                    <a:pt x="23743" y="3994"/>
                    <a:pt x="23707" y="4039"/>
                    <a:pt x="23671" y="4084"/>
                  </a:cubicBezTo>
                  <a:cubicBezTo>
                    <a:pt x="23635" y="4129"/>
                    <a:pt x="23590" y="4156"/>
                    <a:pt x="23536" y="4192"/>
                  </a:cubicBezTo>
                  <a:cubicBezTo>
                    <a:pt x="23437" y="4246"/>
                    <a:pt x="23310" y="4264"/>
                    <a:pt x="23184" y="4264"/>
                  </a:cubicBezTo>
                  <a:cubicBezTo>
                    <a:pt x="23162" y="4266"/>
                    <a:pt x="23139" y="4267"/>
                    <a:pt x="23117" y="4267"/>
                  </a:cubicBezTo>
                  <a:cubicBezTo>
                    <a:pt x="23011" y="4267"/>
                    <a:pt x="22902" y="4251"/>
                    <a:pt x="22806" y="4228"/>
                  </a:cubicBezTo>
                  <a:cubicBezTo>
                    <a:pt x="22680" y="4201"/>
                    <a:pt x="22571" y="4138"/>
                    <a:pt x="22463" y="4066"/>
                  </a:cubicBezTo>
                  <a:cubicBezTo>
                    <a:pt x="22247" y="3931"/>
                    <a:pt x="22058" y="3742"/>
                    <a:pt x="21904" y="3525"/>
                  </a:cubicBezTo>
                  <a:lnTo>
                    <a:pt x="21904" y="3516"/>
                  </a:lnTo>
                  <a:cubicBezTo>
                    <a:pt x="21886" y="3498"/>
                    <a:pt x="21850" y="3471"/>
                    <a:pt x="21823" y="3471"/>
                  </a:cubicBezTo>
                  <a:lnTo>
                    <a:pt x="21796" y="3471"/>
                  </a:lnTo>
                  <a:cubicBezTo>
                    <a:pt x="20507" y="3282"/>
                    <a:pt x="19209" y="3093"/>
                    <a:pt x="17920" y="2885"/>
                  </a:cubicBezTo>
                  <a:cubicBezTo>
                    <a:pt x="16631" y="2687"/>
                    <a:pt x="15342" y="2489"/>
                    <a:pt x="14053" y="2272"/>
                  </a:cubicBezTo>
                  <a:cubicBezTo>
                    <a:pt x="12764" y="2056"/>
                    <a:pt x="11475" y="1858"/>
                    <a:pt x="10186" y="1632"/>
                  </a:cubicBezTo>
                  <a:cubicBezTo>
                    <a:pt x="8897" y="1407"/>
                    <a:pt x="7617" y="1173"/>
                    <a:pt x="6337" y="884"/>
                  </a:cubicBezTo>
                  <a:cubicBezTo>
                    <a:pt x="6310" y="884"/>
                    <a:pt x="6283" y="884"/>
                    <a:pt x="6256" y="893"/>
                  </a:cubicBezTo>
                  <a:lnTo>
                    <a:pt x="6247" y="893"/>
                  </a:lnTo>
                  <a:cubicBezTo>
                    <a:pt x="6076" y="947"/>
                    <a:pt x="5896" y="1046"/>
                    <a:pt x="5787" y="1209"/>
                  </a:cubicBezTo>
                  <a:cubicBezTo>
                    <a:pt x="5670" y="1371"/>
                    <a:pt x="5625" y="1551"/>
                    <a:pt x="5607" y="1723"/>
                  </a:cubicBezTo>
                  <a:lnTo>
                    <a:pt x="5598" y="1759"/>
                  </a:lnTo>
                  <a:cubicBezTo>
                    <a:pt x="5598" y="1768"/>
                    <a:pt x="5598" y="1786"/>
                    <a:pt x="5598" y="1795"/>
                  </a:cubicBezTo>
                  <a:cubicBezTo>
                    <a:pt x="5607" y="1871"/>
                    <a:pt x="5670" y="1931"/>
                    <a:pt x="5752" y="1931"/>
                  </a:cubicBezTo>
                  <a:cubicBezTo>
                    <a:pt x="5758" y="1931"/>
                    <a:pt x="5764" y="1930"/>
                    <a:pt x="5769" y="1930"/>
                  </a:cubicBezTo>
                  <a:cubicBezTo>
                    <a:pt x="5812" y="1927"/>
                    <a:pt x="5853" y="1926"/>
                    <a:pt x="5894" y="1926"/>
                  </a:cubicBezTo>
                  <a:cubicBezTo>
                    <a:pt x="5994" y="1926"/>
                    <a:pt x="6091" y="1932"/>
                    <a:pt x="6193" y="1939"/>
                  </a:cubicBezTo>
                  <a:cubicBezTo>
                    <a:pt x="6337" y="1948"/>
                    <a:pt x="6472" y="1957"/>
                    <a:pt x="6599" y="1993"/>
                  </a:cubicBezTo>
                  <a:cubicBezTo>
                    <a:pt x="6725" y="2020"/>
                    <a:pt x="6860" y="2065"/>
                    <a:pt x="6950" y="2137"/>
                  </a:cubicBezTo>
                  <a:cubicBezTo>
                    <a:pt x="7049" y="2200"/>
                    <a:pt x="7121" y="2299"/>
                    <a:pt x="7167" y="2417"/>
                  </a:cubicBezTo>
                  <a:lnTo>
                    <a:pt x="7176" y="2426"/>
                  </a:lnTo>
                  <a:cubicBezTo>
                    <a:pt x="7212" y="2507"/>
                    <a:pt x="7239" y="2588"/>
                    <a:pt x="7230" y="2678"/>
                  </a:cubicBezTo>
                  <a:cubicBezTo>
                    <a:pt x="7230" y="2750"/>
                    <a:pt x="7284" y="2822"/>
                    <a:pt x="7365" y="2831"/>
                  </a:cubicBezTo>
                  <a:lnTo>
                    <a:pt x="7392" y="2831"/>
                  </a:lnTo>
                  <a:cubicBezTo>
                    <a:pt x="8293" y="2957"/>
                    <a:pt x="9204" y="3084"/>
                    <a:pt x="10105" y="3228"/>
                  </a:cubicBezTo>
                  <a:lnTo>
                    <a:pt x="11466" y="3435"/>
                  </a:lnTo>
                  <a:lnTo>
                    <a:pt x="12818" y="3652"/>
                  </a:lnTo>
                  <a:cubicBezTo>
                    <a:pt x="14630" y="3940"/>
                    <a:pt x="16433" y="4255"/>
                    <a:pt x="18245" y="4562"/>
                  </a:cubicBezTo>
                  <a:lnTo>
                    <a:pt x="20949" y="5022"/>
                  </a:lnTo>
                  <a:lnTo>
                    <a:pt x="23662" y="5490"/>
                  </a:lnTo>
                  <a:cubicBezTo>
                    <a:pt x="25395" y="5785"/>
                    <a:pt x="27129" y="6096"/>
                    <a:pt x="28862" y="6416"/>
                  </a:cubicBezTo>
                  <a:lnTo>
                    <a:pt x="28862" y="6416"/>
                  </a:lnTo>
                  <a:cubicBezTo>
                    <a:pt x="28668" y="7221"/>
                    <a:pt x="28519" y="8032"/>
                    <a:pt x="28376" y="8844"/>
                  </a:cubicBezTo>
                  <a:cubicBezTo>
                    <a:pt x="28304" y="9285"/>
                    <a:pt x="28232" y="9718"/>
                    <a:pt x="28178" y="10160"/>
                  </a:cubicBezTo>
                  <a:cubicBezTo>
                    <a:pt x="28116" y="10597"/>
                    <a:pt x="28062" y="11034"/>
                    <a:pt x="28035" y="11480"/>
                  </a:cubicBezTo>
                  <a:lnTo>
                    <a:pt x="28035" y="11480"/>
                  </a:lnTo>
                  <a:cubicBezTo>
                    <a:pt x="28034" y="11482"/>
                    <a:pt x="28034" y="11483"/>
                    <a:pt x="28034" y="11485"/>
                  </a:cubicBezTo>
                  <a:lnTo>
                    <a:pt x="28034" y="11494"/>
                  </a:lnTo>
                  <a:lnTo>
                    <a:pt x="28012" y="11627"/>
                  </a:lnTo>
                  <a:lnTo>
                    <a:pt x="28012" y="11627"/>
                  </a:lnTo>
                  <a:cubicBezTo>
                    <a:pt x="25733" y="11284"/>
                    <a:pt x="23463" y="10933"/>
                    <a:pt x="21192" y="10565"/>
                  </a:cubicBezTo>
                  <a:lnTo>
                    <a:pt x="14197" y="9420"/>
                  </a:lnTo>
                  <a:cubicBezTo>
                    <a:pt x="11863" y="9042"/>
                    <a:pt x="9528" y="8645"/>
                    <a:pt x="7203" y="8249"/>
                  </a:cubicBezTo>
                  <a:cubicBezTo>
                    <a:pt x="4917" y="7860"/>
                    <a:pt x="2632" y="7498"/>
                    <a:pt x="372" y="7018"/>
                  </a:cubicBezTo>
                  <a:lnTo>
                    <a:pt x="372" y="7018"/>
                  </a:lnTo>
                  <a:cubicBezTo>
                    <a:pt x="332" y="6599"/>
                    <a:pt x="327" y="6180"/>
                    <a:pt x="343" y="5761"/>
                  </a:cubicBezTo>
                  <a:cubicBezTo>
                    <a:pt x="361" y="5292"/>
                    <a:pt x="406" y="4823"/>
                    <a:pt x="478" y="4355"/>
                  </a:cubicBezTo>
                  <a:cubicBezTo>
                    <a:pt x="624" y="3473"/>
                    <a:pt x="875" y="2607"/>
                    <a:pt x="1248" y="1788"/>
                  </a:cubicBezTo>
                  <a:lnTo>
                    <a:pt x="1248" y="1788"/>
                  </a:lnTo>
                  <a:cubicBezTo>
                    <a:pt x="1599" y="1800"/>
                    <a:pt x="1945" y="1849"/>
                    <a:pt x="2290" y="1912"/>
                  </a:cubicBezTo>
                  <a:cubicBezTo>
                    <a:pt x="2687" y="1984"/>
                    <a:pt x="3074" y="2065"/>
                    <a:pt x="3462" y="2173"/>
                  </a:cubicBezTo>
                  <a:lnTo>
                    <a:pt x="3525" y="2191"/>
                  </a:lnTo>
                  <a:cubicBezTo>
                    <a:pt x="3534" y="2200"/>
                    <a:pt x="3552" y="2200"/>
                    <a:pt x="3561" y="2200"/>
                  </a:cubicBezTo>
                  <a:cubicBezTo>
                    <a:pt x="3624" y="2191"/>
                    <a:pt x="3669" y="2146"/>
                    <a:pt x="3669" y="2083"/>
                  </a:cubicBezTo>
                  <a:cubicBezTo>
                    <a:pt x="3660" y="1984"/>
                    <a:pt x="3705" y="1894"/>
                    <a:pt x="3768" y="1822"/>
                  </a:cubicBezTo>
                  <a:lnTo>
                    <a:pt x="3777" y="1813"/>
                  </a:lnTo>
                  <a:cubicBezTo>
                    <a:pt x="3876" y="1677"/>
                    <a:pt x="4039" y="1596"/>
                    <a:pt x="4210" y="1596"/>
                  </a:cubicBezTo>
                  <a:cubicBezTo>
                    <a:pt x="4291" y="1596"/>
                    <a:pt x="4381" y="1605"/>
                    <a:pt x="4471" y="1632"/>
                  </a:cubicBezTo>
                  <a:cubicBezTo>
                    <a:pt x="4553" y="1659"/>
                    <a:pt x="4634" y="1705"/>
                    <a:pt x="4715" y="1759"/>
                  </a:cubicBezTo>
                  <a:cubicBezTo>
                    <a:pt x="4733" y="1768"/>
                    <a:pt x="4760" y="1777"/>
                    <a:pt x="4778" y="1777"/>
                  </a:cubicBezTo>
                  <a:cubicBezTo>
                    <a:pt x="4784" y="1777"/>
                    <a:pt x="4790" y="1778"/>
                    <a:pt x="4795" y="1778"/>
                  </a:cubicBezTo>
                  <a:cubicBezTo>
                    <a:pt x="4868" y="1778"/>
                    <a:pt x="4923" y="1726"/>
                    <a:pt x="4931" y="1659"/>
                  </a:cubicBezTo>
                  <a:lnTo>
                    <a:pt x="4931" y="1623"/>
                  </a:lnTo>
                  <a:cubicBezTo>
                    <a:pt x="4940" y="1479"/>
                    <a:pt x="4976" y="1335"/>
                    <a:pt x="5030" y="1191"/>
                  </a:cubicBezTo>
                  <a:cubicBezTo>
                    <a:pt x="5084" y="1056"/>
                    <a:pt x="5147" y="929"/>
                    <a:pt x="5238" y="812"/>
                  </a:cubicBezTo>
                  <a:cubicBezTo>
                    <a:pt x="5319" y="686"/>
                    <a:pt x="5427" y="587"/>
                    <a:pt x="5544" y="506"/>
                  </a:cubicBezTo>
                  <a:cubicBezTo>
                    <a:pt x="5670" y="434"/>
                    <a:pt x="5805" y="379"/>
                    <a:pt x="5950" y="379"/>
                  </a:cubicBezTo>
                  <a:close/>
                  <a:moveTo>
                    <a:pt x="29247" y="6810"/>
                  </a:moveTo>
                  <a:cubicBezTo>
                    <a:pt x="29673" y="6840"/>
                    <a:pt x="30093" y="6910"/>
                    <a:pt x="30513" y="6987"/>
                  </a:cubicBezTo>
                  <a:lnTo>
                    <a:pt x="32000" y="7230"/>
                  </a:lnTo>
                  <a:lnTo>
                    <a:pt x="34983" y="7735"/>
                  </a:lnTo>
                  <a:lnTo>
                    <a:pt x="40942" y="8735"/>
                  </a:lnTo>
                  <a:lnTo>
                    <a:pt x="52867" y="10736"/>
                  </a:lnTo>
                  <a:lnTo>
                    <a:pt x="64783" y="12738"/>
                  </a:lnTo>
                  <a:lnTo>
                    <a:pt x="76488" y="14721"/>
                  </a:lnTo>
                  <a:lnTo>
                    <a:pt x="76488" y="14721"/>
                  </a:lnTo>
                  <a:cubicBezTo>
                    <a:pt x="76399" y="15063"/>
                    <a:pt x="76318" y="15406"/>
                    <a:pt x="76249" y="15748"/>
                  </a:cubicBezTo>
                  <a:cubicBezTo>
                    <a:pt x="76159" y="16154"/>
                    <a:pt x="76087" y="16568"/>
                    <a:pt x="76015" y="16974"/>
                  </a:cubicBezTo>
                  <a:cubicBezTo>
                    <a:pt x="75952" y="17380"/>
                    <a:pt x="75889" y="17794"/>
                    <a:pt x="75835" y="18209"/>
                  </a:cubicBezTo>
                  <a:cubicBezTo>
                    <a:pt x="75797" y="18558"/>
                    <a:pt x="75759" y="18907"/>
                    <a:pt x="75731" y="19256"/>
                  </a:cubicBezTo>
                  <a:lnTo>
                    <a:pt x="75731" y="19256"/>
                  </a:lnTo>
                  <a:lnTo>
                    <a:pt x="64017" y="17335"/>
                  </a:lnTo>
                  <a:lnTo>
                    <a:pt x="52092" y="15361"/>
                  </a:lnTo>
                  <a:lnTo>
                    <a:pt x="40166" y="13377"/>
                  </a:lnTo>
                  <a:cubicBezTo>
                    <a:pt x="36259" y="12731"/>
                    <a:pt x="32352" y="12075"/>
                    <a:pt x="28462" y="11368"/>
                  </a:cubicBezTo>
                  <a:lnTo>
                    <a:pt x="28462" y="11368"/>
                  </a:lnTo>
                  <a:cubicBezTo>
                    <a:pt x="28556" y="10998"/>
                    <a:pt x="28633" y="10627"/>
                    <a:pt x="28710" y="10250"/>
                  </a:cubicBezTo>
                  <a:cubicBezTo>
                    <a:pt x="28800" y="9817"/>
                    <a:pt x="28881" y="9375"/>
                    <a:pt x="28953" y="8943"/>
                  </a:cubicBezTo>
                  <a:cubicBezTo>
                    <a:pt x="29062" y="8231"/>
                    <a:pt x="29171" y="7524"/>
                    <a:pt x="29247" y="6810"/>
                  </a:cubicBezTo>
                  <a:close/>
                  <a:moveTo>
                    <a:pt x="5878" y="1"/>
                  </a:moveTo>
                  <a:cubicBezTo>
                    <a:pt x="5860" y="1"/>
                    <a:pt x="5833" y="1"/>
                    <a:pt x="5814" y="19"/>
                  </a:cubicBezTo>
                  <a:cubicBezTo>
                    <a:pt x="5670" y="127"/>
                    <a:pt x="5535" y="226"/>
                    <a:pt x="5409" y="334"/>
                  </a:cubicBezTo>
                  <a:cubicBezTo>
                    <a:pt x="5292" y="452"/>
                    <a:pt x="5183" y="569"/>
                    <a:pt x="5084" y="686"/>
                  </a:cubicBezTo>
                  <a:cubicBezTo>
                    <a:pt x="4985" y="812"/>
                    <a:pt x="4895" y="947"/>
                    <a:pt x="4805" y="1083"/>
                  </a:cubicBezTo>
                  <a:cubicBezTo>
                    <a:pt x="4743" y="1193"/>
                    <a:pt x="4686" y="1298"/>
                    <a:pt x="4623" y="1406"/>
                  </a:cubicBezTo>
                  <a:lnTo>
                    <a:pt x="4623" y="1406"/>
                  </a:lnTo>
                  <a:cubicBezTo>
                    <a:pt x="4480" y="1431"/>
                    <a:pt x="4340" y="1441"/>
                    <a:pt x="4201" y="1461"/>
                  </a:cubicBezTo>
                  <a:cubicBezTo>
                    <a:pt x="4003" y="1488"/>
                    <a:pt x="3822" y="1569"/>
                    <a:pt x="3651" y="1677"/>
                  </a:cubicBezTo>
                  <a:lnTo>
                    <a:pt x="3660" y="1677"/>
                  </a:lnTo>
                  <a:cubicBezTo>
                    <a:pt x="3596" y="1704"/>
                    <a:pt x="3531" y="1744"/>
                    <a:pt x="3465" y="1790"/>
                  </a:cubicBezTo>
                  <a:lnTo>
                    <a:pt x="3465" y="1790"/>
                  </a:lnTo>
                  <a:cubicBezTo>
                    <a:pt x="3089" y="1763"/>
                    <a:pt x="2712" y="1719"/>
                    <a:pt x="2335" y="1659"/>
                  </a:cubicBezTo>
                  <a:cubicBezTo>
                    <a:pt x="1938" y="1605"/>
                    <a:pt x="1542" y="1533"/>
                    <a:pt x="1154" y="1398"/>
                  </a:cubicBezTo>
                  <a:lnTo>
                    <a:pt x="1145" y="1398"/>
                  </a:lnTo>
                  <a:cubicBezTo>
                    <a:pt x="1129" y="1393"/>
                    <a:pt x="1113" y="1390"/>
                    <a:pt x="1097" y="1390"/>
                  </a:cubicBezTo>
                  <a:cubicBezTo>
                    <a:pt x="1031" y="1390"/>
                    <a:pt x="969" y="1434"/>
                    <a:pt x="947" y="1506"/>
                  </a:cubicBezTo>
                  <a:lnTo>
                    <a:pt x="947" y="1524"/>
                  </a:lnTo>
                  <a:cubicBezTo>
                    <a:pt x="659" y="2444"/>
                    <a:pt x="406" y="3372"/>
                    <a:pt x="235" y="4319"/>
                  </a:cubicBezTo>
                  <a:cubicBezTo>
                    <a:pt x="154" y="4787"/>
                    <a:pt x="100" y="5265"/>
                    <a:pt x="55" y="5743"/>
                  </a:cubicBezTo>
                  <a:cubicBezTo>
                    <a:pt x="19" y="6220"/>
                    <a:pt x="1" y="6707"/>
                    <a:pt x="1" y="7185"/>
                  </a:cubicBezTo>
                  <a:lnTo>
                    <a:pt x="1" y="7203"/>
                  </a:lnTo>
                  <a:cubicBezTo>
                    <a:pt x="10" y="7284"/>
                    <a:pt x="73" y="7356"/>
                    <a:pt x="163" y="7365"/>
                  </a:cubicBezTo>
                  <a:cubicBezTo>
                    <a:pt x="2506" y="7654"/>
                    <a:pt x="4841" y="8059"/>
                    <a:pt x="7167" y="8438"/>
                  </a:cubicBezTo>
                  <a:cubicBezTo>
                    <a:pt x="9501" y="8825"/>
                    <a:pt x="11836" y="9204"/>
                    <a:pt x="14161" y="9601"/>
                  </a:cubicBezTo>
                  <a:lnTo>
                    <a:pt x="21156" y="10800"/>
                  </a:lnTo>
                  <a:cubicBezTo>
                    <a:pt x="23482" y="11196"/>
                    <a:pt x="25807" y="11611"/>
                    <a:pt x="28133" y="12043"/>
                  </a:cubicBezTo>
                  <a:cubicBezTo>
                    <a:pt x="28144" y="12045"/>
                    <a:pt x="28155" y="12046"/>
                    <a:pt x="28166" y="12046"/>
                  </a:cubicBezTo>
                  <a:cubicBezTo>
                    <a:pt x="28261" y="12046"/>
                    <a:pt x="28342" y="11978"/>
                    <a:pt x="28358" y="11881"/>
                  </a:cubicBezTo>
                  <a:lnTo>
                    <a:pt x="28380" y="11748"/>
                  </a:lnTo>
                  <a:lnTo>
                    <a:pt x="28380" y="11748"/>
                  </a:lnTo>
                  <a:cubicBezTo>
                    <a:pt x="32300" y="12344"/>
                    <a:pt x="36211" y="12992"/>
                    <a:pt x="40121" y="13648"/>
                  </a:cubicBezTo>
                  <a:lnTo>
                    <a:pt x="52047" y="15649"/>
                  </a:lnTo>
                  <a:lnTo>
                    <a:pt x="63963" y="17650"/>
                  </a:lnTo>
                  <a:lnTo>
                    <a:pt x="75880" y="19678"/>
                  </a:lnTo>
                  <a:cubicBezTo>
                    <a:pt x="75895" y="19683"/>
                    <a:pt x="75911" y="19685"/>
                    <a:pt x="75927" y="19685"/>
                  </a:cubicBezTo>
                  <a:cubicBezTo>
                    <a:pt x="76002" y="19685"/>
                    <a:pt x="76072" y="19635"/>
                    <a:pt x="76087" y="19561"/>
                  </a:cubicBezTo>
                  <a:lnTo>
                    <a:pt x="76105" y="19516"/>
                  </a:lnTo>
                  <a:cubicBezTo>
                    <a:pt x="76222" y="19110"/>
                    <a:pt x="76312" y="18705"/>
                    <a:pt x="76393" y="18299"/>
                  </a:cubicBezTo>
                  <a:cubicBezTo>
                    <a:pt x="76484" y="17893"/>
                    <a:pt x="76556" y="17488"/>
                    <a:pt x="76628" y="17073"/>
                  </a:cubicBezTo>
                  <a:cubicBezTo>
                    <a:pt x="76691" y="16668"/>
                    <a:pt x="76754" y="16253"/>
                    <a:pt x="76808" y="15838"/>
                  </a:cubicBezTo>
                  <a:cubicBezTo>
                    <a:pt x="76862" y="15433"/>
                    <a:pt x="76898" y="15018"/>
                    <a:pt x="76925" y="14594"/>
                  </a:cubicBezTo>
                  <a:cubicBezTo>
                    <a:pt x="76943" y="14495"/>
                    <a:pt x="76871" y="14396"/>
                    <a:pt x="76763" y="14378"/>
                  </a:cubicBezTo>
                  <a:lnTo>
                    <a:pt x="64838" y="12413"/>
                  </a:lnTo>
                  <a:lnTo>
                    <a:pt x="52912" y="10439"/>
                  </a:lnTo>
                  <a:lnTo>
                    <a:pt x="40987" y="8456"/>
                  </a:lnTo>
                  <a:lnTo>
                    <a:pt x="35029" y="7464"/>
                  </a:lnTo>
                  <a:lnTo>
                    <a:pt x="32045" y="6969"/>
                  </a:lnTo>
                  <a:lnTo>
                    <a:pt x="30558" y="6725"/>
                  </a:lnTo>
                  <a:cubicBezTo>
                    <a:pt x="30130" y="6655"/>
                    <a:pt x="29702" y="6585"/>
                    <a:pt x="29281" y="6469"/>
                  </a:cubicBezTo>
                  <a:lnTo>
                    <a:pt x="29281" y="6469"/>
                  </a:lnTo>
                  <a:cubicBezTo>
                    <a:pt x="29286" y="6410"/>
                    <a:pt x="29291" y="6351"/>
                    <a:pt x="29296" y="6293"/>
                  </a:cubicBezTo>
                  <a:lnTo>
                    <a:pt x="29296" y="6275"/>
                  </a:lnTo>
                  <a:cubicBezTo>
                    <a:pt x="29305" y="6175"/>
                    <a:pt x="29233" y="6085"/>
                    <a:pt x="29133" y="6067"/>
                  </a:cubicBezTo>
                  <a:cubicBezTo>
                    <a:pt x="27322" y="5797"/>
                    <a:pt x="25510" y="5508"/>
                    <a:pt x="23698" y="5220"/>
                  </a:cubicBezTo>
                  <a:lnTo>
                    <a:pt x="20994" y="4787"/>
                  </a:lnTo>
                  <a:lnTo>
                    <a:pt x="18281" y="4346"/>
                  </a:lnTo>
                  <a:cubicBezTo>
                    <a:pt x="16469" y="4039"/>
                    <a:pt x="14666" y="3751"/>
                    <a:pt x="12854" y="3435"/>
                  </a:cubicBezTo>
                  <a:lnTo>
                    <a:pt x="11502" y="3210"/>
                  </a:lnTo>
                  <a:lnTo>
                    <a:pt x="10150" y="2957"/>
                  </a:lnTo>
                  <a:cubicBezTo>
                    <a:pt x="9281" y="2801"/>
                    <a:pt x="8413" y="2636"/>
                    <a:pt x="7552" y="2471"/>
                  </a:cubicBezTo>
                  <a:lnTo>
                    <a:pt x="7552" y="2471"/>
                  </a:lnTo>
                  <a:cubicBezTo>
                    <a:pt x="7514" y="2394"/>
                    <a:pt x="7468" y="2321"/>
                    <a:pt x="7410" y="2263"/>
                  </a:cubicBezTo>
                  <a:lnTo>
                    <a:pt x="7410" y="2263"/>
                  </a:lnTo>
                  <a:lnTo>
                    <a:pt x="7419" y="2272"/>
                  </a:lnTo>
                  <a:cubicBezTo>
                    <a:pt x="7329" y="2146"/>
                    <a:pt x="7212" y="2029"/>
                    <a:pt x="7076" y="1939"/>
                  </a:cubicBezTo>
                  <a:cubicBezTo>
                    <a:pt x="6932" y="1867"/>
                    <a:pt x="6788" y="1822"/>
                    <a:pt x="6653" y="1786"/>
                  </a:cubicBezTo>
                  <a:cubicBezTo>
                    <a:pt x="6509" y="1750"/>
                    <a:pt x="6364" y="1723"/>
                    <a:pt x="6238" y="1686"/>
                  </a:cubicBezTo>
                  <a:cubicBezTo>
                    <a:pt x="6165" y="1667"/>
                    <a:pt x="6091" y="1645"/>
                    <a:pt x="6018" y="1620"/>
                  </a:cubicBezTo>
                  <a:lnTo>
                    <a:pt x="6018" y="1620"/>
                  </a:lnTo>
                  <a:cubicBezTo>
                    <a:pt x="6036" y="1551"/>
                    <a:pt x="6064" y="1489"/>
                    <a:pt x="6103" y="1434"/>
                  </a:cubicBezTo>
                  <a:cubicBezTo>
                    <a:pt x="6150" y="1363"/>
                    <a:pt x="6225" y="1313"/>
                    <a:pt x="6322" y="1277"/>
                  </a:cubicBezTo>
                  <a:lnTo>
                    <a:pt x="6322" y="1277"/>
                  </a:lnTo>
                  <a:cubicBezTo>
                    <a:pt x="7604" y="1421"/>
                    <a:pt x="8886" y="1608"/>
                    <a:pt x="10159" y="1813"/>
                  </a:cubicBezTo>
                  <a:cubicBezTo>
                    <a:pt x="11448" y="2020"/>
                    <a:pt x="12728" y="2245"/>
                    <a:pt x="14017" y="2462"/>
                  </a:cubicBezTo>
                  <a:cubicBezTo>
                    <a:pt x="15306" y="2678"/>
                    <a:pt x="16595" y="2912"/>
                    <a:pt x="17884" y="3138"/>
                  </a:cubicBezTo>
                  <a:cubicBezTo>
                    <a:pt x="19154" y="3370"/>
                    <a:pt x="20433" y="3603"/>
                    <a:pt x="21703" y="3844"/>
                  </a:cubicBezTo>
                  <a:lnTo>
                    <a:pt x="21703" y="3844"/>
                  </a:lnTo>
                  <a:cubicBezTo>
                    <a:pt x="21913" y="3991"/>
                    <a:pt x="22119" y="4142"/>
                    <a:pt x="22355" y="4255"/>
                  </a:cubicBezTo>
                  <a:cubicBezTo>
                    <a:pt x="22481" y="4319"/>
                    <a:pt x="22616" y="4382"/>
                    <a:pt x="22761" y="4409"/>
                  </a:cubicBezTo>
                  <a:cubicBezTo>
                    <a:pt x="22905" y="4436"/>
                    <a:pt x="23040" y="4445"/>
                    <a:pt x="23184" y="4445"/>
                  </a:cubicBezTo>
                  <a:cubicBezTo>
                    <a:pt x="23329" y="4445"/>
                    <a:pt x="23482" y="4427"/>
                    <a:pt x="23626" y="4364"/>
                  </a:cubicBezTo>
                  <a:cubicBezTo>
                    <a:pt x="23698" y="4337"/>
                    <a:pt x="23761" y="4291"/>
                    <a:pt x="23824" y="4228"/>
                  </a:cubicBezTo>
                  <a:cubicBezTo>
                    <a:pt x="23878" y="4174"/>
                    <a:pt x="23923" y="4120"/>
                    <a:pt x="23968" y="4057"/>
                  </a:cubicBezTo>
                  <a:cubicBezTo>
                    <a:pt x="24140" y="3805"/>
                    <a:pt x="24221" y="3534"/>
                    <a:pt x="24311" y="3255"/>
                  </a:cubicBezTo>
                  <a:cubicBezTo>
                    <a:pt x="24311" y="3246"/>
                    <a:pt x="24320" y="3237"/>
                    <a:pt x="24320" y="3228"/>
                  </a:cubicBezTo>
                  <a:cubicBezTo>
                    <a:pt x="24329" y="3138"/>
                    <a:pt x="24266" y="3057"/>
                    <a:pt x="24176" y="3039"/>
                  </a:cubicBezTo>
                  <a:lnTo>
                    <a:pt x="24149" y="3039"/>
                  </a:lnTo>
                  <a:lnTo>
                    <a:pt x="19588" y="2317"/>
                  </a:lnTo>
                  <a:lnTo>
                    <a:pt x="15018" y="1587"/>
                  </a:lnTo>
                  <a:lnTo>
                    <a:pt x="10457" y="839"/>
                  </a:lnTo>
                  <a:cubicBezTo>
                    <a:pt x="8942" y="578"/>
                    <a:pt x="7419" y="325"/>
                    <a:pt x="5914" y="10"/>
                  </a:cubicBezTo>
                  <a:lnTo>
                    <a:pt x="58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2"/>
            <p:cNvSpPr/>
            <p:nvPr/>
          </p:nvSpPr>
          <p:spPr>
            <a:xfrm>
              <a:off x="3852475" y="2004425"/>
              <a:ext cx="33600" cy="150775"/>
            </a:xfrm>
            <a:custGeom>
              <a:avLst/>
              <a:gdLst/>
              <a:ahLst/>
              <a:cxnLst/>
              <a:rect l="l" t="t" r="r" b="b"/>
              <a:pathLst>
                <a:path w="1344" h="6031" extrusionOk="0">
                  <a:moveTo>
                    <a:pt x="1154" y="0"/>
                  </a:moveTo>
                  <a:cubicBezTo>
                    <a:pt x="1046" y="0"/>
                    <a:pt x="956" y="91"/>
                    <a:pt x="947" y="199"/>
                  </a:cubicBezTo>
                  <a:cubicBezTo>
                    <a:pt x="938" y="676"/>
                    <a:pt x="893" y="1145"/>
                    <a:pt x="829" y="1614"/>
                  </a:cubicBezTo>
                  <a:cubicBezTo>
                    <a:pt x="775" y="2083"/>
                    <a:pt x="685" y="2542"/>
                    <a:pt x="604" y="3011"/>
                  </a:cubicBezTo>
                  <a:cubicBezTo>
                    <a:pt x="442" y="3939"/>
                    <a:pt x="253" y="4868"/>
                    <a:pt x="18" y="5787"/>
                  </a:cubicBezTo>
                  <a:cubicBezTo>
                    <a:pt x="18" y="5796"/>
                    <a:pt x="9" y="5805"/>
                    <a:pt x="9" y="5814"/>
                  </a:cubicBezTo>
                  <a:cubicBezTo>
                    <a:pt x="0" y="5923"/>
                    <a:pt x="81" y="6022"/>
                    <a:pt x="189" y="6031"/>
                  </a:cubicBezTo>
                  <a:cubicBezTo>
                    <a:pt x="298" y="6031"/>
                    <a:pt x="388" y="5959"/>
                    <a:pt x="397" y="5850"/>
                  </a:cubicBezTo>
                  <a:cubicBezTo>
                    <a:pt x="478" y="4904"/>
                    <a:pt x="604" y="3967"/>
                    <a:pt x="748" y="3029"/>
                  </a:cubicBezTo>
                  <a:cubicBezTo>
                    <a:pt x="820" y="2569"/>
                    <a:pt x="893" y="2101"/>
                    <a:pt x="992" y="1641"/>
                  </a:cubicBezTo>
                  <a:cubicBezTo>
                    <a:pt x="1082" y="1172"/>
                    <a:pt x="1190" y="713"/>
                    <a:pt x="1334" y="262"/>
                  </a:cubicBezTo>
                  <a:cubicBezTo>
                    <a:pt x="1343" y="244"/>
                    <a:pt x="1343" y="226"/>
                    <a:pt x="1343" y="208"/>
                  </a:cubicBezTo>
                  <a:cubicBezTo>
                    <a:pt x="1343" y="100"/>
                    <a:pt x="1262" y="9"/>
                    <a:pt x="1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2"/>
            <p:cNvSpPr/>
            <p:nvPr/>
          </p:nvSpPr>
          <p:spPr>
            <a:xfrm>
              <a:off x="3928625" y="2002400"/>
              <a:ext cx="26175" cy="4300"/>
            </a:xfrm>
            <a:custGeom>
              <a:avLst/>
              <a:gdLst/>
              <a:ahLst/>
              <a:cxnLst/>
              <a:rect l="l" t="t" r="r" b="b"/>
              <a:pathLst>
                <a:path w="1047" h="172" fill="none" extrusionOk="0">
                  <a:moveTo>
                    <a:pt x="1" y="0"/>
                  </a:moveTo>
                  <a:lnTo>
                    <a:pt x="1046" y="172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2"/>
            <p:cNvSpPr/>
            <p:nvPr/>
          </p:nvSpPr>
          <p:spPr>
            <a:xfrm>
              <a:off x="3897300" y="2012750"/>
              <a:ext cx="98050" cy="16475"/>
            </a:xfrm>
            <a:custGeom>
              <a:avLst/>
              <a:gdLst/>
              <a:ahLst/>
              <a:cxnLst/>
              <a:rect l="l" t="t" r="r" b="b"/>
              <a:pathLst>
                <a:path w="3922" h="659" fill="none" extrusionOk="0">
                  <a:moveTo>
                    <a:pt x="1" y="1"/>
                  </a:moveTo>
                  <a:lnTo>
                    <a:pt x="3922" y="659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9" name="Google Shape;929;p32"/>
          <p:cNvGrpSpPr/>
          <p:nvPr/>
        </p:nvGrpSpPr>
        <p:grpSpPr>
          <a:xfrm rot="1386640">
            <a:off x="2427674" y="1633668"/>
            <a:ext cx="806665" cy="421749"/>
            <a:chOff x="1822875" y="1377000"/>
            <a:chExt cx="548075" cy="286550"/>
          </a:xfrm>
        </p:grpSpPr>
        <p:sp>
          <p:nvSpPr>
            <p:cNvPr id="930" name="Google Shape;930;p32"/>
            <p:cNvSpPr/>
            <p:nvPr/>
          </p:nvSpPr>
          <p:spPr>
            <a:xfrm>
              <a:off x="1822875" y="1402500"/>
              <a:ext cx="163425" cy="251950"/>
            </a:xfrm>
            <a:custGeom>
              <a:avLst/>
              <a:gdLst/>
              <a:ahLst/>
              <a:cxnLst/>
              <a:rect l="l" t="t" r="r" b="b"/>
              <a:pathLst>
                <a:path w="6537" h="10078" extrusionOk="0">
                  <a:moveTo>
                    <a:pt x="849" y="1"/>
                  </a:moveTo>
                  <a:cubicBezTo>
                    <a:pt x="528" y="1"/>
                    <a:pt x="193" y="83"/>
                    <a:pt x="100" y="361"/>
                  </a:cubicBezTo>
                  <a:cubicBezTo>
                    <a:pt x="86" y="404"/>
                    <a:pt x="72" y="443"/>
                    <a:pt x="58" y="486"/>
                  </a:cubicBezTo>
                  <a:cubicBezTo>
                    <a:pt x="0" y="657"/>
                    <a:pt x="189" y="853"/>
                    <a:pt x="300" y="945"/>
                  </a:cubicBezTo>
                  <a:lnTo>
                    <a:pt x="300" y="949"/>
                  </a:lnTo>
                  <a:cubicBezTo>
                    <a:pt x="553" y="628"/>
                    <a:pt x="1445" y="589"/>
                    <a:pt x="1784" y="585"/>
                  </a:cubicBezTo>
                  <a:lnTo>
                    <a:pt x="1819" y="585"/>
                  </a:lnTo>
                  <a:cubicBezTo>
                    <a:pt x="2019" y="585"/>
                    <a:pt x="2215" y="593"/>
                    <a:pt x="2408" y="611"/>
                  </a:cubicBezTo>
                  <a:cubicBezTo>
                    <a:pt x="2247" y="322"/>
                    <a:pt x="1705" y="165"/>
                    <a:pt x="1466" y="97"/>
                  </a:cubicBezTo>
                  <a:cubicBezTo>
                    <a:pt x="1423" y="86"/>
                    <a:pt x="1381" y="76"/>
                    <a:pt x="1338" y="61"/>
                  </a:cubicBezTo>
                  <a:cubicBezTo>
                    <a:pt x="1213" y="29"/>
                    <a:pt x="1035" y="1"/>
                    <a:pt x="849" y="1"/>
                  </a:cubicBezTo>
                  <a:close/>
                  <a:moveTo>
                    <a:pt x="1160" y="1456"/>
                  </a:moveTo>
                  <a:cubicBezTo>
                    <a:pt x="1310" y="1538"/>
                    <a:pt x="1455" y="1612"/>
                    <a:pt x="1562" y="1684"/>
                  </a:cubicBezTo>
                  <a:cubicBezTo>
                    <a:pt x="2358" y="2190"/>
                    <a:pt x="3556" y="2668"/>
                    <a:pt x="4187" y="3360"/>
                  </a:cubicBezTo>
                  <a:cubicBezTo>
                    <a:pt x="4804" y="4037"/>
                    <a:pt x="4308" y="4405"/>
                    <a:pt x="3862" y="4989"/>
                  </a:cubicBezTo>
                  <a:cubicBezTo>
                    <a:pt x="3517" y="5446"/>
                    <a:pt x="3171" y="5899"/>
                    <a:pt x="2824" y="6351"/>
                  </a:cubicBezTo>
                  <a:cubicBezTo>
                    <a:pt x="2133" y="7260"/>
                    <a:pt x="1441" y="8170"/>
                    <a:pt x="749" y="9075"/>
                  </a:cubicBezTo>
                  <a:cubicBezTo>
                    <a:pt x="375" y="9571"/>
                    <a:pt x="1423" y="10078"/>
                    <a:pt x="2190" y="10078"/>
                  </a:cubicBezTo>
                  <a:cubicBezTo>
                    <a:pt x="2472" y="10078"/>
                    <a:pt x="2714" y="10010"/>
                    <a:pt x="2835" y="9849"/>
                  </a:cubicBezTo>
                  <a:cubicBezTo>
                    <a:pt x="3759" y="8641"/>
                    <a:pt x="4679" y="7428"/>
                    <a:pt x="5602" y="6220"/>
                  </a:cubicBezTo>
                  <a:cubicBezTo>
                    <a:pt x="5838" y="5909"/>
                    <a:pt x="6237" y="5520"/>
                    <a:pt x="6537" y="5107"/>
                  </a:cubicBezTo>
                  <a:lnTo>
                    <a:pt x="6537" y="5107"/>
                  </a:lnTo>
                  <a:cubicBezTo>
                    <a:pt x="6351" y="5278"/>
                    <a:pt x="6166" y="5435"/>
                    <a:pt x="6012" y="5585"/>
                  </a:cubicBezTo>
                  <a:cubicBezTo>
                    <a:pt x="4939" y="6636"/>
                    <a:pt x="4044" y="7828"/>
                    <a:pt x="3263" y="9111"/>
                  </a:cubicBezTo>
                  <a:cubicBezTo>
                    <a:pt x="3078" y="9414"/>
                    <a:pt x="2365" y="9546"/>
                    <a:pt x="1797" y="9546"/>
                  </a:cubicBezTo>
                  <a:cubicBezTo>
                    <a:pt x="1334" y="9546"/>
                    <a:pt x="967" y="9461"/>
                    <a:pt x="1060" y="9307"/>
                  </a:cubicBezTo>
                  <a:cubicBezTo>
                    <a:pt x="2040" y="7692"/>
                    <a:pt x="3217" y="6391"/>
                    <a:pt x="4536" y="5061"/>
                  </a:cubicBezTo>
                  <a:cubicBezTo>
                    <a:pt x="5546" y="4037"/>
                    <a:pt x="4832" y="3460"/>
                    <a:pt x="3912" y="2764"/>
                  </a:cubicBezTo>
                  <a:cubicBezTo>
                    <a:pt x="3081" y="2133"/>
                    <a:pt x="2197" y="1569"/>
                    <a:pt x="1160" y="145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2"/>
            <p:cNvSpPr/>
            <p:nvPr/>
          </p:nvSpPr>
          <p:spPr>
            <a:xfrm>
              <a:off x="1824750" y="1417750"/>
              <a:ext cx="188550" cy="112450"/>
            </a:xfrm>
            <a:custGeom>
              <a:avLst/>
              <a:gdLst/>
              <a:ahLst/>
              <a:cxnLst/>
              <a:rect l="l" t="t" r="r" b="b"/>
              <a:pathLst>
                <a:path w="7542" h="4498" extrusionOk="0">
                  <a:moveTo>
                    <a:pt x="225" y="339"/>
                  </a:moveTo>
                  <a:cubicBezTo>
                    <a:pt x="215" y="353"/>
                    <a:pt x="203" y="371"/>
                    <a:pt x="193" y="389"/>
                  </a:cubicBezTo>
                  <a:cubicBezTo>
                    <a:pt x="1" y="750"/>
                    <a:pt x="286" y="824"/>
                    <a:pt x="674" y="824"/>
                  </a:cubicBezTo>
                  <a:lnTo>
                    <a:pt x="707" y="824"/>
                  </a:lnTo>
                  <a:cubicBezTo>
                    <a:pt x="835" y="824"/>
                    <a:pt x="960" y="831"/>
                    <a:pt x="1085" y="846"/>
                  </a:cubicBezTo>
                  <a:cubicBezTo>
                    <a:pt x="945" y="767"/>
                    <a:pt x="796" y="685"/>
                    <a:pt x="660" y="592"/>
                  </a:cubicBezTo>
                  <a:cubicBezTo>
                    <a:pt x="521" y="546"/>
                    <a:pt x="404" y="489"/>
                    <a:pt x="321" y="421"/>
                  </a:cubicBezTo>
                  <a:cubicBezTo>
                    <a:pt x="289" y="393"/>
                    <a:pt x="257" y="365"/>
                    <a:pt x="225" y="339"/>
                  </a:cubicBezTo>
                  <a:close/>
                  <a:moveTo>
                    <a:pt x="2333" y="1"/>
                  </a:moveTo>
                  <a:lnTo>
                    <a:pt x="2333" y="1"/>
                  </a:lnTo>
                  <a:cubicBezTo>
                    <a:pt x="2347" y="26"/>
                    <a:pt x="2357" y="54"/>
                    <a:pt x="2364" y="82"/>
                  </a:cubicBezTo>
                  <a:cubicBezTo>
                    <a:pt x="3395" y="739"/>
                    <a:pt x="4426" y="1395"/>
                    <a:pt x="5449" y="2055"/>
                  </a:cubicBezTo>
                  <a:cubicBezTo>
                    <a:pt x="5937" y="2368"/>
                    <a:pt x="6814" y="2786"/>
                    <a:pt x="6865" y="3467"/>
                  </a:cubicBezTo>
                  <a:cubicBezTo>
                    <a:pt x="6886" y="3805"/>
                    <a:pt x="6707" y="4158"/>
                    <a:pt x="6462" y="4497"/>
                  </a:cubicBezTo>
                  <a:cubicBezTo>
                    <a:pt x="7003" y="3997"/>
                    <a:pt x="7542" y="3403"/>
                    <a:pt x="7189" y="2685"/>
                  </a:cubicBezTo>
                  <a:cubicBezTo>
                    <a:pt x="6797" y="1894"/>
                    <a:pt x="5556" y="1209"/>
                    <a:pt x="4821" y="788"/>
                  </a:cubicBezTo>
                  <a:cubicBezTo>
                    <a:pt x="4023" y="329"/>
                    <a:pt x="3210" y="75"/>
                    <a:pt x="23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2"/>
            <p:cNvSpPr/>
            <p:nvPr/>
          </p:nvSpPr>
          <p:spPr>
            <a:xfrm>
              <a:off x="1830350" y="1417125"/>
              <a:ext cx="166575" cy="224050"/>
            </a:xfrm>
            <a:custGeom>
              <a:avLst/>
              <a:gdLst/>
              <a:ahLst/>
              <a:cxnLst/>
              <a:rect l="l" t="t" r="r" b="b"/>
              <a:pathLst>
                <a:path w="6663" h="8962" extrusionOk="0">
                  <a:moveTo>
                    <a:pt x="1485" y="0"/>
                  </a:moveTo>
                  <a:cubicBezTo>
                    <a:pt x="1146" y="4"/>
                    <a:pt x="254" y="43"/>
                    <a:pt x="1" y="364"/>
                  </a:cubicBezTo>
                  <a:cubicBezTo>
                    <a:pt x="33" y="390"/>
                    <a:pt x="65" y="418"/>
                    <a:pt x="97" y="446"/>
                  </a:cubicBezTo>
                  <a:cubicBezTo>
                    <a:pt x="180" y="514"/>
                    <a:pt x="297" y="571"/>
                    <a:pt x="436" y="617"/>
                  </a:cubicBezTo>
                  <a:cubicBezTo>
                    <a:pt x="572" y="710"/>
                    <a:pt x="721" y="792"/>
                    <a:pt x="861" y="871"/>
                  </a:cubicBezTo>
                  <a:cubicBezTo>
                    <a:pt x="1898" y="984"/>
                    <a:pt x="2782" y="1548"/>
                    <a:pt x="3613" y="2179"/>
                  </a:cubicBezTo>
                  <a:cubicBezTo>
                    <a:pt x="4533" y="2875"/>
                    <a:pt x="5247" y="3452"/>
                    <a:pt x="4237" y="4476"/>
                  </a:cubicBezTo>
                  <a:cubicBezTo>
                    <a:pt x="2918" y="5806"/>
                    <a:pt x="1741" y="7107"/>
                    <a:pt x="761" y="8722"/>
                  </a:cubicBezTo>
                  <a:cubicBezTo>
                    <a:pt x="668" y="8876"/>
                    <a:pt x="1035" y="8961"/>
                    <a:pt x="1498" y="8961"/>
                  </a:cubicBezTo>
                  <a:cubicBezTo>
                    <a:pt x="2066" y="8961"/>
                    <a:pt x="2779" y="8829"/>
                    <a:pt x="2964" y="8526"/>
                  </a:cubicBezTo>
                  <a:cubicBezTo>
                    <a:pt x="3745" y="7243"/>
                    <a:pt x="4640" y="6051"/>
                    <a:pt x="5713" y="5000"/>
                  </a:cubicBezTo>
                  <a:cubicBezTo>
                    <a:pt x="5867" y="4850"/>
                    <a:pt x="6052" y="4693"/>
                    <a:pt x="6238" y="4522"/>
                  </a:cubicBezTo>
                  <a:cubicBezTo>
                    <a:pt x="6483" y="4183"/>
                    <a:pt x="6662" y="3830"/>
                    <a:pt x="6641" y="3492"/>
                  </a:cubicBezTo>
                  <a:cubicBezTo>
                    <a:pt x="6590" y="2811"/>
                    <a:pt x="5713" y="2393"/>
                    <a:pt x="5225" y="2080"/>
                  </a:cubicBezTo>
                  <a:cubicBezTo>
                    <a:pt x="4202" y="1420"/>
                    <a:pt x="3171" y="764"/>
                    <a:pt x="2140" y="107"/>
                  </a:cubicBezTo>
                  <a:cubicBezTo>
                    <a:pt x="2133" y="79"/>
                    <a:pt x="2123" y="51"/>
                    <a:pt x="2109" y="26"/>
                  </a:cubicBezTo>
                  <a:cubicBezTo>
                    <a:pt x="1916" y="8"/>
                    <a:pt x="1720" y="0"/>
                    <a:pt x="15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2"/>
            <p:cNvSpPr/>
            <p:nvPr/>
          </p:nvSpPr>
          <p:spPr>
            <a:xfrm>
              <a:off x="1983600" y="1387975"/>
              <a:ext cx="118150" cy="230725"/>
            </a:xfrm>
            <a:custGeom>
              <a:avLst/>
              <a:gdLst/>
              <a:ahLst/>
              <a:cxnLst/>
              <a:rect l="l" t="t" r="r" b="b"/>
              <a:pathLst>
                <a:path w="4726" h="9229" extrusionOk="0">
                  <a:moveTo>
                    <a:pt x="425" y="1"/>
                  </a:moveTo>
                  <a:cubicBezTo>
                    <a:pt x="236" y="1"/>
                    <a:pt x="315" y="336"/>
                    <a:pt x="489" y="700"/>
                  </a:cubicBezTo>
                  <a:cubicBezTo>
                    <a:pt x="521" y="478"/>
                    <a:pt x="610" y="282"/>
                    <a:pt x="738" y="144"/>
                  </a:cubicBezTo>
                  <a:cubicBezTo>
                    <a:pt x="596" y="43"/>
                    <a:pt x="493" y="1"/>
                    <a:pt x="425" y="1"/>
                  </a:cubicBezTo>
                  <a:close/>
                  <a:moveTo>
                    <a:pt x="3781" y="4408"/>
                  </a:moveTo>
                  <a:cubicBezTo>
                    <a:pt x="3246" y="4961"/>
                    <a:pt x="2433" y="5588"/>
                    <a:pt x="2236" y="5787"/>
                  </a:cubicBezTo>
                  <a:cubicBezTo>
                    <a:pt x="1534" y="6505"/>
                    <a:pt x="863" y="7247"/>
                    <a:pt x="211" y="8006"/>
                  </a:cubicBezTo>
                  <a:cubicBezTo>
                    <a:pt x="1" y="8248"/>
                    <a:pt x="304" y="8797"/>
                    <a:pt x="685" y="9229"/>
                  </a:cubicBezTo>
                  <a:cubicBezTo>
                    <a:pt x="721" y="9172"/>
                    <a:pt x="764" y="9118"/>
                    <a:pt x="814" y="9065"/>
                  </a:cubicBezTo>
                  <a:cubicBezTo>
                    <a:pt x="1556" y="8316"/>
                    <a:pt x="2297" y="7567"/>
                    <a:pt x="3042" y="6814"/>
                  </a:cubicBezTo>
                  <a:cubicBezTo>
                    <a:pt x="3438" y="6416"/>
                    <a:pt x="4329" y="5792"/>
                    <a:pt x="4726" y="5231"/>
                  </a:cubicBezTo>
                  <a:cubicBezTo>
                    <a:pt x="4469" y="4946"/>
                    <a:pt x="4115" y="4668"/>
                    <a:pt x="3781" y="440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2"/>
            <p:cNvSpPr/>
            <p:nvPr/>
          </p:nvSpPr>
          <p:spPr>
            <a:xfrm>
              <a:off x="1989850" y="1386450"/>
              <a:ext cx="169475" cy="277100"/>
            </a:xfrm>
            <a:custGeom>
              <a:avLst/>
              <a:gdLst/>
              <a:ahLst/>
              <a:cxnLst/>
              <a:rect l="l" t="t" r="r" b="b"/>
              <a:pathLst>
                <a:path w="6779" h="11084" extrusionOk="0">
                  <a:moveTo>
                    <a:pt x="239" y="761"/>
                  </a:moveTo>
                  <a:lnTo>
                    <a:pt x="239" y="761"/>
                  </a:lnTo>
                  <a:cubicBezTo>
                    <a:pt x="186" y="1142"/>
                    <a:pt x="300" y="1591"/>
                    <a:pt x="660" y="1923"/>
                  </a:cubicBezTo>
                  <a:cubicBezTo>
                    <a:pt x="1377" y="2575"/>
                    <a:pt x="2090" y="3231"/>
                    <a:pt x="2803" y="3884"/>
                  </a:cubicBezTo>
                  <a:cubicBezTo>
                    <a:pt x="2992" y="4059"/>
                    <a:pt x="3256" y="4255"/>
                    <a:pt x="3531" y="4469"/>
                  </a:cubicBezTo>
                  <a:cubicBezTo>
                    <a:pt x="3698" y="4301"/>
                    <a:pt x="3837" y="4137"/>
                    <a:pt x="3926" y="3998"/>
                  </a:cubicBezTo>
                  <a:cubicBezTo>
                    <a:pt x="2927" y="3171"/>
                    <a:pt x="1854" y="2415"/>
                    <a:pt x="842" y="1620"/>
                  </a:cubicBezTo>
                  <a:cubicBezTo>
                    <a:pt x="653" y="1470"/>
                    <a:pt x="403" y="1103"/>
                    <a:pt x="239" y="761"/>
                  </a:cubicBezTo>
                  <a:close/>
                  <a:moveTo>
                    <a:pt x="945" y="1"/>
                  </a:moveTo>
                  <a:cubicBezTo>
                    <a:pt x="767" y="1"/>
                    <a:pt x="610" y="76"/>
                    <a:pt x="488" y="205"/>
                  </a:cubicBezTo>
                  <a:cubicBezTo>
                    <a:pt x="536" y="233"/>
                    <a:pt x="582" y="269"/>
                    <a:pt x="635" y="311"/>
                  </a:cubicBezTo>
                  <a:cubicBezTo>
                    <a:pt x="1737" y="1174"/>
                    <a:pt x="2860" y="2023"/>
                    <a:pt x="3944" y="2907"/>
                  </a:cubicBezTo>
                  <a:cubicBezTo>
                    <a:pt x="4568" y="3417"/>
                    <a:pt x="5413" y="4056"/>
                    <a:pt x="5570" y="4915"/>
                  </a:cubicBezTo>
                  <a:cubicBezTo>
                    <a:pt x="5738" y="5817"/>
                    <a:pt x="4700" y="6373"/>
                    <a:pt x="4126" y="6929"/>
                  </a:cubicBezTo>
                  <a:cubicBezTo>
                    <a:pt x="3167" y="7860"/>
                    <a:pt x="2261" y="8837"/>
                    <a:pt x="1391" y="9849"/>
                  </a:cubicBezTo>
                  <a:cubicBezTo>
                    <a:pt x="1362" y="9882"/>
                    <a:pt x="1327" y="9896"/>
                    <a:pt x="1280" y="9896"/>
                  </a:cubicBezTo>
                  <a:cubicBezTo>
                    <a:pt x="1081" y="9896"/>
                    <a:pt x="735" y="9628"/>
                    <a:pt x="435" y="9290"/>
                  </a:cubicBezTo>
                  <a:lnTo>
                    <a:pt x="435" y="9290"/>
                  </a:lnTo>
                  <a:cubicBezTo>
                    <a:pt x="1" y="10007"/>
                    <a:pt x="792" y="11083"/>
                    <a:pt x="1530" y="11083"/>
                  </a:cubicBezTo>
                  <a:cubicBezTo>
                    <a:pt x="1719" y="11083"/>
                    <a:pt x="1905" y="11016"/>
                    <a:pt x="2065" y="10851"/>
                  </a:cubicBezTo>
                  <a:cubicBezTo>
                    <a:pt x="3056" y="9853"/>
                    <a:pt x="4044" y="8851"/>
                    <a:pt x="5035" y="7853"/>
                  </a:cubicBezTo>
                  <a:cubicBezTo>
                    <a:pt x="5670" y="7207"/>
                    <a:pt x="6778" y="6465"/>
                    <a:pt x="6643" y="5432"/>
                  </a:cubicBezTo>
                  <a:cubicBezTo>
                    <a:pt x="6522" y="4533"/>
                    <a:pt x="5509" y="3891"/>
                    <a:pt x="4903" y="3335"/>
                  </a:cubicBezTo>
                  <a:cubicBezTo>
                    <a:pt x="3801" y="2326"/>
                    <a:pt x="2696" y="1317"/>
                    <a:pt x="1594" y="304"/>
                  </a:cubicBezTo>
                  <a:cubicBezTo>
                    <a:pt x="1359" y="90"/>
                    <a:pt x="1138" y="1"/>
                    <a:pt x="9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2"/>
            <p:cNvSpPr/>
            <p:nvPr/>
          </p:nvSpPr>
          <p:spPr>
            <a:xfrm>
              <a:off x="1995825" y="1391550"/>
              <a:ext cx="137475" cy="242325"/>
            </a:xfrm>
            <a:custGeom>
              <a:avLst/>
              <a:gdLst/>
              <a:ahLst/>
              <a:cxnLst/>
              <a:rect l="l" t="t" r="r" b="b"/>
              <a:pathLst>
                <a:path w="5499" h="9693" extrusionOk="0">
                  <a:moveTo>
                    <a:pt x="249" y="1"/>
                  </a:moveTo>
                  <a:cubicBezTo>
                    <a:pt x="121" y="139"/>
                    <a:pt x="32" y="335"/>
                    <a:pt x="0" y="557"/>
                  </a:cubicBezTo>
                  <a:cubicBezTo>
                    <a:pt x="164" y="899"/>
                    <a:pt x="414" y="1266"/>
                    <a:pt x="603" y="1416"/>
                  </a:cubicBezTo>
                  <a:cubicBezTo>
                    <a:pt x="1615" y="2211"/>
                    <a:pt x="2688" y="2967"/>
                    <a:pt x="3687" y="3794"/>
                  </a:cubicBezTo>
                  <a:cubicBezTo>
                    <a:pt x="3598" y="3933"/>
                    <a:pt x="3459" y="4097"/>
                    <a:pt x="3292" y="4265"/>
                  </a:cubicBezTo>
                  <a:cubicBezTo>
                    <a:pt x="3626" y="4525"/>
                    <a:pt x="3980" y="4803"/>
                    <a:pt x="4237" y="5088"/>
                  </a:cubicBezTo>
                  <a:cubicBezTo>
                    <a:pt x="3840" y="5649"/>
                    <a:pt x="2949" y="6273"/>
                    <a:pt x="2553" y="6671"/>
                  </a:cubicBezTo>
                  <a:cubicBezTo>
                    <a:pt x="1808" y="7424"/>
                    <a:pt x="1067" y="8173"/>
                    <a:pt x="325" y="8922"/>
                  </a:cubicBezTo>
                  <a:cubicBezTo>
                    <a:pt x="275" y="8975"/>
                    <a:pt x="232" y="9029"/>
                    <a:pt x="196" y="9086"/>
                  </a:cubicBezTo>
                  <a:cubicBezTo>
                    <a:pt x="496" y="9424"/>
                    <a:pt x="842" y="9692"/>
                    <a:pt x="1041" y="9692"/>
                  </a:cubicBezTo>
                  <a:cubicBezTo>
                    <a:pt x="1088" y="9692"/>
                    <a:pt x="1123" y="9678"/>
                    <a:pt x="1152" y="9645"/>
                  </a:cubicBezTo>
                  <a:cubicBezTo>
                    <a:pt x="2022" y="8633"/>
                    <a:pt x="2928" y="7656"/>
                    <a:pt x="3887" y="6725"/>
                  </a:cubicBezTo>
                  <a:cubicBezTo>
                    <a:pt x="4461" y="6169"/>
                    <a:pt x="5499" y="5613"/>
                    <a:pt x="5331" y="4711"/>
                  </a:cubicBezTo>
                  <a:cubicBezTo>
                    <a:pt x="5174" y="3852"/>
                    <a:pt x="4329" y="3213"/>
                    <a:pt x="3705" y="2703"/>
                  </a:cubicBezTo>
                  <a:cubicBezTo>
                    <a:pt x="2621" y="1819"/>
                    <a:pt x="1498" y="970"/>
                    <a:pt x="396" y="107"/>
                  </a:cubicBezTo>
                  <a:cubicBezTo>
                    <a:pt x="343" y="65"/>
                    <a:pt x="297" y="29"/>
                    <a:pt x="2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2"/>
            <p:cNvSpPr/>
            <p:nvPr/>
          </p:nvSpPr>
          <p:spPr>
            <a:xfrm>
              <a:off x="2127325" y="1397150"/>
              <a:ext cx="167675" cy="219250"/>
            </a:xfrm>
            <a:custGeom>
              <a:avLst/>
              <a:gdLst/>
              <a:ahLst/>
              <a:cxnLst/>
              <a:rect l="l" t="t" r="r" b="b"/>
              <a:pathLst>
                <a:path w="6707" h="8770" extrusionOk="0">
                  <a:moveTo>
                    <a:pt x="374" y="1"/>
                  </a:moveTo>
                  <a:cubicBezTo>
                    <a:pt x="292" y="12"/>
                    <a:pt x="214" y="26"/>
                    <a:pt x="132" y="47"/>
                  </a:cubicBezTo>
                  <a:cubicBezTo>
                    <a:pt x="107" y="68"/>
                    <a:pt x="86" y="90"/>
                    <a:pt x="60" y="111"/>
                  </a:cubicBezTo>
                  <a:cubicBezTo>
                    <a:pt x="0" y="389"/>
                    <a:pt x="50" y="435"/>
                    <a:pt x="217" y="661"/>
                  </a:cubicBezTo>
                  <a:cubicBezTo>
                    <a:pt x="520" y="1070"/>
                    <a:pt x="1337" y="1409"/>
                    <a:pt x="1921" y="1409"/>
                  </a:cubicBezTo>
                  <a:cubicBezTo>
                    <a:pt x="2015" y="1409"/>
                    <a:pt x="2100" y="1403"/>
                    <a:pt x="2178" y="1385"/>
                  </a:cubicBezTo>
                  <a:cubicBezTo>
                    <a:pt x="2225" y="1373"/>
                    <a:pt x="2275" y="1363"/>
                    <a:pt x="2321" y="1352"/>
                  </a:cubicBezTo>
                  <a:cubicBezTo>
                    <a:pt x="2456" y="1320"/>
                    <a:pt x="2424" y="1231"/>
                    <a:pt x="2328" y="1124"/>
                  </a:cubicBezTo>
                  <a:lnTo>
                    <a:pt x="2328" y="1124"/>
                  </a:lnTo>
                  <a:cubicBezTo>
                    <a:pt x="3676" y="1598"/>
                    <a:pt x="5006" y="2251"/>
                    <a:pt x="6318" y="2857"/>
                  </a:cubicBezTo>
                  <a:cubicBezTo>
                    <a:pt x="4863" y="3666"/>
                    <a:pt x="3583" y="4686"/>
                    <a:pt x="2489" y="5906"/>
                  </a:cubicBezTo>
                  <a:cubicBezTo>
                    <a:pt x="3843" y="4768"/>
                    <a:pt x="5245" y="3702"/>
                    <a:pt x="6707" y="2708"/>
                  </a:cubicBezTo>
                  <a:cubicBezTo>
                    <a:pt x="4892" y="1873"/>
                    <a:pt x="3027" y="1153"/>
                    <a:pt x="1123" y="529"/>
                  </a:cubicBezTo>
                  <a:cubicBezTo>
                    <a:pt x="802" y="425"/>
                    <a:pt x="538" y="218"/>
                    <a:pt x="374" y="1"/>
                  </a:cubicBezTo>
                  <a:close/>
                  <a:moveTo>
                    <a:pt x="1761" y="6786"/>
                  </a:moveTo>
                  <a:cubicBezTo>
                    <a:pt x="1519" y="7104"/>
                    <a:pt x="1284" y="7436"/>
                    <a:pt x="1062" y="7774"/>
                  </a:cubicBezTo>
                  <a:cubicBezTo>
                    <a:pt x="905" y="8024"/>
                    <a:pt x="2214" y="8769"/>
                    <a:pt x="2867" y="8769"/>
                  </a:cubicBezTo>
                  <a:cubicBezTo>
                    <a:pt x="3009" y="8769"/>
                    <a:pt x="3124" y="8733"/>
                    <a:pt x="3177" y="8644"/>
                  </a:cubicBezTo>
                  <a:cubicBezTo>
                    <a:pt x="3455" y="8216"/>
                    <a:pt x="3751" y="7806"/>
                    <a:pt x="4068" y="7414"/>
                  </a:cubicBezTo>
                  <a:lnTo>
                    <a:pt x="4068" y="7414"/>
                  </a:lnTo>
                  <a:cubicBezTo>
                    <a:pt x="3932" y="7528"/>
                    <a:pt x="3801" y="7642"/>
                    <a:pt x="3669" y="7757"/>
                  </a:cubicBezTo>
                  <a:cubicBezTo>
                    <a:pt x="3583" y="7831"/>
                    <a:pt x="3462" y="7864"/>
                    <a:pt x="3326" y="7864"/>
                  </a:cubicBezTo>
                  <a:cubicBezTo>
                    <a:pt x="2749" y="7864"/>
                    <a:pt x="1857" y="7275"/>
                    <a:pt x="1761" y="678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2"/>
            <p:cNvSpPr/>
            <p:nvPr/>
          </p:nvSpPr>
          <p:spPr>
            <a:xfrm>
              <a:off x="2129450" y="1377000"/>
              <a:ext cx="241500" cy="205525"/>
            </a:xfrm>
            <a:custGeom>
              <a:avLst/>
              <a:gdLst/>
              <a:ahLst/>
              <a:cxnLst/>
              <a:rect l="l" t="t" r="r" b="b"/>
              <a:pathLst>
                <a:path w="9660" h="8221" extrusionOk="0">
                  <a:moveTo>
                    <a:pt x="2404" y="6712"/>
                  </a:moveTo>
                  <a:lnTo>
                    <a:pt x="2404" y="6712"/>
                  </a:lnTo>
                  <a:cubicBezTo>
                    <a:pt x="2204" y="6883"/>
                    <a:pt x="2004" y="7051"/>
                    <a:pt x="1808" y="7225"/>
                  </a:cubicBezTo>
                  <a:cubicBezTo>
                    <a:pt x="1687" y="7329"/>
                    <a:pt x="1651" y="7457"/>
                    <a:pt x="1676" y="7592"/>
                  </a:cubicBezTo>
                  <a:cubicBezTo>
                    <a:pt x="1908" y="7289"/>
                    <a:pt x="2150" y="6993"/>
                    <a:pt x="2404" y="6712"/>
                  </a:cubicBezTo>
                  <a:close/>
                  <a:moveTo>
                    <a:pt x="518" y="1"/>
                  </a:moveTo>
                  <a:cubicBezTo>
                    <a:pt x="7" y="1"/>
                    <a:pt x="1" y="422"/>
                    <a:pt x="289" y="807"/>
                  </a:cubicBezTo>
                  <a:cubicBezTo>
                    <a:pt x="381" y="792"/>
                    <a:pt x="475" y="789"/>
                    <a:pt x="567" y="789"/>
                  </a:cubicBezTo>
                  <a:cubicBezTo>
                    <a:pt x="1416" y="789"/>
                    <a:pt x="2243" y="1274"/>
                    <a:pt x="3017" y="1605"/>
                  </a:cubicBezTo>
                  <a:cubicBezTo>
                    <a:pt x="4600" y="2280"/>
                    <a:pt x="6184" y="2957"/>
                    <a:pt x="7767" y="3634"/>
                  </a:cubicBezTo>
                  <a:cubicBezTo>
                    <a:pt x="7827" y="3663"/>
                    <a:pt x="9015" y="4237"/>
                    <a:pt x="8626" y="4437"/>
                  </a:cubicBezTo>
                  <a:cubicBezTo>
                    <a:pt x="6800" y="5378"/>
                    <a:pt x="5246" y="6644"/>
                    <a:pt x="3983" y="8220"/>
                  </a:cubicBezTo>
                  <a:cubicBezTo>
                    <a:pt x="5623" y="6822"/>
                    <a:pt x="7346" y="5535"/>
                    <a:pt x="9150" y="4351"/>
                  </a:cubicBezTo>
                  <a:cubicBezTo>
                    <a:pt x="9660" y="4016"/>
                    <a:pt x="8786" y="3321"/>
                    <a:pt x="8533" y="3196"/>
                  </a:cubicBezTo>
                  <a:cubicBezTo>
                    <a:pt x="6105" y="1983"/>
                    <a:pt x="3616" y="942"/>
                    <a:pt x="1038" y="97"/>
                  </a:cubicBezTo>
                  <a:cubicBezTo>
                    <a:pt x="824" y="30"/>
                    <a:pt x="653" y="1"/>
                    <a:pt x="5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2"/>
            <p:cNvSpPr/>
            <p:nvPr/>
          </p:nvSpPr>
          <p:spPr>
            <a:xfrm>
              <a:off x="2136675" y="1396700"/>
              <a:ext cx="218150" cy="197050"/>
            </a:xfrm>
            <a:custGeom>
              <a:avLst/>
              <a:gdLst/>
              <a:ahLst/>
              <a:cxnLst/>
              <a:rect l="l" t="t" r="r" b="b"/>
              <a:pathLst>
                <a:path w="8726" h="7882" extrusionOk="0">
                  <a:moveTo>
                    <a:pt x="278" y="1"/>
                  </a:moveTo>
                  <a:cubicBezTo>
                    <a:pt x="186" y="1"/>
                    <a:pt x="92" y="4"/>
                    <a:pt x="0" y="19"/>
                  </a:cubicBezTo>
                  <a:cubicBezTo>
                    <a:pt x="164" y="236"/>
                    <a:pt x="428" y="443"/>
                    <a:pt x="749" y="547"/>
                  </a:cubicBezTo>
                  <a:cubicBezTo>
                    <a:pt x="2653" y="1171"/>
                    <a:pt x="4518" y="1891"/>
                    <a:pt x="6333" y="2726"/>
                  </a:cubicBezTo>
                  <a:cubicBezTo>
                    <a:pt x="4871" y="3720"/>
                    <a:pt x="3469" y="4786"/>
                    <a:pt x="2115" y="5924"/>
                  </a:cubicBezTo>
                  <a:cubicBezTo>
                    <a:pt x="1861" y="6205"/>
                    <a:pt x="1619" y="6501"/>
                    <a:pt x="1387" y="6804"/>
                  </a:cubicBezTo>
                  <a:cubicBezTo>
                    <a:pt x="1483" y="7293"/>
                    <a:pt x="2375" y="7882"/>
                    <a:pt x="2952" y="7882"/>
                  </a:cubicBezTo>
                  <a:cubicBezTo>
                    <a:pt x="3088" y="7882"/>
                    <a:pt x="3209" y="7849"/>
                    <a:pt x="3295" y="7775"/>
                  </a:cubicBezTo>
                  <a:cubicBezTo>
                    <a:pt x="3427" y="7660"/>
                    <a:pt x="3558" y="7546"/>
                    <a:pt x="3694" y="7432"/>
                  </a:cubicBezTo>
                  <a:cubicBezTo>
                    <a:pt x="4957" y="5856"/>
                    <a:pt x="6511" y="4590"/>
                    <a:pt x="8337" y="3649"/>
                  </a:cubicBezTo>
                  <a:cubicBezTo>
                    <a:pt x="8726" y="3449"/>
                    <a:pt x="7538" y="2875"/>
                    <a:pt x="7478" y="2846"/>
                  </a:cubicBezTo>
                  <a:cubicBezTo>
                    <a:pt x="5895" y="2169"/>
                    <a:pt x="4311" y="1492"/>
                    <a:pt x="2728" y="817"/>
                  </a:cubicBezTo>
                  <a:cubicBezTo>
                    <a:pt x="1954" y="486"/>
                    <a:pt x="1127" y="1"/>
                    <a:pt x="2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" name="Google Shape;904;p32"/>
          <p:cNvSpPr txBox="1">
            <a:spLocks/>
          </p:cNvSpPr>
          <p:nvPr/>
        </p:nvSpPr>
        <p:spPr>
          <a:xfrm>
            <a:off x="1307454" y="2580211"/>
            <a:ext cx="6390549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60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r>
              <a:rPr lang="en-US" sz="4000" dirty="0" err="1">
                <a:solidFill>
                  <a:schemeClr val="accent3">
                    <a:lumMod val="75000"/>
                  </a:schemeClr>
                </a:solidFill>
              </a:rPr>
              <a:t>Liên</a:t>
            </a:r>
            <a:r>
              <a:rPr lang="en-US" sz="4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accent3">
                    <a:lumMod val="75000"/>
                  </a:schemeClr>
                </a:solidFill>
              </a:rPr>
              <a:t>hợp</a:t>
            </a:r>
            <a:r>
              <a:rPr lang="en-US" sz="4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accent3">
                    <a:lumMod val="75000"/>
                  </a:schemeClr>
                </a:solidFill>
              </a:rPr>
              <a:t>quốc</a:t>
            </a:r>
            <a:endParaRPr lang="vi-VN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906" name="Google Shape;906;p32"/>
          <p:cNvGrpSpPr/>
          <p:nvPr/>
        </p:nvGrpSpPr>
        <p:grpSpPr>
          <a:xfrm rot="2556023">
            <a:off x="8101395" y="1699031"/>
            <a:ext cx="706511" cy="1256123"/>
            <a:chOff x="2946668" y="3613769"/>
            <a:chExt cx="640047" cy="1096481"/>
          </a:xfrm>
        </p:grpSpPr>
        <p:sp>
          <p:nvSpPr>
            <p:cNvPr id="907" name="Google Shape;907;p32"/>
            <p:cNvSpPr/>
            <p:nvPr/>
          </p:nvSpPr>
          <p:spPr>
            <a:xfrm rot="1150281">
              <a:off x="3079389" y="3651109"/>
              <a:ext cx="374604" cy="871569"/>
            </a:xfrm>
            <a:custGeom>
              <a:avLst/>
              <a:gdLst/>
              <a:ahLst/>
              <a:cxnLst/>
              <a:rect l="l" t="t" r="r" b="b"/>
              <a:pathLst>
                <a:path w="11600" h="26989" extrusionOk="0">
                  <a:moveTo>
                    <a:pt x="7894" y="394"/>
                  </a:moveTo>
                  <a:cubicBezTo>
                    <a:pt x="7952" y="394"/>
                    <a:pt x="8012" y="398"/>
                    <a:pt x="8072" y="405"/>
                  </a:cubicBezTo>
                  <a:cubicBezTo>
                    <a:pt x="8887" y="468"/>
                    <a:pt x="9608" y="875"/>
                    <a:pt x="10423" y="985"/>
                  </a:cubicBezTo>
                  <a:lnTo>
                    <a:pt x="10439" y="985"/>
                  </a:lnTo>
                  <a:cubicBezTo>
                    <a:pt x="10894" y="1189"/>
                    <a:pt x="11333" y="1518"/>
                    <a:pt x="11254" y="2333"/>
                  </a:cubicBezTo>
                  <a:cubicBezTo>
                    <a:pt x="11160" y="3164"/>
                    <a:pt x="10627" y="4214"/>
                    <a:pt x="10267" y="5044"/>
                  </a:cubicBezTo>
                  <a:cubicBezTo>
                    <a:pt x="10016" y="4684"/>
                    <a:pt x="9655" y="4386"/>
                    <a:pt x="9436" y="4276"/>
                  </a:cubicBezTo>
                  <a:cubicBezTo>
                    <a:pt x="8558" y="3822"/>
                    <a:pt x="7571" y="3571"/>
                    <a:pt x="6630" y="3273"/>
                  </a:cubicBezTo>
                  <a:cubicBezTo>
                    <a:pt x="6416" y="3209"/>
                    <a:pt x="6231" y="3159"/>
                    <a:pt x="6041" y="3159"/>
                  </a:cubicBezTo>
                  <a:cubicBezTo>
                    <a:pt x="5952" y="3159"/>
                    <a:pt x="5863" y="3170"/>
                    <a:pt x="5768" y="3195"/>
                  </a:cubicBezTo>
                  <a:cubicBezTo>
                    <a:pt x="6003" y="2693"/>
                    <a:pt x="6176" y="2176"/>
                    <a:pt x="6395" y="1674"/>
                  </a:cubicBezTo>
                  <a:cubicBezTo>
                    <a:pt x="6781" y="774"/>
                    <a:pt x="7285" y="394"/>
                    <a:pt x="7894" y="394"/>
                  </a:cubicBezTo>
                  <a:close/>
                  <a:moveTo>
                    <a:pt x="5959" y="3426"/>
                  </a:moveTo>
                  <a:cubicBezTo>
                    <a:pt x="6707" y="3426"/>
                    <a:pt x="7540" y="3948"/>
                    <a:pt x="8057" y="4135"/>
                  </a:cubicBezTo>
                  <a:cubicBezTo>
                    <a:pt x="8370" y="4245"/>
                    <a:pt x="11050" y="5154"/>
                    <a:pt x="10016" y="6345"/>
                  </a:cubicBezTo>
                  <a:cubicBezTo>
                    <a:pt x="9702" y="5703"/>
                    <a:pt x="8715" y="5436"/>
                    <a:pt x="8260" y="5264"/>
                  </a:cubicBezTo>
                  <a:cubicBezTo>
                    <a:pt x="7864" y="5132"/>
                    <a:pt x="6564" y="4520"/>
                    <a:pt x="5630" y="4520"/>
                  </a:cubicBezTo>
                  <a:cubicBezTo>
                    <a:pt x="5457" y="4520"/>
                    <a:pt x="5297" y="4541"/>
                    <a:pt x="5157" y="4590"/>
                  </a:cubicBezTo>
                  <a:cubicBezTo>
                    <a:pt x="5063" y="4590"/>
                    <a:pt x="4969" y="4637"/>
                    <a:pt x="4875" y="4684"/>
                  </a:cubicBezTo>
                  <a:cubicBezTo>
                    <a:pt x="4796" y="4480"/>
                    <a:pt x="4796" y="4198"/>
                    <a:pt x="4937" y="3932"/>
                  </a:cubicBezTo>
                  <a:cubicBezTo>
                    <a:pt x="5016" y="3791"/>
                    <a:pt x="5110" y="3696"/>
                    <a:pt x="5204" y="3634"/>
                  </a:cubicBezTo>
                  <a:cubicBezTo>
                    <a:pt x="5213" y="3643"/>
                    <a:pt x="5222" y="3652"/>
                    <a:pt x="5231" y="3652"/>
                  </a:cubicBezTo>
                  <a:cubicBezTo>
                    <a:pt x="5238" y="3652"/>
                    <a:pt x="5244" y="3647"/>
                    <a:pt x="5251" y="3634"/>
                  </a:cubicBezTo>
                  <a:cubicBezTo>
                    <a:pt x="5467" y="3484"/>
                    <a:pt x="5708" y="3426"/>
                    <a:pt x="5959" y="3426"/>
                  </a:cubicBezTo>
                  <a:close/>
                  <a:moveTo>
                    <a:pt x="5331" y="4825"/>
                  </a:moveTo>
                  <a:cubicBezTo>
                    <a:pt x="6116" y="4825"/>
                    <a:pt x="7484" y="5382"/>
                    <a:pt x="7727" y="5468"/>
                  </a:cubicBezTo>
                  <a:cubicBezTo>
                    <a:pt x="8088" y="5577"/>
                    <a:pt x="10361" y="6095"/>
                    <a:pt x="9671" y="7443"/>
                  </a:cubicBezTo>
                  <a:cubicBezTo>
                    <a:pt x="9138" y="6628"/>
                    <a:pt x="7837" y="6361"/>
                    <a:pt x="7148" y="6173"/>
                  </a:cubicBezTo>
                  <a:cubicBezTo>
                    <a:pt x="6773" y="6066"/>
                    <a:pt x="6128" y="5813"/>
                    <a:pt x="5486" y="5813"/>
                  </a:cubicBezTo>
                  <a:cubicBezTo>
                    <a:pt x="5189" y="5813"/>
                    <a:pt x="4892" y="5867"/>
                    <a:pt x="4624" y="6016"/>
                  </a:cubicBezTo>
                  <a:cubicBezTo>
                    <a:pt x="4624" y="5828"/>
                    <a:pt x="4624" y="5656"/>
                    <a:pt x="4718" y="5483"/>
                  </a:cubicBezTo>
                  <a:cubicBezTo>
                    <a:pt x="4796" y="5295"/>
                    <a:pt x="4922" y="5186"/>
                    <a:pt x="5063" y="5076"/>
                  </a:cubicBezTo>
                  <a:cubicBezTo>
                    <a:pt x="5076" y="5063"/>
                    <a:pt x="5078" y="5040"/>
                    <a:pt x="5070" y="5040"/>
                  </a:cubicBezTo>
                  <a:cubicBezTo>
                    <a:pt x="5068" y="5040"/>
                    <a:pt x="5066" y="5041"/>
                    <a:pt x="5063" y="5044"/>
                  </a:cubicBezTo>
                  <a:cubicBezTo>
                    <a:pt x="4718" y="5107"/>
                    <a:pt x="4405" y="5671"/>
                    <a:pt x="4577" y="6032"/>
                  </a:cubicBezTo>
                  <a:cubicBezTo>
                    <a:pt x="4452" y="6110"/>
                    <a:pt x="4342" y="6204"/>
                    <a:pt x="4232" y="6314"/>
                  </a:cubicBezTo>
                  <a:cubicBezTo>
                    <a:pt x="4279" y="5640"/>
                    <a:pt x="4655" y="5154"/>
                    <a:pt x="5126" y="4841"/>
                  </a:cubicBezTo>
                  <a:cubicBezTo>
                    <a:pt x="5188" y="4830"/>
                    <a:pt x="5257" y="4825"/>
                    <a:pt x="5331" y="4825"/>
                  </a:cubicBezTo>
                  <a:close/>
                  <a:moveTo>
                    <a:pt x="4373" y="7160"/>
                  </a:moveTo>
                  <a:cubicBezTo>
                    <a:pt x="4373" y="7223"/>
                    <a:pt x="4373" y="7270"/>
                    <a:pt x="4405" y="7302"/>
                  </a:cubicBezTo>
                  <a:cubicBezTo>
                    <a:pt x="4326" y="7474"/>
                    <a:pt x="4263" y="7646"/>
                    <a:pt x="4201" y="7819"/>
                  </a:cubicBezTo>
                  <a:cubicBezTo>
                    <a:pt x="4201" y="7772"/>
                    <a:pt x="4201" y="7740"/>
                    <a:pt x="4185" y="7709"/>
                  </a:cubicBezTo>
                  <a:cubicBezTo>
                    <a:pt x="4248" y="7505"/>
                    <a:pt x="4310" y="7333"/>
                    <a:pt x="4373" y="7160"/>
                  </a:cubicBezTo>
                  <a:close/>
                  <a:moveTo>
                    <a:pt x="5232" y="6227"/>
                  </a:moveTo>
                  <a:cubicBezTo>
                    <a:pt x="5264" y="6227"/>
                    <a:pt x="5297" y="6230"/>
                    <a:pt x="5329" y="6236"/>
                  </a:cubicBezTo>
                  <a:cubicBezTo>
                    <a:pt x="5517" y="6236"/>
                    <a:pt x="5690" y="6251"/>
                    <a:pt x="5862" y="6283"/>
                  </a:cubicBezTo>
                  <a:cubicBezTo>
                    <a:pt x="6395" y="6361"/>
                    <a:pt x="6897" y="6471"/>
                    <a:pt x="7383" y="6643"/>
                  </a:cubicBezTo>
                  <a:cubicBezTo>
                    <a:pt x="7759" y="6769"/>
                    <a:pt x="8119" y="6925"/>
                    <a:pt x="8480" y="7113"/>
                  </a:cubicBezTo>
                  <a:cubicBezTo>
                    <a:pt x="8762" y="7270"/>
                    <a:pt x="10361" y="8195"/>
                    <a:pt x="9170" y="9277"/>
                  </a:cubicBezTo>
                  <a:cubicBezTo>
                    <a:pt x="9217" y="9151"/>
                    <a:pt x="9248" y="9026"/>
                    <a:pt x="9295" y="8900"/>
                  </a:cubicBezTo>
                  <a:cubicBezTo>
                    <a:pt x="9326" y="8806"/>
                    <a:pt x="9295" y="8775"/>
                    <a:pt x="9248" y="8775"/>
                  </a:cubicBezTo>
                  <a:lnTo>
                    <a:pt x="9217" y="8681"/>
                  </a:lnTo>
                  <a:cubicBezTo>
                    <a:pt x="9232" y="8634"/>
                    <a:pt x="9232" y="8603"/>
                    <a:pt x="9201" y="8571"/>
                  </a:cubicBezTo>
                  <a:cubicBezTo>
                    <a:pt x="7978" y="7443"/>
                    <a:pt x="6160" y="7113"/>
                    <a:pt x="4530" y="6988"/>
                  </a:cubicBezTo>
                  <a:cubicBezTo>
                    <a:pt x="4522" y="6985"/>
                    <a:pt x="4514" y="6984"/>
                    <a:pt x="4506" y="6984"/>
                  </a:cubicBezTo>
                  <a:cubicBezTo>
                    <a:pt x="4472" y="6984"/>
                    <a:pt x="4446" y="7012"/>
                    <a:pt x="4420" y="7051"/>
                  </a:cubicBezTo>
                  <a:cubicBezTo>
                    <a:pt x="4661" y="6498"/>
                    <a:pt x="4928" y="6227"/>
                    <a:pt x="5232" y="6227"/>
                  </a:cubicBezTo>
                  <a:close/>
                  <a:moveTo>
                    <a:pt x="6270" y="7740"/>
                  </a:moveTo>
                  <a:cubicBezTo>
                    <a:pt x="6771" y="7913"/>
                    <a:pt x="7257" y="8101"/>
                    <a:pt x="7759" y="8289"/>
                  </a:cubicBezTo>
                  <a:cubicBezTo>
                    <a:pt x="7759" y="8352"/>
                    <a:pt x="7759" y="8414"/>
                    <a:pt x="7759" y="8461"/>
                  </a:cubicBezTo>
                  <a:cubicBezTo>
                    <a:pt x="6176" y="12082"/>
                    <a:pt x="4812" y="16001"/>
                    <a:pt x="3715" y="19763"/>
                  </a:cubicBezTo>
                  <a:cubicBezTo>
                    <a:pt x="3684" y="19308"/>
                    <a:pt x="3495" y="18963"/>
                    <a:pt x="3182" y="18838"/>
                  </a:cubicBezTo>
                  <a:cubicBezTo>
                    <a:pt x="3121" y="18819"/>
                    <a:pt x="3058" y="18809"/>
                    <a:pt x="2994" y="18809"/>
                  </a:cubicBezTo>
                  <a:cubicBezTo>
                    <a:pt x="2639" y="18809"/>
                    <a:pt x="2233" y="19088"/>
                    <a:pt x="1928" y="19512"/>
                  </a:cubicBezTo>
                  <a:cubicBezTo>
                    <a:pt x="2618" y="17662"/>
                    <a:pt x="3260" y="15797"/>
                    <a:pt x="3903" y="13932"/>
                  </a:cubicBezTo>
                  <a:cubicBezTo>
                    <a:pt x="4248" y="12960"/>
                    <a:pt x="4593" y="11973"/>
                    <a:pt x="4937" y="11001"/>
                  </a:cubicBezTo>
                  <a:cubicBezTo>
                    <a:pt x="5094" y="10562"/>
                    <a:pt x="5235" y="10123"/>
                    <a:pt x="5392" y="9684"/>
                  </a:cubicBezTo>
                  <a:cubicBezTo>
                    <a:pt x="5423" y="9621"/>
                    <a:pt x="5800" y="8430"/>
                    <a:pt x="5956" y="7866"/>
                  </a:cubicBezTo>
                  <a:cubicBezTo>
                    <a:pt x="6066" y="7819"/>
                    <a:pt x="6160" y="7772"/>
                    <a:pt x="6270" y="7740"/>
                  </a:cubicBezTo>
                  <a:close/>
                  <a:moveTo>
                    <a:pt x="8010" y="8399"/>
                  </a:moveTo>
                  <a:cubicBezTo>
                    <a:pt x="8213" y="8477"/>
                    <a:pt x="8433" y="8571"/>
                    <a:pt x="8637" y="8650"/>
                  </a:cubicBezTo>
                  <a:cubicBezTo>
                    <a:pt x="8762" y="8728"/>
                    <a:pt x="8856" y="8853"/>
                    <a:pt x="8919" y="9010"/>
                  </a:cubicBezTo>
                  <a:cubicBezTo>
                    <a:pt x="8934" y="9073"/>
                    <a:pt x="8950" y="9135"/>
                    <a:pt x="8966" y="9198"/>
                  </a:cubicBezTo>
                  <a:cubicBezTo>
                    <a:pt x="8981" y="9230"/>
                    <a:pt x="8981" y="9245"/>
                    <a:pt x="8997" y="9245"/>
                  </a:cubicBezTo>
                  <a:cubicBezTo>
                    <a:pt x="8401" y="10860"/>
                    <a:pt x="7790" y="12490"/>
                    <a:pt x="7195" y="14120"/>
                  </a:cubicBezTo>
                  <a:cubicBezTo>
                    <a:pt x="7492" y="13242"/>
                    <a:pt x="7759" y="12364"/>
                    <a:pt x="8057" y="11502"/>
                  </a:cubicBezTo>
                  <a:cubicBezTo>
                    <a:pt x="8307" y="10687"/>
                    <a:pt x="8715" y="9825"/>
                    <a:pt x="8574" y="8979"/>
                  </a:cubicBezTo>
                  <a:cubicBezTo>
                    <a:pt x="8574" y="8972"/>
                    <a:pt x="8569" y="8968"/>
                    <a:pt x="8562" y="8968"/>
                  </a:cubicBezTo>
                  <a:cubicBezTo>
                    <a:pt x="8553" y="8968"/>
                    <a:pt x="8543" y="8976"/>
                    <a:pt x="8543" y="8994"/>
                  </a:cubicBezTo>
                  <a:cubicBezTo>
                    <a:pt x="8574" y="9982"/>
                    <a:pt x="8213" y="10922"/>
                    <a:pt x="7900" y="11863"/>
                  </a:cubicBezTo>
                  <a:cubicBezTo>
                    <a:pt x="7586" y="12819"/>
                    <a:pt x="7257" y="13791"/>
                    <a:pt x="6944" y="14747"/>
                  </a:cubicBezTo>
                  <a:cubicBezTo>
                    <a:pt x="6850" y="15013"/>
                    <a:pt x="6771" y="15280"/>
                    <a:pt x="6677" y="15546"/>
                  </a:cubicBezTo>
                  <a:cubicBezTo>
                    <a:pt x="6113" y="17161"/>
                    <a:pt x="5549" y="18759"/>
                    <a:pt x="5016" y="20374"/>
                  </a:cubicBezTo>
                  <a:cubicBezTo>
                    <a:pt x="4922" y="20050"/>
                    <a:pt x="4699" y="19875"/>
                    <a:pt x="4429" y="19875"/>
                  </a:cubicBezTo>
                  <a:cubicBezTo>
                    <a:pt x="4203" y="19875"/>
                    <a:pt x="3943" y="19999"/>
                    <a:pt x="3699" y="20264"/>
                  </a:cubicBezTo>
                  <a:cubicBezTo>
                    <a:pt x="5110" y="16314"/>
                    <a:pt x="6568" y="12380"/>
                    <a:pt x="8010" y="8430"/>
                  </a:cubicBezTo>
                  <a:cubicBezTo>
                    <a:pt x="8010" y="8414"/>
                    <a:pt x="8010" y="8414"/>
                    <a:pt x="8010" y="8399"/>
                  </a:cubicBezTo>
                  <a:close/>
                  <a:moveTo>
                    <a:pt x="1630" y="23195"/>
                  </a:moveTo>
                  <a:cubicBezTo>
                    <a:pt x="1724" y="23211"/>
                    <a:pt x="1834" y="23242"/>
                    <a:pt x="1912" y="23305"/>
                  </a:cubicBezTo>
                  <a:cubicBezTo>
                    <a:pt x="1944" y="23321"/>
                    <a:pt x="1959" y="23336"/>
                    <a:pt x="1991" y="23352"/>
                  </a:cubicBezTo>
                  <a:cubicBezTo>
                    <a:pt x="1991" y="23352"/>
                    <a:pt x="2006" y="23368"/>
                    <a:pt x="2006" y="23383"/>
                  </a:cubicBezTo>
                  <a:cubicBezTo>
                    <a:pt x="1897" y="23321"/>
                    <a:pt x="1787" y="23274"/>
                    <a:pt x="1662" y="23242"/>
                  </a:cubicBezTo>
                  <a:cubicBezTo>
                    <a:pt x="1646" y="23227"/>
                    <a:pt x="1646" y="23211"/>
                    <a:pt x="1630" y="23195"/>
                  </a:cubicBezTo>
                  <a:close/>
                  <a:moveTo>
                    <a:pt x="1019" y="23477"/>
                  </a:moveTo>
                  <a:cubicBezTo>
                    <a:pt x="1035" y="23509"/>
                    <a:pt x="1050" y="23556"/>
                    <a:pt x="1066" y="23603"/>
                  </a:cubicBezTo>
                  <a:cubicBezTo>
                    <a:pt x="1050" y="23650"/>
                    <a:pt x="1035" y="23697"/>
                    <a:pt x="1019" y="23744"/>
                  </a:cubicBezTo>
                  <a:cubicBezTo>
                    <a:pt x="1003" y="23760"/>
                    <a:pt x="988" y="23775"/>
                    <a:pt x="972" y="23807"/>
                  </a:cubicBezTo>
                  <a:cubicBezTo>
                    <a:pt x="972" y="23760"/>
                    <a:pt x="972" y="23713"/>
                    <a:pt x="972" y="23666"/>
                  </a:cubicBezTo>
                  <a:cubicBezTo>
                    <a:pt x="988" y="23619"/>
                    <a:pt x="1003" y="23556"/>
                    <a:pt x="1019" y="23493"/>
                  </a:cubicBezTo>
                  <a:cubicBezTo>
                    <a:pt x="1019" y="23493"/>
                    <a:pt x="1019" y="23477"/>
                    <a:pt x="1019" y="23477"/>
                  </a:cubicBezTo>
                  <a:close/>
                  <a:moveTo>
                    <a:pt x="1072" y="18956"/>
                  </a:moveTo>
                  <a:cubicBezTo>
                    <a:pt x="1135" y="18956"/>
                    <a:pt x="1196" y="18969"/>
                    <a:pt x="1254" y="18995"/>
                  </a:cubicBezTo>
                  <a:cubicBezTo>
                    <a:pt x="1630" y="19167"/>
                    <a:pt x="1614" y="19669"/>
                    <a:pt x="1583" y="20202"/>
                  </a:cubicBezTo>
                  <a:cubicBezTo>
                    <a:pt x="1583" y="20263"/>
                    <a:pt x="1623" y="20305"/>
                    <a:pt x="1668" y="20305"/>
                  </a:cubicBezTo>
                  <a:cubicBezTo>
                    <a:pt x="1704" y="20305"/>
                    <a:pt x="1744" y="20279"/>
                    <a:pt x="1771" y="20217"/>
                  </a:cubicBezTo>
                  <a:cubicBezTo>
                    <a:pt x="1803" y="20123"/>
                    <a:pt x="1834" y="20013"/>
                    <a:pt x="1850" y="19919"/>
                  </a:cubicBezTo>
                  <a:cubicBezTo>
                    <a:pt x="2149" y="19427"/>
                    <a:pt x="2521" y="19199"/>
                    <a:pt x="2832" y="19199"/>
                  </a:cubicBezTo>
                  <a:cubicBezTo>
                    <a:pt x="3302" y="19199"/>
                    <a:pt x="3634" y="19719"/>
                    <a:pt x="3370" y="20625"/>
                  </a:cubicBezTo>
                  <a:cubicBezTo>
                    <a:pt x="3337" y="20748"/>
                    <a:pt x="3386" y="20811"/>
                    <a:pt x="3450" y="20811"/>
                  </a:cubicBezTo>
                  <a:cubicBezTo>
                    <a:pt x="3507" y="20811"/>
                    <a:pt x="3575" y="20760"/>
                    <a:pt x="3605" y="20656"/>
                  </a:cubicBezTo>
                  <a:cubicBezTo>
                    <a:pt x="3605" y="20640"/>
                    <a:pt x="3605" y="20640"/>
                    <a:pt x="3621" y="20625"/>
                  </a:cubicBezTo>
                  <a:cubicBezTo>
                    <a:pt x="3621" y="20625"/>
                    <a:pt x="3636" y="20625"/>
                    <a:pt x="3636" y="20609"/>
                  </a:cubicBezTo>
                  <a:cubicBezTo>
                    <a:pt x="3860" y="20314"/>
                    <a:pt x="4092" y="20183"/>
                    <a:pt x="4289" y="20183"/>
                  </a:cubicBezTo>
                  <a:cubicBezTo>
                    <a:pt x="4604" y="20183"/>
                    <a:pt x="4829" y="20517"/>
                    <a:pt x="4781" y="21048"/>
                  </a:cubicBezTo>
                  <a:cubicBezTo>
                    <a:pt x="4781" y="21064"/>
                    <a:pt x="4781" y="21064"/>
                    <a:pt x="4781" y="21079"/>
                  </a:cubicBezTo>
                  <a:cubicBezTo>
                    <a:pt x="4765" y="21079"/>
                    <a:pt x="4765" y="21095"/>
                    <a:pt x="4765" y="21111"/>
                  </a:cubicBezTo>
                  <a:cubicBezTo>
                    <a:pt x="4075" y="22035"/>
                    <a:pt x="3401" y="22976"/>
                    <a:pt x="2712" y="23901"/>
                  </a:cubicBezTo>
                  <a:cubicBezTo>
                    <a:pt x="2696" y="23932"/>
                    <a:pt x="2665" y="23963"/>
                    <a:pt x="2618" y="24010"/>
                  </a:cubicBezTo>
                  <a:cubicBezTo>
                    <a:pt x="2649" y="23979"/>
                    <a:pt x="2649" y="23948"/>
                    <a:pt x="2649" y="23916"/>
                  </a:cubicBezTo>
                  <a:cubicBezTo>
                    <a:pt x="2557" y="23255"/>
                    <a:pt x="2083" y="22825"/>
                    <a:pt x="1552" y="22825"/>
                  </a:cubicBezTo>
                  <a:cubicBezTo>
                    <a:pt x="1177" y="22825"/>
                    <a:pt x="773" y="23040"/>
                    <a:pt x="455" y="23540"/>
                  </a:cubicBezTo>
                  <a:cubicBezTo>
                    <a:pt x="455" y="23462"/>
                    <a:pt x="439" y="23383"/>
                    <a:pt x="439" y="23305"/>
                  </a:cubicBezTo>
                  <a:cubicBezTo>
                    <a:pt x="345" y="22161"/>
                    <a:pt x="266" y="21001"/>
                    <a:pt x="172" y="19857"/>
                  </a:cubicBezTo>
                  <a:cubicBezTo>
                    <a:pt x="157" y="19810"/>
                    <a:pt x="141" y="19778"/>
                    <a:pt x="110" y="19778"/>
                  </a:cubicBezTo>
                  <a:cubicBezTo>
                    <a:pt x="141" y="19731"/>
                    <a:pt x="172" y="19684"/>
                    <a:pt x="204" y="19622"/>
                  </a:cubicBezTo>
                  <a:cubicBezTo>
                    <a:pt x="235" y="19575"/>
                    <a:pt x="235" y="19543"/>
                    <a:pt x="235" y="19512"/>
                  </a:cubicBezTo>
                  <a:cubicBezTo>
                    <a:pt x="478" y="19192"/>
                    <a:pt x="794" y="18956"/>
                    <a:pt x="1072" y="18956"/>
                  </a:cubicBezTo>
                  <a:close/>
                  <a:moveTo>
                    <a:pt x="1567" y="23697"/>
                  </a:moveTo>
                  <a:lnTo>
                    <a:pt x="1646" y="23713"/>
                  </a:lnTo>
                  <a:cubicBezTo>
                    <a:pt x="1583" y="23885"/>
                    <a:pt x="1505" y="24042"/>
                    <a:pt x="1442" y="24214"/>
                  </a:cubicBezTo>
                  <a:cubicBezTo>
                    <a:pt x="1489" y="24042"/>
                    <a:pt x="1536" y="23869"/>
                    <a:pt x="1567" y="23697"/>
                  </a:cubicBezTo>
                  <a:close/>
                  <a:moveTo>
                    <a:pt x="2116" y="23791"/>
                  </a:moveTo>
                  <a:cubicBezTo>
                    <a:pt x="2100" y="23869"/>
                    <a:pt x="2069" y="23932"/>
                    <a:pt x="2038" y="23995"/>
                  </a:cubicBezTo>
                  <a:cubicBezTo>
                    <a:pt x="1991" y="24089"/>
                    <a:pt x="1928" y="24198"/>
                    <a:pt x="1865" y="24293"/>
                  </a:cubicBezTo>
                  <a:cubicBezTo>
                    <a:pt x="1944" y="24120"/>
                    <a:pt x="2022" y="23963"/>
                    <a:pt x="2100" y="23791"/>
                  </a:cubicBezTo>
                  <a:close/>
                  <a:moveTo>
                    <a:pt x="2336" y="23838"/>
                  </a:moveTo>
                  <a:cubicBezTo>
                    <a:pt x="2367" y="23901"/>
                    <a:pt x="2414" y="23963"/>
                    <a:pt x="2461" y="24010"/>
                  </a:cubicBezTo>
                  <a:cubicBezTo>
                    <a:pt x="2449" y="24005"/>
                    <a:pt x="2436" y="24001"/>
                    <a:pt x="2422" y="24001"/>
                  </a:cubicBezTo>
                  <a:cubicBezTo>
                    <a:pt x="2397" y="24001"/>
                    <a:pt x="2371" y="24012"/>
                    <a:pt x="2351" y="24042"/>
                  </a:cubicBezTo>
                  <a:cubicBezTo>
                    <a:pt x="2257" y="24136"/>
                    <a:pt x="2163" y="24246"/>
                    <a:pt x="2085" y="24340"/>
                  </a:cubicBezTo>
                  <a:cubicBezTo>
                    <a:pt x="2116" y="24277"/>
                    <a:pt x="2147" y="24214"/>
                    <a:pt x="2179" y="24136"/>
                  </a:cubicBezTo>
                  <a:cubicBezTo>
                    <a:pt x="2226" y="24057"/>
                    <a:pt x="2257" y="23995"/>
                    <a:pt x="2288" y="23932"/>
                  </a:cubicBezTo>
                  <a:cubicBezTo>
                    <a:pt x="2304" y="23901"/>
                    <a:pt x="2320" y="23869"/>
                    <a:pt x="2336" y="23838"/>
                  </a:cubicBezTo>
                  <a:close/>
                  <a:moveTo>
                    <a:pt x="1865" y="23744"/>
                  </a:moveTo>
                  <a:cubicBezTo>
                    <a:pt x="1881" y="23744"/>
                    <a:pt x="1897" y="23744"/>
                    <a:pt x="1928" y="23760"/>
                  </a:cubicBezTo>
                  <a:cubicBezTo>
                    <a:pt x="1787" y="24057"/>
                    <a:pt x="1630" y="24355"/>
                    <a:pt x="1489" y="24653"/>
                  </a:cubicBezTo>
                  <a:cubicBezTo>
                    <a:pt x="1599" y="24355"/>
                    <a:pt x="1709" y="24042"/>
                    <a:pt x="1818" y="23744"/>
                  </a:cubicBezTo>
                  <a:close/>
                  <a:moveTo>
                    <a:pt x="2602" y="24042"/>
                  </a:moveTo>
                  <a:lnTo>
                    <a:pt x="2602" y="24042"/>
                  </a:lnTo>
                  <a:cubicBezTo>
                    <a:pt x="2351" y="24402"/>
                    <a:pt x="1834" y="25170"/>
                    <a:pt x="1379" y="25703"/>
                  </a:cubicBezTo>
                  <a:cubicBezTo>
                    <a:pt x="1677" y="25139"/>
                    <a:pt x="2038" y="24637"/>
                    <a:pt x="2477" y="24183"/>
                  </a:cubicBezTo>
                  <a:cubicBezTo>
                    <a:pt x="2508" y="24151"/>
                    <a:pt x="2524" y="24104"/>
                    <a:pt x="2508" y="24073"/>
                  </a:cubicBezTo>
                  <a:lnTo>
                    <a:pt x="2508" y="24073"/>
                  </a:lnTo>
                  <a:cubicBezTo>
                    <a:pt x="2512" y="24077"/>
                    <a:pt x="2519" y="24079"/>
                    <a:pt x="2526" y="24079"/>
                  </a:cubicBezTo>
                  <a:cubicBezTo>
                    <a:pt x="2548" y="24079"/>
                    <a:pt x="2579" y="24065"/>
                    <a:pt x="2602" y="24042"/>
                  </a:cubicBezTo>
                  <a:close/>
                  <a:moveTo>
                    <a:pt x="815" y="23383"/>
                  </a:moveTo>
                  <a:cubicBezTo>
                    <a:pt x="815" y="23430"/>
                    <a:pt x="815" y="23477"/>
                    <a:pt x="815" y="23524"/>
                  </a:cubicBezTo>
                  <a:cubicBezTo>
                    <a:pt x="799" y="23572"/>
                    <a:pt x="784" y="23619"/>
                    <a:pt x="784" y="23681"/>
                  </a:cubicBezTo>
                  <a:cubicBezTo>
                    <a:pt x="784" y="23713"/>
                    <a:pt x="799" y="23744"/>
                    <a:pt x="815" y="23760"/>
                  </a:cubicBezTo>
                  <a:cubicBezTo>
                    <a:pt x="815" y="24026"/>
                    <a:pt x="799" y="24293"/>
                    <a:pt x="784" y="24559"/>
                  </a:cubicBezTo>
                  <a:cubicBezTo>
                    <a:pt x="784" y="24230"/>
                    <a:pt x="784" y="23901"/>
                    <a:pt x="768" y="23572"/>
                  </a:cubicBezTo>
                  <a:cubicBezTo>
                    <a:pt x="768" y="23542"/>
                    <a:pt x="747" y="23526"/>
                    <a:pt x="723" y="23526"/>
                  </a:cubicBezTo>
                  <a:cubicBezTo>
                    <a:pt x="697" y="23526"/>
                    <a:pt x="667" y="23546"/>
                    <a:pt x="658" y="23587"/>
                  </a:cubicBezTo>
                  <a:cubicBezTo>
                    <a:pt x="643" y="24418"/>
                    <a:pt x="658" y="25233"/>
                    <a:pt x="658" y="26064"/>
                  </a:cubicBezTo>
                  <a:cubicBezTo>
                    <a:pt x="611" y="25703"/>
                    <a:pt x="580" y="24888"/>
                    <a:pt x="564" y="24778"/>
                  </a:cubicBezTo>
                  <a:cubicBezTo>
                    <a:pt x="533" y="24434"/>
                    <a:pt x="502" y="24104"/>
                    <a:pt x="470" y="23760"/>
                  </a:cubicBezTo>
                  <a:cubicBezTo>
                    <a:pt x="580" y="23603"/>
                    <a:pt x="690" y="23477"/>
                    <a:pt x="815" y="23383"/>
                  </a:cubicBezTo>
                  <a:close/>
                  <a:moveTo>
                    <a:pt x="1176" y="25876"/>
                  </a:moveTo>
                  <a:cubicBezTo>
                    <a:pt x="1176" y="25876"/>
                    <a:pt x="1191" y="25891"/>
                    <a:pt x="1223" y="25891"/>
                  </a:cubicBezTo>
                  <a:cubicBezTo>
                    <a:pt x="1160" y="25954"/>
                    <a:pt x="1113" y="26017"/>
                    <a:pt x="1066" y="26064"/>
                  </a:cubicBezTo>
                  <a:cubicBezTo>
                    <a:pt x="1097" y="26001"/>
                    <a:pt x="1129" y="25938"/>
                    <a:pt x="1176" y="25876"/>
                  </a:cubicBezTo>
                  <a:close/>
                  <a:moveTo>
                    <a:pt x="7911" y="1"/>
                  </a:moveTo>
                  <a:cubicBezTo>
                    <a:pt x="7753" y="1"/>
                    <a:pt x="7588" y="25"/>
                    <a:pt x="7414" y="91"/>
                  </a:cubicBezTo>
                  <a:cubicBezTo>
                    <a:pt x="6395" y="468"/>
                    <a:pt x="5988" y="1988"/>
                    <a:pt x="5674" y="3179"/>
                  </a:cubicBezTo>
                  <a:cubicBezTo>
                    <a:pt x="5658" y="3195"/>
                    <a:pt x="5658" y="3211"/>
                    <a:pt x="5674" y="3226"/>
                  </a:cubicBezTo>
                  <a:cubicBezTo>
                    <a:pt x="5627" y="3242"/>
                    <a:pt x="5596" y="3258"/>
                    <a:pt x="5549" y="3273"/>
                  </a:cubicBezTo>
                  <a:cubicBezTo>
                    <a:pt x="5520" y="3264"/>
                    <a:pt x="5490" y="3260"/>
                    <a:pt x="5460" y="3260"/>
                  </a:cubicBezTo>
                  <a:cubicBezTo>
                    <a:pt x="5222" y="3260"/>
                    <a:pt x="4934" y="3518"/>
                    <a:pt x="4781" y="3838"/>
                  </a:cubicBezTo>
                  <a:cubicBezTo>
                    <a:pt x="4608" y="4182"/>
                    <a:pt x="4608" y="4559"/>
                    <a:pt x="4734" y="4794"/>
                  </a:cubicBezTo>
                  <a:cubicBezTo>
                    <a:pt x="4326" y="5170"/>
                    <a:pt x="4028" y="5922"/>
                    <a:pt x="4091" y="6424"/>
                  </a:cubicBezTo>
                  <a:cubicBezTo>
                    <a:pt x="4091" y="6439"/>
                    <a:pt x="4107" y="6455"/>
                    <a:pt x="4107" y="6455"/>
                  </a:cubicBezTo>
                  <a:cubicBezTo>
                    <a:pt x="3668" y="7082"/>
                    <a:pt x="3699" y="7646"/>
                    <a:pt x="4060" y="7929"/>
                  </a:cubicBezTo>
                  <a:cubicBezTo>
                    <a:pt x="4068" y="7937"/>
                    <a:pt x="4078" y="7941"/>
                    <a:pt x="4089" y="7941"/>
                  </a:cubicBezTo>
                  <a:cubicBezTo>
                    <a:pt x="4116" y="7941"/>
                    <a:pt x="4147" y="7915"/>
                    <a:pt x="4169" y="7882"/>
                  </a:cubicBezTo>
                  <a:lnTo>
                    <a:pt x="4169" y="7882"/>
                  </a:lnTo>
                  <a:cubicBezTo>
                    <a:pt x="2665" y="11581"/>
                    <a:pt x="1301" y="15390"/>
                    <a:pt x="63" y="19167"/>
                  </a:cubicBezTo>
                  <a:cubicBezTo>
                    <a:pt x="63" y="19261"/>
                    <a:pt x="78" y="19371"/>
                    <a:pt x="78" y="19465"/>
                  </a:cubicBezTo>
                  <a:cubicBezTo>
                    <a:pt x="549" y="18775"/>
                    <a:pt x="784" y="17709"/>
                    <a:pt x="1082" y="16879"/>
                  </a:cubicBezTo>
                  <a:cubicBezTo>
                    <a:pt x="1458" y="15781"/>
                    <a:pt x="1850" y="14684"/>
                    <a:pt x="2241" y="13587"/>
                  </a:cubicBezTo>
                  <a:cubicBezTo>
                    <a:pt x="2947" y="11643"/>
                    <a:pt x="3684" y="9700"/>
                    <a:pt x="4405" y="7756"/>
                  </a:cubicBezTo>
                  <a:cubicBezTo>
                    <a:pt x="4420" y="7756"/>
                    <a:pt x="4420" y="7740"/>
                    <a:pt x="4436" y="7740"/>
                  </a:cubicBezTo>
                  <a:cubicBezTo>
                    <a:pt x="4577" y="7552"/>
                    <a:pt x="4749" y="7443"/>
                    <a:pt x="4922" y="7380"/>
                  </a:cubicBezTo>
                  <a:cubicBezTo>
                    <a:pt x="5141" y="7427"/>
                    <a:pt x="5361" y="7474"/>
                    <a:pt x="5580" y="7537"/>
                  </a:cubicBezTo>
                  <a:cubicBezTo>
                    <a:pt x="5658" y="7599"/>
                    <a:pt x="5737" y="7709"/>
                    <a:pt x="5800" y="7819"/>
                  </a:cubicBezTo>
                  <a:cubicBezTo>
                    <a:pt x="5674" y="8070"/>
                    <a:pt x="5611" y="8367"/>
                    <a:pt x="5486" y="8681"/>
                  </a:cubicBezTo>
                  <a:cubicBezTo>
                    <a:pt x="5079" y="9872"/>
                    <a:pt x="4655" y="11079"/>
                    <a:pt x="4248" y="12270"/>
                  </a:cubicBezTo>
                  <a:cubicBezTo>
                    <a:pt x="3433" y="14637"/>
                    <a:pt x="2602" y="16988"/>
                    <a:pt x="1834" y="19339"/>
                  </a:cubicBezTo>
                  <a:cubicBezTo>
                    <a:pt x="1756" y="18995"/>
                    <a:pt x="1552" y="18728"/>
                    <a:pt x="1317" y="18665"/>
                  </a:cubicBezTo>
                  <a:cubicBezTo>
                    <a:pt x="1267" y="18652"/>
                    <a:pt x="1217" y="18646"/>
                    <a:pt x="1165" y="18646"/>
                  </a:cubicBezTo>
                  <a:cubicBezTo>
                    <a:pt x="794" y="18646"/>
                    <a:pt x="385" y="18981"/>
                    <a:pt x="110" y="19449"/>
                  </a:cubicBezTo>
                  <a:cubicBezTo>
                    <a:pt x="94" y="19465"/>
                    <a:pt x="78" y="19465"/>
                    <a:pt x="78" y="19481"/>
                  </a:cubicBezTo>
                  <a:cubicBezTo>
                    <a:pt x="78" y="19778"/>
                    <a:pt x="47" y="20076"/>
                    <a:pt x="0" y="20358"/>
                  </a:cubicBezTo>
                  <a:cubicBezTo>
                    <a:pt x="63" y="22600"/>
                    <a:pt x="266" y="24747"/>
                    <a:pt x="502" y="26879"/>
                  </a:cubicBezTo>
                  <a:cubicBezTo>
                    <a:pt x="510" y="26954"/>
                    <a:pt x="545" y="26989"/>
                    <a:pt x="587" y="26989"/>
                  </a:cubicBezTo>
                  <a:cubicBezTo>
                    <a:pt x="625" y="26989"/>
                    <a:pt x="669" y="26962"/>
                    <a:pt x="705" y="26910"/>
                  </a:cubicBezTo>
                  <a:cubicBezTo>
                    <a:pt x="2163" y="25061"/>
                    <a:pt x="3605" y="23180"/>
                    <a:pt x="4969" y="21220"/>
                  </a:cubicBezTo>
                  <a:cubicBezTo>
                    <a:pt x="5031" y="21142"/>
                    <a:pt x="5031" y="21079"/>
                    <a:pt x="5016" y="21032"/>
                  </a:cubicBezTo>
                  <a:cubicBezTo>
                    <a:pt x="5031" y="20970"/>
                    <a:pt x="5031" y="20923"/>
                    <a:pt x="5047" y="20876"/>
                  </a:cubicBezTo>
                  <a:cubicBezTo>
                    <a:pt x="6474" y="17176"/>
                    <a:pt x="7759" y="13383"/>
                    <a:pt x="9044" y="9637"/>
                  </a:cubicBezTo>
                  <a:cubicBezTo>
                    <a:pt x="9049" y="9642"/>
                    <a:pt x="9055" y="9644"/>
                    <a:pt x="9060" y="9644"/>
                  </a:cubicBezTo>
                  <a:cubicBezTo>
                    <a:pt x="9070" y="9644"/>
                    <a:pt x="9081" y="9637"/>
                    <a:pt x="9091" y="9637"/>
                  </a:cubicBezTo>
                  <a:cubicBezTo>
                    <a:pt x="9655" y="9324"/>
                    <a:pt x="10016" y="8587"/>
                    <a:pt x="9875" y="7897"/>
                  </a:cubicBezTo>
                  <a:cubicBezTo>
                    <a:pt x="9859" y="7819"/>
                    <a:pt x="9828" y="7756"/>
                    <a:pt x="9796" y="7678"/>
                  </a:cubicBezTo>
                  <a:cubicBezTo>
                    <a:pt x="10063" y="7239"/>
                    <a:pt x="10141" y="6894"/>
                    <a:pt x="10094" y="6596"/>
                  </a:cubicBezTo>
                  <a:cubicBezTo>
                    <a:pt x="10565" y="6173"/>
                    <a:pt x="10580" y="5718"/>
                    <a:pt x="10423" y="5311"/>
                  </a:cubicBezTo>
                  <a:cubicBezTo>
                    <a:pt x="10815" y="4339"/>
                    <a:pt x="11599" y="2913"/>
                    <a:pt x="11536" y="1910"/>
                  </a:cubicBezTo>
                  <a:cubicBezTo>
                    <a:pt x="11489" y="1157"/>
                    <a:pt x="11035" y="812"/>
                    <a:pt x="10533" y="687"/>
                  </a:cubicBezTo>
                  <a:cubicBezTo>
                    <a:pt x="9922" y="436"/>
                    <a:pt x="9264" y="279"/>
                    <a:pt x="8637" y="123"/>
                  </a:cubicBezTo>
                  <a:cubicBezTo>
                    <a:pt x="8404" y="65"/>
                    <a:pt x="8166" y="1"/>
                    <a:pt x="79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2"/>
            <p:cNvSpPr/>
            <p:nvPr/>
          </p:nvSpPr>
          <p:spPr>
            <a:xfrm>
              <a:off x="3380325" y="3719775"/>
              <a:ext cx="23925" cy="52975"/>
            </a:xfrm>
            <a:custGeom>
              <a:avLst/>
              <a:gdLst/>
              <a:ahLst/>
              <a:cxnLst/>
              <a:rect l="l" t="t" r="r" b="b"/>
              <a:pathLst>
                <a:path w="957" h="2119" extrusionOk="0">
                  <a:moveTo>
                    <a:pt x="956" y="0"/>
                  </a:moveTo>
                  <a:lnTo>
                    <a:pt x="956" y="0"/>
                  </a:lnTo>
                  <a:cubicBezTo>
                    <a:pt x="470" y="471"/>
                    <a:pt x="63" y="1348"/>
                    <a:pt x="0" y="2101"/>
                  </a:cubicBezTo>
                  <a:cubicBezTo>
                    <a:pt x="0" y="2110"/>
                    <a:pt x="5" y="2119"/>
                    <a:pt x="13" y="2119"/>
                  </a:cubicBezTo>
                  <a:cubicBezTo>
                    <a:pt x="18" y="2119"/>
                    <a:pt x="25" y="2114"/>
                    <a:pt x="31" y="2101"/>
                  </a:cubicBezTo>
                  <a:cubicBezTo>
                    <a:pt x="220" y="1254"/>
                    <a:pt x="486" y="674"/>
                    <a:pt x="9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2"/>
            <p:cNvSpPr/>
            <p:nvPr/>
          </p:nvSpPr>
          <p:spPr>
            <a:xfrm>
              <a:off x="3385800" y="3742450"/>
              <a:ext cx="10225" cy="27275"/>
            </a:xfrm>
            <a:custGeom>
              <a:avLst/>
              <a:gdLst/>
              <a:ahLst/>
              <a:cxnLst/>
              <a:rect l="l" t="t" r="r" b="b"/>
              <a:pathLst>
                <a:path w="409" h="1091" extrusionOk="0">
                  <a:moveTo>
                    <a:pt x="395" y="0"/>
                  </a:moveTo>
                  <a:cubicBezTo>
                    <a:pt x="390" y="0"/>
                    <a:pt x="383" y="5"/>
                    <a:pt x="377" y="18"/>
                  </a:cubicBezTo>
                  <a:cubicBezTo>
                    <a:pt x="251" y="363"/>
                    <a:pt x="126" y="708"/>
                    <a:pt x="1" y="1053"/>
                  </a:cubicBezTo>
                  <a:cubicBezTo>
                    <a:pt x="1" y="1079"/>
                    <a:pt x="10" y="1090"/>
                    <a:pt x="21" y="1090"/>
                  </a:cubicBezTo>
                  <a:cubicBezTo>
                    <a:pt x="30" y="1090"/>
                    <a:pt x="41" y="1082"/>
                    <a:pt x="48" y="1068"/>
                  </a:cubicBezTo>
                  <a:cubicBezTo>
                    <a:pt x="173" y="723"/>
                    <a:pt x="283" y="363"/>
                    <a:pt x="408" y="18"/>
                  </a:cubicBezTo>
                  <a:cubicBezTo>
                    <a:pt x="408" y="9"/>
                    <a:pt x="403" y="0"/>
                    <a:pt x="3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2"/>
            <p:cNvSpPr/>
            <p:nvPr/>
          </p:nvSpPr>
          <p:spPr>
            <a:xfrm>
              <a:off x="3397550" y="3877700"/>
              <a:ext cx="60275" cy="34650"/>
            </a:xfrm>
            <a:custGeom>
              <a:avLst/>
              <a:gdLst/>
              <a:ahLst/>
              <a:cxnLst/>
              <a:rect l="l" t="t" r="r" b="b"/>
              <a:pathLst>
                <a:path w="2411" h="1386" extrusionOk="0">
                  <a:moveTo>
                    <a:pt x="16" y="0"/>
                  </a:moveTo>
                  <a:cubicBezTo>
                    <a:pt x="1" y="0"/>
                    <a:pt x="1" y="16"/>
                    <a:pt x="16" y="16"/>
                  </a:cubicBezTo>
                  <a:cubicBezTo>
                    <a:pt x="487" y="125"/>
                    <a:pt x="1004" y="251"/>
                    <a:pt x="1443" y="470"/>
                  </a:cubicBezTo>
                  <a:cubicBezTo>
                    <a:pt x="1835" y="690"/>
                    <a:pt x="2085" y="1019"/>
                    <a:pt x="2368" y="1379"/>
                  </a:cubicBezTo>
                  <a:cubicBezTo>
                    <a:pt x="2372" y="1384"/>
                    <a:pt x="2378" y="1386"/>
                    <a:pt x="2384" y="1386"/>
                  </a:cubicBezTo>
                  <a:cubicBezTo>
                    <a:pt x="2398" y="1386"/>
                    <a:pt x="2410" y="1375"/>
                    <a:pt x="2399" y="1364"/>
                  </a:cubicBezTo>
                  <a:cubicBezTo>
                    <a:pt x="2132" y="314"/>
                    <a:pt x="832" y="141"/>
                    <a:pt x="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2"/>
            <p:cNvSpPr/>
            <p:nvPr/>
          </p:nvSpPr>
          <p:spPr>
            <a:xfrm>
              <a:off x="3423800" y="3854950"/>
              <a:ext cx="38375" cy="26000"/>
            </a:xfrm>
            <a:custGeom>
              <a:avLst/>
              <a:gdLst/>
              <a:ahLst/>
              <a:cxnLst/>
              <a:rect l="l" t="t" r="r" b="b"/>
              <a:pathLst>
                <a:path w="1535" h="1040" extrusionOk="0">
                  <a:moveTo>
                    <a:pt x="46" y="1"/>
                  </a:moveTo>
                  <a:cubicBezTo>
                    <a:pt x="36" y="1"/>
                    <a:pt x="26" y="1"/>
                    <a:pt x="17" y="1"/>
                  </a:cubicBezTo>
                  <a:cubicBezTo>
                    <a:pt x="1" y="1"/>
                    <a:pt x="1" y="17"/>
                    <a:pt x="1" y="17"/>
                  </a:cubicBezTo>
                  <a:cubicBezTo>
                    <a:pt x="314" y="126"/>
                    <a:pt x="612" y="220"/>
                    <a:pt x="879" y="409"/>
                  </a:cubicBezTo>
                  <a:cubicBezTo>
                    <a:pt x="1114" y="581"/>
                    <a:pt x="1271" y="847"/>
                    <a:pt x="1490" y="1035"/>
                  </a:cubicBezTo>
                  <a:cubicBezTo>
                    <a:pt x="1493" y="1038"/>
                    <a:pt x="1497" y="1040"/>
                    <a:pt x="1500" y="1040"/>
                  </a:cubicBezTo>
                  <a:cubicBezTo>
                    <a:pt x="1516" y="1040"/>
                    <a:pt x="1534" y="1017"/>
                    <a:pt x="1521" y="1004"/>
                  </a:cubicBezTo>
                  <a:cubicBezTo>
                    <a:pt x="1321" y="419"/>
                    <a:pt x="592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2"/>
            <p:cNvSpPr/>
            <p:nvPr/>
          </p:nvSpPr>
          <p:spPr>
            <a:xfrm>
              <a:off x="3449275" y="3833800"/>
              <a:ext cx="18725" cy="17825"/>
            </a:xfrm>
            <a:custGeom>
              <a:avLst/>
              <a:gdLst/>
              <a:ahLst/>
              <a:cxnLst/>
              <a:rect l="l" t="t" r="r" b="b"/>
              <a:pathLst>
                <a:path w="749" h="713" extrusionOk="0">
                  <a:moveTo>
                    <a:pt x="16" y="1"/>
                  </a:moveTo>
                  <a:cubicBezTo>
                    <a:pt x="1" y="1"/>
                    <a:pt x="1" y="16"/>
                    <a:pt x="1" y="16"/>
                  </a:cubicBezTo>
                  <a:cubicBezTo>
                    <a:pt x="173" y="95"/>
                    <a:pt x="314" y="204"/>
                    <a:pt x="440" y="345"/>
                  </a:cubicBezTo>
                  <a:cubicBezTo>
                    <a:pt x="534" y="455"/>
                    <a:pt x="596" y="612"/>
                    <a:pt x="706" y="706"/>
                  </a:cubicBezTo>
                  <a:cubicBezTo>
                    <a:pt x="711" y="711"/>
                    <a:pt x="717" y="712"/>
                    <a:pt x="722" y="712"/>
                  </a:cubicBezTo>
                  <a:cubicBezTo>
                    <a:pt x="736" y="712"/>
                    <a:pt x="749" y="701"/>
                    <a:pt x="737" y="690"/>
                  </a:cubicBezTo>
                  <a:cubicBezTo>
                    <a:pt x="722" y="502"/>
                    <a:pt x="581" y="361"/>
                    <a:pt x="471" y="251"/>
                  </a:cubicBezTo>
                  <a:cubicBezTo>
                    <a:pt x="346" y="126"/>
                    <a:pt x="189" y="48"/>
                    <a:pt x="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2"/>
            <p:cNvSpPr/>
            <p:nvPr/>
          </p:nvSpPr>
          <p:spPr>
            <a:xfrm>
              <a:off x="3108375" y="4434875"/>
              <a:ext cx="173600" cy="275375"/>
            </a:xfrm>
            <a:custGeom>
              <a:avLst/>
              <a:gdLst/>
              <a:ahLst/>
              <a:cxnLst/>
              <a:rect l="l" t="t" r="r" b="b"/>
              <a:pathLst>
                <a:path w="6944" h="11015" extrusionOk="0">
                  <a:moveTo>
                    <a:pt x="4426" y="1"/>
                  </a:moveTo>
                  <a:cubicBezTo>
                    <a:pt x="3056" y="1"/>
                    <a:pt x="1514" y="1379"/>
                    <a:pt x="894" y="2369"/>
                  </a:cubicBezTo>
                  <a:cubicBezTo>
                    <a:pt x="486" y="3011"/>
                    <a:pt x="0" y="3999"/>
                    <a:pt x="392" y="4751"/>
                  </a:cubicBezTo>
                  <a:cubicBezTo>
                    <a:pt x="684" y="5301"/>
                    <a:pt x="1230" y="5371"/>
                    <a:pt x="1781" y="5371"/>
                  </a:cubicBezTo>
                  <a:cubicBezTo>
                    <a:pt x="1968" y="5371"/>
                    <a:pt x="2156" y="5363"/>
                    <a:pt x="2336" y="5363"/>
                  </a:cubicBezTo>
                  <a:cubicBezTo>
                    <a:pt x="2755" y="5363"/>
                    <a:pt x="3292" y="5274"/>
                    <a:pt x="3770" y="5274"/>
                  </a:cubicBezTo>
                  <a:cubicBezTo>
                    <a:pt x="3989" y="5274"/>
                    <a:pt x="4196" y="5293"/>
                    <a:pt x="4373" y="5347"/>
                  </a:cubicBezTo>
                  <a:lnTo>
                    <a:pt x="4828" y="5347"/>
                  </a:lnTo>
                  <a:cubicBezTo>
                    <a:pt x="5235" y="6115"/>
                    <a:pt x="5141" y="6570"/>
                    <a:pt x="4546" y="6679"/>
                  </a:cubicBezTo>
                  <a:cubicBezTo>
                    <a:pt x="4232" y="6867"/>
                    <a:pt x="3778" y="6977"/>
                    <a:pt x="3433" y="7118"/>
                  </a:cubicBezTo>
                  <a:cubicBezTo>
                    <a:pt x="2586" y="7447"/>
                    <a:pt x="1301" y="7839"/>
                    <a:pt x="690" y="8576"/>
                  </a:cubicBezTo>
                  <a:cubicBezTo>
                    <a:pt x="282" y="9062"/>
                    <a:pt x="220" y="9704"/>
                    <a:pt x="705" y="10175"/>
                  </a:cubicBezTo>
                  <a:cubicBezTo>
                    <a:pt x="1017" y="10465"/>
                    <a:pt x="1373" y="10531"/>
                    <a:pt x="1743" y="10531"/>
                  </a:cubicBezTo>
                  <a:cubicBezTo>
                    <a:pt x="2054" y="10531"/>
                    <a:pt x="2375" y="10484"/>
                    <a:pt x="2686" y="10484"/>
                  </a:cubicBezTo>
                  <a:cubicBezTo>
                    <a:pt x="2822" y="10484"/>
                    <a:pt x="2957" y="10493"/>
                    <a:pt x="3088" y="10519"/>
                  </a:cubicBezTo>
                  <a:cubicBezTo>
                    <a:pt x="3072" y="10566"/>
                    <a:pt x="3072" y="10614"/>
                    <a:pt x="3057" y="10661"/>
                  </a:cubicBezTo>
                  <a:cubicBezTo>
                    <a:pt x="3001" y="10873"/>
                    <a:pt x="3161" y="11014"/>
                    <a:pt x="3331" y="11014"/>
                  </a:cubicBezTo>
                  <a:cubicBezTo>
                    <a:pt x="3399" y="11014"/>
                    <a:pt x="3469" y="10992"/>
                    <a:pt x="3527" y="10943"/>
                  </a:cubicBezTo>
                  <a:cubicBezTo>
                    <a:pt x="3684" y="10802"/>
                    <a:pt x="3840" y="10676"/>
                    <a:pt x="3997" y="10551"/>
                  </a:cubicBezTo>
                  <a:cubicBezTo>
                    <a:pt x="4248" y="10347"/>
                    <a:pt x="4122" y="9940"/>
                    <a:pt x="3903" y="9798"/>
                  </a:cubicBezTo>
                  <a:cubicBezTo>
                    <a:pt x="3621" y="9626"/>
                    <a:pt x="3417" y="9548"/>
                    <a:pt x="3088" y="9516"/>
                  </a:cubicBezTo>
                  <a:cubicBezTo>
                    <a:pt x="3074" y="9514"/>
                    <a:pt x="3057" y="9513"/>
                    <a:pt x="3038" y="9513"/>
                  </a:cubicBezTo>
                  <a:cubicBezTo>
                    <a:pt x="2815" y="9513"/>
                    <a:pt x="2268" y="9640"/>
                    <a:pt x="1980" y="9640"/>
                  </a:cubicBezTo>
                  <a:cubicBezTo>
                    <a:pt x="1905" y="9640"/>
                    <a:pt x="1848" y="9631"/>
                    <a:pt x="1818" y="9610"/>
                  </a:cubicBezTo>
                  <a:cubicBezTo>
                    <a:pt x="737" y="8889"/>
                    <a:pt x="4264" y="7651"/>
                    <a:pt x="4452" y="7588"/>
                  </a:cubicBezTo>
                  <a:cubicBezTo>
                    <a:pt x="5345" y="7228"/>
                    <a:pt x="6944" y="6413"/>
                    <a:pt x="6191" y="5143"/>
                  </a:cubicBezTo>
                  <a:cubicBezTo>
                    <a:pt x="5877" y="4622"/>
                    <a:pt x="5324" y="4477"/>
                    <a:pt x="4692" y="4477"/>
                  </a:cubicBezTo>
                  <a:cubicBezTo>
                    <a:pt x="3899" y="4477"/>
                    <a:pt x="2983" y="4706"/>
                    <a:pt x="2264" y="4706"/>
                  </a:cubicBezTo>
                  <a:cubicBezTo>
                    <a:pt x="2041" y="4706"/>
                    <a:pt x="1837" y="4684"/>
                    <a:pt x="1662" y="4626"/>
                  </a:cubicBezTo>
                  <a:cubicBezTo>
                    <a:pt x="173" y="4124"/>
                    <a:pt x="1740" y="2275"/>
                    <a:pt x="2398" y="1695"/>
                  </a:cubicBezTo>
                  <a:cubicBezTo>
                    <a:pt x="3245" y="974"/>
                    <a:pt x="4311" y="942"/>
                    <a:pt x="5173" y="362"/>
                  </a:cubicBezTo>
                  <a:cubicBezTo>
                    <a:pt x="5235" y="315"/>
                    <a:pt x="5251" y="190"/>
                    <a:pt x="5173" y="159"/>
                  </a:cubicBezTo>
                  <a:cubicBezTo>
                    <a:pt x="4935" y="50"/>
                    <a:pt x="4683" y="1"/>
                    <a:pt x="44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18642" y="0"/>
            <a:ext cx="8725358" cy="5143500"/>
            <a:chOff x="-781508" y="-209320"/>
            <a:chExt cx="8725358" cy="5143500"/>
          </a:xfrm>
        </p:grpSpPr>
        <p:sp>
          <p:nvSpPr>
            <p:cNvPr id="5" name="Rectangle 4"/>
            <p:cNvSpPr/>
            <p:nvPr/>
          </p:nvSpPr>
          <p:spPr>
            <a:xfrm>
              <a:off x="-759475" y="-209320"/>
              <a:ext cx="8703325" cy="51435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89" b="8325"/>
            <a:stretch/>
          </p:blipFill>
          <p:spPr>
            <a:xfrm>
              <a:off x="-781508" y="-154236"/>
              <a:ext cx="8615188" cy="5023691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022729" y="1575411"/>
            <a:ext cx="8011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b="1" dirty="0" err="1">
                <a:latin typeface="HP001 4 hàng" panose="020B0603050302020204" pitchFamily="34" charset="0"/>
              </a:rPr>
              <a:t>Liên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quǬ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đư</a:t>
            </a:r>
            <a:r>
              <a:rPr lang="el-GR" sz="2500" b="1" dirty="0">
                <a:latin typeface="HP001 4 hàng" panose="020B0603050302020204" pitchFamily="34" charset="0"/>
              </a:rPr>
              <a:t>ϑ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thành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lập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ngày</a:t>
            </a:r>
            <a:r>
              <a:rPr lang="en-GB" sz="2500" b="1" dirty="0">
                <a:latin typeface="HP001 4 hàng" panose="020B0603050302020204" pitchFamily="34" charset="0"/>
              </a:rPr>
              <a:t> 24 – 10 – 1945.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49003" y="2063482"/>
            <a:ext cx="861703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Đây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là</a:t>
            </a:r>
            <a:r>
              <a:rPr lang="en-US" sz="2500" b="1" dirty="0">
                <a:latin typeface="HP001 4 hàng" panose="020B0603050302020204" pitchFamily="34" charset="0"/>
              </a:rPr>
              <a:t> m</a:t>
            </a:r>
            <a:r>
              <a:rPr lang="en-GB" sz="2500" b="1" dirty="0">
                <a:latin typeface="HP001 4 hàng" panose="020B0603050302020204" pitchFamily="34" charset="0"/>
              </a:rPr>
              <a:t>Ŏ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tổ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chức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tập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các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nư</a:t>
            </a:r>
            <a:r>
              <a:rPr lang="el-GR" sz="2500" b="1" dirty="0">
                <a:latin typeface="HP001 4 hàng" panose="020B0603050302020204" pitchFamily="34" charset="0"/>
              </a:rPr>
              <a:t>ϐ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thế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giƞ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nhằm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bảo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26967" y="2543861"/>
            <a:ext cx="863906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hƣ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bình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tăng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cường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tác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và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phát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triển</a:t>
            </a:r>
            <a:r>
              <a:rPr lang="en-US" sz="2500" b="1" dirty="0">
                <a:latin typeface="HP001 4 hàng" panose="020B0603050302020204" pitchFamily="34" charset="0"/>
              </a:rPr>
              <a:t>. </a:t>
            </a:r>
            <a:r>
              <a:rPr lang="en-US" sz="2500" b="1" dirty="0" err="1">
                <a:latin typeface="HP001 4 hàng" panose="020B0603050302020204" pitchFamily="34" charset="0"/>
              </a:rPr>
              <a:t>Tính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đến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tháng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15953" y="3020915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b="1" dirty="0">
                <a:latin typeface="HP001 4 hàng" panose="020B0603050302020204" pitchFamily="34" charset="0"/>
              </a:rPr>
              <a:t>10 </a:t>
            </a:r>
            <a:r>
              <a:rPr lang="en-GB" sz="2500" b="1" dirty="0" err="1">
                <a:latin typeface="HP001 4 hàng" panose="020B0603050302020204" pitchFamily="34" charset="0"/>
              </a:rPr>
              <a:t>năm</a:t>
            </a:r>
            <a:r>
              <a:rPr lang="en-GB" sz="2500" b="1" dirty="0">
                <a:latin typeface="HP001 4 hàng" panose="020B0603050302020204" pitchFamily="34" charset="0"/>
              </a:rPr>
              <a:t> 2002, </a:t>
            </a:r>
            <a:r>
              <a:rPr lang="en-GB" sz="2500" b="1" dirty="0" err="1">
                <a:latin typeface="HP001 4 hàng" panose="020B0603050302020204" pitchFamily="34" charset="0"/>
              </a:rPr>
              <a:t>Liên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quǬ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có</a:t>
            </a:r>
            <a:r>
              <a:rPr lang="en-GB" sz="2500" b="1" dirty="0">
                <a:latin typeface="HP001 4 hàng" panose="020B0603050302020204" pitchFamily="34" charset="0"/>
              </a:rPr>
              <a:t> 191 </a:t>
            </a:r>
            <a:r>
              <a:rPr lang="en-GB" sz="2500" b="1" dirty="0" err="1">
                <a:latin typeface="HP001 4 hàng" panose="020B0603050302020204" pitchFamily="34" charset="0"/>
              </a:rPr>
              <a:t>nư</a:t>
            </a:r>
            <a:r>
              <a:rPr lang="el-GR" sz="2500" b="1" dirty="0">
                <a:latin typeface="HP001 4 hàng" panose="020B0603050302020204" pitchFamily="34" charset="0"/>
              </a:rPr>
              <a:t>ϐ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và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vùng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lãnh</a:t>
            </a:r>
            <a:r>
              <a:rPr lang="en-GB" sz="2500" b="1" dirty="0">
                <a:latin typeface="HP001 4 hàng" panose="020B0603050302020204" pitchFamily="34" charset="0"/>
              </a:rPr>
              <a:t> </a:t>
            </a:r>
            <a:r>
              <a:rPr lang="en-GB" sz="2500" b="1" dirty="0" err="1">
                <a:latin typeface="HP001 4 hàng" panose="020B0603050302020204" pitchFamily="34" charset="0"/>
              </a:rPr>
              <a:t>thổ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71037" y="3497969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là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thành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viên</a:t>
            </a:r>
            <a:r>
              <a:rPr lang="en-US" sz="2500" b="1" dirty="0">
                <a:latin typeface="HP001 4 hàng" panose="020B0603050302020204" pitchFamily="34" charset="0"/>
              </a:rPr>
              <a:t>. </a:t>
            </a:r>
            <a:r>
              <a:rPr lang="en-US" sz="2500" b="1" dirty="0" err="1">
                <a:latin typeface="HP001 4 hàng" panose="020B0603050302020204" pitchFamily="34" charset="0"/>
              </a:rPr>
              <a:t>Việt</a:t>
            </a:r>
            <a:r>
              <a:rPr lang="en-US" sz="2500" b="1" dirty="0">
                <a:latin typeface="HP001 4 hàng" panose="020B0603050302020204" pitchFamily="34" charset="0"/>
              </a:rPr>
              <a:t> Nam ta </a:t>
            </a:r>
            <a:r>
              <a:rPr lang="en-US" sz="2500" b="1" dirty="0" err="1">
                <a:latin typeface="HP001 4 hàng" panose="020B0603050302020204" pitchFamily="34" charset="0"/>
              </a:rPr>
              <a:t>trở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thành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thành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viên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Liên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49004" y="3986040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quǬ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ngày</a:t>
            </a:r>
            <a:r>
              <a:rPr lang="en-US" sz="2500" b="1" dirty="0">
                <a:latin typeface="HP001 4 hàng" panose="020B0603050302020204" pitchFamily="34" charset="0"/>
              </a:rPr>
              <a:t> 20 – 9 – 1977.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020431" y="144249"/>
            <a:ext cx="645986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err="1">
                <a:latin typeface="HP001 4 hàng" panose="020B0603050302020204" pitchFamily="34" charset="0"/>
              </a:rPr>
              <a:t>Thứ</a:t>
            </a:r>
            <a:r>
              <a:rPr lang="en-US" sz="2500" b="1">
                <a:latin typeface="HP001 4 hàng" panose="020B0603050302020204" pitchFamily="34" charset="0"/>
              </a:rPr>
              <a:t> ba ngày19  tháng 4  </a:t>
            </a:r>
            <a:r>
              <a:rPr lang="en-US" sz="2500" b="1" dirty="0" err="1">
                <a:latin typeface="HP001 4 hàng" panose="020B0603050302020204" pitchFamily="34" charset="0"/>
              </a:rPr>
              <a:t>năm</a:t>
            </a:r>
            <a:r>
              <a:rPr lang="en-US" sz="2500" b="1" dirty="0">
                <a:latin typeface="HP001 4 hàng" panose="020B0603050302020204" pitchFamily="34" charset="0"/>
              </a:rPr>
              <a:t> 2022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019075" y="623427"/>
            <a:ext cx="160066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Chính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tả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494398" y="1094972"/>
            <a:ext cx="22759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Liên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quǬ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574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220660" y="2076945"/>
            <a:ext cx="3811567" cy="160107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176213" lvl="0" indent="0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400" dirty="0" err="1"/>
              <a:t>Nhằm</a:t>
            </a:r>
            <a:r>
              <a:rPr lang="en-US" sz="2400" dirty="0"/>
              <a:t> </a:t>
            </a:r>
            <a:r>
              <a:rPr lang="en-US" sz="2400" dirty="0" err="1"/>
              <a:t>mục</a:t>
            </a:r>
            <a:r>
              <a:rPr lang="en-US" sz="2400" dirty="0"/>
              <a:t> </a:t>
            </a:r>
            <a:r>
              <a:rPr lang="en-US" sz="2400" dirty="0" err="1"/>
              <a:t>đích</a:t>
            </a:r>
            <a:r>
              <a:rPr lang="en-US" sz="2400" dirty="0"/>
              <a:t> </a:t>
            </a:r>
            <a:r>
              <a:rPr lang="en-US" sz="2400" dirty="0" err="1"/>
              <a:t>bảo</a:t>
            </a:r>
            <a:r>
              <a:rPr lang="en-US" sz="2400" dirty="0"/>
              <a:t> </a:t>
            </a:r>
            <a:r>
              <a:rPr lang="en-US" sz="2400" dirty="0" err="1"/>
              <a:t>vệ</a:t>
            </a:r>
            <a:r>
              <a:rPr lang="en-US" sz="2400" dirty="0"/>
              <a:t>, </a:t>
            </a:r>
            <a:r>
              <a:rPr lang="en-US" sz="2400" dirty="0" err="1"/>
              <a:t>tăng</a:t>
            </a:r>
            <a:r>
              <a:rPr lang="en-US" sz="2400" dirty="0"/>
              <a:t> </a:t>
            </a:r>
            <a:r>
              <a:rPr lang="en-US" sz="2400" dirty="0" err="1"/>
              <a:t>cường</a:t>
            </a:r>
            <a:r>
              <a:rPr lang="en-US" sz="2400" dirty="0"/>
              <a:t> </a:t>
            </a:r>
            <a:r>
              <a:rPr lang="en-US" sz="2400" dirty="0" err="1"/>
              <a:t>hợp</a:t>
            </a:r>
            <a:r>
              <a:rPr lang="en-US" sz="2400" dirty="0"/>
              <a:t> </a:t>
            </a:r>
            <a:r>
              <a:rPr lang="en-US" sz="2400" dirty="0" err="1"/>
              <a:t>tác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phát</a:t>
            </a:r>
            <a:r>
              <a:rPr lang="en-US" sz="2400" dirty="0"/>
              <a:t> </a:t>
            </a:r>
            <a:r>
              <a:rPr lang="en-US" sz="2400" dirty="0" err="1"/>
              <a:t>triển</a:t>
            </a:r>
            <a:r>
              <a:rPr lang="en-US" sz="2400" dirty="0"/>
              <a:t> </a:t>
            </a:r>
            <a:r>
              <a:rPr lang="en-US" sz="2400" dirty="0" err="1"/>
              <a:t>giữa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nước</a:t>
            </a:r>
            <a:r>
              <a:rPr lang="en-US" sz="2400" dirty="0"/>
              <a:t>.</a:t>
            </a:r>
            <a:endParaRPr sz="2400" dirty="0"/>
          </a:p>
        </p:txBody>
      </p:sp>
      <p:grpSp>
        <p:nvGrpSpPr>
          <p:cNvPr id="856" name="Google Shape;856;p31"/>
          <p:cNvGrpSpPr/>
          <p:nvPr/>
        </p:nvGrpSpPr>
        <p:grpSpPr>
          <a:xfrm rot="367883">
            <a:off x="5485195" y="4125611"/>
            <a:ext cx="3374707" cy="1012173"/>
            <a:chOff x="4345425" y="2175475"/>
            <a:chExt cx="800750" cy="176025"/>
          </a:xfrm>
        </p:grpSpPr>
        <p:sp>
          <p:nvSpPr>
            <p:cNvPr id="857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3" name="Google Shape;883;p31"/>
          <p:cNvGrpSpPr/>
          <p:nvPr/>
        </p:nvGrpSpPr>
        <p:grpSpPr>
          <a:xfrm>
            <a:off x="229359" y="4458621"/>
            <a:ext cx="1745583" cy="230173"/>
            <a:chOff x="1394800" y="3522000"/>
            <a:chExt cx="1048650" cy="138275"/>
          </a:xfrm>
        </p:grpSpPr>
        <p:sp>
          <p:nvSpPr>
            <p:cNvPr id="884" name="Google Shape;884;p31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1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954;p33"/>
          <p:cNvSpPr txBox="1"/>
          <p:nvPr/>
        </p:nvSpPr>
        <p:spPr>
          <a:xfrm>
            <a:off x="1398477" y="587814"/>
            <a:ext cx="2239235" cy="707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>
                <a:solidFill>
                  <a:schemeClr val="accent3">
                    <a:lumMod val="50000"/>
                  </a:schemeClr>
                </a:solidFill>
                <a:latin typeface="Itim"/>
                <a:ea typeface="Itim"/>
                <a:cs typeface="Itim"/>
                <a:sym typeface="Itim"/>
              </a:rPr>
              <a:t>Câu 1:</a:t>
            </a:r>
            <a:endParaRPr sz="4800" b="1" dirty="0">
              <a:solidFill>
                <a:schemeClr val="accent3">
                  <a:lumMod val="50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" name="Google Shape;954;p33"/>
          <p:cNvSpPr txBox="1"/>
          <p:nvPr/>
        </p:nvSpPr>
        <p:spPr>
          <a:xfrm>
            <a:off x="322859" y="1689768"/>
            <a:ext cx="3621183" cy="2490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Liên hợp quốc được thành lập nhằm mục đích gì?</a:t>
            </a:r>
            <a:endParaRPr sz="36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65" name="Google Shape;856;p31"/>
          <p:cNvGrpSpPr/>
          <p:nvPr/>
        </p:nvGrpSpPr>
        <p:grpSpPr>
          <a:xfrm rot="367883">
            <a:off x="5379800" y="675482"/>
            <a:ext cx="3295518" cy="840695"/>
            <a:chOff x="4345425" y="2175475"/>
            <a:chExt cx="800750" cy="176025"/>
          </a:xfrm>
        </p:grpSpPr>
        <p:sp>
          <p:nvSpPr>
            <p:cNvPr id="66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" name="Google Shape;2091;p51"/>
          <p:cNvGrpSpPr/>
          <p:nvPr/>
        </p:nvGrpSpPr>
        <p:grpSpPr>
          <a:xfrm>
            <a:off x="167583" y="322662"/>
            <a:ext cx="1345224" cy="1169931"/>
            <a:chOff x="5922691" y="942846"/>
            <a:chExt cx="1414537" cy="1230211"/>
          </a:xfrm>
        </p:grpSpPr>
        <p:sp>
          <p:nvSpPr>
            <p:cNvPr id="69" name="Google Shape;2092;p51"/>
            <p:cNvSpPr/>
            <p:nvPr/>
          </p:nvSpPr>
          <p:spPr>
            <a:xfrm rot="738324">
              <a:off x="6014086" y="1062725"/>
              <a:ext cx="1231748" cy="990453"/>
            </a:xfrm>
            <a:custGeom>
              <a:avLst/>
              <a:gdLst/>
              <a:ahLst/>
              <a:cxnLst/>
              <a:rect l="l" t="t" r="r" b="b"/>
              <a:pathLst>
                <a:path w="35284" h="28372" extrusionOk="0">
                  <a:moveTo>
                    <a:pt x="15706" y="518"/>
                  </a:moveTo>
                  <a:cubicBezTo>
                    <a:pt x="14875" y="722"/>
                    <a:pt x="14044" y="1004"/>
                    <a:pt x="13261" y="1302"/>
                  </a:cubicBezTo>
                  <a:cubicBezTo>
                    <a:pt x="13073" y="1380"/>
                    <a:pt x="12900" y="1443"/>
                    <a:pt x="12712" y="1521"/>
                  </a:cubicBezTo>
                  <a:cubicBezTo>
                    <a:pt x="9279" y="2650"/>
                    <a:pt x="6003" y="4531"/>
                    <a:pt x="3887" y="7525"/>
                  </a:cubicBezTo>
                  <a:cubicBezTo>
                    <a:pt x="1630" y="10738"/>
                    <a:pt x="1160" y="14515"/>
                    <a:pt x="2602" y="18058"/>
                  </a:cubicBezTo>
                  <a:cubicBezTo>
                    <a:pt x="1834" y="17007"/>
                    <a:pt x="1223" y="15816"/>
                    <a:pt x="1003" y="14500"/>
                  </a:cubicBezTo>
                  <a:cubicBezTo>
                    <a:pt x="643" y="12337"/>
                    <a:pt x="1411" y="10126"/>
                    <a:pt x="2618" y="8340"/>
                  </a:cubicBezTo>
                  <a:cubicBezTo>
                    <a:pt x="3840" y="6584"/>
                    <a:pt x="5502" y="5173"/>
                    <a:pt x="7210" y="3904"/>
                  </a:cubicBezTo>
                  <a:cubicBezTo>
                    <a:pt x="8903" y="2665"/>
                    <a:pt x="10721" y="1506"/>
                    <a:pt x="12775" y="941"/>
                  </a:cubicBezTo>
                  <a:cubicBezTo>
                    <a:pt x="13731" y="691"/>
                    <a:pt x="14718" y="565"/>
                    <a:pt x="15706" y="518"/>
                  </a:cubicBezTo>
                  <a:close/>
                  <a:moveTo>
                    <a:pt x="7367" y="4625"/>
                  </a:moveTo>
                  <a:lnTo>
                    <a:pt x="7367" y="4625"/>
                  </a:lnTo>
                  <a:cubicBezTo>
                    <a:pt x="5753" y="5941"/>
                    <a:pt x="4405" y="7540"/>
                    <a:pt x="3527" y="9484"/>
                  </a:cubicBezTo>
                  <a:cubicBezTo>
                    <a:pt x="1693" y="13512"/>
                    <a:pt x="2555" y="17399"/>
                    <a:pt x="4797" y="20534"/>
                  </a:cubicBezTo>
                  <a:cubicBezTo>
                    <a:pt x="4530" y="20268"/>
                    <a:pt x="4248" y="19986"/>
                    <a:pt x="3997" y="19719"/>
                  </a:cubicBezTo>
                  <a:cubicBezTo>
                    <a:pt x="3825" y="19531"/>
                    <a:pt x="3652" y="19359"/>
                    <a:pt x="3496" y="19171"/>
                  </a:cubicBezTo>
                  <a:cubicBezTo>
                    <a:pt x="2571" y="17384"/>
                    <a:pt x="2038" y="15456"/>
                    <a:pt x="2132" y="13575"/>
                  </a:cubicBezTo>
                  <a:cubicBezTo>
                    <a:pt x="2336" y="9907"/>
                    <a:pt x="4483" y="6756"/>
                    <a:pt x="7367" y="4625"/>
                  </a:cubicBezTo>
                  <a:close/>
                  <a:moveTo>
                    <a:pt x="32477" y="22133"/>
                  </a:moveTo>
                  <a:cubicBezTo>
                    <a:pt x="32477" y="22635"/>
                    <a:pt x="32477" y="23136"/>
                    <a:pt x="32462" y="23638"/>
                  </a:cubicBezTo>
                  <a:cubicBezTo>
                    <a:pt x="32430" y="23246"/>
                    <a:pt x="32383" y="22870"/>
                    <a:pt x="32336" y="22494"/>
                  </a:cubicBezTo>
                  <a:cubicBezTo>
                    <a:pt x="32336" y="22415"/>
                    <a:pt x="32336" y="22352"/>
                    <a:pt x="32336" y="22290"/>
                  </a:cubicBezTo>
                  <a:cubicBezTo>
                    <a:pt x="32383" y="22243"/>
                    <a:pt x="32430" y="22180"/>
                    <a:pt x="32477" y="22133"/>
                  </a:cubicBezTo>
                  <a:close/>
                  <a:moveTo>
                    <a:pt x="34609" y="11819"/>
                  </a:moveTo>
                  <a:cubicBezTo>
                    <a:pt x="34923" y="14594"/>
                    <a:pt x="34640" y="17650"/>
                    <a:pt x="33355" y="20064"/>
                  </a:cubicBezTo>
                  <a:cubicBezTo>
                    <a:pt x="33073" y="20377"/>
                    <a:pt x="32885" y="20785"/>
                    <a:pt x="32665" y="21130"/>
                  </a:cubicBezTo>
                  <a:cubicBezTo>
                    <a:pt x="32587" y="21240"/>
                    <a:pt x="32509" y="21349"/>
                    <a:pt x="32430" y="21459"/>
                  </a:cubicBezTo>
                  <a:cubicBezTo>
                    <a:pt x="32352" y="21553"/>
                    <a:pt x="32274" y="21647"/>
                    <a:pt x="32195" y="21741"/>
                  </a:cubicBezTo>
                  <a:cubicBezTo>
                    <a:pt x="32195" y="21741"/>
                    <a:pt x="32195" y="21725"/>
                    <a:pt x="32195" y="21725"/>
                  </a:cubicBezTo>
                  <a:cubicBezTo>
                    <a:pt x="32187" y="21671"/>
                    <a:pt x="32144" y="21643"/>
                    <a:pt x="32103" y="21643"/>
                  </a:cubicBezTo>
                  <a:cubicBezTo>
                    <a:pt x="32062" y="21643"/>
                    <a:pt x="32023" y="21671"/>
                    <a:pt x="32023" y="21725"/>
                  </a:cubicBezTo>
                  <a:cubicBezTo>
                    <a:pt x="32023" y="21788"/>
                    <a:pt x="32023" y="21867"/>
                    <a:pt x="32023" y="21929"/>
                  </a:cubicBezTo>
                  <a:cubicBezTo>
                    <a:pt x="32007" y="21945"/>
                    <a:pt x="31991" y="21961"/>
                    <a:pt x="31976" y="21976"/>
                  </a:cubicBezTo>
                  <a:cubicBezTo>
                    <a:pt x="31945" y="21922"/>
                    <a:pt x="31889" y="21895"/>
                    <a:pt x="31833" y="21895"/>
                  </a:cubicBezTo>
                  <a:cubicBezTo>
                    <a:pt x="31745" y="21895"/>
                    <a:pt x="31659" y="21961"/>
                    <a:pt x="31678" y="22086"/>
                  </a:cubicBezTo>
                  <a:cubicBezTo>
                    <a:pt x="31694" y="22149"/>
                    <a:pt x="31694" y="22211"/>
                    <a:pt x="31709" y="22274"/>
                  </a:cubicBezTo>
                  <a:cubicBezTo>
                    <a:pt x="30847" y="23136"/>
                    <a:pt x="29891" y="23904"/>
                    <a:pt x="28857" y="24547"/>
                  </a:cubicBezTo>
                  <a:cubicBezTo>
                    <a:pt x="28841" y="24547"/>
                    <a:pt x="28825" y="24531"/>
                    <a:pt x="28810" y="24515"/>
                  </a:cubicBezTo>
                  <a:cubicBezTo>
                    <a:pt x="28789" y="24501"/>
                    <a:pt x="28767" y="24494"/>
                    <a:pt x="28746" y="24494"/>
                  </a:cubicBezTo>
                  <a:cubicBezTo>
                    <a:pt x="28654" y="24494"/>
                    <a:pt x="28571" y="24614"/>
                    <a:pt x="28622" y="24704"/>
                  </a:cubicBezTo>
                  <a:cubicBezTo>
                    <a:pt x="28104" y="25017"/>
                    <a:pt x="27571" y="25315"/>
                    <a:pt x="27038" y="25566"/>
                  </a:cubicBezTo>
                  <a:cubicBezTo>
                    <a:pt x="28794" y="24421"/>
                    <a:pt x="30596" y="23120"/>
                    <a:pt x="31991" y="21553"/>
                  </a:cubicBezTo>
                  <a:cubicBezTo>
                    <a:pt x="34390" y="18888"/>
                    <a:pt x="34844" y="15299"/>
                    <a:pt x="34609" y="11819"/>
                  </a:cubicBezTo>
                  <a:close/>
                  <a:moveTo>
                    <a:pt x="29013" y="25221"/>
                  </a:moveTo>
                  <a:cubicBezTo>
                    <a:pt x="29123" y="25362"/>
                    <a:pt x="29264" y="25550"/>
                    <a:pt x="29311" y="25597"/>
                  </a:cubicBezTo>
                  <a:cubicBezTo>
                    <a:pt x="29405" y="25675"/>
                    <a:pt x="29499" y="25754"/>
                    <a:pt x="29578" y="25832"/>
                  </a:cubicBezTo>
                  <a:cubicBezTo>
                    <a:pt x="29264" y="25660"/>
                    <a:pt x="28935" y="25519"/>
                    <a:pt x="28606" y="25440"/>
                  </a:cubicBezTo>
                  <a:cubicBezTo>
                    <a:pt x="28716" y="25393"/>
                    <a:pt x="28825" y="25331"/>
                    <a:pt x="28919" y="25268"/>
                  </a:cubicBezTo>
                  <a:cubicBezTo>
                    <a:pt x="28951" y="25252"/>
                    <a:pt x="28982" y="25237"/>
                    <a:pt x="29013" y="25221"/>
                  </a:cubicBezTo>
                  <a:close/>
                  <a:moveTo>
                    <a:pt x="31772" y="22870"/>
                  </a:moveTo>
                  <a:cubicBezTo>
                    <a:pt x="31913" y="24139"/>
                    <a:pt x="31976" y="25440"/>
                    <a:pt x="31960" y="26726"/>
                  </a:cubicBezTo>
                  <a:cubicBezTo>
                    <a:pt x="31098" y="26161"/>
                    <a:pt x="30283" y="25550"/>
                    <a:pt x="29452" y="24970"/>
                  </a:cubicBezTo>
                  <a:cubicBezTo>
                    <a:pt x="29922" y="24672"/>
                    <a:pt x="30393" y="24374"/>
                    <a:pt x="30847" y="24061"/>
                  </a:cubicBezTo>
                  <a:cubicBezTo>
                    <a:pt x="30988" y="23967"/>
                    <a:pt x="30910" y="23763"/>
                    <a:pt x="30785" y="23732"/>
                  </a:cubicBezTo>
                  <a:cubicBezTo>
                    <a:pt x="31129" y="23465"/>
                    <a:pt x="31459" y="23168"/>
                    <a:pt x="31772" y="22870"/>
                  </a:cubicBezTo>
                  <a:close/>
                  <a:moveTo>
                    <a:pt x="32227" y="25095"/>
                  </a:moveTo>
                  <a:lnTo>
                    <a:pt x="32227" y="25095"/>
                  </a:lnTo>
                  <a:cubicBezTo>
                    <a:pt x="32289" y="25409"/>
                    <a:pt x="32336" y="25738"/>
                    <a:pt x="32399" y="26036"/>
                  </a:cubicBezTo>
                  <a:cubicBezTo>
                    <a:pt x="32383" y="26459"/>
                    <a:pt x="32383" y="26867"/>
                    <a:pt x="32368" y="27290"/>
                  </a:cubicBezTo>
                  <a:cubicBezTo>
                    <a:pt x="32321" y="27258"/>
                    <a:pt x="32289" y="27243"/>
                    <a:pt x="32242" y="27211"/>
                  </a:cubicBezTo>
                  <a:cubicBezTo>
                    <a:pt x="32289" y="27180"/>
                    <a:pt x="32321" y="27133"/>
                    <a:pt x="32321" y="27070"/>
                  </a:cubicBezTo>
                  <a:cubicBezTo>
                    <a:pt x="32305" y="26412"/>
                    <a:pt x="32274" y="25754"/>
                    <a:pt x="32227" y="25095"/>
                  </a:cubicBezTo>
                  <a:close/>
                  <a:moveTo>
                    <a:pt x="4797" y="21271"/>
                  </a:moveTo>
                  <a:lnTo>
                    <a:pt x="4797" y="21271"/>
                  </a:lnTo>
                  <a:cubicBezTo>
                    <a:pt x="5894" y="22305"/>
                    <a:pt x="7085" y="23230"/>
                    <a:pt x="8135" y="24061"/>
                  </a:cubicBezTo>
                  <a:cubicBezTo>
                    <a:pt x="9875" y="25393"/>
                    <a:pt x="11803" y="26585"/>
                    <a:pt x="13872" y="27368"/>
                  </a:cubicBezTo>
                  <a:cubicBezTo>
                    <a:pt x="11693" y="26851"/>
                    <a:pt x="9593" y="25879"/>
                    <a:pt x="7696" y="24359"/>
                  </a:cubicBezTo>
                  <a:cubicBezTo>
                    <a:pt x="6662" y="23528"/>
                    <a:pt x="5659" y="22462"/>
                    <a:pt x="4797" y="21271"/>
                  </a:cubicBezTo>
                  <a:close/>
                  <a:moveTo>
                    <a:pt x="19154" y="549"/>
                  </a:moveTo>
                  <a:cubicBezTo>
                    <a:pt x="19217" y="549"/>
                    <a:pt x="19280" y="549"/>
                    <a:pt x="19342" y="565"/>
                  </a:cubicBezTo>
                  <a:cubicBezTo>
                    <a:pt x="21552" y="659"/>
                    <a:pt x="23778" y="879"/>
                    <a:pt x="25910" y="1506"/>
                  </a:cubicBezTo>
                  <a:cubicBezTo>
                    <a:pt x="28904" y="2383"/>
                    <a:pt x="31474" y="4092"/>
                    <a:pt x="33010" y="6631"/>
                  </a:cubicBezTo>
                  <a:cubicBezTo>
                    <a:pt x="34311" y="9249"/>
                    <a:pt x="34421" y="12478"/>
                    <a:pt x="34139" y="15362"/>
                  </a:cubicBezTo>
                  <a:cubicBezTo>
                    <a:pt x="33904" y="17619"/>
                    <a:pt x="33120" y="19719"/>
                    <a:pt x="31568" y="21396"/>
                  </a:cubicBezTo>
                  <a:cubicBezTo>
                    <a:pt x="30173" y="22932"/>
                    <a:pt x="28418" y="24202"/>
                    <a:pt x="26678" y="25331"/>
                  </a:cubicBezTo>
                  <a:cubicBezTo>
                    <a:pt x="25988" y="25785"/>
                    <a:pt x="25283" y="26193"/>
                    <a:pt x="24546" y="26553"/>
                  </a:cubicBezTo>
                  <a:cubicBezTo>
                    <a:pt x="23543" y="26867"/>
                    <a:pt x="22509" y="27102"/>
                    <a:pt x="21474" y="27227"/>
                  </a:cubicBezTo>
                  <a:cubicBezTo>
                    <a:pt x="20731" y="27324"/>
                    <a:pt x="19983" y="27372"/>
                    <a:pt x="19236" y="27372"/>
                  </a:cubicBezTo>
                  <a:cubicBezTo>
                    <a:pt x="15875" y="27372"/>
                    <a:pt x="12534" y="26405"/>
                    <a:pt x="9687" y="24610"/>
                  </a:cubicBezTo>
                  <a:cubicBezTo>
                    <a:pt x="6317" y="22478"/>
                    <a:pt x="3355" y="18998"/>
                    <a:pt x="2931" y="14907"/>
                  </a:cubicBezTo>
                  <a:cubicBezTo>
                    <a:pt x="2492" y="10597"/>
                    <a:pt x="5063" y="6631"/>
                    <a:pt x="8449" y="4186"/>
                  </a:cubicBezTo>
                  <a:cubicBezTo>
                    <a:pt x="9342" y="3543"/>
                    <a:pt x="10314" y="2948"/>
                    <a:pt x="11348" y="2415"/>
                  </a:cubicBezTo>
                  <a:cubicBezTo>
                    <a:pt x="13747" y="1396"/>
                    <a:pt x="16443" y="738"/>
                    <a:pt x="19154" y="549"/>
                  </a:cubicBezTo>
                  <a:close/>
                  <a:moveTo>
                    <a:pt x="15032" y="27321"/>
                  </a:moveTo>
                  <a:cubicBezTo>
                    <a:pt x="15251" y="27384"/>
                    <a:pt x="15455" y="27431"/>
                    <a:pt x="15675" y="27462"/>
                  </a:cubicBezTo>
                  <a:cubicBezTo>
                    <a:pt x="16678" y="27666"/>
                    <a:pt x="17697" y="27776"/>
                    <a:pt x="18700" y="27807"/>
                  </a:cubicBezTo>
                  <a:cubicBezTo>
                    <a:pt x="18415" y="27825"/>
                    <a:pt x="18136" y="27833"/>
                    <a:pt x="17856" y="27833"/>
                  </a:cubicBezTo>
                  <a:cubicBezTo>
                    <a:pt x="17657" y="27833"/>
                    <a:pt x="17459" y="27829"/>
                    <a:pt x="17258" y="27823"/>
                  </a:cubicBezTo>
                  <a:cubicBezTo>
                    <a:pt x="16505" y="27713"/>
                    <a:pt x="15753" y="27541"/>
                    <a:pt x="15032" y="27321"/>
                  </a:cubicBezTo>
                  <a:close/>
                  <a:moveTo>
                    <a:pt x="19507" y="0"/>
                  </a:moveTo>
                  <a:cubicBezTo>
                    <a:pt x="19102" y="0"/>
                    <a:pt x="18697" y="18"/>
                    <a:pt x="18292" y="48"/>
                  </a:cubicBezTo>
                  <a:cubicBezTo>
                    <a:pt x="17831" y="33"/>
                    <a:pt x="17368" y="23"/>
                    <a:pt x="16904" y="23"/>
                  </a:cubicBezTo>
                  <a:cubicBezTo>
                    <a:pt x="15411" y="23"/>
                    <a:pt x="13912" y="131"/>
                    <a:pt x="12477" y="549"/>
                  </a:cubicBezTo>
                  <a:cubicBezTo>
                    <a:pt x="10298" y="1176"/>
                    <a:pt x="8355" y="2462"/>
                    <a:pt x="6568" y="3825"/>
                  </a:cubicBezTo>
                  <a:cubicBezTo>
                    <a:pt x="3323" y="6271"/>
                    <a:pt x="0" y="9813"/>
                    <a:pt x="502" y="14233"/>
                  </a:cubicBezTo>
                  <a:cubicBezTo>
                    <a:pt x="768" y="16459"/>
                    <a:pt x="2038" y="18418"/>
                    <a:pt x="3652" y="20142"/>
                  </a:cubicBezTo>
                  <a:cubicBezTo>
                    <a:pt x="5565" y="23418"/>
                    <a:pt x="8308" y="25911"/>
                    <a:pt x="11975" y="27258"/>
                  </a:cubicBezTo>
                  <a:cubicBezTo>
                    <a:pt x="13888" y="27964"/>
                    <a:pt x="15894" y="28309"/>
                    <a:pt x="17916" y="28324"/>
                  </a:cubicBezTo>
                  <a:cubicBezTo>
                    <a:pt x="18265" y="28355"/>
                    <a:pt x="18617" y="28371"/>
                    <a:pt x="18971" y="28371"/>
                  </a:cubicBezTo>
                  <a:cubicBezTo>
                    <a:pt x="19521" y="28371"/>
                    <a:pt x="20074" y="28332"/>
                    <a:pt x="20628" y="28246"/>
                  </a:cubicBezTo>
                  <a:cubicBezTo>
                    <a:pt x="21223" y="28168"/>
                    <a:pt x="21788" y="28027"/>
                    <a:pt x="22352" y="27854"/>
                  </a:cubicBezTo>
                  <a:cubicBezTo>
                    <a:pt x="23183" y="27682"/>
                    <a:pt x="23982" y="27462"/>
                    <a:pt x="24781" y="27180"/>
                  </a:cubicBezTo>
                  <a:cubicBezTo>
                    <a:pt x="26020" y="26757"/>
                    <a:pt x="27195" y="26224"/>
                    <a:pt x="28324" y="25597"/>
                  </a:cubicBezTo>
                  <a:cubicBezTo>
                    <a:pt x="28857" y="26005"/>
                    <a:pt x="29531" y="26224"/>
                    <a:pt x="30095" y="26569"/>
                  </a:cubicBezTo>
                  <a:cubicBezTo>
                    <a:pt x="30926" y="27055"/>
                    <a:pt x="31694" y="27619"/>
                    <a:pt x="32415" y="28246"/>
                  </a:cubicBezTo>
                  <a:cubicBezTo>
                    <a:pt x="32456" y="28288"/>
                    <a:pt x="32509" y="28307"/>
                    <a:pt x="32560" y="28307"/>
                  </a:cubicBezTo>
                  <a:cubicBezTo>
                    <a:pt x="32662" y="28307"/>
                    <a:pt x="32760" y="28230"/>
                    <a:pt x="32760" y="28105"/>
                  </a:cubicBezTo>
                  <a:cubicBezTo>
                    <a:pt x="32760" y="27980"/>
                    <a:pt x="32760" y="27854"/>
                    <a:pt x="32760" y="27729"/>
                  </a:cubicBezTo>
                  <a:cubicBezTo>
                    <a:pt x="32791" y="27697"/>
                    <a:pt x="32822" y="27666"/>
                    <a:pt x="32822" y="27603"/>
                  </a:cubicBezTo>
                  <a:cubicBezTo>
                    <a:pt x="32807" y="27447"/>
                    <a:pt x="32791" y="27290"/>
                    <a:pt x="32775" y="27117"/>
                  </a:cubicBezTo>
                  <a:cubicBezTo>
                    <a:pt x="32807" y="25299"/>
                    <a:pt x="32807" y="23465"/>
                    <a:pt x="32885" y="21647"/>
                  </a:cubicBezTo>
                  <a:cubicBezTo>
                    <a:pt x="32948" y="21584"/>
                    <a:pt x="33010" y="21506"/>
                    <a:pt x="33073" y="21428"/>
                  </a:cubicBezTo>
                  <a:cubicBezTo>
                    <a:pt x="34311" y="19798"/>
                    <a:pt x="34829" y="17854"/>
                    <a:pt x="35001" y="15832"/>
                  </a:cubicBezTo>
                  <a:cubicBezTo>
                    <a:pt x="35283" y="12587"/>
                    <a:pt x="35017" y="9076"/>
                    <a:pt x="33355" y="6271"/>
                  </a:cubicBezTo>
                  <a:cubicBezTo>
                    <a:pt x="31333" y="2336"/>
                    <a:pt x="26882" y="628"/>
                    <a:pt x="22273" y="314"/>
                  </a:cubicBezTo>
                  <a:cubicBezTo>
                    <a:pt x="21584" y="173"/>
                    <a:pt x="20878" y="64"/>
                    <a:pt x="20173" y="17"/>
                  </a:cubicBezTo>
                  <a:cubicBezTo>
                    <a:pt x="19951" y="5"/>
                    <a:pt x="19729" y="0"/>
                    <a:pt x="195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0" name="Google Shape;2093;p51"/>
            <p:cNvGrpSpPr/>
            <p:nvPr/>
          </p:nvGrpSpPr>
          <p:grpSpPr>
            <a:xfrm rot="1499210">
              <a:off x="6487155" y="1258471"/>
              <a:ext cx="294083" cy="625381"/>
              <a:chOff x="6614344" y="1167155"/>
              <a:chExt cx="177387" cy="377220"/>
            </a:xfrm>
          </p:grpSpPr>
          <p:sp>
            <p:nvSpPr>
              <p:cNvPr id="74" name="Google Shape;2094;p51"/>
              <p:cNvSpPr/>
              <p:nvPr/>
            </p:nvSpPr>
            <p:spPr>
              <a:xfrm>
                <a:off x="6614344" y="1167155"/>
                <a:ext cx="177387" cy="286139"/>
              </a:xfrm>
              <a:custGeom>
                <a:avLst/>
                <a:gdLst/>
                <a:ahLst/>
                <a:cxnLst/>
                <a:rect l="l" t="t" r="r" b="b"/>
                <a:pathLst>
                  <a:path w="8653" h="13958" extrusionOk="0">
                    <a:moveTo>
                      <a:pt x="4027" y="424"/>
                    </a:moveTo>
                    <a:cubicBezTo>
                      <a:pt x="4722" y="424"/>
                      <a:pt x="5433" y="584"/>
                      <a:pt x="6082" y="896"/>
                    </a:cubicBezTo>
                    <a:cubicBezTo>
                      <a:pt x="7210" y="1429"/>
                      <a:pt x="7649" y="2244"/>
                      <a:pt x="7634" y="3138"/>
                    </a:cubicBezTo>
                    <a:cubicBezTo>
                      <a:pt x="7383" y="1962"/>
                      <a:pt x="6583" y="1288"/>
                      <a:pt x="5596" y="975"/>
                    </a:cubicBezTo>
                    <a:cubicBezTo>
                      <a:pt x="5109" y="805"/>
                      <a:pt x="4566" y="749"/>
                      <a:pt x="4036" y="749"/>
                    </a:cubicBezTo>
                    <a:cubicBezTo>
                      <a:pt x="3831" y="749"/>
                      <a:pt x="3629" y="758"/>
                      <a:pt x="3433" y="771"/>
                    </a:cubicBezTo>
                    <a:cubicBezTo>
                      <a:pt x="2618" y="833"/>
                      <a:pt x="1850" y="1053"/>
                      <a:pt x="1254" y="1554"/>
                    </a:cubicBezTo>
                    <a:cubicBezTo>
                      <a:pt x="1962" y="790"/>
                      <a:pt x="2976" y="424"/>
                      <a:pt x="4027" y="424"/>
                    </a:cubicBezTo>
                    <a:close/>
                    <a:moveTo>
                      <a:pt x="2445" y="1711"/>
                    </a:moveTo>
                    <a:lnTo>
                      <a:pt x="2445" y="1711"/>
                    </a:lnTo>
                    <a:cubicBezTo>
                      <a:pt x="2116" y="1931"/>
                      <a:pt x="1834" y="2228"/>
                      <a:pt x="1615" y="2573"/>
                    </a:cubicBezTo>
                    <a:cubicBezTo>
                      <a:pt x="1411" y="2918"/>
                      <a:pt x="1270" y="3279"/>
                      <a:pt x="1191" y="3655"/>
                    </a:cubicBezTo>
                    <a:cubicBezTo>
                      <a:pt x="1082" y="4078"/>
                      <a:pt x="1207" y="4642"/>
                      <a:pt x="1066" y="5034"/>
                    </a:cubicBezTo>
                    <a:cubicBezTo>
                      <a:pt x="1066" y="5144"/>
                      <a:pt x="1082" y="5254"/>
                      <a:pt x="1082" y="5379"/>
                    </a:cubicBezTo>
                    <a:cubicBezTo>
                      <a:pt x="1082" y="5363"/>
                      <a:pt x="1066" y="5363"/>
                      <a:pt x="1066" y="5363"/>
                    </a:cubicBezTo>
                    <a:cubicBezTo>
                      <a:pt x="721" y="3780"/>
                      <a:pt x="1003" y="2260"/>
                      <a:pt x="2445" y="1711"/>
                    </a:cubicBezTo>
                    <a:close/>
                    <a:moveTo>
                      <a:pt x="3746" y="12135"/>
                    </a:moveTo>
                    <a:cubicBezTo>
                      <a:pt x="3793" y="12574"/>
                      <a:pt x="3872" y="13028"/>
                      <a:pt x="3950" y="13467"/>
                    </a:cubicBezTo>
                    <a:cubicBezTo>
                      <a:pt x="3856" y="13436"/>
                      <a:pt x="3778" y="13373"/>
                      <a:pt x="3715" y="13295"/>
                    </a:cubicBezTo>
                    <a:cubicBezTo>
                      <a:pt x="3809" y="13248"/>
                      <a:pt x="3887" y="13153"/>
                      <a:pt x="3856" y="13012"/>
                    </a:cubicBezTo>
                    <a:cubicBezTo>
                      <a:pt x="3809" y="12809"/>
                      <a:pt x="3778" y="12605"/>
                      <a:pt x="3746" y="12385"/>
                    </a:cubicBezTo>
                    <a:cubicBezTo>
                      <a:pt x="3746" y="12307"/>
                      <a:pt x="3746" y="12213"/>
                      <a:pt x="3746" y="12135"/>
                    </a:cubicBezTo>
                    <a:close/>
                    <a:moveTo>
                      <a:pt x="4016" y="0"/>
                    </a:moveTo>
                    <a:cubicBezTo>
                      <a:pt x="3967" y="0"/>
                      <a:pt x="3919" y="1"/>
                      <a:pt x="3872" y="3"/>
                    </a:cubicBezTo>
                    <a:cubicBezTo>
                      <a:pt x="2367" y="50"/>
                      <a:pt x="1050" y="912"/>
                      <a:pt x="596" y="2338"/>
                    </a:cubicBezTo>
                    <a:cubicBezTo>
                      <a:pt x="533" y="2432"/>
                      <a:pt x="502" y="2526"/>
                      <a:pt x="455" y="2636"/>
                    </a:cubicBezTo>
                    <a:cubicBezTo>
                      <a:pt x="439" y="2652"/>
                      <a:pt x="423" y="2667"/>
                      <a:pt x="408" y="2683"/>
                    </a:cubicBezTo>
                    <a:cubicBezTo>
                      <a:pt x="408" y="2683"/>
                      <a:pt x="408" y="2699"/>
                      <a:pt x="408" y="2714"/>
                    </a:cubicBezTo>
                    <a:cubicBezTo>
                      <a:pt x="47" y="3576"/>
                      <a:pt x="0" y="4642"/>
                      <a:pt x="470" y="5442"/>
                    </a:cubicBezTo>
                    <a:cubicBezTo>
                      <a:pt x="517" y="5536"/>
                      <a:pt x="596" y="5630"/>
                      <a:pt x="690" y="5724"/>
                    </a:cubicBezTo>
                    <a:cubicBezTo>
                      <a:pt x="690" y="5740"/>
                      <a:pt x="706" y="5740"/>
                      <a:pt x="706" y="5755"/>
                    </a:cubicBezTo>
                    <a:cubicBezTo>
                      <a:pt x="706" y="5771"/>
                      <a:pt x="706" y="5771"/>
                      <a:pt x="706" y="5771"/>
                    </a:cubicBezTo>
                    <a:cubicBezTo>
                      <a:pt x="721" y="5802"/>
                      <a:pt x="721" y="5818"/>
                      <a:pt x="737" y="5834"/>
                    </a:cubicBezTo>
                    <a:cubicBezTo>
                      <a:pt x="766" y="5911"/>
                      <a:pt x="831" y="5941"/>
                      <a:pt x="899" y="5941"/>
                    </a:cubicBezTo>
                    <a:cubicBezTo>
                      <a:pt x="941" y="5941"/>
                      <a:pt x="983" y="5930"/>
                      <a:pt x="1019" y="5912"/>
                    </a:cubicBezTo>
                    <a:cubicBezTo>
                      <a:pt x="1033" y="5914"/>
                      <a:pt x="1047" y="5914"/>
                      <a:pt x="1060" y="5914"/>
                    </a:cubicBezTo>
                    <a:cubicBezTo>
                      <a:pt x="1185" y="5914"/>
                      <a:pt x="1296" y="5849"/>
                      <a:pt x="1395" y="5708"/>
                    </a:cubicBezTo>
                    <a:cubicBezTo>
                      <a:pt x="1505" y="5551"/>
                      <a:pt x="1442" y="5363"/>
                      <a:pt x="1442" y="5207"/>
                    </a:cubicBezTo>
                    <a:cubicBezTo>
                      <a:pt x="1458" y="4705"/>
                      <a:pt x="1427" y="4250"/>
                      <a:pt x="1536" y="3749"/>
                    </a:cubicBezTo>
                    <a:cubicBezTo>
                      <a:pt x="1771" y="2746"/>
                      <a:pt x="2351" y="2040"/>
                      <a:pt x="3260" y="1586"/>
                    </a:cubicBezTo>
                    <a:cubicBezTo>
                      <a:pt x="3292" y="1570"/>
                      <a:pt x="3308" y="1554"/>
                      <a:pt x="3308" y="1523"/>
                    </a:cubicBezTo>
                    <a:cubicBezTo>
                      <a:pt x="3386" y="1523"/>
                      <a:pt x="3449" y="1507"/>
                      <a:pt x="3511" y="1507"/>
                    </a:cubicBezTo>
                    <a:cubicBezTo>
                      <a:pt x="3603" y="1504"/>
                      <a:pt x="3696" y="1502"/>
                      <a:pt x="3790" y="1502"/>
                    </a:cubicBezTo>
                    <a:cubicBezTo>
                      <a:pt x="4510" y="1502"/>
                      <a:pt x="5268" y="1617"/>
                      <a:pt x="5878" y="1978"/>
                    </a:cubicBezTo>
                    <a:cubicBezTo>
                      <a:pt x="6176" y="2150"/>
                      <a:pt x="6380" y="2370"/>
                      <a:pt x="6536" y="2605"/>
                    </a:cubicBezTo>
                    <a:cubicBezTo>
                      <a:pt x="6709" y="3169"/>
                      <a:pt x="6677" y="3827"/>
                      <a:pt x="6458" y="4439"/>
                    </a:cubicBezTo>
                    <a:cubicBezTo>
                      <a:pt x="6082" y="5473"/>
                      <a:pt x="5267" y="6304"/>
                      <a:pt x="4640" y="7182"/>
                    </a:cubicBezTo>
                    <a:cubicBezTo>
                      <a:pt x="4389" y="7526"/>
                      <a:pt x="4170" y="7918"/>
                      <a:pt x="3966" y="8310"/>
                    </a:cubicBezTo>
                    <a:cubicBezTo>
                      <a:pt x="3527" y="9157"/>
                      <a:pt x="3229" y="10081"/>
                      <a:pt x="3119" y="11037"/>
                    </a:cubicBezTo>
                    <a:cubicBezTo>
                      <a:pt x="3010" y="11805"/>
                      <a:pt x="2775" y="13780"/>
                      <a:pt x="3903" y="13953"/>
                    </a:cubicBezTo>
                    <a:cubicBezTo>
                      <a:pt x="3920" y="13956"/>
                      <a:pt x="3937" y="13957"/>
                      <a:pt x="3952" y="13957"/>
                    </a:cubicBezTo>
                    <a:cubicBezTo>
                      <a:pt x="4020" y="13957"/>
                      <a:pt x="4068" y="13931"/>
                      <a:pt x="4107" y="13906"/>
                    </a:cubicBezTo>
                    <a:cubicBezTo>
                      <a:pt x="4143" y="13926"/>
                      <a:pt x="4185" y="13935"/>
                      <a:pt x="4227" y="13935"/>
                    </a:cubicBezTo>
                    <a:cubicBezTo>
                      <a:pt x="4384" y="13935"/>
                      <a:pt x="4551" y="13806"/>
                      <a:pt x="4514" y="13608"/>
                    </a:cubicBezTo>
                    <a:cubicBezTo>
                      <a:pt x="4248" y="12260"/>
                      <a:pt x="3966" y="10834"/>
                      <a:pt x="4373" y="9501"/>
                    </a:cubicBezTo>
                    <a:cubicBezTo>
                      <a:pt x="4734" y="8326"/>
                      <a:pt x="5674" y="7464"/>
                      <a:pt x="6474" y="6586"/>
                    </a:cubicBezTo>
                    <a:cubicBezTo>
                      <a:pt x="7524" y="5426"/>
                      <a:pt x="8652" y="3765"/>
                      <a:pt x="7994" y="2134"/>
                    </a:cubicBezTo>
                    <a:cubicBezTo>
                      <a:pt x="7417" y="693"/>
                      <a:pt x="5489" y="0"/>
                      <a:pt x="40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2095;p51"/>
              <p:cNvSpPr/>
              <p:nvPr/>
            </p:nvSpPr>
            <p:spPr>
              <a:xfrm>
                <a:off x="6717200" y="1487875"/>
                <a:ext cx="58800" cy="56500"/>
              </a:xfrm>
              <a:custGeom>
                <a:avLst/>
                <a:gdLst/>
                <a:ahLst/>
                <a:cxnLst/>
                <a:rect l="l" t="t" r="r" b="b"/>
                <a:pathLst>
                  <a:path w="2352" h="2260" extrusionOk="0">
                    <a:moveTo>
                      <a:pt x="1259" y="0"/>
                    </a:moveTo>
                    <a:cubicBezTo>
                      <a:pt x="1113" y="0"/>
                      <a:pt x="962" y="32"/>
                      <a:pt x="815" y="97"/>
                    </a:cubicBezTo>
                    <a:cubicBezTo>
                      <a:pt x="282" y="316"/>
                      <a:pt x="0" y="959"/>
                      <a:pt x="220" y="1492"/>
                    </a:cubicBezTo>
                    <a:cubicBezTo>
                      <a:pt x="220" y="1507"/>
                      <a:pt x="235" y="1523"/>
                      <a:pt x="235" y="1539"/>
                    </a:cubicBezTo>
                    <a:cubicBezTo>
                      <a:pt x="251" y="1554"/>
                      <a:pt x="251" y="1570"/>
                      <a:pt x="251" y="1601"/>
                    </a:cubicBezTo>
                    <a:cubicBezTo>
                      <a:pt x="282" y="1695"/>
                      <a:pt x="329" y="1789"/>
                      <a:pt x="392" y="1868"/>
                    </a:cubicBezTo>
                    <a:cubicBezTo>
                      <a:pt x="536" y="2129"/>
                      <a:pt x="810" y="2260"/>
                      <a:pt x="1097" y="2260"/>
                    </a:cubicBezTo>
                    <a:cubicBezTo>
                      <a:pt x="1154" y="2260"/>
                      <a:pt x="1212" y="2254"/>
                      <a:pt x="1270" y="2244"/>
                    </a:cubicBezTo>
                    <a:cubicBezTo>
                      <a:pt x="1379" y="2228"/>
                      <a:pt x="1489" y="2213"/>
                      <a:pt x="1583" y="2166"/>
                    </a:cubicBezTo>
                    <a:cubicBezTo>
                      <a:pt x="1740" y="2087"/>
                      <a:pt x="1865" y="1993"/>
                      <a:pt x="1959" y="1868"/>
                    </a:cubicBezTo>
                    <a:cubicBezTo>
                      <a:pt x="2022" y="1821"/>
                      <a:pt x="2085" y="1774"/>
                      <a:pt x="2132" y="1711"/>
                    </a:cubicBezTo>
                    <a:cubicBezTo>
                      <a:pt x="2289" y="1492"/>
                      <a:pt x="2351" y="1194"/>
                      <a:pt x="2226" y="943"/>
                    </a:cubicBezTo>
                    <a:cubicBezTo>
                      <a:pt x="2210" y="833"/>
                      <a:pt x="2195" y="723"/>
                      <a:pt x="2148" y="629"/>
                    </a:cubicBezTo>
                    <a:cubicBezTo>
                      <a:pt x="2000" y="220"/>
                      <a:pt x="1646" y="0"/>
                      <a:pt x="12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1" name="Google Shape;2096;p51"/>
            <p:cNvSpPr/>
            <p:nvPr/>
          </p:nvSpPr>
          <p:spPr>
            <a:xfrm rot="738324">
              <a:off x="7105070" y="1368053"/>
              <a:ext cx="90171" cy="504478"/>
            </a:xfrm>
            <a:custGeom>
              <a:avLst/>
              <a:gdLst/>
              <a:ahLst/>
              <a:cxnLst/>
              <a:rect l="l" t="t" r="r" b="b"/>
              <a:pathLst>
                <a:path w="2583" h="14451" extrusionOk="0">
                  <a:moveTo>
                    <a:pt x="46" y="1"/>
                  </a:moveTo>
                  <a:cubicBezTo>
                    <a:pt x="20" y="1"/>
                    <a:pt x="0" y="40"/>
                    <a:pt x="27" y="67"/>
                  </a:cubicBezTo>
                  <a:cubicBezTo>
                    <a:pt x="1093" y="835"/>
                    <a:pt x="1438" y="2527"/>
                    <a:pt x="1705" y="3750"/>
                  </a:cubicBezTo>
                  <a:cubicBezTo>
                    <a:pt x="1987" y="5035"/>
                    <a:pt x="2112" y="6383"/>
                    <a:pt x="2175" y="7700"/>
                  </a:cubicBezTo>
                  <a:cubicBezTo>
                    <a:pt x="2285" y="10161"/>
                    <a:pt x="1861" y="12293"/>
                    <a:pt x="529" y="14377"/>
                  </a:cubicBezTo>
                  <a:cubicBezTo>
                    <a:pt x="505" y="14414"/>
                    <a:pt x="546" y="14450"/>
                    <a:pt x="581" y="14450"/>
                  </a:cubicBezTo>
                  <a:cubicBezTo>
                    <a:pt x="591" y="14450"/>
                    <a:pt x="600" y="14447"/>
                    <a:pt x="607" y="14440"/>
                  </a:cubicBezTo>
                  <a:cubicBezTo>
                    <a:pt x="2488" y="12653"/>
                    <a:pt x="2582" y="9612"/>
                    <a:pt x="2426" y="7214"/>
                  </a:cubicBezTo>
                  <a:cubicBezTo>
                    <a:pt x="2332" y="5725"/>
                    <a:pt x="2112" y="4220"/>
                    <a:pt x="1689" y="2778"/>
                  </a:cubicBezTo>
                  <a:cubicBezTo>
                    <a:pt x="1407" y="1822"/>
                    <a:pt x="1062" y="443"/>
                    <a:pt x="59" y="4"/>
                  </a:cubicBezTo>
                  <a:cubicBezTo>
                    <a:pt x="55" y="2"/>
                    <a:pt x="50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097;p51"/>
            <p:cNvSpPr/>
            <p:nvPr/>
          </p:nvSpPr>
          <p:spPr>
            <a:xfrm rot="738324">
              <a:off x="6245236" y="1109334"/>
              <a:ext cx="815940" cy="275087"/>
            </a:xfrm>
            <a:custGeom>
              <a:avLst/>
              <a:gdLst/>
              <a:ahLst/>
              <a:cxnLst/>
              <a:rect l="l" t="t" r="r" b="b"/>
              <a:pathLst>
                <a:path w="23373" h="7880" extrusionOk="0">
                  <a:moveTo>
                    <a:pt x="14977" y="1"/>
                  </a:moveTo>
                  <a:cubicBezTo>
                    <a:pt x="13240" y="1"/>
                    <a:pt x="11516" y="239"/>
                    <a:pt x="9933" y="688"/>
                  </a:cubicBezTo>
                  <a:cubicBezTo>
                    <a:pt x="5936" y="1816"/>
                    <a:pt x="2362" y="4434"/>
                    <a:pt x="11" y="7851"/>
                  </a:cubicBezTo>
                  <a:cubicBezTo>
                    <a:pt x="0" y="7862"/>
                    <a:pt x="19" y="7880"/>
                    <a:pt x="37" y="7880"/>
                  </a:cubicBezTo>
                  <a:cubicBezTo>
                    <a:pt x="45" y="7880"/>
                    <a:pt x="53" y="7876"/>
                    <a:pt x="58" y="7866"/>
                  </a:cubicBezTo>
                  <a:cubicBezTo>
                    <a:pt x="2472" y="4449"/>
                    <a:pt x="5920" y="1926"/>
                    <a:pt x="9964" y="813"/>
                  </a:cubicBezTo>
                  <a:cubicBezTo>
                    <a:pt x="11491" y="388"/>
                    <a:pt x="13067" y="182"/>
                    <a:pt x="14639" y="182"/>
                  </a:cubicBezTo>
                  <a:cubicBezTo>
                    <a:pt x="15214" y="182"/>
                    <a:pt x="15789" y="210"/>
                    <a:pt x="16359" y="264"/>
                  </a:cubicBezTo>
                  <a:cubicBezTo>
                    <a:pt x="18836" y="484"/>
                    <a:pt x="20983" y="1315"/>
                    <a:pt x="23225" y="2318"/>
                  </a:cubicBezTo>
                  <a:cubicBezTo>
                    <a:pt x="23236" y="2321"/>
                    <a:pt x="23247" y="2323"/>
                    <a:pt x="23258" y="2323"/>
                  </a:cubicBezTo>
                  <a:cubicBezTo>
                    <a:pt x="23332" y="2323"/>
                    <a:pt x="23372" y="2234"/>
                    <a:pt x="23303" y="2192"/>
                  </a:cubicBezTo>
                  <a:cubicBezTo>
                    <a:pt x="20899" y="685"/>
                    <a:pt x="17918" y="1"/>
                    <a:pt x="14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098;p51"/>
            <p:cNvSpPr/>
            <p:nvPr/>
          </p:nvSpPr>
          <p:spPr>
            <a:xfrm rot="738324">
              <a:off x="7231995" y="1296386"/>
              <a:ext cx="19480" cy="16757"/>
            </a:xfrm>
            <a:custGeom>
              <a:avLst/>
              <a:gdLst/>
              <a:ahLst/>
              <a:cxnLst/>
              <a:rect l="l" t="t" r="r" b="b"/>
              <a:pathLst>
                <a:path w="558" h="480" extrusionOk="0">
                  <a:moveTo>
                    <a:pt x="55" y="0"/>
                  </a:moveTo>
                  <a:cubicBezTo>
                    <a:pt x="27" y="0"/>
                    <a:pt x="0" y="26"/>
                    <a:pt x="26" y="52"/>
                  </a:cubicBezTo>
                  <a:cubicBezTo>
                    <a:pt x="120" y="161"/>
                    <a:pt x="167" y="302"/>
                    <a:pt x="245" y="412"/>
                  </a:cubicBezTo>
                  <a:cubicBezTo>
                    <a:pt x="270" y="461"/>
                    <a:pt x="305" y="480"/>
                    <a:pt x="342" y="480"/>
                  </a:cubicBezTo>
                  <a:cubicBezTo>
                    <a:pt x="447" y="480"/>
                    <a:pt x="557" y="321"/>
                    <a:pt x="418" y="240"/>
                  </a:cubicBezTo>
                  <a:cubicBezTo>
                    <a:pt x="308" y="161"/>
                    <a:pt x="167" y="99"/>
                    <a:pt x="73" y="5"/>
                  </a:cubicBezTo>
                  <a:cubicBezTo>
                    <a:pt x="67" y="2"/>
                    <a:pt x="61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086459" y="1626864"/>
            <a:ext cx="4172180" cy="248386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177800" lvl="0" indent="0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tháng</a:t>
            </a:r>
            <a:r>
              <a:rPr lang="en-US" sz="2400" dirty="0"/>
              <a:t> 10 </a:t>
            </a:r>
            <a:r>
              <a:rPr lang="en-US" sz="2400" dirty="0" err="1"/>
              <a:t>năm</a:t>
            </a:r>
            <a:r>
              <a:rPr lang="en-US" sz="2400" dirty="0"/>
              <a:t> 2002, </a:t>
            </a:r>
            <a:r>
              <a:rPr lang="en-US" sz="2400" dirty="0" err="1"/>
              <a:t>có</a:t>
            </a:r>
            <a:r>
              <a:rPr lang="en-US" sz="2400" dirty="0"/>
              <a:t> 191 </a:t>
            </a:r>
            <a:r>
              <a:rPr lang="en-US" sz="2400" dirty="0" err="1"/>
              <a:t>nước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vùng</a:t>
            </a:r>
            <a:r>
              <a:rPr lang="en-US" sz="2400" dirty="0"/>
              <a:t> </a:t>
            </a:r>
            <a:r>
              <a:rPr lang="en-US" sz="2400" dirty="0" err="1"/>
              <a:t>lãnh</a:t>
            </a:r>
            <a:r>
              <a:rPr lang="en-US" sz="2400" dirty="0"/>
              <a:t> </a:t>
            </a:r>
            <a:r>
              <a:rPr lang="en-US" sz="2400" dirty="0" err="1"/>
              <a:t>thổ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viên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Liên</a:t>
            </a:r>
            <a:r>
              <a:rPr lang="en-US" sz="2400" dirty="0"/>
              <a:t> </a:t>
            </a:r>
            <a:r>
              <a:rPr lang="en-US" sz="2400" dirty="0" err="1"/>
              <a:t>hợp</a:t>
            </a:r>
            <a:r>
              <a:rPr lang="en-US" sz="2400" dirty="0"/>
              <a:t> </a:t>
            </a:r>
            <a:r>
              <a:rPr lang="en-US" sz="2400" dirty="0" err="1"/>
              <a:t>quốc</a:t>
            </a:r>
            <a:r>
              <a:rPr lang="en-US" sz="2400" dirty="0"/>
              <a:t>.</a:t>
            </a:r>
          </a:p>
        </p:txBody>
      </p:sp>
      <p:grpSp>
        <p:nvGrpSpPr>
          <p:cNvPr id="856" name="Google Shape;856;p31"/>
          <p:cNvGrpSpPr/>
          <p:nvPr/>
        </p:nvGrpSpPr>
        <p:grpSpPr>
          <a:xfrm rot="367883">
            <a:off x="5485195" y="4125611"/>
            <a:ext cx="3374707" cy="1012173"/>
            <a:chOff x="4345425" y="2175475"/>
            <a:chExt cx="800750" cy="176025"/>
          </a:xfrm>
        </p:grpSpPr>
        <p:sp>
          <p:nvSpPr>
            <p:cNvPr id="857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3" name="Google Shape;883;p31"/>
          <p:cNvGrpSpPr/>
          <p:nvPr/>
        </p:nvGrpSpPr>
        <p:grpSpPr>
          <a:xfrm>
            <a:off x="229359" y="4458621"/>
            <a:ext cx="1745583" cy="230173"/>
            <a:chOff x="1394800" y="3522000"/>
            <a:chExt cx="1048650" cy="138275"/>
          </a:xfrm>
        </p:grpSpPr>
        <p:sp>
          <p:nvSpPr>
            <p:cNvPr id="884" name="Google Shape;884;p31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1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954;p33"/>
          <p:cNvSpPr txBox="1"/>
          <p:nvPr/>
        </p:nvSpPr>
        <p:spPr>
          <a:xfrm>
            <a:off x="1262047" y="588560"/>
            <a:ext cx="2239235" cy="707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>
                <a:solidFill>
                  <a:schemeClr val="accent3">
                    <a:lumMod val="50000"/>
                  </a:schemeClr>
                </a:solidFill>
                <a:latin typeface="Itim"/>
                <a:ea typeface="Itim"/>
                <a:cs typeface="Itim"/>
                <a:sym typeface="Itim"/>
              </a:rPr>
              <a:t>Câu 2:</a:t>
            </a:r>
            <a:endParaRPr sz="4800" b="1" dirty="0">
              <a:solidFill>
                <a:schemeClr val="accent3">
                  <a:lumMod val="50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" name="Google Shape;954;p33"/>
          <p:cNvSpPr txBox="1"/>
          <p:nvPr/>
        </p:nvSpPr>
        <p:spPr>
          <a:xfrm>
            <a:off x="322859" y="1689768"/>
            <a:ext cx="3621183" cy="2261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Có bao nhiêu thành viên tham gia Liên hợp quốc?</a:t>
            </a:r>
            <a:endParaRPr sz="36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65" name="Google Shape;856;p31"/>
          <p:cNvGrpSpPr/>
          <p:nvPr/>
        </p:nvGrpSpPr>
        <p:grpSpPr>
          <a:xfrm rot="367883">
            <a:off x="5379800" y="675482"/>
            <a:ext cx="3295518" cy="840695"/>
            <a:chOff x="4345425" y="2175475"/>
            <a:chExt cx="800750" cy="176025"/>
          </a:xfrm>
        </p:grpSpPr>
        <p:sp>
          <p:nvSpPr>
            <p:cNvPr id="66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091;p51"/>
          <p:cNvGrpSpPr/>
          <p:nvPr/>
        </p:nvGrpSpPr>
        <p:grpSpPr>
          <a:xfrm>
            <a:off x="167583" y="322662"/>
            <a:ext cx="1345224" cy="1169931"/>
            <a:chOff x="5922691" y="942846"/>
            <a:chExt cx="1414537" cy="1230211"/>
          </a:xfrm>
        </p:grpSpPr>
        <p:sp>
          <p:nvSpPr>
            <p:cNvPr id="25" name="Google Shape;2092;p51"/>
            <p:cNvSpPr/>
            <p:nvPr/>
          </p:nvSpPr>
          <p:spPr>
            <a:xfrm rot="738324">
              <a:off x="6014086" y="1062725"/>
              <a:ext cx="1231748" cy="990453"/>
            </a:xfrm>
            <a:custGeom>
              <a:avLst/>
              <a:gdLst/>
              <a:ahLst/>
              <a:cxnLst/>
              <a:rect l="l" t="t" r="r" b="b"/>
              <a:pathLst>
                <a:path w="35284" h="28372" extrusionOk="0">
                  <a:moveTo>
                    <a:pt x="15706" y="518"/>
                  </a:moveTo>
                  <a:cubicBezTo>
                    <a:pt x="14875" y="722"/>
                    <a:pt x="14044" y="1004"/>
                    <a:pt x="13261" y="1302"/>
                  </a:cubicBezTo>
                  <a:cubicBezTo>
                    <a:pt x="13073" y="1380"/>
                    <a:pt x="12900" y="1443"/>
                    <a:pt x="12712" y="1521"/>
                  </a:cubicBezTo>
                  <a:cubicBezTo>
                    <a:pt x="9279" y="2650"/>
                    <a:pt x="6003" y="4531"/>
                    <a:pt x="3887" y="7525"/>
                  </a:cubicBezTo>
                  <a:cubicBezTo>
                    <a:pt x="1630" y="10738"/>
                    <a:pt x="1160" y="14515"/>
                    <a:pt x="2602" y="18058"/>
                  </a:cubicBezTo>
                  <a:cubicBezTo>
                    <a:pt x="1834" y="17007"/>
                    <a:pt x="1223" y="15816"/>
                    <a:pt x="1003" y="14500"/>
                  </a:cubicBezTo>
                  <a:cubicBezTo>
                    <a:pt x="643" y="12337"/>
                    <a:pt x="1411" y="10126"/>
                    <a:pt x="2618" y="8340"/>
                  </a:cubicBezTo>
                  <a:cubicBezTo>
                    <a:pt x="3840" y="6584"/>
                    <a:pt x="5502" y="5173"/>
                    <a:pt x="7210" y="3904"/>
                  </a:cubicBezTo>
                  <a:cubicBezTo>
                    <a:pt x="8903" y="2665"/>
                    <a:pt x="10721" y="1506"/>
                    <a:pt x="12775" y="941"/>
                  </a:cubicBezTo>
                  <a:cubicBezTo>
                    <a:pt x="13731" y="691"/>
                    <a:pt x="14718" y="565"/>
                    <a:pt x="15706" y="518"/>
                  </a:cubicBezTo>
                  <a:close/>
                  <a:moveTo>
                    <a:pt x="7367" y="4625"/>
                  </a:moveTo>
                  <a:lnTo>
                    <a:pt x="7367" y="4625"/>
                  </a:lnTo>
                  <a:cubicBezTo>
                    <a:pt x="5753" y="5941"/>
                    <a:pt x="4405" y="7540"/>
                    <a:pt x="3527" y="9484"/>
                  </a:cubicBezTo>
                  <a:cubicBezTo>
                    <a:pt x="1693" y="13512"/>
                    <a:pt x="2555" y="17399"/>
                    <a:pt x="4797" y="20534"/>
                  </a:cubicBezTo>
                  <a:cubicBezTo>
                    <a:pt x="4530" y="20268"/>
                    <a:pt x="4248" y="19986"/>
                    <a:pt x="3997" y="19719"/>
                  </a:cubicBezTo>
                  <a:cubicBezTo>
                    <a:pt x="3825" y="19531"/>
                    <a:pt x="3652" y="19359"/>
                    <a:pt x="3496" y="19171"/>
                  </a:cubicBezTo>
                  <a:cubicBezTo>
                    <a:pt x="2571" y="17384"/>
                    <a:pt x="2038" y="15456"/>
                    <a:pt x="2132" y="13575"/>
                  </a:cubicBezTo>
                  <a:cubicBezTo>
                    <a:pt x="2336" y="9907"/>
                    <a:pt x="4483" y="6756"/>
                    <a:pt x="7367" y="4625"/>
                  </a:cubicBezTo>
                  <a:close/>
                  <a:moveTo>
                    <a:pt x="32477" y="22133"/>
                  </a:moveTo>
                  <a:cubicBezTo>
                    <a:pt x="32477" y="22635"/>
                    <a:pt x="32477" y="23136"/>
                    <a:pt x="32462" y="23638"/>
                  </a:cubicBezTo>
                  <a:cubicBezTo>
                    <a:pt x="32430" y="23246"/>
                    <a:pt x="32383" y="22870"/>
                    <a:pt x="32336" y="22494"/>
                  </a:cubicBezTo>
                  <a:cubicBezTo>
                    <a:pt x="32336" y="22415"/>
                    <a:pt x="32336" y="22352"/>
                    <a:pt x="32336" y="22290"/>
                  </a:cubicBezTo>
                  <a:cubicBezTo>
                    <a:pt x="32383" y="22243"/>
                    <a:pt x="32430" y="22180"/>
                    <a:pt x="32477" y="22133"/>
                  </a:cubicBezTo>
                  <a:close/>
                  <a:moveTo>
                    <a:pt x="34609" y="11819"/>
                  </a:moveTo>
                  <a:cubicBezTo>
                    <a:pt x="34923" y="14594"/>
                    <a:pt x="34640" y="17650"/>
                    <a:pt x="33355" y="20064"/>
                  </a:cubicBezTo>
                  <a:cubicBezTo>
                    <a:pt x="33073" y="20377"/>
                    <a:pt x="32885" y="20785"/>
                    <a:pt x="32665" y="21130"/>
                  </a:cubicBezTo>
                  <a:cubicBezTo>
                    <a:pt x="32587" y="21240"/>
                    <a:pt x="32509" y="21349"/>
                    <a:pt x="32430" y="21459"/>
                  </a:cubicBezTo>
                  <a:cubicBezTo>
                    <a:pt x="32352" y="21553"/>
                    <a:pt x="32274" y="21647"/>
                    <a:pt x="32195" y="21741"/>
                  </a:cubicBezTo>
                  <a:cubicBezTo>
                    <a:pt x="32195" y="21741"/>
                    <a:pt x="32195" y="21725"/>
                    <a:pt x="32195" y="21725"/>
                  </a:cubicBezTo>
                  <a:cubicBezTo>
                    <a:pt x="32187" y="21671"/>
                    <a:pt x="32144" y="21643"/>
                    <a:pt x="32103" y="21643"/>
                  </a:cubicBezTo>
                  <a:cubicBezTo>
                    <a:pt x="32062" y="21643"/>
                    <a:pt x="32023" y="21671"/>
                    <a:pt x="32023" y="21725"/>
                  </a:cubicBezTo>
                  <a:cubicBezTo>
                    <a:pt x="32023" y="21788"/>
                    <a:pt x="32023" y="21867"/>
                    <a:pt x="32023" y="21929"/>
                  </a:cubicBezTo>
                  <a:cubicBezTo>
                    <a:pt x="32007" y="21945"/>
                    <a:pt x="31991" y="21961"/>
                    <a:pt x="31976" y="21976"/>
                  </a:cubicBezTo>
                  <a:cubicBezTo>
                    <a:pt x="31945" y="21922"/>
                    <a:pt x="31889" y="21895"/>
                    <a:pt x="31833" y="21895"/>
                  </a:cubicBezTo>
                  <a:cubicBezTo>
                    <a:pt x="31745" y="21895"/>
                    <a:pt x="31659" y="21961"/>
                    <a:pt x="31678" y="22086"/>
                  </a:cubicBezTo>
                  <a:cubicBezTo>
                    <a:pt x="31694" y="22149"/>
                    <a:pt x="31694" y="22211"/>
                    <a:pt x="31709" y="22274"/>
                  </a:cubicBezTo>
                  <a:cubicBezTo>
                    <a:pt x="30847" y="23136"/>
                    <a:pt x="29891" y="23904"/>
                    <a:pt x="28857" y="24547"/>
                  </a:cubicBezTo>
                  <a:cubicBezTo>
                    <a:pt x="28841" y="24547"/>
                    <a:pt x="28825" y="24531"/>
                    <a:pt x="28810" y="24515"/>
                  </a:cubicBezTo>
                  <a:cubicBezTo>
                    <a:pt x="28789" y="24501"/>
                    <a:pt x="28767" y="24494"/>
                    <a:pt x="28746" y="24494"/>
                  </a:cubicBezTo>
                  <a:cubicBezTo>
                    <a:pt x="28654" y="24494"/>
                    <a:pt x="28571" y="24614"/>
                    <a:pt x="28622" y="24704"/>
                  </a:cubicBezTo>
                  <a:cubicBezTo>
                    <a:pt x="28104" y="25017"/>
                    <a:pt x="27571" y="25315"/>
                    <a:pt x="27038" y="25566"/>
                  </a:cubicBezTo>
                  <a:cubicBezTo>
                    <a:pt x="28794" y="24421"/>
                    <a:pt x="30596" y="23120"/>
                    <a:pt x="31991" y="21553"/>
                  </a:cubicBezTo>
                  <a:cubicBezTo>
                    <a:pt x="34390" y="18888"/>
                    <a:pt x="34844" y="15299"/>
                    <a:pt x="34609" y="11819"/>
                  </a:cubicBezTo>
                  <a:close/>
                  <a:moveTo>
                    <a:pt x="29013" y="25221"/>
                  </a:moveTo>
                  <a:cubicBezTo>
                    <a:pt x="29123" y="25362"/>
                    <a:pt x="29264" y="25550"/>
                    <a:pt x="29311" y="25597"/>
                  </a:cubicBezTo>
                  <a:cubicBezTo>
                    <a:pt x="29405" y="25675"/>
                    <a:pt x="29499" y="25754"/>
                    <a:pt x="29578" y="25832"/>
                  </a:cubicBezTo>
                  <a:cubicBezTo>
                    <a:pt x="29264" y="25660"/>
                    <a:pt x="28935" y="25519"/>
                    <a:pt x="28606" y="25440"/>
                  </a:cubicBezTo>
                  <a:cubicBezTo>
                    <a:pt x="28716" y="25393"/>
                    <a:pt x="28825" y="25331"/>
                    <a:pt x="28919" y="25268"/>
                  </a:cubicBezTo>
                  <a:cubicBezTo>
                    <a:pt x="28951" y="25252"/>
                    <a:pt x="28982" y="25237"/>
                    <a:pt x="29013" y="25221"/>
                  </a:cubicBezTo>
                  <a:close/>
                  <a:moveTo>
                    <a:pt x="31772" y="22870"/>
                  </a:moveTo>
                  <a:cubicBezTo>
                    <a:pt x="31913" y="24139"/>
                    <a:pt x="31976" y="25440"/>
                    <a:pt x="31960" y="26726"/>
                  </a:cubicBezTo>
                  <a:cubicBezTo>
                    <a:pt x="31098" y="26161"/>
                    <a:pt x="30283" y="25550"/>
                    <a:pt x="29452" y="24970"/>
                  </a:cubicBezTo>
                  <a:cubicBezTo>
                    <a:pt x="29922" y="24672"/>
                    <a:pt x="30393" y="24374"/>
                    <a:pt x="30847" y="24061"/>
                  </a:cubicBezTo>
                  <a:cubicBezTo>
                    <a:pt x="30988" y="23967"/>
                    <a:pt x="30910" y="23763"/>
                    <a:pt x="30785" y="23732"/>
                  </a:cubicBezTo>
                  <a:cubicBezTo>
                    <a:pt x="31129" y="23465"/>
                    <a:pt x="31459" y="23168"/>
                    <a:pt x="31772" y="22870"/>
                  </a:cubicBezTo>
                  <a:close/>
                  <a:moveTo>
                    <a:pt x="32227" y="25095"/>
                  </a:moveTo>
                  <a:lnTo>
                    <a:pt x="32227" y="25095"/>
                  </a:lnTo>
                  <a:cubicBezTo>
                    <a:pt x="32289" y="25409"/>
                    <a:pt x="32336" y="25738"/>
                    <a:pt x="32399" y="26036"/>
                  </a:cubicBezTo>
                  <a:cubicBezTo>
                    <a:pt x="32383" y="26459"/>
                    <a:pt x="32383" y="26867"/>
                    <a:pt x="32368" y="27290"/>
                  </a:cubicBezTo>
                  <a:cubicBezTo>
                    <a:pt x="32321" y="27258"/>
                    <a:pt x="32289" y="27243"/>
                    <a:pt x="32242" y="27211"/>
                  </a:cubicBezTo>
                  <a:cubicBezTo>
                    <a:pt x="32289" y="27180"/>
                    <a:pt x="32321" y="27133"/>
                    <a:pt x="32321" y="27070"/>
                  </a:cubicBezTo>
                  <a:cubicBezTo>
                    <a:pt x="32305" y="26412"/>
                    <a:pt x="32274" y="25754"/>
                    <a:pt x="32227" y="25095"/>
                  </a:cubicBezTo>
                  <a:close/>
                  <a:moveTo>
                    <a:pt x="4797" y="21271"/>
                  </a:moveTo>
                  <a:lnTo>
                    <a:pt x="4797" y="21271"/>
                  </a:lnTo>
                  <a:cubicBezTo>
                    <a:pt x="5894" y="22305"/>
                    <a:pt x="7085" y="23230"/>
                    <a:pt x="8135" y="24061"/>
                  </a:cubicBezTo>
                  <a:cubicBezTo>
                    <a:pt x="9875" y="25393"/>
                    <a:pt x="11803" y="26585"/>
                    <a:pt x="13872" y="27368"/>
                  </a:cubicBezTo>
                  <a:cubicBezTo>
                    <a:pt x="11693" y="26851"/>
                    <a:pt x="9593" y="25879"/>
                    <a:pt x="7696" y="24359"/>
                  </a:cubicBezTo>
                  <a:cubicBezTo>
                    <a:pt x="6662" y="23528"/>
                    <a:pt x="5659" y="22462"/>
                    <a:pt x="4797" y="21271"/>
                  </a:cubicBezTo>
                  <a:close/>
                  <a:moveTo>
                    <a:pt x="19154" y="549"/>
                  </a:moveTo>
                  <a:cubicBezTo>
                    <a:pt x="19217" y="549"/>
                    <a:pt x="19280" y="549"/>
                    <a:pt x="19342" y="565"/>
                  </a:cubicBezTo>
                  <a:cubicBezTo>
                    <a:pt x="21552" y="659"/>
                    <a:pt x="23778" y="879"/>
                    <a:pt x="25910" y="1506"/>
                  </a:cubicBezTo>
                  <a:cubicBezTo>
                    <a:pt x="28904" y="2383"/>
                    <a:pt x="31474" y="4092"/>
                    <a:pt x="33010" y="6631"/>
                  </a:cubicBezTo>
                  <a:cubicBezTo>
                    <a:pt x="34311" y="9249"/>
                    <a:pt x="34421" y="12478"/>
                    <a:pt x="34139" y="15362"/>
                  </a:cubicBezTo>
                  <a:cubicBezTo>
                    <a:pt x="33904" y="17619"/>
                    <a:pt x="33120" y="19719"/>
                    <a:pt x="31568" y="21396"/>
                  </a:cubicBezTo>
                  <a:cubicBezTo>
                    <a:pt x="30173" y="22932"/>
                    <a:pt x="28418" y="24202"/>
                    <a:pt x="26678" y="25331"/>
                  </a:cubicBezTo>
                  <a:cubicBezTo>
                    <a:pt x="25988" y="25785"/>
                    <a:pt x="25283" y="26193"/>
                    <a:pt x="24546" y="26553"/>
                  </a:cubicBezTo>
                  <a:cubicBezTo>
                    <a:pt x="23543" y="26867"/>
                    <a:pt x="22509" y="27102"/>
                    <a:pt x="21474" y="27227"/>
                  </a:cubicBezTo>
                  <a:cubicBezTo>
                    <a:pt x="20731" y="27324"/>
                    <a:pt x="19983" y="27372"/>
                    <a:pt x="19236" y="27372"/>
                  </a:cubicBezTo>
                  <a:cubicBezTo>
                    <a:pt x="15875" y="27372"/>
                    <a:pt x="12534" y="26405"/>
                    <a:pt x="9687" y="24610"/>
                  </a:cubicBezTo>
                  <a:cubicBezTo>
                    <a:pt x="6317" y="22478"/>
                    <a:pt x="3355" y="18998"/>
                    <a:pt x="2931" y="14907"/>
                  </a:cubicBezTo>
                  <a:cubicBezTo>
                    <a:pt x="2492" y="10597"/>
                    <a:pt x="5063" y="6631"/>
                    <a:pt x="8449" y="4186"/>
                  </a:cubicBezTo>
                  <a:cubicBezTo>
                    <a:pt x="9342" y="3543"/>
                    <a:pt x="10314" y="2948"/>
                    <a:pt x="11348" y="2415"/>
                  </a:cubicBezTo>
                  <a:cubicBezTo>
                    <a:pt x="13747" y="1396"/>
                    <a:pt x="16443" y="738"/>
                    <a:pt x="19154" y="549"/>
                  </a:cubicBezTo>
                  <a:close/>
                  <a:moveTo>
                    <a:pt x="15032" y="27321"/>
                  </a:moveTo>
                  <a:cubicBezTo>
                    <a:pt x="15251" y="27384"/>
                    <a:pt x="15455" y="27431"/>
                    <a:pt x="15675" y="27462"/>
                  </a:cubicBezTo>
                  <a:cubicBezTo>
                    <a:pt x="16678" y="27666"/>
                    <a:pt x="17697" y="27776"/>
                    <a:pt x="18700" y="27807"/>
                  </a:cubicBezTo>
                  <a:cubicBezTo>
                    <a:pt x="18415" y="27825"/>
                    <a:pt x="18136" y="27833"/>
                    <a:pt x="17856" y="27833"/>
                  </a:cubicBezTo>
                  <a:cubicBezTo>
                    <a:pt x="17657" y="27833"/>
                    <a:pt x="17459" y="27829"/>
                    <a:pt x="17258" y="27823"/>
                  </a:cubicBezTo>
                  <a:cubicBezTo>
                    <a:pt x="16505" y="27713"/>
                    <a:pt x="15753" y="27541"/>
                    <a:pt x="15032" y="27321"/>
                  </a:cubicBezTo>
                  <a:close/>
                  <a:moveTo>
                    <a:pt x="19507" y="0"/>
                  </a:moveTo>
                  <a:cubicBezTo>
                    <a:pt x="19102" y="0"/>
                    <a:pt x="18697" y="18"/>
                    <a:pt x="18292" y="48"/>
                  </a:cubicBezTo>
                  <a:cubicBezTo>
                    <a:pt x="17831" y="33"/>
                    <a:pt x="17368" y="23"/>
                    <a:pt x="16904" y="23"/>
                  </a:cubicBezTo>
                  <a:cubicBezTo>
                    <a:pt x="15411" y="23"/>
                    <a:pt x="13912" y="131"/>
                    <a:pt x="12477" y="549"/>
                  </a:cubicBezTo>
                  <a:cubicBezTo>
                    <a:pt x="10298" y="1176"/>
                    <a:pt x="8355" y="2462"/>
                    <a:pt x="6568" y="3825"/>
                  </a:cubicBezTo>
                  <a:cubicBezTo>
                    <a:pt x="3323" y="6271"/>
                    <a:pt x="0" y="9813"/>
                    <a:pt x="502" y="14233"/>
                  </a:cubicBezTo>
                  <a:cubicBezTo>
                    <a:pt x="768" y="16459"/>
                    <a:pt x="2038" y="18418"/>
                    <a:pt x="3652" y="20142"/>
                  </a:cubicBezTo>
                  <a:cubicBezTo>
                    <a:pt x="5565" y="23418"/>
                    <a:pt x="8308" y="25911"/>
                    <a:pt x="11975" y="27258"/>
                  </a:cubicBezTo>
                  <a:cubicBezTo>
                    <a:pt x="13888" y="27964"/>
                    <a:pt x="15894" y="28309"/>
                    <a:pt x="17916" y="28324"/>
                  </a:cubicBezTo>
                  <a:cubicBezTo>
                    <a:pt x="18265" y="28355"/>
                    <a:pt x="18617" y="28371"/>
                    <a:pt x="18971" y="28371"/>
                  </a:cubicBezTo>
                  <a:cubicBezTo>
                    <a:pt x="19521" y="28371"/>
                    <a:pt x="20074" y="28332"/>
                    <a:pt x="20628" y="28246"/>
                  </a:cubicBezTo>
                  <a:cubicBezTo>
                    <a:pt x="21223" y="28168"/>
                    <a:pt x="21788" y="28027"/>
                    <a:pt x="22352" y="27854"/>
                  </a:cubicBezTo>
                  <a:cubicBezTo>
                    <a:pt x="23183" y="27682"/>
                    <a:pt x="23982" y="27462"/>
                    <a:pt x="24781" y="27180"/>
                  </a:cubicBezTo>
                  <a:cubicBezTo>
                    <a:pt x="26020" y="26757"/>
                    <a:pt x="27195" y="26224"/>
                    <a:pt x="28324" y="25597"/>
                  </a:cubicBezTo>
                  <a:cubicBezTo>
                    <a:pt x="28857" y="26005"/>
                    <a:pt x="29531" y="26224"/>
                    <a:pt x="30095" y="26569"/>
                  </a:cubicBezTo>
                  <a:cubicBezTo>
                    <a:pt x="30926" y="27055"/>
                    <a:pt x="31694" y="27619"/>
                    <a:pt x="32415" y="28246"/>
                  </a:cubicBezTo>
                  <a:cubicBezTo>
                    <a:pt x="32456" y="28288"/>
                    <a:pt x="32509" y="28307"/>
                    <a:pt x="32560" y="28307"/>
                  </a:cubicBezTo>
                  <a:cubicBezTo>
                    <a:pt x="32662" y="28307"/>
                    <a:pt x="32760" y="28230"/>
                    <a:pt x="32760" y="28105"/>
                  </a:cubicBezTo>
                  <a:cubicBezTo>
                    <a:pt x="32760" y="27980"/>
                    <a:pt x="32760" y="27854"/>
                    <a:pt x="32760" y="27729"/>
                  </a:cubicBezTo>
                  <a:cubicBezTo>
                    <a:pt x="32791" y="27697"/>
                    <a:pt x="32822" y="27666"/>
                    <a:pt x="32822" y="27603"/>
                  </a:cubicBezTo>
                  <a:cubicBezTo>
                    <a:pt x="32807" y="27447"/>
                    <a:pt x="32791" y="27290"/>
                    <a:pt x="32775" y="27117"/>
                  </a:cubicBezTo>
                  <a:cubicBezTo>
                    <a:pt x="32807" y="25299"/>
                    <a:pt x="32807" y="23465"/>
                    <a:pt x="32885" y="21647"/>
                  </a:cubicBezTo>
                  <a:cubicBezTo>
                    <a:pt x="32948" y="21584"/>
                    <a:pt x="33010" y="21506"/>
                    <a:pt x="33073" y="21428"/>
                  </a:cubicBezTo>
                  <a:cubicBezTo>
                    <a:pt x="34311" y="19798"/>
                    <a:pt x="34829" y="17854"/>
                    <a:pt x="35001" y="15832"/>
                  </a:cubicBezTo>
                  <a:cubicBezTo>
                    <a:pt x="35283" y="12587"/>
                    <a:pt x="35017" y="9076"/>
                    <a:pt x="33355" y="6271"/>
                  </a:cubicBezTo>
                  <a:cubicBezTo>
                    <a:pt x="31333" y="2336"/>
                    <a:pt x="26882" y="628"/>
                    <a:pt x="22273" y="314"/>
                  </a:cubicBezTo>
                  <a:cubicBezTo>
                    <a:pt x="21584" y="173"/>
                    <a:pt x="20878" y="64"/>
                    <a:pt x="20173" y="17"/>
                  </a:cubicBezTo>
                  <a:cubicBezTo>
                    <a:pt x="19951" y="5"/>
                    <a:pt x="19729" y="0"/>
                    <a:pt x="195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" name="Google Shape;2093;p51"/>
            <p:cNvGrpSpPr/>
            <p:nvPr/>
          </p:nvGrpSpPr>
          <p:grpSpPr>
            <a:xfrm rot="1499210">
              <a:off x="6487155" y="1258471"/>
              <a:ext cx="294083" cy="625381"/>
              <a:chOff x="6614344" y="1167155"/>
              <a:chExt cx="177387" cy="377220"/>
            </a:xfrm>
          </p:grpSpPr>
          <p:sp>
            <p:nvSpPr>
              <p:cNvPr id="30" name="Google Shape;2094;p51"/>
              <p:cNvSpPr/>
              <p:nvPr/>
            </p:nvSpPr>
            <p:spPr>
              <a:xfrm>
                <a:off x="6614344" y="1167155"/>
                <a:ext cx="177387" cy="286139"/>
              </a:xfrm>
              <a:custGeom>
                <a:avLst/>
                <a:gdLst/>
                <a:ahLst/>
                <a:cxnLst/>
                <a:rect l="l" t="t" r="r" b="b"/>
                <a:pathLst>
                  <a:path w="8653" h="13958" extrusionOk="0">
                    <a:moveTo>
                      <a:pt x="4027" y="424"/>
                    </a:moveTo>
                    <a:cubicBezTo>
                      <a:pt x="4722" y="424"/>
                      <a:pt x="5433" y="584"/>
                      <a:pt x="6082" y="896"/>
                    </a:cubicBezTo>
                    <a:cubicBezTo>
                      <a:pt x="7210" y="1429"/>
                      <a:pt x="7649" y="2244"/>
                      <a:pt x="7634" y="3138"/>
                    </a:cubicBezTo>
                    <a:cubicBezTo>
                      <a:pt x="7383" y="1962"/>
                      <a:pt x="6583" y="1288"/>
                      <a:pt x="5596" y="975"/>
                    </a:cubicBezTo>
                    <a:cubicBezTo>
                      <a:pt x="5109" y="805"/>
                      <a:pt x="4566" y="749"/>
                      <a:pt x="4036" y="749"/>
                    </a:cubicBezTo>
                    <a:cubicBezTo>
                      <a:pt x="3831" y="749"/>
                      <a:pt x="3629" y="758"/>
                      <a:pt x="3433" y="771"/>
                    </a:cubicBezTo>
                    <a:cubicBezTo>
                      <a:pt x="2618" y="833"/>
                      <a:pt x="1850" y="1053"/>
                      <a:pt x="1254" y="1554"/>
                    </a:cubicBezTo>
                    <a:cubicBezTo>
                      <a:pt x="1962" y="790"/>
                      <a:pt x="2976" y="424"/>
                      <a:pt x="4027" y="424"/>
                    </a:cubicBezTo>
                    <a:close/>
                    <a:moveTo>
                      <a:pt x="2445" y="1711"/>
                    </a:moveTo>
                    <a:lnTo>
                      <a:pt x="2445" y="1711"/>
                    </a:lnTo>
                    <a:cubicBezTo>
                      <a:pt x="2116" y="1931"/>
                      <a:pt x="1834" y="2228"/>
                      <a:pt x="1615" y="2573"/>
                    </a:cubicBezTo>
                    <a:cubicBezTo>
                      <a:pt x="1411" y="2918"/>
                      <a:pt x="1270" y="3279"/>
                      <a:pt x="1191" y="3655"/>
                    </a:cubicBezTo>
                    <a:cubicBezTo>
                      <a:pt x="1082" y="4078"/>
                      <a:pt x="1207" y="4642"/>
                      <a:pt x="1066" y="5034"/>
                    </a:cubicBezTo>
                    <a:cubicBezTo>
                      <a:pt x="1066" y="5144"/>
                      <a:pt x="1082" y="5254"/>
                      <a:pt x="1082" y="5379"/>
                    </a:cubicBezTo>
                    <a:cubicBezTo>
                      <a:pt x="1082" y="5363"/>
                      <a:pt x="1066" y="5363"/>
                      <a:pt x="1066" y="5363"/>
                    </a:cubicBezTo>
                    <a:cubicBezTo>
                      <a:pt x="721" y="3780"/>
                      <a:pt x="1003" y="2260"/>
                      <a:pt x="2445" y="1711"/>
                    </a:cubicBezTo>
                    <a:close/>
                    <a:moveTo>
                      <a:pt x="3746" y="12135"/>
                    </a:moveTo>
                    <a:cubicBezTo>
                      <a:pt x="3793" y="12574"/>
                      <a:pt x="3872" y="13028"/>
                      <a:pt x="3950" y="13467"/>
                    </a:cubicBezTo>
                    <a:cubicBezTo>
                      <a:pt x="3856" y="13436"/>
                      <a:pt x="3778" y="13373"/>
                      <a:pt x="3715" y="13295"/>
                    </a:cubicBezTo>
                    <a:cubicBezTo>
                      <a:pt x="3809" y="13248"/>
                      <a:pt x="3887" y="13153"/>
                      <a:pt x="3856" y="13012"/>
                    </a:cubicBezTo>
                    <a:cubicBezTo>
                      <a:pt x="3809" y="12809"/>
                      <a:pt x="3778" y="12605"/>
                      <a:pt x="3746" y="12385"/>
                    </a:cubicBezTo>
                    <a:cubicBezTo>
                      <a:pt x="3746" y="12307"/>
                      <a:pt x="3746" y="12213"/>
                      <a:pt x="3746" y="12135"/>
                    </a:cubicBezTo>
                    <a:close/>
                    <a:moveTo>
                      <a:pt x="4016" y="0"/>
                    </a:moveTo>
                    <a:cubicBezTo>
                      <a:pt x="3967" y="0"/>
                      <a:pt x="3919" y="1"/>
                      <a:pt x="3872" y="3"/>
                    </a:cubicBezTo>
                    <a:cubicBezTo>
                      <a:pt x="2367" y="50"/>
                      <a:pt x="1050" y="912"/>
                      <a:pt x="596" y="2338"/>
                    </a:cubicBezTo>
                    <a:cubicBezTo>
                      <a:pt x="533" y="2432"/>
                      <a:pt x="502" y="2526"/>
                      <a:pt x="455" y="2636"/>
                    </a:cubicBezTo>
                    <a:cubicBezTo>
                      <a:pt x="439" y="2652"/>
                      <a:pt x="423" y="2667"/>
                      <a:pt x="408" y="2683"/>
                    </a:cubicBezTo>
                    <a:cubicBezTo>
                      <a:pt x="408" y="2683"/>
                      <a:pt x="408" y="2699"/>
                      <a:pt x="408" y="2714"/>
                    </a:cubicBezTo>
                    <a:cubicBezTo>
                      <a:pt x="47" y="3576"/>
                      <a:pt x="0" y="4642"/>
                      <a:pt x="470" y="5442"/>
                    </a:cubicBezTo>
                    <a:cubicBezTo>
                      <a:pt x="517" y="5536"/>
                      <a:pt x="596" y="5630"/>
                      <a:pt x="690" y="5724"/>
                    </a:cubicBezTo>
                    <a:cubicBezTo>
                      <a:pt x="690" y="5740"/>
                      <a:pt x="706" y="5740"/>
                      <a:pt x="706" y="5755"/>
                    </a:cubicBezTo>
                    <a:cubicBezTo>
                      <a:pt x="706" y="5771"/>
                      <a:pt x="706" y="5771"/>
                      <a:pt x="706" y="5771"/>
                    </a:cubicBezTo>
                    <a:cubicBezTo>
                      <a:pt x="721" y="5802"/>
                      <a:pt x="721" y="5818"/>
                      <a:pt x="737" y="5834"/>
                    </a:cubicBezTo>
                    <a:cubicBezTo>
                      <a:pt x="766" y="5911"/>
                      <a:pt x="831" y="5941"/>
                      <a:pt x="899" y="5941"/>
                    </a:cubicBezTo>
                    <a:cubicBezTo>
                      <a:pt x="941" y="5941"/>
                      <a:pt x="983" y="5930"/>
                      <a:pt x="1019" y="5912"/>
                    </a:cubicBezTo>
                    <a:cubicBezTo>
                      <a:pt x="1033" y="5914"/>
                      <a:pt x="1047" y="5914"/>
                      <a:pt x="1060" y="5914"/>
                    </a:cubicBezTo>
                    <a:cubicBezTo>
                      <a:pt x="1185" y="5914"/>
                      <a:pt x="1296" y="5849"/>
                      <a:pt x="1395" y="5708"/>
                    </a:cubicBezTo>
                    <a:cubicBezTo>
                      <a:pt x="1505" y="5551"/>
                      <a:pt x="1442" y="5363"/>
                      <a:pt x="1442" y="5207"/>
                    </a:cubicBezTo>
                    <a:cubicBezTo>
                      <a:pt x="1458" y="4705"/>
                      <a:pt x="1427" y="4250"/>
                      <a:pt x="1536" y="3749"/>
                    </a:cubicBezTo>
                    <a:cubicBezTo>
                      <a:pt x="1771" y="2746"/>
                      <a:pt x="2351" y="2040"/>
                      <a:pt x="3260" y="1586"/>
                    </a:cubicBezTo>
                    <a:cubicBezTo>
                      <a:pt x="3292" y="1570"/>
                      <a:pt x="3308" y="1554"/>
                      <a:pt x="3308" y="1523"/>
                    </a:cubicBezTo>
                    <a:cubicBezTo>
                      <a:pt x="3386" y="1523"/>
                      <a:pt x="3449" y="1507"/>
                      <a:pt x="3511" y="1507"/>
                    </a:cubicBezTo>
                    <a:cubicBezTo>
                      <a:pt x="3603" y="1504"/>
                      <a:pt x="3696" y="1502"/>
                      <a:pt x="3790" y="1502"/>
                    </a:cubicBezTo>
                    <a:cubicBezTo>
                      <a:pt x="4510" y="1502"/>
                      <a:pt x="5268" y="1617"/>
                      <a:pt x="5878" y="1978"/>
                    </a:cubicBezTo>
                    <a:cubicBezTo>
                      <a:pt x="6176" y="2150"/>
                      <a:pt x="6380" y="2370"/>
                      <a:pt x="6536" y="2605"/>
                    </a:cubicBezTo>
                    <a:cubicBezTo>
                      <a:pt x="6709" y="3169"/>
                      <a:pt x="6677" y="3827"/>
                      <a:pt x="6458" y="4439"/>
                    </a:cubicBezTo>
                    <a:cubicBezTo>
                      <a:pt x="6082" y="5473"/>
                      <a:pt x="5267" y="6304"/>
                      <a:pt x="4640" y="7182"/>
                    </a:cubicBezTo>
                    <a:cubicBezTo>
                      <a:pt x="4389" y="7526"/>
                      <a:pt x="4170" y="7918"/>
                      <a:pt x="3966" y="8310"/>
                    </a:cubicBezTo>
                    <a:cubicBezTo>
                      <a:pt x="3527" y="9157"/>
                      <a:pt x="3229" y="10081"/>
                      <a:pt x="3119" y="11037"/>
                    </a:cubicBezTo>
                    <a:cubicBezTo>
                      <a:pt x="3010" y="11805"/>
                      <a:pt x="2775" y="13780"/>
                      <a:pt x="3903" y="13953"/>
                    </a:cubicBezTo>
                    <a:cubicBezTo>
                      <a:pt x="3920" y="13956"/>
                      <a:pt x="3937" y="13957"/>
                      <a:pt x="3952" y="13957"/>
                    </a:cubicBezTo>
                    <a:cubicBezTo>
                      <a:pt x="4020" y="13957"/>
                      <a:pt x="4068" y="13931"/>
                      <a:pt x="4107" y="13906"/>
                    </a:cubicBezTo>
                    <a:cubicBezTo>
                      <a:pt x="4143" y="13926"/>
                      <a:pt x="4185" y="13935"/>
                      <a:pt x="4227" y="13935"/>
                    </a:cubicBezTo>
                    <a:cubicBezTo>
                      <a:pt x="4384" y="13935"/>
                      <a:pt x="4551" y="13806"/>
                      <a:pt x="4514" y="13608"/>
                    </a:cubicBezTo>
                    <a:cubicBezTo>
                      <a:pt x="4248" y="12260"/>
                      <a:pt x="3966" y="10834"/>
                      <a:pt x="4373" y="9501"/>
                    </a:cubicBezTo>
                    <a:cubicBezTo>
                      <a:pt x="4734" y="8326"/>
                      <a:pt x="5674" y="7464"/>
                      <a:pt x="6474" y="6586"/>
                    </a:cubicBezTo>
                    <a:cubicBezTo>
                      <a:pt x="7524" y="5426"/>
                      <a:pt x="8652" y="3765"/>
                      <a:pt x="7994" y="2134"/>
                    </a:cubicBezTo>
                    <a:cubicBezTo>
                      <a:pt x="7417" y="693"/>
                      <a:pt x="5489" y="0"/>
                      <a:pt x="40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095;p51"/>
              <p:cNvSpPr/>
              <p:nvPr/>
            </p:nvSpPr>
            <p:spPr>
              <a:xfrm>
                <a:off x="6717200" y="1487875"/>
                <a:ext cx="58800" cy="56500"/>
              </a:xfrm>
              <a:custGeom>
                <a:avLst/>
                <a:gdLst/>
                <a:ahLst/>
                <a:cxnLst/>
                <a:rect l="l" t="t" r="r" b="b"/>
                <a:pathLst>
                  <a:path w="2352" h="2260" extrusionOk="0">
                    <a:moveTo>
                      <a:pt x="1259" y="0"/>
                    </a:moveTo>
                    <a:cubicBezTo>
                      <a:pt x="1113" y="0"/>
                      <a:pt x="962" y="32"/>
                      <a:pt x="815" y="97"/>
                    </a:cubicBezTo>
                    <a:cubicBezTo>
                      <a:pt x="282" y="316"/>
                      <a:pt x="0" y="959"/>
                      <a:pt x="220" y="1492"/>
                    </a:cubicBezTo>
                    <a:cubicBezTo>
                      <a:pt x="220" y="1507"/>
                      <a:pt x="235" y="1523"/>
                      <a:pt x="235" y="1539"/>
                    </a:cubicBezTo>
                    <a:cubicBezTo>
                      <a:pt x="251" y="1554"/>
                      <a:pt x="251" y="1570"/>
                      <a:pt x="251" y="1601"/>
                    </a:cubicBezTo>
                    <a:cubicBezTo>
                      <a:pt x="282" y="1695"/>
                      <a:pt x="329" y="1789"/>
                      <a:pt x="392" y="1868"/>
                    </a:cubicBezTo>
                    <a:cubicBezTo>
                      <a:pt x="536" y="2129"/>
                      <a:pt x="810" y="2260"/>
                      <a:pt x="1097" y="2260"/>
                    </a:cubicBezTo>
                    <a:cubicBezTo>
                      <a:pt x="1154" y="2260"/>
                      <a:pt x="1212" y="2254"/>
                      <a:pt x="1270" y="2244"/>
                    </a:cubicBezTo>
                    <a:cubicBezTo>
                      <a:pt x="1379" y="2228"/>
                      <a:pt x="1489" y="2213"/>
                      <a:pt x="1583" y="2166"/>
                    </a:cubicBezTo>
                    <a:cubicBezTo>
                      <a:pt x="1740" y="2087"/>
                      <a:pt x="1865" y="1993"/>
                      <a:pt x="1959" y="1868"/>
                    </a:cubicBezTo>
                    <a:cubicBezTo>
                      <a:pt x="2022" y="1821"/>
                      <a:pt x="2085" y="1774"/>
                      <a:pt x="2132" y="1711"/>
                    </a:cubicBezTo>
                    <a:cubicBezTo>
                      <a:pt x="2289" y="1492"/>
                      <a:pt x="2351" y="1194"/>
                      <a:pt x="2226" y="943"/>
                    </a:cubicBezTo>
                    <a:cubicBezTo>
                      <a:pt x="2210" y="833"/>
                      <a:pt x="2195" y="723"/>
                      <a:pt x="2148" y="629"/>
                    </a:cubicBezTo>
                    <a:cubicBezTo>
                      <a:pt x="2000" y="220"/>
                      <a:pt x="1646" y="0"/>
                      <a:pt x="12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" name="Google Shape;2096;p51"/>
            <p:cNvSpPr/>
            <p:nvPr/>
          </p:nvSpPr>
          <p:spPr>
            <a:xfrm rot="738324">
              <a:off x="7105070" y="1368053"/>
              <a:ext cx="90171" cy="504478"/>
            </a:xfrm>
            <a:custGeom>
              <a:avLst/>
              <a:gdLst/>
              <a:ahLst/>
              <a:cxnLst/>
              <a:rect l="l" t="t" r="r" b="b"/>
              <a:pathLst>
                <a:path w="2583" h="14451" extrusionOk="0">
                  <a:moveTo>
                    <a:pt x="46" y="1"/>
                  </a:moveTo>
                  <a:cubicBezTo>
                    <a:pt x="20" y="1"/>
                    <a:pt x="0" y="40"/>
                    <a:pt x="27" y="67"/>
                  </a:cubicBezTo>
                  <a:cubicBezTo>
                    <a:pt x="1093" y="835"/>
                    <a:pt x="1438" y="2527"/>
                    <a:pt x="1705" y="3750"/>
                  </a:cubicBezTo>
                  <a:cubicBezTo>
                    <a:pt x="1987" y="5035"/>
                    <a:pt x="2112" y="6383"/>
                    <a:pt x="2175" y="7700"/>
                  </a:cubicBezTo>
                  <a:cubicBezTo>
                    <a:pt x="2285" y="10161"/>
                    <a:pt x="1861" y="12293"/>
                    <a:pt x="529" y="14377"/>
                  </a:cubicBezTo>
                  <a:cubicBezTo>
                    <a:pt x="505" y="14414"/>
                    <a:pt x="546" y="14450"/>
                    <a:pt x="581" y="14450"/>
                  </a:cubicBezTo>
                  <a:cubicBezTo>
                    <a:pt x="591" y="14450"/>
                    <a:pt x="600" y="14447"/>
                    <a:pt x="607" y="14440"/>
                  </a:cubicBezTo>
                  <a:cubicBezTo>
                    <a:pt x="2488" y="12653"/>
                    <a:pt x="2582" y="9612"/>
                    <a:pt x="2426" y="7214"/>
                  </a:cubicBezTo>
                  <a:cubicBezTo>
                    <a:pt x="2332" y="5725"/>
                    <a:pt x="2112" y="4220"/>
                    <a:pt x="1689" y="2778"/>
                  </a:cubicBezTo>
                  <a:cubicBezTo>
                    <a:pt x="1407" y="1822"/>
                    <a:pt x="1062" y="443"/>
                    <a:pt x="59" y="4"/>
                  </a:cubicBezTo>
                  <a:cubicBezTo>
                    <a:pt x="55" y="2"/>
                    <a:pt x="50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097;p51"/>
            <p:cNvSpPr/>
            <p:nvPr/>
          </p:nvSpPr>
          <p:spPr>
            <a:xfrm rot="738324">
              <a:off x="6245236" y="1109334"/>
              <a:ext cx="815940" cy="275087"/>
            </a:xfrm>
            <a:custGeom>
              <a:avLst/>
              <a:gdLst/>
              <a:ahLst/>
              <a:cxnLst/>
              <a:rect l="l" t="t" r="r" b="b"/>
              <a:pathLst>
                <a:path w="23373" h="7880" extrusionOk="0">
                  <a:moveTo>
                    <a:pt x="14977" y="1"/>
                  </a:moveTo>
                  <a:cubicBezTo>
                    <a:pt x="13240" y="1"/>
                    <a:pt x="11516" y="239"/>
                    <a:pt x="9933" y="688"/>
                  </a:cubicBezTo>
                  <a:cubicBezTo>
                    <a:pt x="5936" y="1816"/>
                    <a:pt x="2362" y="4434"/>
                    <a:pt x="11" y="7851"/>
                  </a:cubicBezTo>
                  <a:cubicBezTo>
                    <a:pt x="0" y="7862"/>
                    <a:pt x="19" y="7880"/>
                    <a:pt x="37" y="7880"/>
                  </a:cubicBezTo>
                  <a:cubicBezTo>
                    <a:pt x="45" y="7880"/>
                    <a:pt x="53" y="7876"/>
                    <a:pt x="58" y="7866"/>
                  </a:cubicBezTo>
                  <a:cubicBezTo>
                    <a:pt x="2472" y="4449"/>
                    <a:pt x="5920" y="1926"/>
                    <a:pt x="9964" y="813"/>
                  </a:cubicBezTo>
                  <a:cubicBezTo>
                    <a:pt x="11491" y="388"/>
                    <a:pt x="13067" y="182"/>
                    <a:pt x="14639" y="182"/>
                  </a:cubicBezTo>
                  <a:cubicBezTo>
                    <a:pt x="15214" y="182"/>
                    <a:pt x="15789" y="210"/>
                    <a:pt x="16359" y="264"/>
                  </a:cubicBezTo>
                  <a:cubicBezTo>
                    <a:pt x="18836" y="484"/>
                    <a:pt x="20983" y="1315"/>
                    <a:pt x="23225" y="2318"/>
                  </a:cubicBezTo>
                  <a:cubicBezTo>
                    <a:pt x="23236" y="2321"/>
                    <a:pt x="23247" y="2323"/>
                    <a:pt x="23258" y="2323"/>
                  </a:cubicBezTo>
                  <a:cubicBezTo>
                    <a:pt x="23332" y="2323"/>
                    <a:pt x="23372" y="2234"/>
                    <a:pt x="23303" y="2192"/>
                  </a:cubicBezTo>
                  <a:cubicBezTo>
                    <a:pt x="20899" y="685"/>
                    <a:pt x="17918" y="1"/>
                    <a:pt x="14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098;p51"/>
            <p:cNvSpPr/>
            <p:nvPr/>
          </p:nvSpPr>
          <p:spPr>
            <a:xfrm rot="738324">
              <a:off x="7231995" y="1296386"/>
              <a:ext cx="19480" cy="16757"/>
            </a:xfrm>
            <a:custGeom>
              <a:avLst/>
              <a:gdLst/>
              <a:ahLst/>
              <a:cxnLst/>
              <a:rect l="l" t="t" r="r" b="b"/>
              <a:pathLst>
                <a:path w="558" h="480" extrusionOk="0">
                  <a:moveTo>
                    <a:pt x="55" y="0"/>
                  </a:moveTo>
                  <a:cubicBezTo>
                    <a:pt x="27" y="0"/>
                    <a:pt x="0" y="26"/>
                    <a:pt x="26" y="52"/>
                  </a:cubicBezTo>
                  <a:cubicBezTo>
                    <a:pt x="120" y="161"/>
                    <a:pt x="167" y="302"/>
                    <a:pt x="245" y="412"/>
                  </a:cubicBezTo>
                  <a:cubicBezTo>
                    <a:pt x="270" y="461"/>
                    <a:pt x="305" y="480"/>
                    <a:pt x="342" y="480"/>
                  </a:cubicBezTo>
                  <a:cubicBezTo>
                    <a:pt x="447" y="480"/>
                    <a:pt x="557" y="321"/>
                    <a:pt x="418" y="240"/>
                  </a:cubicBezTo>
                  <a:cubicBezTo>
                    <a:pt x="308" y="161"/>
                    <a:pt x="167" y="99"/>
                    <a:pt x="73" y="5"/>
                  </a:cubicBezTo>
                  <a:cubicBezTo>
                    <a:pt x="67" y="2"/>
                    <a:pt x="61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27958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086459" y="1626864"/>
            <a:ext cx="4172180" cy="248386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82550" lvl="0" indent="0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400" dirty="0" err="1"/>
              <a:t>Ngày</a:t>
            </a:r>
            <a:r>
              <a:rPr lang="en-US" sz="2400" dirty="0"/>
              <a:t> 20 – 9 – 1977,</a:t>
            </a:r>
          </a:p>
          <a:p>
            <a:pPr marL="82550" lvl="0" indent="0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400" dirty="0" err="1"/>
              <a:t>Việt</a:t>
            </a:r>
            <a:r>
              <a:rPr lang="en-US" sz="2400" dirty="0"/>
              <a:t> Nam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viên</a:t>
            </a:r>
            <a:r>
              <a:rPr lang="en-US" sz="2400" dirty="0"/>
              <a:t> </a:t>
            </a:r>
            <a:r>
              <a:rPr lang="en-US" sz="2400" dirty="0" err="1"/>
              <a:t>thứ</a:t>
            </a:r>
            <a:r>
              <a:rPr lang="en-US" sz="2400" dirty="0"/>
              <a:t> 149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Liên</a:t>
            </a:r>
            <a:r>
              <a:rPr lang="en-US" sz="2400" dirty="0"/>
              <a:t> </a:t>
            </a:r>
            <a:r>
              <a:rPr lang="en-US" sz="2400" dirty="0" err="1"/>
              <a:t>hợp</a:t>
            </a:r>
            <a:r>
              <a:rPr lang="en-US" sz="2400" dirty="0"/>
              <a:t> </a:t>
            </a:r>
            <a:r>
              <a:rPr lang="en-US" sz="2400" dirty="0" err="1"/>
              <a:t>quốc</a:t>
            </a:r>
            <a:r>
              <a:rPr lang="en-US" sz="2400" dirty="0"/>
              <a:t>.</a:t>
            </a:r>
          </a:p>
        </p:txBody>
      </p:sp>
      <p:grpSp>
        <p:nvGrpSpPr>
          <p:cNvPr id="856" name="Google Shape;856;p31"/>
          <p:cNvGrpSpPr/>
          <p:nvPr/>
        </p:nvGrpSpPr>
        <p:grpSpPr>
          <a:xfrm rot="367883">
            <a:off x="5485195" y="4125611"/>
            <a:ext cx="3374707" cy="1012173"/>
            <a:chOff x="4345425" y="2175475"/>
            <a:chExt cx="800750" cy="176025"/>
          </a:xfrm>
        </p:grpSpPr>
        <p:sp>
          <p:nvSpPr>
            <p:cNvPr id="857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3" name="Google Shape;883;p31"/>
          <p:cNvGrpSpPr/>
          <p:nvPr/>
        </p:nvGrpSpPr>
        <p:grpSpPr>
          <a:xfrm>
            <a:off x="229359" y="4458621"/>
            <a:ext cx="1745583" cy="230173"/>
            <a:chOff x="1394800" y="3522000"/>
            <a:chExt cx="1048650" cy="138275"/>
          </a:xfrm>
        </p:grpSpPr>
        <p:sp>
          <p:nvSpPr>
            <p:cNvPr id="884" name="Google Shape;884;p31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1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954;p33"/>
          <p:cNvSpPr txBox="1"/>
          <p:nvPr/>
        </p:nvSpPr>
        <p:spPr>
          <a:xfrm>
            <a:off x="1262047" y="588560"/>
            <a:ext cx="2239235" cy="707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>
                <a:solidFill>
                  <a:schemeClr val="accent3">
                    <a:lumMod val="50000"/>
                  </a:schemeClr>
                </a:solidFill>
                <a:latin typeface="Itim"/>
                <a:ea typeface="Itim"/>
                <a:cs typeface="Itim"/>
                <a:sym typeface="Itim"/>
              </a:rPr>
              <a:t>Câu 3:</a:t>
            </a:r>
            <a:endParaRPr sz="4800" b="1" dirty="0">
              <a:solidFill>
                <a:schemeClr val="accent3">
                  <a:lumMod val="50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" name="Google Shape;954;p33"/>
          <p:cNvSpPr txBox="1"/>
          <p:nvPr/>
        </p:nvSpPr>
        <p:spPr>
          <a:xfrm>
            <a:off x="322859" y="1689768"/>
            <a:ext cx="3621183" cy="2261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Việt Nam trở thành thành viên Liên hợp quốc vào lúc nào?</a:t>
            </a:r>
            <a:endParaRPr sz="36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65" name="Google Shape;856;p31"/>
          <p:cNvGrpSpPr/>
          <p:nvPr/>
        </p:nvGrpSpPr>
        <p:grpSpPr>
          <a:xfrm rot="367883">
            <a:off x="5379800" y="675482"/>
            <a:ext cx="3295518" cy="840695"/>
            <a:chOff x="4345425" y="2175475"/>
            <a:chExt cx="800750" cy="176025"/>
          </a:xfrm>
        </p:grpSpPr>
        <p:sp>
          <p:nvSpPr>
            <p:cNvPr id="66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091;p51"/>
          <p:cNvGrpSpPr/>
          <p:nvPr/>
        </p:nvGrpSpPr>
        <p:grpSpPr>
          <a:xfrm>
            <a:off x="167583" y="322662"/>
            <a:ext cx="1345224" cy="1169931"/>
            <a:chOff x="5922691" y="942846"/>
            <a:chExt cx="1414537" cy="1230211"/>
          </a:xfrm>
        </p:grpSpPr>
        <p:sp>
          <p:nvSpPr>
            <p:cNvPr id="25" name="Google Shape;2092;p51"/>
            <p:cNvSpPr/>
            <p:nvPr/>
          </p:nvSpPr>
          <p:spPr>
            <a:xfrm rot="738324">
              <a:off x="6014086" y="1062725"/>
              <a:ext cx="1231748" cy="990453"/>
            </a:xfrm>
            <a:custGeom>
              <a:avLst/>
              <a:gdLst/>
              <a:ahLst/>
              <a:cxnLst/>
              <a:rect l="l" t="t" r="r" b="b"/>
              <a:pathLst>
                <a:path w="35284" h="28372" extrusionOk="0">
                  <a:moveTo>
                    <a:pt x="15706" y="518"/>
                  </a:moveTo>
                  <a:cubicBezTo>
                    <a:pt x="14875" y="722"/>
                    <a:pt x="14044" y="1004"/>
                    <a:pt x="13261" y="1302"/>
                  </a:cubicBezTo>
                  <a:cubicBezTo>
                    <a:pt x="13073" y="1380"/>
                    <a:pt x="12900" y="1443"/>
                    <a:pt x="12712" y="1521"/>
                  </a:cubicBezTo>
                  <a:cubicBezTo>
                    <a:pt x="9279" y="2650"/>
                    <a:pt x="6003" y="4531"/>
                    <a:pt x="3887" y="7525"/>
                  </a:cubicBezTo>
                  <a:cubicBezTo>
                    <a:pt x="1630" y="10738"/>
                    <a:pt x="1160" y="14515"/>
                    <a:pt x="2602" y="18058"/>
                  </a:cubicBezTo>
                  <a:cubicBezTo>
                    <a:pt x="1834" y="17007"/>
                    <a:pt x="1223" y="15816"/>
                    <a:pt x="1003" y="14500"/>
                  </a:cubicBezTo>
                  <a:cubicBezTo>
                    <a:pt x="643" y="12337"/>
                    <a:pt x="1411" y="10126"/>
                    <a:pt x="2618" y="8340"/>
                  </a:cubicBezTo>
                  <a:cubicBezTo>
                    <a:pt x="3840" y="6584"/>
                    <a:pt x="5502" y="5173"/>
                    <a:pt x="7210" y="3904"/>
                  </a:cubicBezTo>
                  <a:cubicBezTo>
                    <a:pt x="8903" y="2665"/>
                    <a:pt x="10721" y="1506"/>
                    <a:pt x="12775" y="941"/>
                  </a:cubicBezTo>
                  <a:cubicBezTo>
                    <a:pt x="13731" y="691"/>
                    <a:pt x="14718" y="565"/>
                    <a:pt x="15706" y="518"/>
                  </a:cubicBezTo>
                  <a:close/>
                  <a:moveTo>
                    <a:pt x="7367" y="4625"/>
                  </a:moveTo>
                  <a:lnTo>
                    <a:pt x="7367" y="4625"/>
                  </a:lnTo>
                  <a:cubicBezTo>
                    <a:pt x="5753" y="5941"/>
                    <a:pt x="4405" y="7540"/>
                    <a:pt x="3527" y="9484"/>
                  </a:cubicBezTo>
                  <a:cubicBezTo>
                    <a:pt x="1693" y="13512"/>
                    <a:pt x="2555" y="17399"/>
                    <a:pt x="4797" y="20534"/>
                  </a:cubicBezTo>
                  <a:cubicBezTo>
                    <a:pt x="4530" y="20268"/>
                    <a:pt x="4248" y="19986"/>
                    <a:pt x="3997" y="19719"/>
                  </a:cubicBezTo>
                  <a:cubicBezTo>
                    <a:pt x="3825" y="19531"/>
                    <a:pt x="3652" y="19359"/>
                    <a:pt x="3496" y="19171"/>
                  </a:cubicBezTo>
                  <a:cubicBezTo>
                    <a:pt x="2571" y="17384"/>
                    <a:pt x="2038" y="15456"/>
                    <a:pt x="2132" y="13575"/>
                  </a:cubicBezTo>
                  <a:cubicBezTo>
                    <a:pt x="2336" y="9907"/>
                    <a:pt x="4483" y="6756"/>
                    <a:pt x="7367" y="4625"/>
                  </a:cubicBezTo>
                  <a:close/>
                  <a:moveTo>
                    <a:pt x="32477" y="22133"/>
                  </a:moveTo>
                  <a:cubicBezTo>
                    <a:pt x="32477" y="22635"/>
                    <a:pt x="32477" y="23136"/>
                    <a:pt x="32462" y="23638"/>
                  </a:cubicBezTo>
                  <a:cubicBezTo>
                    <a:pt x="32430" y="23246"/>
                    <a:pt x="32383" y="22870"/>
                    <a:pt x="32336" y="22494"/>
                  </a:cubicBezTo>
                  <a:cubicBezTo>
                    <a:pt x="32336" y="22415"/>
                    <a:pt x="32336" y="22352"/>
                    <a:pt x="32336" y="22290"/>
                  </a:cubicBezTo>
                  <a:cubicBezTo>
                    <a:pt x="32383" y="22243"/>
                    <a:pt x="32430" y="22180"/>
                    <a:pt x="32477" y="22133"/>
                  </a:cubicBezTo>
                  <a:close/>
                  <a:moveTo>
                    <a:pt x="34609" y="11819"/>
                  </a:moveTo>
                  <a:cubicBezTo>
                    <a:pt x="34923" y="14594"/>
                    <a:pt x="34640" y="17650"/>
                    <a:pt x="33355" y="20064"/>
                  </a:cubicBezTo>
                  <a:cubicBezTo>
                    <a:pt x="33073" y="20377"/>
                    <a:pt x="32885" y="20785"/>
                    <a:pt x="32665" y="21130"/>
                  </a:cubicBezTo>
                  <a:cubicBezTo>
                    <a:pt x="32587" y="21240"/>
                    <a:pt x="32509" y="21349"/>
                    <a:pt x="32430" y="21459"/>
                  </a:cubicBezTo>
                  <a:cubicBezTo>
                    <a:pt x="32352" y="21553"/>
                    <a:pt x="32274" y="21647"/>
                    <a:pt x="32195" y="21741"/>
                  </a:cubicBezTo>
                  <a:cubicBezTo>
                    <a:pt x="32195" y="21741"/>
                    <a:pt x="32195" y="21725"/>
                    <a:pt x="32195" y="21725"/>
                  </a:cubicBezTo>
                  <a:cubicBezTo>
                    <a:pt x="32187" y="21671"/>
                    <a:pt x="32144" y="21643"/>
                    <a:pt x="32103" y="21643"/>
                  </a:cubicBezTo>
                  <a:cubicBezTo>
                    <a:pt x="32062" y="21643"/>
                    <a:pt x="32023" y="21671"/>
                    <a:pt x="32023" y="21725"/>
                  </a:cubicBezTo>
                  <a:cubicBezTo>
                    <a:pt x="32023" y="21788"/>
                    <a:pt x="32023" y="21867"/>
                    <a:pt x="32023" y="21929"/>
                  </a:cubicBezTo>
                  <a:cubicBezTo>
                    <a:pt x="32007" y="21945"/>
                    <a:pt x="31991" y="21961"/>
                    <a:pt x="31976" y="21976"/>
                  </a:cubicBezTo>
                  <a:cubicBezTo>
                    <a:pt x="31945" y="21922"/>
                    <a:pt x="31889" y="21895"/>
                    <a:pt x="31833" y="21895"/>
                  </a:cubicBezTo>
                  <a:cubicBezTo>
                    <a:pt x="31745" y="21895"/>
                    <a:pt x="31659" y="21961"/>
                    <a:pt x="31678" y="22086"/>
                  </a:cubicBezTo>
                  <a:cubicBezTo>
                    <a:pt x="31694" y="22149"/>
                    <a:pt x="31694" y="22211"/>
                    <a:pt x="31709" y="22274"/>
                  </a:cubicBezTo>
                  <a:cubicBezTo>
                    <a:pt x="30847" y="23136"/>
                    <a:pt x="29891" y="23904"/>
                    <a:pt x="28857" y="24547"/>
                  </a:cubicBezTo>
                  <a:cubicBezTo>
                    <a:pt x="28841" y="24547"/>
                    <a:pt x="28825" y="24531"/>
                    <a:pt x="28810" y="24515"/>
                  </a:cubicBezTo>
                  <a:cubicBezTo>
                    <a:pt x="28789" y="24501"/>
                    <a:pt x="28767" y="24494"/>
                    <a:pt x="28746" y="24494"/>
                  </a:cubicBezTo>
                  <a:cubicBezTo>
                    <a:pt x="28654" y="24494"/>
                    <a:pt x="28571" y="24614"/>
                    <a:pt x="28622" y="24704"/>
                  </a:cubicBezTo>
                  <a:cubicBezTo>
                    <a:pt x="28104" y="25017"/>
                    <a:pt x="27571" y="25315"/>
                    <a:pt x="27038" y="25566"/>
                  </a:cubicBezTo>
                  <a:cubicBezTo>
                    <a:pt x="28794" y="24421"/>
                    <a:pt x="30596" y="23120"/>
                    <a:pt x="31991" y="21553"/>
                  </a:cubicBezTo>
                  <a:cubicBezTo>
                    <a:pt x="34390" y="18888"/>
                    <a:pt x="34844" y="15299"/>
                    <a:pt x="34609" y="11819"/>
                  </a:cubicBezTo>
                  <a:close/>
                  <a:moveTo>
                    <a:pt x="29013" y="25221"/>
                  </a:moveTo>
                  <a:cubicBezTo>
                    <a:pt x="29123" y="25362"/>
                    <a:pt x="29264" y="25550"/>
                    <a:pt x="29311" y="25597"/>
                  </a:cubicBezTo>
                  <a:cubicBezTo>
                    <a:pt x="29405" y="25675"/>
                    <a:pt x="29499" y="25754"/>
                    <a:pt x="29578" y="25832"/>
                  </a:cubicBezTo>
                  <a:cubicBezTo>
                    <a:pt x="29264" y="25660"/>
                    <a:pt x="28935" y="25519"/>
                    <a:pt x="28606" y="25440"/>
                  </a:cubicBezTo>
                  <a:cubicBezTo>
                    <a:pt x="28716" y="25393"/>
                    <a:pt x="28825" y="25331"/>
                    <a:pt x="28919" y="25268"/>
                  </a:cubicBezTo>
                  <a:cubicBezTo>
                    <a:pt x="28951" y="25252"/>
                    <a:pt x="28982" y="25237"/>
                    <a:pt x="29013" y="25221"/>
                  </a:cubicBezTo>
                  <a:close/>
                  <a:moveTo>
                    <a:pt x="31772" y="22870"/>
                  </a:moveTo>
                  <a:cubicBezTo>
                    <a:pt x="31913" y="24139"/>
                    <a:pt x="31976" y="25440"/>
                    <a:pt x="31960" y="26726"/>
                  </a:cubicBezTo>
                  <a:cubicBezTo>
                    <a:pt x="31098" y="26161"/>
                    <a:pt x="30283" y="25550"/>
                    <a:pt x="29452" y="24970"/>
                  </a:cubicBezTo>
                  <a:cubicBezTo>
                    <a:pt x="29922" y="24672"/>
                    <a:pt x="30393" y="24374"/>
                    <a:pt x="30847" y="24061"/>
                  </a:cubicBezTo>
                  <a:cubicBezTo>
                    <a:pt x="30988" y="23967"/>
                    <a:pt x="30910" y="23763"/>
                    <a:pt x="30785" y="23732"/>
                  </a:cubicBezTo>
                  <a:cubicBezTo>
                    <a:pt x="31129" y="23465"/>
                    <a:pt x="31459" y="23168"/>
                    <a:pt x="31772" y="22870"/>
                  </a:cubicBezTo>
                  <a:close/>
                  <a:moveTo>
                    <a:pt x="32227" y="25095"/>
                  </a:moveTo>
                  <a:lnTo>
                    <a:pt x="32227" y="25095"/>
                  </a:lnTo>
                  <a:cubicBezTo>
                    <a:pt x="32289" y="25409"/>
                    <a:pt x="32336" y="25738"/>
                    <a:pt x="32399" y="26036"/>
                  </a:cubicBezTo>
                  <a:cubicBezTo>
                    <a:pt x="32383" y="26459"/>
                    <a:pt x="32383" y="26867"/>
                    <a:pt x="32368" y="27290"/>
                  </a:cubicBezTo>
                  <a:cubicBezTo>
                    <a:pt x="32321" y="27258"/>
                    <a:pt x="32289" y="27243"/>
                    <a:pt x="32242" y="27211"/>
                  </a:cubicBezTo>
                  <a:cubicBezTo>
                    <a:pt x="32289" y="27180"/>
                    <a:pt x="32321" y="27133"/>
                    <a:pt x="32321" y="27070"/>
                  </a:cubicBezTo>
                  <a:cubicBezTo>
                    <a:pt x="32305" y="26412"/>
                    <a:pt x="32274" y="25754"/>
                    <a:pt x="32227" y="25095"/>
                  </a:cubicBezTo>
                  <a:close/>
                  <a:moveTo>
                    <a:pt x="4797" y="21271"/>
                  </a:moveTo>
                  <a:lnTo>
                    <a:pt x="4797" y="21271"/>
                  </a:lnTo>
                  <a:cubicBezTo>
                    <a:pt x="5894" y="22305"/>
                    <a:pt x="7085" y="23230"/>
                    <a:pt x="8135" y="24061"/>
                  </a:cubicBezTo>
                  <a:cubicBezTo>
                    <a:pt x="9875" y="25393"/>
                    <a:pt x="11803" y="26585"/>
                    <a:pt x="13872" y="27368"/>
                  </a:cubicBezTo>
                  <a:cubicBezTo>
                    <a:pt x="11693" y="26851"/>
                    <a:pt x="9593" y="25879"/>
                    <a:pt x="7696" y="24359"/>
                  </a:cubicBezTo>
                  <a:cubicBezTo>
                    <a:pt x="6662" y="23528"/>
                    <a:pt x="5659" y="22462"/>
                    <a:pt x="4797" y="21271"/>
                  </a:cubicBezTo>
                  <a:close/>
                  <a:moveTo>
                    <a:pt x="19154" y="549"/>
                  </a:moveTo>
                  <a:cubicBezTo>
                    <a:pt x="19217" y="549"/>
                    <a:pt x="19280" y="549"/>
                    <a:pt x="19342" y="565"/>
                  </a:cubicBezTo>
                  <a:cubicBezTo>
                    <a:pt x="21552" y="659"/>
                    <a:pt x="23778" y="879"/>
                    <a:pt x="25910" y="1506"/>
                  </a:cubicBezTo>
                  <a:cubicBezTo>
                    <a:pt x="28904" y="2383"/>
                    <a:pt x="31474" y="4092"/>
                    <a:pt x="33010" y="6631"/>
                  </a:cubicBezTo>
                  <a:cubicBezTo>
                    <a:pt x="34311" y="9249"/>
                    <a:pt x="34421" y="12478"/>
                    <a:pt x="34139" y="15362"/>
                  </a:cubicBezTo>
                  <a:cubicBezTo>
                    <a:pt x="33904" y="17619"/>
                    <a:pt x="33120" y="19719"/>
                    <a:pt x="31568" y="21396"/>
                  </a:cubicBezTo>
                  <a:cubicBezTo>
                    <a:pt x="30173" y="22932"/>
                    <a:pt x="28418" y="24202"/>
                    <a:pt x="26678" y="25331"/>
                  </a:cubicBezTo>
                  <a:cubicBezTo>
                    <a:pt x="25988" y="25785"/>
                    <a:pt x="25283" y="26193"/>
                    <a:pt x="24546" y="26553"/>
                  </a:cubicBezTo>
                  <a:cubicBezTo>
                    <a:pt x="23543" y="26867"/>
                    <a:pt x="22509" y="27102"/>
                    <a:pt x="21474" y="27227"/>
                  </a:cubicBezTo>
                  <a:cubicBezTo>
                    <a:pt x="20731" y="27324"/>
                    <a:pt x="19983" y="27372"/>
                    <a:pt x="19236" y="27372"/>
                  </a:cubicBezTo>
                  <a:cubicBezTo>
                    <a:pt x="15875" y="27372"/>
                    <a:pt x="12534" y="26405"/>
                    <a:pt x="9687" y="24610"/>
                  </a:cubicBezTo>
                  <a:cubicBezTo>
                    <a:pt x="6317" y="22478"/>
                    <a:pt x="3355" y="18998"/>
                    <a:pt x="2931" y="14907"/>
                  </a:cubicBezTo>
                  <a:cubicBezTo>
                    <a:pt x="2492" y="10597"/>
                    <a:pt x="5063" y="6631"/>
                    <a:pt x="8449" y="4186"/>
                  </a:cubicBezTo>
                  <a:cubicBezTo>
                    <a:pt x="9342" y="3543"/>
                    <a:pt x="10314" y="2948"/>
                    <a:pt x="11348" y="2415"/>
                  </a:cubicBezTo>
                  <a:cubicBezTo>
                    <a:pt x="13747" y="1396"/>
                    <a:pt x="16443" y="738"/>
                    <a:pt x="19154" y="549"/>
                  </a:cubicBezTo>
                  <a:close/>
                  <a:moveTo>
                    <a:pt x="15032" y="27321"/>
                  </a:moveTo>
                  <a:cubicBezTo>
                    <a:pt x="15251" y="27384"/>
                    <a:pt x="15455" y="27431"/>
                    <a:pt x="15675" y="27462"/>
                  </a:cubicBezTo>
                  <a:cubicBezTo>
                    <a:pt x="16678" y="27666"/>
                    <a:pt x="17697" y="27776"/>
                    <a:pt x="18700" y="27807"/>
                  </a:cubicBezTo>
                  <a:cubicBezTo>
                    <a:pt x="18415" y="27825"/>
                    <a:pt x="18136" y="27833"/>
                    <a:pt x="17856" y="27833"/>
                  </a:cubicBezTo>
                  <a:cubicBezTo>
                    <a:pt x="17657" y="27833"/>
                    <a:pt x="17459" y="27829"/>
                    <a:pt x="17258" y="27823"/>
                  </a:cubicBezTo>
                  <a:cubicBezTo>
                    <a:pt x="16505" y="27713"/>
                    <a:pt x="15753" y="27541"/>
                    <a:pt x="15032" y="27321"/>
                  </a:cubicBezTo>
                  <a:close/>
                  <a:moveTo>
                    <a:pt x="19507" y="0"/>
                  </a:moveTo>
                  <a:cubicBezTo>
                    <a:pt x="19102" y="0"/>
                    <a:pt x="18697" y="18"/>
                    <a:pt x="18292" y="48"/>
                  </a:cubicBezTo>
                  <a:cubicBezTo>
                    <a:pt x="17831" y="33"/>
                    <a:pt x="17368" y="23"/>
                    <a:pt x="16904" y="23"/>
                  </a:cubicBezTo>
                  <a:cubicBezTo>
                    <a:pt x="15411" y="23"/>
                    <a:pt x="13912" y="131"/>
                    <a:pt x="12477" y="549"/>
                  </a:cubicBezTo>
                  <a:cubicBezTo>
                    <a:pt x="10298" y="1176"/>
                    <a:pt x="8355" y="2462"/>
                    <a:pt x="6568" y="3825"/>
                  </a:cubicBezTo>
                  <a:cubicBezTo>
                    <a:pt x="3323" y="6271"/>
                    <a:pt x="0" y="9813"/>
                    <a:pt x="502" y="14233"/>
                  </a:cubicBezTo>
                  <a:cubicBezTo>
                    <a:pt x="768" y="16459"/>
                    <a:pt x="2038" y="18418"/>
                    <a:pt x="3652" y="20142"/>
                  </a:cubicBezTo>
                  <a:cubicBezTo>
                    <a:pt x="5565" y="23418"/>
                    <a:pt x="8308" y="25911"/>
                    <a:pt x="11975" y="27258"/>
                  </a:cubicBezTo>
                  <a:cubicBezTo>
                    <a:pt x="13888" y="27964"/>
                    <a:pt x="15894" y="28309"/>
                    <a:pt x="17916" y="28324"/>
                  </a:cubicBezTo>
                  <a:cubicBezTo>
                    <a:pt x="18265" y="28355"/>
                    <a:pt x="18617" y="28371"/>
                    <a:pt x="18971" y="28371"/>
                  </a:cubicBezTo>
                  <a:cubicBezTo>
                    <a:pt x="19521" y="28371"/>
                    <a:pt x="20074" y="28332"/>
                    <a:pt x="20628" y="28246"/>
                  </a:cubicBezTo>
                  <a:cubicBezTo>
                    <a:pt x="21223" y="28168"/>
                    <a:pt x="21788" y="28027"/>
                    <a:pt x="22352" y="27854"/>
                  </a:cubicBezTo>
                  <a:cubicBezTo>
                    <a:pt x="23183" y="27682"/>
                    <a:pt x="23982" y="27462"/>
                    <a:pt x="24781" y="27180"/>
                  </a:cubicBezTo>
                  <a:cubicBezTo>
                    <a:pt x="26020" y="26757"/>
                    <a:pt x="27195" y="26224"/>
                    <a:pt x="28324" y="25597"/>
                  </a:cubicBezTo>
                  <a:cubicBezTo>
                    <a:pt x="28857" y="26005"/>
                    <a:pt x="29531" y="26224"/>
                    <a:pt x="30095" y="26569"/>
                  </a:cubicBezTo>
                  <a:cubicBezTo>
                    <a:pt x="30926" y="27055"/>
                    <a:pt x="31694" y="27619"/>
                    <a:pt x="32415" y="28246"/>
                  </a:cubicBezTo>
                  <a:cubicBezTo>
                    <a:pt x="32456" y="28288"/>
                    <a:pt x="32509" y="28307"/>
                    <a:pt x="32560" y="28307"/>
                  </a:cubicBezTo>
                  <a:cubicBezTo>
                    <a:pt x="32662" y="28307"/>
                    <a:pt x="32760" y="28230"/>
                    <a:pt x="32760" y="28105"/>
                  </a:cubicBezTo>
                  <a:cubicBezTo>
                    <a:pt x="32760" y="27980"/>
                    <a:pt x="32760" y="27854"/>
                    <a:pt x="32760" y="27729"/>
                  </a:cubicBezTo>
                  <a:cubicBezTo>
                    <a:pt x="32791" y="27697"/>
                    <a:pt x="32822" y="27666"/>
                    <a:pt x="32822" y="27603"/>
                  </a:cubicBezTo>
                  <a:cubicBezTo>
                    <a:pt x="32807" y="27447"/>
                    <a:pt x="32791" y="27290"/>
                    <a:pt x="32775" y="27117"/>
                  </a:cubicBezTo>
                  <a:cubicBezTo>
                    <a:pt x="32807" y="25299"/>
                    <a:pt x="32807" y="23465"/>
                    <a:pt x="32885" y="21647"/>
                  </a:cubicBezTo>
                  <a:cubicBezTo>
                    <a:pt x="32948" y="21584"/>
                    <a:pt x="33010" y="21506"/>
                    <a:pt x="33073" y="21428"/>
                  </a:cubicBezTo>
                  <a:cubicBezTo>
                    <a:pt x="34311" y="19798"/>
                    <a:pt x="34829" y="17854"/>
                    <a:pt x="35001" y="15832"/>
                  </a:cubicBezTo>
                  <a:cubicBezTo>
                    <a:pt x="35283" y="12587"/>
                    <a:pt x="35017" y="9076"/>
                    <a:pt x="33355" y="6271"/>
                  </a:cubicBezTo>
                  <a:cubicBezTo>
                    <a:pt x="31333" y="2336"/>
                    <a:pt x="26882" y="628"/>
                    <a:pt x="22273" y="314"/>
                  </a:cubicBezTo>
                  <a:cubicBezTo>
                    <a:pt x="21584" y="173"/>
                    <a:pt x="20878" y="64"/>
                    <a:pt x="20173" y="17"/>
                  </a:cubicBezTo>
                  <a:cubicBezTo>
                    <a:pt x="19951" y="5"/>
                    <a:pt x="19729" y="0"/>
                    <a:pt x="195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" name="Google Shape;2093;p51"/>
            <p:cNvGrpSpPr/>
            <p:nvPr/>
          </p:nvGrpSpPr>
          <p:grpSpPr>
            <a:xfrm rot="1499210">
              <a:off x="6487155" y="1258471"/>
              <a:ext cx="294083" cy="625381"/>
              <a:chOff x="6614344" y="1167155"/>
              <a:chExt cx="177387" cy="377220"/>
            </a:xfrm>
          </p:grpSpPr>
          <p:sp>
            <p:nvSpPr>
              <p:cNvPr id="30" name="Google Shape;2094;p51"/>
              <p:cNvSpPr/>
              <p:nvPr/>
            </p:nvSpPr>
            <p:spPr>
              <a:xfrm>
                <a:off x="6614344" y="1167155"/>
                <a:ext cx="177387" cy="286139"/>
              </a:xfrm>
              <a:custGeom>
                <a:avLst/>
                <a:gdLst/>
                <a:ahLst/>
                <a:cxnLst/>
                <a:rect l="l" t="t" r="r" b="b"/>
                <a:pathLst>
                  <a:path w="8653" h="13958" extrusionOk="0">
                    <a:moveTo>
                      <a:pt x="4027" y="424"/>
                    </a:moveTo>
                    <a:cubicBezTo>
                      <a:pt x="4722" y="424"/>
                      <a:pt x="5433" y="584"/>
                      <a:pt x="6082" y="896"/>
                    </a:cubicBezTo>
                    <a:cubicBezTo>
                      <a:pt x="7210" y="1429"/>
                      <a:pt x="7649" y="2244"/>
                      <a:pt x="7634" y="3138"/>
                    </a:cubicBezTo>
                    <a:cubicBezTo>
                      <a:pt x="7383" y="1962"/>
                      <a:pt x="6583" y="1288"/>
                      <a:pt x="5596" y="975"/>
                    </a:cubicBezTo>
                    <a:cubicBezTo>
                      <a:pt x="5109" y="805"/>
                      <a:pt x="4566" y="749"/>
                      <a:pt x="4036" y="749"/>
                    </a:cubicBezTo>
                    <a:cubicBezTo>
                      <a:pt x="3831" y="749"/>
                      <a:pt x="3629" y="758"/>
                      <a:pt x="3433" y="771"/>
                    </a:cubicBezTo>
                    <a:cubicBezTo>
                      <a:pt x="2618" y="833"/>
                      <a:pt x="1850" y="1053"/>
                      <a:pt x="1254" y="1554"/>
                    </a:cubicBezTo>
                    <a:cubicBezTo>
                      <a:pt x="1962" y="790"/>
                      <a:pt x="2976" y="424"/>
                      <a:pt x="4027" y="424"/>
                    </a:cubicBezTo>
                    <a:close/>
                    <a:moveTo>
                      <a:pt x="2445" y="1711"/>
                    </a:moveTo>
                    <a:lnTo>
                      <a:pt x="2445" y="1711"/>
                    </a:lnTo>
                    <a:cubicBezTo>
                      <a:pt x="2116" y="1931"/>
                      <a:pt x="1834" y="2228"/>
                      <a:pt x="1615" y="2573"/>
                    </a:cubicBezTo>
                    <a:cubicBezTo>
                      <a:pt x="1411" y="2918"/>
                      <a:pt x="1270" y="3279"/>
                      <a:pt x="1191" y="3655"/>
                    </a:cubicBezTo>
                    <a:cubicBezTo>
                      <a:pt x="1082" y="4078"/>
                      <a:pt x="1207" y="4642"/>
                      <a:pt x="1066" y="5034"/>
                    </a:cubicBezTo>
                    <a:cubicBezTo>
                      <a:pt x="1066" y="5144"/>
                      <a:pt x="1082" y="5254"/>
                      <a:pt x="1082" y="5379"/>
                    </a:cubicBezTo>
                    <a:cubicBezTo>
                      <a:pt x="1082" y="5363"/>
                      <a:pt x="1066" y="5363"/>
                      <a:pt x="1066" y="5363"/>
                    </a:cubicBezTo>
                    <a:cubicBezTo>
                      <a:pt x="721" y="3780"/>
                      <a:pt x="1003" y="2260"/>
                      <a:pt x="2445" y="1711"/>
                    </a:cubicBezTo>
                    <a:close/>
                    <a:moveTo>
                      <a:pt x="3746" y="12135"/>
                    </a:moveTo>
                    <a:cubicBezTo>
                      <a:pt x="3793" y="12574"/>
                      <a:pt x="3872" y="13028"/>
                      <a:pt x="3950" y="13467"/>
                    </a:cubicBezTo>
                    <a:cubicBezTo>
                      <a:pt x="3856" y="13436"/>
                      <a:pt x="3778" y="13373"/>
                      <a:pt x="3715" y="13295"/>
                    </a:cubicBezTo>
                    <a:cubicBezTo>
                      <a:pt x="3809" y="13248"/>
                      <a:pt x="3887" y="13153"/>
                      <a:pt x="3856" y="13012"/>
                    </a:cubicBezTo>
                    <a:cubicBezTo>
                      <a:pt x="3809" y="12809"/>
                      <a:pt x="3778" y="12605"/>
                      <a:pt x="3746" y="12385"/>
                    </a:cubicBezTo>
                    <a:cubicBezTo>
                      <a:pt x="3746" y="12307"/>
                      <a:pt x="3746" y="12213"/>
                      <a:pt x="3746" y="12135"/>
                    </a:cubicBezTo>
                    <a:close/>
                    <a:moveTo>
                      <a:pt x="4016" y="0"/>
                    </a:moveTo>
                    <a:cubicBezTo>
                      <a:pt x="3967" y="0"/>
                      <a:pt x="3919" y="1"/>
                      <a:pt x="3872" y="3"/>
                    </a:cubicBezTo>
                    <a:cubicBezTo>
                      <a:pt x="2367" y="50"/>
                      <a:pt x="1050" y="912"/>
                      <a:pt x="596" y="2338"/>
                    </a:cubicBezTo>
                    <a:cubicBezTo>
                      <a:pt x="533" y="2432"/>
                      <a:pt x="502" y="2526"/>
                      <a:pt x="455" y="2636"/>
                    </a:cubicBezTo>
                    <a:cubicBezTo>
                      <a:pt x="439" y="2652"/>
                      <a:pt x="423" y="2667"/>
                      <a:pt x="408" y="2683"/>
                    </a:cubicBezTo>
                    <a:cubicBezTo>
                      <a:pt x="408" y="2683"/>
                      <a:pt x="408" y="2699"/>
                      <a:pt x="408" y="2714"/>
                    </a:cubicBezTo>
                    <a:cubicBezTo>
                      <a:pt x="47" y="3576"/>
                      <a:pt x="0" y="4642"/>
                      <a:pt x="470" y="5442"/>
                    </a:cubicBezTo>
                    <a:cubicBezTo>
                      <a:pt x="517" y="5536"/>
                      <a:pt x="596" y="5630"/>
                      <a:pt x="690" y="5724"/>
                    </a:cubicBezTo>
                    <a:cubicBezTo>
                      <a:pt x="690" y="5740"/>
                      <a:pt x="706" y="5740"/>
                      <a:pt x="706" y="5755"/>
                    </a:cubicBezTo>
                    <a:cubicBezTo>
                      <a:pt x="706" y="5771"/>
                      <a:pt x="706" y="5771"/>
                      <a:pt x="706" y="5771"/>
                    </a:cubicBezTo>
                    <a:cubicBezTo>
                      <a:pt x="721" y="5802"/>
                      <a:pt x="721" y="5818"/>
                      <a:pt x="737" y="5834"/>
                    </a:cubicBezTo>
                    <a:cubicBezTo>
                      <a:pt x="766" y="5911"/>
                      <a:pt x="831" y="5941"/>
                      <a:pt x="899" y="5941"/>
                    </a:cubicBezTo>
                    <a:cubicBezTo>
                      <a:pt x="941" y="5941"/>
                      <a:pt x="983" y="5930"/>
                      <a:pt x="1019" y="5912"/>
                    </a:cubicBezTo>
                    <a:cubicBezTo>
                      <a:pt x="1033" y="5914"/>
                      <a:pt x="1047" y="5914"/>
                      <a:pt x="1060" y="5914"/>
                    </a:cubicBezTo>
                    <a:cubicBezTo>
                      <a:pt x="1185" y="5914"/>
                      <a:pt x="1296" y="5849"/>
                      <a:pt x="1395" y="5708"/>
                    </a:cubicBezTo>
                    <a:cubicBezTo>
                      <a:pt x="1505" y="5551"/>
                      <a:pt x="1442" y="5363"/>
                      <a:pt x="1442" y="5207"/>
                    </a:cubicBezTo>
                    <a:cubicBezTo>
                      <a:pt x="1458" y="4705"/>
                      <a:pt x="1427" y="4250"/>
                      <a:pt x="1536" y="3749"/>
                    </a:cubicBezTo>
                    <a:cubicBezTo>
                      <a:pt x="1771" y="2746"/>
                      <a:pt x="2351" y="2040"/>
                      <a:pt x="3260" y="1586"/>
                    </a:cubicBezTo>
                    <a:cubicBezTo>
                      <a:pt x="3292" y="1570"/>
                      <a:pt x="3308" y="1554"/>
                      <a:pt x="3308" y="1523"/>
                    </a:cubicBezTo>
                    <a:cubicBezTo>
                      <a:pt x="3386" y="1523"/>
                      <a:pt x="3449" y="1507"/>
                      <a:pt x="3511" y="1507"/>
                    </a:cubicBezTo>
                    <a:cubicBezTo>
                      <a:pt x="3603" y="1504"/>
                      <a:pt x="3696" y="1502"/>
                      <a:pt x="3790" y="1502"/>
                    </a:cubicBezTo>
                    <a:cubicBezTo>
                      <a:pt x="4510" y="1502"/>
                      <a:pt x="5268" y="1617"/>
                      <a:pt x="5878" y="1978"/>
                    </a:cubicBezTo>
                    <a:cubicBezTo>
                      <a:pt x="6176" y="2150"/>
                      <a:pt x="6380" y="2370"/>
                      <a:pt x="6536" y="2605"/>
                    </a:cubicBezTo>
                    <a:cubicBezTo>
                      <a:pt x="6709" y="3169"/>
                      <a:pt x="6677" y="3827"/>
                      <a:pt x="6458" y="4439"/>
                    </a:cubicBezTo>
                    <a:cubicBezTo>
                      <a:pt x="6082" y="5473"/>
                      <a:pt x="5267" y="6304"/>
                      <a:pt x="4640" y="7182"/>
                    </a:cubicBezTo>
                    <a:cubicBezTo>
                      <a:pt x="4389" y="7526"/>
                      <a:pt x="4170" y="7918"/>
                      <a:pt x="3966" y="8310"/>
                    </a:cubicBezTo>
                    <a:cubicBezTo>
                      <a:pt x="3527" y="9157"/>
                      <a:pt x="3229" y="10081"/>
                      <a:pt x="3119" y="11037"/>
                    </a:cubicBezTo>
                    <a:cubicBezTo>
                      <a:pt x="3010" y="11805"/>
                      <a:pt x="2775" y="13780"/>
                      <a:pt x="3903" y="13953"/>
                    </a:cubicBezTo>
                    <a:cubicBezTo>
                      <a:pt x="3920" y="13956"/>
                      <a:pt x="3937" y="13957"/>
                      <a:pt x="3952" y="13957"/>
                    </a:cubicBezTo>
                    <a:cubicBezTo>
                      <a:pt x="4020" y="13957"/>
                      <a:pt x="4068" y="13931"/>
                      <a:pt x="4107" y="13906"/>
                    </a:cubicBezTo>
                    <a:cubicBezTo>
                      <a:pt x="4143" y="13926"/>
                      <a:pt x="4185" y="13935"/>
                      <a:pt x="4227" y="13935"/>
                    </a:cubicBezTo>
                    <a:cubicBezTo>
                      <a:pt x="4384" y="13935"/>
                      <a:pt x="4551" y="13806"/>
                      <a:pt x="4514" y="13608"/>
                    </a:cubicBezTo>
                    <a:cubicBezTo>
                      <a:pt x="4248" y="12260"/>
                      <a:pt x="3966" y="10834"/>
                      <a:pt x="4373" y="9501"/>
                    </a:cubicBezTo>
                    <a:cubicBezTo>
                      <a:pt x="4734" y="8326"/>
                      <a:pt x="5674" y="7464"/>
                      <a:pt x="6474" y="6586"/>
                    </a:cubicBezTo>
                    <a:cubicBezTo>
                      <a:pt x="7524" y="5426"/>
                      <a:pt x="8652" y="3765"/>
                      <a:pt x="7994" y="2134"/>
                    </a:cubicBezTo>
                    <a:cubicBezTo>
                      <a:pt x="7417" y="693"/>
                      <a:pt x="5489" y="0"/>
                      <a:pt x="40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095;p51"/>
              <p:cNvSpPr/>
              <p:nvPr/>
            </p:nvSpPr>
            <p:spPr>
              <a:xfrm>
                <a:off x="6717200" y="1487875"/>
                <a:ext cx="58800" cy="56500"/>
              </a:xfrm>
              <a:custGeom>
                <a:avLst/>
                <a:gdLst/>
                <a:ahLst/>
                <a:cxnLst/>
                <a:rect l="l" t="t" r="r" b="b"/>
                <a:pathLst>
                  <a:path w="2352" h="2260" extrusionOk="0">
                    <a:moveTo>
                      <a:pt x="1259" y="0"/>
                    </a:moveTo>
                    <a:cubicBezTo>
                      <a:pt x="1113" y="0"/>
                      <a:pt x="962" y="32"/>
                      <a:pt x="815" y="97"/>
                    </a:cubicBezTo>
                    <a:cubicBezTo>
                      <a:pt x="282" y="316"/>
                      <a:pt x="0" y="959"/>
                      <a:pt x="220" y="1492"/>
                    </a:cubicBezTo>
                    <a:cubicBezTo>
                      <a:pt x="220" y="1507"/>
                      <a:pt x="235" y="1523"/>
                      <a:pt x="235" y="1539"/>
                    </a:cubicBezTo>
                    <a:cubicBezTo>
                      <a:pt x="251" y="1554"/>
                      <a:pt x="251" y="1570"/>
                      <a:pt x="251" y="1601"/>
                    </a:cubicBezTo>
                    <a:cubicBezTo>
                      <a:pt x="282" y="1695"/>
                      <a:pt x="329" y="1789"/>
                      <a:pt x="392" y="1868"/>
                    </a:cubicBezTo>
                    <a:cubicBezTo>
                      <a:pt x="536" y="2129"/>
                      <a:pt x="810" y="2260"/>
                      <a:pt x="1097" y="2260"/>
                    </a:cubicBezTo>
                    <a:cubicBezTo>
                      <a:pt x="1154" y="2260"/>
                      <a:pt x="1212" y="2254"/>
                      <a:pt x="1270" y="2244"/>
                    </a:cubicBezTo>
                    <a:cubicBezTo>
                      <a:pt x="1379" y="2228"/>
                      <a:pt x="1489" y="2213"/>
                      <a:pt x="1583" y="2166"/>
                    </a:cubicBezTo>
                    <a:cubicBezTo>
                      <a:pt x="1740" y="2087"/>
                      <a:pt x="1865" y="1993"/>
                      <a:pt x="1959" y="1868"/>
                    </a:cubicBezTo>
                    <a:cubicBezTo>
                      <a:pt x="2022" y="1821"/>
                      <a:pt x="2085" y="1774"/>
                      <a:pt x="2132" y="1711"/>
                    </a:cubicBezTo>
                    <a:cubicBezTo>
                      <a:pt x="2289" y="1492"/>
                      <a:pt x="2351" y="1194"/>
                      <a:pt x="2226" y="943"/>
                    </a:cubicBezTo>
                    <a:cubicBezTo>
                      <a:pt x="2210" y="833"/>
                      <a:pt x="2195" y="723"/>
                      <a:pt x="2148" y="629"/>
                    </a:cubicBezTo>
                    <a:cubicBezTo>
                      <a:pt x="2000" y="220"/>
                      <a:pt x="1646" y="0"/>
                      <a:pt x="12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" name="Google Shape;2096;p51"/>
            <p:cNvSpPr/>
            <p:nvPr/>
          </p:nvSpPr>
          <p:spPr>
            <a:xfrm rot="738324">
              <a:off x="7105070" y="1368053"/>
              <a:ext cx="90171" cy="504478"/>
            </a:xfrm>
            <a:custGeom>
              <a:avLst/>
              <a:gdLst/>
              <a:ahLst/>
              <a:cxnLst/>
              <a:rect l="l" t="t" r="r" b="b"/>
              <a:pathLst>
                <a:path w="2583" h="14451" extrusionOk="0">
                  <a:moveTo>
                    <a:pt x="46" y="1"/>
                  </a:moveTo>
                  <a:cubicBezTo>
                    <a:pt x="20" y="1"/>
                    <a:pt x="0" y="40"/>
                    <a:pt x="27" y="67"/>
                  </a:cubicBezTo>
                  <a:cubicBezTo>
                    <a:pt x="1093" y="835"/>
                    <a:pt x="1438" y="2527"/>
                    <a:pt x="1705" y="3750"/>
                  </a:cubicBezTo>
                  <a:cubicBezTo>
                    <a:pt x="1987" y="5035"/>
                    <a:pt x="2112" y="6383"/>
                    <a:pt x="2175" y="7700"/>
                  </a:cubicBezTo>
                  <a:cubicBezTo>
                    <a:pt x="2285" y="10161"/>
                    <a:pt x="1861" y="12293"/>
                    <a:pt x="529" y="14377"/>
                  </a:cubicBezTo>
                  <a:cubicBezTo>
                    <a:pt x="505" y="14414"/>
                    <a:pt x="546" y="14450"/>
                    <a:pt x="581" y="14450"/>
                  </a:cubicBezTo>
                  <a:cubicBezTo>
                    <a:pt x="591" y="14450"/>
                    <a:pt x="600" y="14447"/>
                    <a:pt x="607" y="14440"/>
                  </a:cubicBezTo>
                  <a:cubicBezTo>
                    <a:pt x="2488" y="12653"/>
                    <a:pt x="2582" y="9612"/>
                    <a:pt x="2426" y="7214"/>
                  </a:cubicBezTo>
                  <a:cubicBezTo>
                    <a:pt x="2332" y="5725"/>
                    <a:pt x="2112" y="4220"/>
                    <a:pt x="1689" y="2778"/>
                  </a:cubicBezTo>
                  <a:cubicBezTo>
                    <a:pt x="1407" y="1822"/>
                    <a:pt x="1062" y="443"/>
                    <a:pt x="59" y="4"/>
                  </a:cubicBezTo>
                  <a:cubicBezTo>
                    <a:pt x="55" y="2"/>
                    <a:pt x="50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097;p51"/>
            <p:cNvSpPr/>
            <p:nvPr/>
          </p:nvSpPr>
          <p:spPr>
            <a:xfrm rot="738324">
              <a:off x="6245236" y="1109334"/>
              <a:ext cx="815940" cy="275087"/>
            </a:xfrm>
            <a:custGeom>
              <a:avLst/>
              <a:gdLst/>
              <a:ahLst/>
              <a:cxnLst/>
              <a:rect l="l" t="t" r="r" b="b"/>
              <a:pathLst>
                <a:path w="23373" h="7880" extrusionOk="0">
                  <a:moveTo>
                    <a:pt x="14977" y="1"/>
                  </a:moveTo>
                  <a:cubicBezTo>
                    <a:pt x="13240" y="1"/>
                    <a:pt x="11516" y="239"/>
                    <a:pt x="9933" y="688"/>
                  </a:cubicBezTo>
                  <a:cubicBezTo>
                    <a:pt x="5936" y="1816"/>
                    <a:pt x="2362" y="4434"/>
                    <a:pt x="11" y="7851"/>
                  </a:cubicBezTo>
                  <a:cubicBezTo>
                    <a:pt x="0" y="7862"/>
                    <a:pt x="19" y="7880"/>
                    <a:pt x="37" y="7880"/>
                  </a:cubicBezTo>
                  <a:cubicBezTo>
                    <a:pt x="45" y="7880"/>
                    <a:pt x="53" y="7876"/>
                    <a:pt x="58" y="7866"/>
                  </a:cubicBezTo>
                  <a:cubicBezTo>
                    <a:pt x="2472" y="4449"/>
                    <a:pt x="5920" y="1926"/>
                    <a:pt x="9964" y="813"/>
                  </a:cubicBezTo>
                  <a:cubicBezTo>
                    <a:pt x="11491" y="388"/>
                    <a:pt x="13067" y="182"/>
                    <a:pt x="14639" y="182"/>
                  </a:cubicBezTo>
                  <a:cubicBezTo>
                    <a:pt x="15214" y="182"/>
                    <a:pt x="15789" y="210"/>
                    <a:pt x="16359" y="264"/>
                  </a:cubicBezTo>
                  <a:cubicBezTo>
                    <a:pt x="18836" y="484"/>
                    <a:pt x="20983" y="1315"/>
                    <a:pt x="23225" y="2318"/>
                  </a:cubicBezTo>
                  <a:cubicBezTo>
                    <a:pt x="23236" y="2321"/>
                    <a:pt x="23247" y="2323"/>
                    <a:pt x="23258" y="2323"/>
                  </a:cubicBezTo>
                  <a:cubicBezTo>
                    <a:pt x="23332" y="2323"/>
                    <a:pt x="23372" y="2234"/>
                    <a:pt x="23303" y="2192"/>
                  </a:cubicBezTo>
                  <a:cubicBezTo>
                    <a:pt x="20899" y="685"/>
                    <a:pt x="17918" y="1"/>
                    <a:pt x="14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098;p51"/>
            <p:cNvSpPr/>
            <p:nvPr/>
          </p:nvSpPr>
          <p:spPr>
            <a:xfrm rot="738324">
              <a:off x="7231995" y="1296386"/>
              <a:ext cx="19480" cy="16757"/>
            </a:xfrm>
            <a:custGeom>
              <a:avLst/>
              <a:gdLst/>
              <a:ahLst/>
              <a:cxnLst/>
              <a:rect l="l" t="t" r="r" b="b"/>
              <a:pathLst>
                <a:path w="558" h="480" extrusionOk="0">
                  <a:moveTo>
                    <a:pt x="55" y="0"/>
                  </a:moveTo>
                  <a:cubicBezTo>
                    <a:pt x="27" y="0"/>
                    <a:pt x="0" y="26"/>
                    <a:pt x="26" y="52"/>
                  </a:cubicBezTo>
                  <a:cubicBezTo>
                    <a:pt x="120" y="161"/>
                    <a:pt x="167" y="302"/>
                    <a:pt x="245" y="412"/>
                  </a:cubicBezTo>
                  <a:cubicBezTo>
                    <a:pt x="270" y="461"/>
                    <a:pt x="305" y="480"/>
                    <a:pt x="342" y="480"/>
                  </a:cubicBezTo>
                  <a:cubicBezTo>
                    <a:pt x="447" y="480"/>
                    <a:pt x="557" y="321"/>
                    <a:pt x="418" y="240"/>
                  </a:cubicBezTo>
                  <a:cubicBezTo>
                    <a:pt x="308" y="161"/>
                    <a:pt x="167" y="99"/>
                    <a:pt x="73" y="5"/>
                  </a:cubicBezTo>
                  <a:cubicBezTo>
                    <a:pt x="67" y="2"/>
                    <a:pt x="61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61579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p34"/>
          <p:cNvSpPr txBox="1">
            <a:spLocks noGrp="1"/>
          </p:cNvSpPr>
          <p:nvPr>
            <p:ph type="title"/>
          </p:nvPr>
        </p:nvSpPr>
        <p:spPr>
          <a:xfrm>
            <a:off x="459777" y="938026"/>
            <a:ext cx="8670606" cy="74386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/>
              <a:t>Đọc thầm đoạn văn và thực hiện các yêu cầu sau:</a:t>
            </a:r>
            <a:endParaRPr sz="3200" dirty="0"/>
          </a:p>
        </p:txBody>
      </p:sp>
      <p:grpSp>
        <p:nvGrpSpPr>
          <p:cNvPr id="1004" name="Google Shape;1004;p34"/>
          <p:cNvGrpSpPr/>
          <p:nvPr/>
        </p:nvGrpSpPr>
        <p:grpSpPr>
          <a:xfrm rot="372491" flipH="1">
            <a:off x="443256" y="3075167"/>
            <a:ext cx="595061" cy="675849"/>
            <a:chOff x="5464100" y="4208075"/>
            <a:chExt cx="494625" cy="579650"/>
          </a:xfrm>
        </p:grpSpPr>
        <p:sp>
          <p:nvSpPr>
            <p:cNvPr id="1005" name="Google Shape;1005;p34"/>
            <p:cNvSpPr/>
            <p:nvPr/>
          </p:nvSpPr>
          <p:spPr>
            <a:xfrm>
              <a:off x="5594650" y="4504850"/>
              <a:ext cx="341250" cy="255800"/>
            </a:xfrm>
            <a:custGeom>
              <a:avLst/>
              <a:gdLst/>
              <a:ahLst/>
              <a:cxnLst/>
              <a:rect l="l" t="t" r="r" b="b"/>
              <a:pathLst>
                <a:path w="13650" h="10232" extrusionOk="0">
                  <a:moveTo>
                    <a:pt x="11619" y="0"/>
                  </a:moveTo>
                  <a:cubicBezTo>
                    <a:pt x="11538" y="0"/>
                    <a:pt x="11454" y="19"/>
                    <a:pt x="11367" y="60"/>
                  </a:cubicBezTo>
                  <a:cubicBezTo>
                    <a:pt x="10774" y="356"/>
                    <a:pt x="10157" y="653"/>
                    <a:pt x="9587" y="973"/>
                  </a:cubicBezTo>
                  <a:cubicBezTo>
                    <a:pt x="8423" y="1657"/>
                    <a:pt x="7327" y="2388"/>
                    <a:pt x="6254" y="3209"/>
                  </a:cubicBezTo>
                  <a:cubicBezTo>
                    <a:pt x="4177" y="4784"/>
                    <a:pt x="2100" y="6359"/>
                    <a:pt x="0" y="7934"/>
                  </a:cubicBezTo>
                  <a:cubicBezTo>
                    <a:pt x="584" y="8864"/>
                    <a:pt x="1080" y="10231"/>
                    <a:pt x="2001" y="10231"/>
                  </a:cubicBezTo>
                  <a:cubicBezTo>
                    <a:pt x="2232" y="10231"/>
                    <a:pt x="2491" y="10145"/>
                    <a:pt x="2785" y="9943"/>
                  </a:cubicBezTo>
                  <a:cubicBezTo>
                    <a:pt x="3972" y="9121"/>
                    <a:pt x="5159" y="8300"/>
                    <a:pt x="6323" y="7478"/>
                  </a:cubicBezTo>
                  <a:cubicBezTo>
                    <a:pt x="7281" y="6816"/>
                    <a:pt x="13650" y="2867"/>
                    <a:pt x="13011" y="1726"/>
                  </a:cubicBezTo>
                  <a:cubicBezTo>
                    <a:pt x="12806" y="1338"/>
                    <a:pt x="12310" y="0"/>
                    <a:pt x="11619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34"/>
            <p:cNvSpPr/>
            <p:nvPr/>
          </p:nvSpPr>
          <p:spPr>
            <a:xfrm>
              <a:off x="5518750" y="4363750"/>
              <a:ext cx="340700" cy="255675"/>
            </a:xfrm>
            <a:custGeom>
              <a:avLst/>
              <a:gdLst/>
              <a:ahLst/>
              <a:cxnLst/>
              <a:rect l="l" t="t" r="r" b="b"/>
              <a:pathLst>
                <a:path w="13628" h="10227" extrusionOk="0">
                  <a:moveTo>
                    <a:pt x="11606" y="0"/>
                  </a:moveTo>
                  <a:cubicBezTo>
                    <a:pt x="11522" y="0"/>
                    <a:pt x="11435" y="21"/>
                    <a:pt x="11345" y="66"/>
                  </a:cubicBezTo>
                  <a:cubicBezTo>
                    <a:pt x="10751" y="362"/>
                    <a:pt x="10158" y="659"/>
                    <a:pt x="9587" y="979"/>
                  </a:cubicBezTo>
                  <a:cubicBezTo>
                    <a:pt x="8423" y="1664"/>
                    <a:pt x="7304" y="2394"/>
                    <a:pt x="6232" y="3216"/>
                  </a:cubicBezTo>
                  <a:cubicBezTo>
                    <a:pt x="4155" y="4791"/>
                    <a:pt x="2077" y="6343"/>
                    <a:pt x="0" y="7940"/>
                  </a:cubicBezTo>
                  <a:cubicBezTo>
                    <a:pt x="563" y="8867"/>
                    <a:pt x="1054" y="10226"/>
                    <a:pt x="1967" y="10226"/>
                  </a:cubicBezTo>
                  <a:cubicBezTo>
                    <a:pt x="2201" y="10226"/>
                    <a:pt x="2464" y="10136"/>
                    <a:pt x="2762" y="9926"/>
                  </a:cubicBezTo>
                  <a:cubicBezTo>
                    <a:pt x="3949" y="9127"/>
                    <a:pt x="5136" y="8306"/>
                    <a:pt x="6323" y="7484"/>
                  </a:cubicBezTo>
                  <a:cubicBezTo>
                    <a:pt x="7282" y="6822"/>
                    <a:pt x="13627" y="2873"/>
                    <a:pt x="13011" y="1732"/>
                  </a:cubicBezTo>
                  <a:cubicBezTo>
                    <a:pt x="12787" y="1346"/>
                    <a:pt x="12292" y="0"/>
                    <a:pt x="11606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34"/>
            <p:cNvSpPr/>
            <p:nvPr/>
          </p:nvSpPr>
          <p:spPr>
            <a:xfrm>
              <a:off x="5475950" y="4235275"/>
              <a:ext cx="281925" cy="269375"/>
            </a:xfrm>
            <a:custGeom>
              <a:avLst/>
              <a:gdLst/>
              <a:ahLst/>
              <a:cxnLst/>
              <a:rect l="l" t="t" r="r" b="b"/>
              <a:pathLst>
                <a:path w="11277" h="10775" extrusionOk="0">
                  <a:moveTo>
                    <a:pt x="1210" y="1"/>
                  </a:moveTo>
                  <a:cubicBezTo>
                    <a:pt x="1233" y="23"/>
                    <a:pt x="1233" y="46"/>
                    <a:pt x="1233" y="92"/>
                  </a:cubicBezTo>
                  <a:cubicBezTo>
                    <a:pt x="1005" y="3653"/>
                    <a:pt x="503" y="7213"/>
                    <a:pt x="0" y="10774"/>
                  </a:cubicBezTo>
                  <a:cubicBezTo>
                    <a:pt x="3607" y="7989"/>
                    <a:pt x="7396" y="5456"/>
                    <a:pt x="11276" y="3082"/>
                  </a:cubicBezTo>
                  <a:cubicBezTo>
                    <a:pt x="7967" y="1918"/>
                    <a:pt x="4634" y="868"/>
                    <a:pt x="1210" y="1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34"/>
            <p:cNvSpPr/>
            <p:nvPr/>
          </p:nvSpPr>
          <p:spPr>
            <a:xfrm>
              <a:off x="5717000" y="4421125"/>
              <a:ext cx="42000" cy="94525"/>
            </a:xfrm>
            <a:custGeom>
              <a:avLst/>
              <a:gdLst/>
              <a:ahLst/>
              <a:cxnLst/>
              <a:rect l="l" t="t" r="r" b="b"/>
              <a:pathLst>
                <a:path w="1680" h="3781" extrusionOk="0">
                  <a:moveTo>
                    <a:pt x="1497" y="0"/>
                  </a:moveTo>
                  <a:cubicBezTo>
                    <a:pt x="1449" y="0"/>
                    <a:pt x="1398" y="23"/>
                    <a:pt x="1360" y="76"/>
                  </a:cubicBezTo>
                  <a:cubicBezTo>
                    <a:pt x="676" y="1103"/>
                    <a:pt x="265" y="2404"/>
                    <a:pt x="14" y="3614"/>
                  </a:cubicBezTo>
                  <a:cubicBezTo>
                    <a:pt x="0" y="3720"/>
                    <a:pt x="80" y="3780"/>
                    <a:pt x="162" y="3780"/>
                  </a:cubicBezTo>
                  <a:cubicBezTo>
                    <a:pt x="221" y="3780"/>
                    <a:pt x="282" y="3749"/>
                    <a:pt x="310" y="3683"/>
                  </a:cubicBezTo>
                  <a:cubicBezTo>
                    <a:pt x="698" y="2496"/>
                    <a:pt x="1201" y="1377"/>
                    <a:pt x="1634" y="213"/>
                  </a:cubicBezTo>
                  <a:cubicBezTo>
                    <a:pt x="1680" y="91"/>
                    <a:pt x="1594" y="0"/>
                    <a:pt x="1497" y="0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34"/>
            <p:cNvSpPr/>
            <p:nvPr/>
          </p:nvSpPr>
          <p:spPr>
            <a:xfrm>
              <a:off x="5750000" y="4392700"/>
              <a:ext cx="46925" cy="98950"/>
            </a:xfrm>
            <a:custGeom>
              <a:avLst/>
              <a:gdLst/>
              <a:ahLst/>
              <a:cxnLst/>
              <a:rect l="l" t="t" r="r" b="b"/>
              <a:pathLst>
                <a:path w="1877" h="3958" extrusionOk="0">
                  <a:moveTo>
                    <a:pt x="1669" y="1"/>
                  </a:moveTo>
                  <a:cubicBezTo>
                    <a:pt x="1627" y="1"/>
                    <a:pt x="1584" y="22"/>
                    <a:pt x="1547" y="72"/>
                  </a:cubicBezTo>
                  <a:cubicBezTo>
                    <a:pt x="771" y="1122"/>
                    <a:pt x="360" y="2446"/>
                    <a:pt x="40" y="3701"/>
                  </a:cubicBezTo>
                  <a:cubicBezTo>
                    <a:pt x="0" y="3860"/>
                    <a:pt x="130" y="3958"/>
                    <a:pt x="259" y="3958"/>
                  </a:cubicBezTo>
                  <a:cubicBezTo>
                    <a:pt x="353" y="3958"/>
                    <a:pt x="445" y="3907"/>
                    <a:pt x="474" y="3792"/>
                  </a:cubicBezTo>
                  <a:cubicBezTo>
                    <a:pt x="816" y="2560"/>
                    <a:pt x="1410" y="1464"/>
                    <a:pt x="1843" y="277"/>
                  </a:cubicBezTo>
                  <a:cubicBezTo>
                    <a:pt x="1877" y="145"/>
                    <a:pt x="1778" y="1"/>
                    <a:pt x="1669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34"/>
            <p:cNvSpPr/>
            <p:nvPr/>
          </p:nvSpPr>
          <p:spPr>
            <a:xfrm>
              <a:off x="5795175" y="4403700"/>
              <a:ext cx="30450" cy="52625"/>
            </a:xfrm>
            <a:custGeom>
              <a:avLst/>
              <a:gdLst/>
              <a:ahLst/>
              <a:cxnLst/>
              <a:rect l="l" t="t" r="r" b="b"/>
              <a:pathLst>
                <a:path w="1218" h="2105" extrusionOk="0">
                  <a:moveTo>
                    <a:pt x="977" y="1"/>
                  </a:moveTo>
                  <a:cubicBezTo>
                    <a:pt x="935" y="1"/>
                    <a:pt x="893" y="14"/>
                    <a:pt x="858" y="43"/>
                  </a:cubicBezTo>
                  <a:cubicBezTo>
                    <a:pt x="356" y="522"/>
                    <a:pt x="105" y="1138"/>
                    <a:pt x="14" y="1800"/>
                  </a:cubicBezTo>
                  <a:cubicBezTo>
                    <a:pt x="0" y="1988"/>
                    <a:pt x="160" y="2104"/>
                    <a:pt x="303" y="2104"/>
                  </a:cubicBezTo>
                  <a:cubicBezTo>
                    <a:pt x="404" y="2104"/>
                    <a:pt x="497" y="2046"/>
                    <a:pt x="516" y="1914"/>
                  </a:cubicBezTo>
                  <a:cubicBezTo>
                    <a:pt x="607" y="1321"/>
                    <a:pt x="835" y="773"/>
                    <a:pt x="1132" y="248"/>
                  </a:cubicBezTo>
                  <a:cubicBezTo>
                    <a:pt x="1217" y="112"/>
                    <a:pt x="1099" y="1"/>
                    <a:pt x="977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34"/>
            <p:cNvSpPr/>
            <p:nvPr/>
          </p:nvSpPr>
          <p:spPr>
            <a:xfrm>
              <a:off x="5783525" y="4580275"/>
              <a:ext cx="38225" cy="81675"/>
            </a:xfrm>
            <a:custGeom>
              <a:avLst/>
              <a:gdLst/>
              <a:ahLst/>
              <a:cxnLst/>
              <a:rect l="l" t="t" r="r" b="b"/>
              <a:pathLst>
                <a:path w="1529" h="3267" extrusionOk="0">
                  <a:moveTo>
                    <a:pt x="1258" y="1"/>
                  </a:moveTo>
                  <a:cubicBezTo>
                    <a:pt x="1191" y="1"/>
                    <a:pt x="1127" y="31"/>
                    <a:pt x="1096" y="101"/>
                  </a:cubicBezTo>
                  <a:cubicBezTo>
                    <a:pt x="845" y="649"/>
                    <a:pt x="617" y="1197"/>
                    <a:pt x="411" y="1745"/>
                  </a:cubicBezTo>
                  <a:cubicBezTo>
                    <a:pt x="251" y="2201"/>
                    <a:pt x="0" y="2680"/>
                    <a:pt x="23" y="3160"/>
                  </a:cubicBezTo>
                  <a:cubicBezTo>
                    <a:pt x="23" y="3231"/>
                    <a:pt x="77" y="3267"/>
                    <a:pt x="133" y="3267"/>
                  </a:cubicBezTo>
                  <a:cubicBezTo>
                    <a:pt x="168" y="3267"/>
                    <a:pt x="203" y="3254"/>
                    <a:pt x="229" y="3228"/>
                  </a:cubicBezTo>
                  <a:cubicBezTo>
                    <a:pt x="594" y="2863"/>
                    <a:pt x="754" y="2270"/>
                    <a:pt x="936" y="1790"/>
                  </a:cubicBezTo>
                  <a:cubicBezTo>
                    <a:pt x="1142" y="1288"/>
                    <a:pt x="1324" y="763"/>
                    <a:pt x="1484" y="261"/>
                  </a:cubicBezTo>
                  <a:cubicBezTo>
                    <a:pt x="1529" y="111"/>
                    <a:pt x="1387" y="1"/>
                    <a:pt x="1258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34"/>
            <p:cNvSpPr/>
            <p:nvPr/>
          </p:nvSpPr>
          <p:spPr>
            <a:xfrm>
              <a:off x="5824600" y="4544075"/>
              <a:ext cx="49675" cy="96575"/>
            </a:xfrm>
            <a:custGeom>
              <a:avLst/>
              <a:gdLst/>
              <a:ahLst/>
              <a:cxnLst/>
              <a:rect l="l" t="t" r="r" b="b"/>
              <a:pathLst>
                <a:path w="1987" h="3863" extrusionOk="0">
                  <a:moveTo>
                    <a:pt x="1601" y="1"/>
                  </a:moveTo>
                  <a:cubicBezTo>
                    <a:pt x="1166" y="1"/>
                    <a:pt x="939" y="623"/>
                    <a:pt x="800" y="1001"/>
                  </a:cubicBezTo>
                  <a:cubicBezTo>
                    <a:pt x="457" y="1846"/>
                    <a:pt x="115" y="2759"/>
                    <a:pt x="1" y="3672"/>
                  </a:cubicBezTo>
                  <a:cubicBezTo>
                    <a:pt x="1" y="3777"/>
                    <a:pt x="100" y="3863"/>
                    <a:pt x="188" y="3863"/>
                  </a:cubicBezTo>
                  <a:cubicBezTo>
                    <a:pt x="233" y="3863"/>
                    <a:pt x="274" y="3840"/>
                    <a:pt x="297" y="3786"/>
                  </a:cubicBezTo>
                  <a:cubicBezTo>
                    <a:pt x="526" y="3215"/>
                    <a:pt x="708" y="2645"/>
                    <a:pt x="914" y="2074"/>
                  </a:cubicBezTo>
                  <a:cubicBezTo>
                    <a:pt x="1028" y="1823"/>
                    <a:pt x="1439" y="385"/>
                    <a:pt x="1735" y="362"/>
                  </a:cubicBezTo>
                  <a:cubicBezTo>
                    <a:pt x="1918" y="362"/>
                    <a:pt x="1987" y="111"/>
                    <a:pt x="1804" y="43"/>
                  </a:cubicBezTo>
                  <a:cubicBezTo>
                    <a:pt x="1731" y="14"/>
                    <a:pt x="1664" y="1"/>
                    <a:pt x="1601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34"/>
            <p:cNvSpPr/>
            <p:nvPr/>
          </p:nvSpPr>
          <p:spPr>
            <a:xfrm>
              <a:off x="5876375" y="4540750"/>
              <a:ext cx="23725" cy="54675"/>
            </a:xfrm>
            <a:custGeom>
              <a:avLst/>
              <a:gdLst/>
              <a:ahLst/>
              <a:cxnLst/>
              <a:rect l="l" t="t" r="r" b="b"/>
              <a:pathLst>
                <a:path w="949" h="2187" extrusionOk="0">
                  <a:moveTo>
                    <a:pt x="772" y="1"/>
                  </a:moveTo>
                  <a:cubicBezTo>
                    <a:pt x="721" y="1"/>
                    <a:pt x="671" y="26"/>
                    <a:pt x="646" y="84"/>
                  </a:cubicBezTo>
                  <a:cubicBezTo>
                    <a:pt x="372" y="701"/>
                    <a:pt x="167" y="1317"/>
                    <a:pt x="30" y="2002"/>
                  </a:cubicBezTo>
                  <a:cubicBezTo>
                    <a:pt x="1" y="2103"/>
                    <a:pt x="101" y="2187"/>
                    <a:pt x="195" y="2187"/>
                  </a:cubicBezTo>
                  <a:cubicBezTo>
                    <a:pt x="249" y="2187"/>
                    <a:pt x="302" y="2159"/>
                    <a:pt x="326" y="2093"/>
                  </a:cubicBezTo>
                  <a:cubicBezTo>
                    <a:pt x="577" y="1477"/>
                    <a:pt x="783" y="838"/>
                    <a:pt x="920" y="176"/>
                  </a:cubicBezTo>
                  <a:cubicBezTo>
                    <a:pt x="949" y="75"/>
                    <a:pt x="859" y="1"/>
                    <a:pt x="772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34"/>
            <p:cNvSpPr/>
            <p:nvPr/>
          </p:nvSpPr>
          <p:spPr>
            <a:xfrm>
              <a:off x="5464100" y="4208075"/>
              <a:ext cx="334850" cy="317675"/>
            </a:xfrm>
            <a:custGeom>
              <a:avLst/>
              <a:gdLst/>
              <a:ahLst/>
              <a:cxnLst/>
              <a:rect l="l" t="t" r="r" b="b"/>
              <a:pathLst>
                <a:path w="13394" h="12707" extrusionOk="0">
                  <a:moveTo>
                    <a:pt x="2027" y="792"/>
                  </a:moveTo>
                  <a:cubicBezTo>
                    <a:pt x="5450" y="1682"/>
                    <a:pt x="8783" y="2732"/>
                    <a:pt x="12115" y="3896"/>
                  </a:cubicBezTo>
                  <a:cubicBezTo>
                    <a:pt x="8212" y="6270"/>
                    <a:pt x="4423" y="8804"/>
                    <a:pt x="817" y="11588"/>
                  </a:cubicBezTo>
                  <a:cubicBezTo>
                    <a:pt x="1319" y="8027"/>
                    <a:pt x="1821" y="4467"/>
                    <a:pt x="2049" y="906"/>
                  </a:cubicBezTo>
                  <a:cubicBezTo>
                    <a:pt x="2049" y="860"/>
                    <a:pt x="2049" y="838"/>
                    <a:pt x="2027" y="792"/>
                  </a:cubicBezTo>
                  <a:close/>
                  <a:moveTo>
                    <a:pt x="1919" y="0"/>
                  </a:moveTo>
                  <a:cubicBezTo>
                    <a:pt x="1586" y="0"/>
                    <a:pt x="1459" y="471"/>
                    <a:pt x="1707" y="678"/>
                  </a:cubicBezTo>
                  <a:cubicBezTo>
                    <a:pt x="1616" y="701"/>
                    <a:pt x="1547" y="769"/>
                    <a:pt x="1547" y="860"/>
                  </a:cubicBezTo>
                  <a:cubicBezTo>
                    <a:pt x="954" y="4649"/>
                    <a:pt x="566" y="8484"/>
                    <a:pt x="18" y="12273"/>
                  </a:cubicBezTo>
                  <a:cubicBezTo>
                    <a:pt x="0" y="12483"/>
                    <a:pt x="158" y="12707"/>
                    <a:pt x="355" y="12707"/>
                  </a:cubicBezTo>
                  <a:cubicBezTo>
                    <a:pt x="415" y="12707"/>
                    <a:pt x="479" y="12686"/>
                    <a:pt x="543" y="12638"/>
                  </a:cubicBezTo>
                  <a:cubicBezTo>
                    <a:pt x="4560" y="9534"/>
                    <a:pt x="8760" y="6658"/>
                    <a:pt x="13165" y="4124"/>
                  </a:cubicBezTo>
                  <a:cubicBezTo>
                    <a:pt x="13371" y="3987"/>
                    <a:pt x="13394" y="3577"/>
                    <a:pt x="13120" y="3485"/>
                  </a:cubicBezTo>
                  <a:cubicBezTo>
                    <a:pt x="9490" y="2139"/>
                    <a:pt x="5770" y="997"/>
                    <a:pt x="2027" y="16"/>
                  </a:cubicBezTo>
                  <a:cubicBezTo>
                    <a:pt x="1989" y="5"/>
                    <a:pt x="1953" y="0"/>
                    <a:pt x="1919" y="0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34"/>
            <p:cNvSpPr/>
            <p:nvPr/>
          </p:nvSpPr>
          <p:spPr>
            <a:xfrm>
              <a:off x="5495775" y="4342975"/>
              <a:ext cx="376800" cy="309500"/>
            </a:xfrm>
            <a:custGeom>
              <a:avLst/>
              <a:gdLst/>
              <a:ahLst/>
              <a:cxnLst/>
              <a:rect l="l" t="t" r="r" b="b"/>
              <a:pathLst>
                <a:path w="15072" h="12380" extrusionOk="0">
                  <a:moveTo>
                    <a:pt x="12525" y="1060"/>
                  </a:moveTo>
                  <a:cubicBezTo>
                    <a:pt x="13211" y="1060"/>
                    <a:pt x="13706" y="2403"/>
                    <a:pt x="13930" y="2768"/>
                  </a:cubicBezTo>
                  <a:cubicBezTo>
                    <a:pt x="14546" y="3933"/>
                    <a:pt x="8201" y="7858"/>
                    <a:pt x="7242" y="8520"/>
                  </a:cubicBezTo>
                  <a:cubicBezTo>
                    <a:pt x="6055" y="9342"/>
                    <a:pt x="4868" y="10164"/>
                    <a:pt x="3681" y="10986"/>
                  </a:cubicBezTo>
                  <a:cubicBezTo>
                    <a:pt x="3388" y="11187"/>
                    <a:pt x="3129" y="11274"/>
                    <a:pt x="2897" y="11274"/>
                  </a:cubicBezTo>
                  <a:cubicBezTo>
                    <a:pt x="1977" y="11274"/>
                    <a:pt x="1485" y="9907"/>
                    <a:pt x="919" y="8977"/>
                  </a:cubicBezTo>
                  <a:cubicBezTo>
                    <a:pt x="2996" y="7402"/>
                    <a:pt x="5074" y="5827"/>
                    <a:pt x="7151" y="4252"/>
                  </a:cubicBezTo>
                  <a:cubicBezTo>
                    <a:pt x="8223" y="3453"/>
                    <a:pt x="9342" y="2700"/>
                    <a:pt x="10483" y="2038"/>
                  </a:cubicBezTo>
                  <a:cubicBezTo>
                    <a:pt x="11077" y="1696"/>
                    <a:pt x="11670" y="1399"/>
                    <a:pt x="12264" y="1125"/>
                  </a:cubicBezTo>
                  <a:cubicBezTo>
                    <a:pt x="12354" y="1080"/>
                    <a:pt x="12441" y="1060"/>
                    <a:pt x="12525" y="1060"/>
                  </a:cubicBezTo>
                  <a:close/>
                  <a:moveTo>
                    <a:pt x="12828" y="1"/>
                  </a:moveTo>
                  <a:cubicBezTo>
                    <a:pt x="11774" y="1"/>
                    <a:pt x="10261" y="1278"/>
                    <a:pt x="9525" y="1741"/>
                  </a:cubicBezTo>
                  <a:cubicBezTo>
                    <a:pt x="6215" y="3818"/>
                    <a:pt x="3248" y="6512"/>
                    <a:pt x="189" y="8908"/>
                  </a:cubicBezTo>
                  <a:cubicBezTo>
                    <a:pt x="1" y="9059"/>
                    <a:pt x="139" y="9365"/>
                    <a:pt x="334" y="9365"/>
                  </a:cubicBezTo>
                  <a:cubicBezTo>
                    <a:pt x="375" y="9365"/>
                    <a:pt x="419" y="9351"/>
                    <a:pt x="463" y="9319"/>
                  </a:cubicBezTo>
                  <a:cubicBezTo>
                    <a:pt x="486" y="9296"/>
                    <a:pt x="509" y="9274"/>
                    <a:pt x="531" y="9251"/>
                  </a:cubicBezTo>
                  <a:cubicBezTo>
                    <a:pt x="1125" y="10278"/>
                    <a:pt x="1741" y="11282"/>
                    <a:pt x="2426" y="12241"/>
                  </a:cubicBezTo>
                  <a:cubicBezTo>
                    <a:pt x="2485" y="12329"/>
                    <a:pt x="2582" y="12380"/>
                    <a:pt x="2680" y="12380"/>
                  </a:cubicBezTo>
                  <a:cubicBezTo>
                    <a:pt x="2734" y="12380"/>
                    <a:pt x="2788" y="12365"/>
                    <a:pt x="2837" y="12332"/>
                  </a:cubicBezTo>
                  <a:cubicBezTo>
                    <a:pt x="6991" y="9662"/>
                    <a:pt x="11396" y="6968"/>
                    <a:pt x="14934" y="3453"/>
                  </a:cubicBezTo>
                  <a:cubicBezTo>
                    <a:pt x="15071" y="3316"/>
                    <a:pt x="15048" y="3111"/>
                    <a:pt x="14957" y="2951"/>
                  </a:cubicBezTo>
                  <a:cubicBezTo>
                    <a:pt x="14592" y="2266"/>
                    <a:pt x="13930" y="212"/>
                    <a:pt x="13085" y="29"/>
                  </a:cubicBezTo>
                  <a:cubicBezTo>
                    <a:pt x="13003" y="10"/>
                    <a:pt x="12917" y="1"/>
                    <a:pt x="12828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34"/>
            <p:cNvSpPr/>
            <p:nvPr/>
          </p:nvSpPr>
          <p:spPr>
            <a:xfrm>
              <a:off x="5582050" y="4477650"/>
              <a:ext cx="376675" cy="310075"/>
            </a:xfrm>
            <a:custGeom>
              <a:avLst/>
              <a:gdLst/>
              <a:ahLst/>
              <a:cxnLst/>
              <a:rect l="l" t="t" r="r" b="b"/>
              <a:pathLst>
                <a:path w="15067" h="12403" extrusionOk="0">
                  <a:moveTo>
                    <a:pt x="12512" y="1065"/>
                  </a:moveTo>
                  <a:cubicBezTo>
                    <a:pt x="13207" y="1065"/>
                    <a:pt x="13721" y="2403"/>
                    <a:pt x="13925" y="2791"/>
                  </a:cubicBezTo>
                  <a:cubicBezTo>
                    <a:pt x="14542" y="3932"/>
                    <a:pt x="8196" y="7881"/>
                    <a:pt x="7238" y="8543"/>
                  </a:cubicBezTo>
                  <a:cubicBezTo>
                    <a:pt x="6051" y="9365"/>
                    <a:pt x="4864" y="10186"/>
                    <a:pt x="3677" y="11008"/>
                  </a:cubicBezTo>
                  <a:cubicBezTo>
                    <a:pt x="3383" y="11210"/>
                    <a:pt x="3124" y="11297"/>
                    <a:pt x="2893" y="11297"/>
                  </a:cubicBezTo>
                  <a:cubicBezTo>
                    <a:pt x="1973" y="11297"/>
                    <a:pt x="1480" y="9930"/>
                    <a:pt x="915" y="8999"/>
                  </a:cubicBezTo>
                  <a:cubicBezTo>
                    <a:pt x="2992" y="7425"/>
                    <a:pt x="5069" y="5850"/>
                    <a:pt x="7169" y="4275"/>
                  </a:cubicBezTo>
                  <a:cubicBezTo>
                    <a:pt x="8219" y="3453"/>
                    <a:pt x="9338" y="2723"/>
                    <a:pt x="10502" y="2038"/>
                  </a:cubicBezTo>
                  <a:cubicBezTo>
                    <a:pt x="11072" y="1718"/>
                    <a:pt x="11666" y="1422"/>
                    <a:pt x="12259" y="1125"/>
                  </a:cubicBezTo>
                  <a:cubicBezTo>
                    <a:pt x="12346" y="1084"/>
                    <a:pt x="12430" y="1065"/>
                    <a:pt x="12512" y="1065"/>
                  </a:cubicBezTo>
                  <a:close/>
                  <a:moveTo>
                    <a:pt x="12827" y="1"/>
                  </a:moveTo>
                  <a:cubicBezTo>
                    <a:pt x="11773" y="1"/>
                    <a:pt x="10258" y="1300"/>
                    <a:pt x="9520" y="1764"/>
                  </a:cubicBezTo>
                  <a:cubicBezTo>
                    <a:pt x="6233" y="3841"/>
                    <a:pt x="3266" y="6512"/>
                    <a:pt x="207" y="8931"/>
                  </a:cubicBezTo>
                  <a:cubicBezTo>
                    <a:pt x="0" y="9082"/>
                    <a:pt x="135" y="9388"/>
                    <a:pt x="329" y="9388"/>
                  </a:cubicBezTo>
                  <a:cubicBezTo>
                    <a:pt x="371" y="9388"/>
                    <a:pt x="415" y="9374"/>
                    <a:pt x="459" y="9342"/>
                  </a:cubicBezTo>
                  <a:cubicBezTo>
                    <a:pt x="481" y="9319"/>
                    <a:pt x="504" y="9296"/>
                    <a:pt x="550" y="9273"/>
                  </a:cubicBezTo>
                  <a:cubicBezTo>
                    <a:pt x="1120" y="10301"/>
                    <a:pt x="1737" y="11282"/>
                    <a:pt x="2421" y="12263"/>
                  </a:cubicBezTo>
                  <a:cubicBezTo>
                    <a:pt x="2480" y="12352"/>
                    <a:pt x="2577" y="12402"/>
                    <a:pt x="2676" y="12402"/>
                  </a:cubicBezTo>
                  <a:cubicBezTo>
                    <a:pt x="2730" y="12402"/>
                    <a:pt x="2784" y="12387"/>
                    <a:pt x="2832" y="12355"/>
                  </a:cubicBezTo>
                  <a:cubicBezTo>
                    <a:pt x="7009" y="9661"/>
                    <a:pt x="11392" y="6968"/>
                    <a:pt x="14930" y="3476"/>
                  </a:cubicBezTo>
                  <a:cubicBezTo>
                    <a:pt x="15067" y="3339"/>
                    <a:pt x="15067" y="3111"/>
                    <a:pt x="14975" y="2951"/>
                  </a:cubicBezTo>
                  <a:cubicBezTo>
                    <a:pt x="14587" y="2289"/>
                    <a:pt x="13925" y="235"/>
                    <a:pt x="13081" y="29"/>
                  </a:cubicBezTo>
                  <a:cubicBezTo>
                    <a:pt x="13000" y="10"/>
                    <a:pt x="12915" y="1"/>
                    <a:pt x="12827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7" name="Google Shape;1017;p34"/>
          <p:cNvGrpSpPr/>
          <p:nvPr/>
        </p:nvGrpSpPr>
        <p:grpSpPr>
          <a:xfrm rot="9456294">
            <a:off x="7432250" y="3066347"/>
            <a:ext cx="1510438" cy="427923"/>
            <a:chOff x="7051300" y="3461525"/>
            <a:chExt cx="2305989" cy="512912"/>
          </a:xfrm>
        </p:grpSpPr>
        <p:sp>
          <p:nvSpPr>
            <p:cNvPr id="1018" name="Google Shape;1018;p34"/>
            <p:cNvSpPr/>
            <p:nvPr/>
          </p:nvSpPr>
          <p:spPr>
            <a:xfrm>
              <a:off x="7075817" y="3564700"/>
              <a:ext cx="2271819" cy="396457"/>
            </a:xfrm>
            <a:custGeom>
              <a:avLst/>
              <a:gdLst/>
              <a:ahLst/>
              <a:cxnLst/>
              <a:rect l="l" t="t" r="r" b="b"/>
              <a:pathLst>
                <a:path w="46702" h="8150" extrusionOk="0">
                  <a:moveTo>
                    <a:pt x="46666" y="1"/>
                  </a:moveTo>
                  <a:lnTo>
                    <a:pt x="41068" y="704"/>
                  </a:lnTo>
                  <a:lnTo>
                    <a:pt x="39932" y="848"/>
                  </a:lnTo>
                  <a:lnTo>
                    <a:pt x="40221" y="3156"/>
                  </a:lnTo>
                  <a:lnTo>
                    <a:pt x="41357" y="3011"/>
                  </a:lnTo>
                  <a:lnTo>
                    <a:pt x="41303" y="2606"/>
                  </a:lnTo>
                  <a:lnTo>
                    <a:pt x="46702" y="271"/>
                  </a:lnTo>
                  <a:lnTo>
                    <a:pt x="46666" y="1"/>
                  </a:lnTo>
                  <a:close/>
                  <a:moveTo>
                    <a:pt x="1560" y="5644"/>
                  </a:moveTo>
                  <a:lnTo>
                    <a:pt x="1" y="5842"/>
                  </a:lnTo>
                  <a:lnTo>
                    <a:pt x="298" y="8149"/>
                  </a:lnTo>
                  <a:lnTo>
                    <a:pt x="1858" y="7960"/>
                  </a:lnTo>
                  <a:lnTo>
                    <a:pt x="1560" y="5644"/>
                  </a:lnTo>
                  <a:close/>
                </a:path>
              </a:pathLst>
            </a:custGeom>
            <a:solidFill>
              <a:srgbClr val="EE87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34"/>
            <p:cNvSpPr/>
            <p:nvPr/>
          </p:nvSpPr>
          <p:spPr>
            <a:xfrm>
              <a:off x="7056554" y="3473929"/>
              <a:ext cx="2293709" cy="379334"/>
            </a:xfrm>
            <a:custGeom>
              <a:avLst/>
              <a:gdLst/>
              <a:ahLst/>
              <a:cxnLst/>
              <a:rect l="l" t="t" r="r" b="b"/>
              <a:pathLst>
                <a:path w="47152" h="7798" extrusionOk="0">
                  <a:moveTo>
                    <a:pt x="43312" y="1515"/>
                  </a:moveTo>
                  <a:cubicBezTo>
                    <a:pt x="43664" y="1533"/>
                    <a:pt x="43682" y="1687"/>
                    <a:pt x="43691" y="1741"/>
                  </a:cubicBezTo>
                  <a:cubicBezTo>
                    <a:pt x="43700" y="1858"/>
                    <a:pt x="43682" y="1993"/>
                    <a:pt x="43393" y="2029"/>
                  </a:cubicBezTo>
                  <a:cubicBezTo>
                    <a:pt x="43361" y="2033"/>
                    <a:pt x="43331" y="2035"/>
                    <a:pt x="43305" y="2035"/>
                  </a:cubicBezTo>
                  <a:cubicBezTo>
                    <a:pt x="43091" y="2035"/>
                    <a:pt x="43041" y="1916"/>
                    <a:pt x="43033" y="1804"/>
                  </a:cubicBezTo>
                  <a:cubicBezTo>
                    <a:pt x="43006" y="1623"/>
                    <a:pt x="43069" y="1542"/>
                    <a:pt x="43231" y="1515"/>
                  </a:cubicBezTo>
                  <a:close/>
                  <a:moveTo>
                    <a:pt x="42113" y="1308"/>
                  </a:moveTo>
                  <a:cubicBezTo>
                    <a:pt x="42366" y="1335"/>
                    <a:pt x="42501" y="1479"/>
                    <a:pt x="42537" y="1750"/>
                  </a:cubicBezTo>
                  <a:cubicBezTo>
                    <a:pt x="42546" y="1858"/>
                    <a:pt x="42528" y="1966"/>
                    <a:pt x="42474" y="2065"/>
                  </a:cubicBezTo>
                  <a:cubicBezTo>
                    <a:pt x="42420" y="2164"/>
                    <a:pt x="42348" y="2218"/>
                    <a:pt x="42239" y="2236"/>
                  </a:cubicBezTo>
                  <a:cubicBezTo>
                    <a:pt x="42209" y="2239"/>
                    <a:pt x="42181" y="2241"/>
                    <a:pt x="42154" y="2241"/>
                  </a:cubicBezTo>
                  <a:cubicBezTo>
                    <a:pt x="42019" y="2241"/>
                    <a:pt x="41924" y="2203"/>
                    <a:pt x="41879" y="2128"/>
                  </a:cubicBezTo>
                  <a:cubicBezTo>
                    <a:pt x="41861" y="2092"/>
                    <a:pt x="41843" y="2029"/>
                    <a:pt x="41825" y="1858"/>
                  </a:cubicBezTo>
                  <a:cubicBezTo>
                    <a:pt x="41762" y="1353"/>
                    <a:pt x="41969" y="1326"/>
                    <a:pt x="42041" y="1317"/>
                  </a:cubicBezTo>
                  <a:cubicBezTo>
                    <a:pt x="42059" y="1308"/>
                    <a:pt x="42086" y="1308"/>
                    <a:pt x="42113" y="1308"/>
                  </a:cubicBezTo>
                  <a:close/>
                  <a:moveTo>
                    <a:pt x="41221" y="1"/>
                  </a:moveTo>
                  <a:lnTo>
                    <a:pt x="39932" y="163"/>
                  </a:lnTo>
                  <a:lnTo>
                    <a:pt x="40256" y="2795"/>
                  </a:lnTo>
                  <a:lnTo>
                    <a:pt x="47152" y="1930"/>
                  </a:lnTo>
                  <a:lnTo>
                    <a:pt x="47080" y="1335"/>
                  </a:lnTo>
                  <a:lnTo>
                    <a:pt x="41275" y="425"/>
                  </a:lnTo>
                  <a:lnTo>
                    <a:pt x="41221" y="1"/>
                  </a:lnTo>
                  <a:close/>
                  <a:moveTo>
                    <a:pt x="1713" y="4941"/>
                  </a:moveTo>
                  <a:lnTo>
                    <a:pt x="0" y="5157"/>
                  </a:lnTo>
                  <a:lnTo>
                    <a:pt x="334" y="7798"/>
                  </a:lnTo>
                  <a:lnTo>
                    <a:pt x="2046" y="7582"/>
                  </a:lnTo>
                  <a:lnTo>
                    <a:pt x="1713" y="4941"/>
                  </a:lnTo>
                  <a:close/>
                </a:path>
              </a:pathLst>
            </a:custGeom>
            <a:solidFill>
              <a:srgbClr val="EEAE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34"/>
            <p:cNvSpPr/>
            <p:nvPr/>
          </p:nvSpPr>
          <p:spPr>
            <a:xfrm>
              <a:off x="9084585" y="3533956"/>
              <a:ext cx="102106" cy="52683"/>
            </a:xfrm>
            <a:custGeom>
              <a:avLst/>
              <a:gdLst/>
              <a:ahLst/>
              <a:cxnLst/>
              <a:rect l="l" t="t" r="r" b="b"/>
              <a:pathLst>
                <a:path w="2099" h="1083" extrusionOk="0">
                  <a:moveTo>
                    <a:pt x="1621" y="200"/>
                  </a:moveTo>
                  <a:cubicBezTo>
                    <a:pt x="1351" y="200"/>
                    <a:pt x="1233" y="326"/>
                    <a:pt x="1261" y="579"/>
                  </a:cubicBezTo>
                  <a:cubicBezTo>
                    <a:pt x="1284" y="782"/>
                    <a:pt x="1402" y="883"/>
                    <a:pt x="1609" y="883"/>
                  </a:cubicBezTo>
                  <a:cubicBezTo>
                    <a:pt x="1641" y="883"/>
                    <a:pt x="1675" y="881"/>
                    <a:pt x="1711" y="876"/>
                  </a:cubicBezTo>
                  <a:cubicBezTo>
                    <a:pt x="1982" y="840"/>
                    <a:pt x="2099" y="714"/>
                    <a:pt x="2072" y="498"/>
                  </a:cubicBezTo>
                  <a:cubicBezTo>
                    <a:pt x="2054" y="317"/>
                    <a:pt x="1900" y="218"/>
                    <a:pt x="1621" y="200"/>
                  </a:cubicBezTo>
                  <a:close/>
                  <a:moveTo>
                    <a:pt x="397" y="1"/>
                  </a:moveTo>
                  <a:cubicBezTo>
                    <a:pt x="115" y="1"/>
                    <a:pt x="1" y="217"/>
                    <a:pt x="53" y="633"/>
                  </a:cubicBezTo>
                  <a:cubicBezTo>
                    <a:pt x="71" y="777"/>
                    <a:pt x="89" y="867"/>
                    <a:pt x="116" y="921"/>
                  </a:cubicBezTo>
                  <a:cubicBezTo>
                    <a:pt x="182" y="1032"/>
                    <a:pt x="290" y="1082"/>
                    <a:pt x="446" y="1082"/>
                  </a:cubicBezTo>
                  <a:cubicBezTo>
                    <a:pt x="481" y="1082"/>
                    <a:pt x="518" y="1079"/>
                    <a:pt x="557" y="1075"/>
                  </a:cubicBezTo>
                  <a:cubicBezTo>
                    <a:pt x="693" y="1066"/>
                    <a:pt x="783" y="993"/>
                    <a:pt x="846" y="867"/>
                  </a:cubicBezTo>
                  <a:cubicBezTo>
                    <a:pt x="909" y="750"/>
                    <a:pt x="936" y="633"/>
                    <a:pt x="918" y="507"/>
                  </a:cubicBezTo>
                  <a:cubicBezTo>
                    <a:pt x="882" y="200"/>
                    <a:pt x="720" y="29"/>
                    <a:pt x="431" y="2"/>
                  </a:cubicBezTo>
                  <a:cubicBezTo>
                    <a:pt x="419" y="1"/>
                    <a:pt x="408" y="1"/>
                    <a:pt x="397" y="1"/>
                  </a:cubicBezTo>
                  <a:close/>
                </a:path>
              </a:pathLst>
            </a:custGeom>
            <a:solidFill>
              <a:srgbClr val="EEC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34"/>
            <p:cNvSpPr/>
            <p:nvPr/>
          </p:nvSpPr>
          <p:spPr>
            <a:xfrm>
              <a:off x="7151702" y="3605512"/>
              <a:ext cx="1882416" cy="359584"/>
            </a:xfrm>
            <a:custGeom>
              <a:avLst/>
              <a:gdLst/>
              <a:ahLst/>
              <a:cxnLst/>
              <a:rect l="l" t="t" r="r" b="b"/>
              <a:pathLst>
                <a:path w="38697" h="7392" extrusionOk="0">
                  <a:moveTo>
                    <a:pt x="38372" y="0"/>
                  </a:moveTo>
                  <a:lnTo>
                    <a:pt x="25555" y="1614"/>
                  </a:lnTo>
                  <a:cubicBezTo>
                    <a:pt x="25645" y="2506"/>
                    <a:pt x="25104" y="3353"/>
                    <a:pt x="23932" y="4156"/>
                  </a:cubicBezTo>
                  <a:cubicBezTo>
                    <a:pt x="23752" y="4282"/>
                    <a:pt x="23563" y="4399"/>
                    <a:pt x="23373" y="4507"/>
                  </a:cubicBezTo>
                  <a:lnTo>
                    <a:pt x="38697" y="2587"/>
                  </a:lnTo>
                  <a:lnTo>
                    <a:pt x="38661" y="2317"/>
                  </a:lnTo>
                  <a:lnTo>
                    <a:pt x="38372" y="0"/>
                  </a:lnTo>
                  <a:close/>
                  <a:moveTo>
                    <a:pt x="12593" y="3236"/>
                  </a:moveTo>
                  <a:lnTo>
                    <a:pt x="0" y="4805"/>
                  </a:lnTo>
                  <a:lnTo>
                    <a:pt x="298" y="7121"/>
                  </a:lnTo>
                  <a:lnTo>
                    <a:pt x="325" y="7392"/>
                  </a:lnTo>
                  <a:lnTo>
                    <a:pt x="15423" y="5499"/>
                  </a:lnTo>
                  <a:cubicBezTo>
                    <a:pt x="15207" y="5445"/>
                    <a:pt x="14999" y="5381"/>
                    <a:pt x="14792" y="5300"/>
                  </a:cubicBezTo>
                  <a:cubicBezTo>
                    <a:pt x="13458" y="4814"/>
                    <a:pt x="12728" y="4129"/>
                    <a:pt x="12593" y="3236"/>
                  </a:cubicBezTo>
                  <a:close/>
                </a:path>
              </a:pathLst>
            </a:custGeom>
            <a:solidFill>
              <a:srgbClr val="D767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34"/>
            <p:cNvSpPr/>
            <p:nvPr/>
          </p:nvSpPr>
          <p:spPr>
            <a:xfrm>
              <a:off x="7764232" y="3683976"/>
              <a:ext cx="634963" cy="189034"/>
            </a:xfrm>
            <a:custGeom>
              <a:avLst/>
              <a:gdLst/>
              <a:ahLst/>
              <a:cxnLst/>
              <a:rect l="l" t="t" r="r" b="b"/>
              <a:pathLst>
                <a:path w="13053" h="3886" extrusionOk="0">
                  <a:moveTo>
                    <a:pt x="12963" y="1"/>
                  </a:moveTo>
                  <a:lnTo>
                    <a:pt x="1" y="1623"/>
                  </a:lnTo>
                  <a:cubicBezTo>
                    <a:pt x="136" y="2516"/>
                    <a:pt x="866" y="3201"/>
                    <a:pt x="2200" y="3687"/>
                  </a:cubicBezTo>
                  <a:cubicBezTo>
                    <a:pt x="2407" y="3768"/>
                    <a:pt x="2615" y="3832"/>
                    <a:pt x="2831" y="3886"/>
                  </a:cubicBezTo>
                  <a:lnTo>
                    <a:pt x="10781" y="2894"/>
                  </a:lnTo>
                  <a:cubicBezTo>
                    <a:pt x="10971" y="2786"/>
                    <a:pt x="11160" y="2669"/>
                    <a:pt x="11340" y="2543"/>
                  </a:cubicBezTo>
                  <a:cubicBezTo>
                    <a:pt x="12512" y="1740"/>
                    <a:pt x="13053" y="893"/>
                    <a:pt x="12963" y="1"/>
                  </a:cubicBezTo>
                  <a:close/>
                </a:path>
              </a:pathLst>
            </a:custGeom>
            <a:solidFill>
              <a:srgbClr val="C2BC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34"/>
            <p:cNvSpPr/>
            <p:nvPr/>
          </p:nvSpPr>
          <p:spPr>
            <a:xfrm>
              <a:off x="7758540" y="3565575"/>
              <a:ext cx="636277" cy="197401"/>
            </a:xfrm>
            <a:custGeom>
              <a:avLst/>
              <a:gdLst/>
              <a:ahLst/>
              <a:cxnLst/>
              <a:rect l="l" t="t" r="r" b="b"/>
              <a:pathLst>
                <a:path w="13080" h="4058" extrusionOk="0">
                  <a:moveTo>
                    <a:pt x="9997" y="1"/>
                  </a:moveTo>
                  <a:lnTo>
                    <a:pt x="2506" y="938"/>
                  </a:lnTo>
                  <a:cubicBezTo>
                    <a:pt x="2227" y="1092"/>
                    <a:pt x="1966" y="1245"/>
                    <a:pt x="1722" y="1407"/>
                  </a:cubicBezTo>
                  <a:cubicBezTo>
                    <a:pt x="532" y="2218"/>
                    <a:pt x="0" y="3093"/>
                    <a:pt x="118" y="4012"/>
                  </a:cubicBezTo>
                  <a:cubicBezTo>
                    <a:pt x="118" y="4030"/>
                    <a:pt x="118" y="4039"/>
                    <a:pt x="118" y="4057"/>
                  </a:cubicBezTo>
                  <a:lnTo>
                    <a:pt x="13080" y="2435"/>
                  </a:lnTo>
                  <a:cubicBezTo>
                    <a:pt x="13071" y="2417"/>
                    <a:pt x="13071" y="2408"/>
                    <a:pt x="13071" y="2390"/>
                  </a:cubicBezTo>
                  <a:cubicBezTo>
                    <a:pt x="12953" y="1470"/>
                    <a:pt x="12223" y="758"/>
                    <a:pt x="10871" y="262"/>
                  </a:cubicBezTo>
                  <a:cubicBezTo>
                    <a:pt x="10583" y="172"/>
                    <a:pt x="10294" y="82"/>
                    <a:pt x="99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34"/>
            <p:cNvSpPr/>
            <p:nvPr/>
          </p:nvSpPr>
          <p:spPr>
            <a:xfrm>
              <a:off x="7130639" y="3466487"/>
              <a:ext cx="1892096" cy="377145"/>
            </a:xfrm>
            <a:custGeom>
              <a:avLst/>
              <a:gdLst/>
              <a:ahLst/>
              <a:cxnLst/>
              <a:rect l="l" t="t" r="r" b="b"/>
              <a:pathLst>
                <a:path w="38896" h="7753" extrusionOk="0">
                  <a:moveTo>
                    <a:pt x="38526" y="1"/>
                  </a:moveTo>
                  <a:lnTo>
                    <a:pt x="22896" y="1957"/>
                  </a:lnTo>
                  <a:lnTo>
                    <a:pt x="22878" y="2110"/>
                  </a:lnTo>
                  <a:cubicBezTo>
                    <a:pt x="23175" y="2191"/>
                    <a:pt x="23464" y="2281"/>
                    <a:pt x="23752" y="2371"/>
                  </a:cubicBezTo>
                  <a:cubicBezTo>
                    <a:pt x="25068" y="2858"/>
                    <a:pt x="25789" y="3552"/>
                    <a:pt x="25907" y="4481"/>
                  </a:cubicBezTo>
                  <a:lnTo>
                    <a:pt x="25916" y="4553"/>
                  </a:lnTo>
                  <a:lnTo>
                    <a:pt x="38896" y="2930"/>
                  </a:lnTo>
                  <a:lnTo>
                    <a:pt x="38526" y="1"/>
                  </a:lnTo>
                  <a:close/>
                  <a:moveTo>
                    <a:pt x="15405" y="2903"/>
                  </a:moveTo>
                  <a:lnTo>
                    <a:pt x="1" y="4823"/>
                  </a:lnTo>
                  <a:lnTo>
                    <a:pt x="370" y="7753"/>
                  </a:lnTo>
                  <a:lnTo>
                    <a:pt x="13035" y="6166"/>
                  </a:lnTo>
                  <a:lnTo>
                    <a:pt x="13107" y="6121"/>
                  </a:lnTo>
                  <a:lnTo>
                    <a:pt x="13098" y="6040"/>
                  </a:lnTo>
                  <a:cubicBezTo>
                    <a:pt x="12990" y="5157"/>
                    <a:pt x="13521" y="4300"/>
                    <a:pt x="14675" y="3507"/>
                  </a:cubicBezTo>
                  <a:cubicBezTo>
                    <a:pt x="14910" y="3354"/>
                    <a:pt x="15171" y="3192"/>
                    <a:pt x="15450" y="3047"/>
                  </a:cubicBezTo>
                  <a:lnTo>
                    <a:pt x="15405" y="2903"/>
                  </a:lnTo>
                  <a:close/>
                </a:path>
              </a:pathLst>
            </a:custGeom>
            <a:solidFill>
              <a:srgbClr val="EE87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34"/>
            <p:cNvSpPr/>
            <p:nvPr/>
          </p:nvSpPr>
          <p:spPr>
            <a:xfrm>
              <a:off x="8992842" y="3474999"/>
              <a:ext cx="35997" cy="141362"/>
            </a:xfrm>
            <a:custGeom>
              <a:avLst/>
              <a:gdLst/>
              <a:ahLst/>
              <a:cxnLst/>
              <a:rect l="l" t="t" r="r" b="b"/>
              <a:pathLst>
                <a:path w="740" h="2906" extrusionOk="0">
                  <a:moveTo>
                    <a:pt x="218" y="0"/>
                  </a:moveTo>
                  <a:cubicBezTo>
                    <a:pt x="203" y="0"/>
                    <a:pt x="187" y="2"/>
                    <a:pt x="172" y="6"/>
                  </a:cubicBezTo>
                  <a:cubicBezTo>
                    <a:pt x="73" y="24"/>
                    <a:pt x="1" y="123"/>
                    <a:pt x="19" y="231"/>
                  </a:cubicBezTo>
                  <a:cubicBezTo>
                    <a:pt x="91" y="637"/>
                    <a:pt x="163" y="1052"/>
                    <a:pt x="217" y="1466"/>
                  </a:cubicBezTo>
                  <a:cubicBezTo>
                    <a:pt x="271" y="1881"/>
                    <a:pt x="334" y="2296"/>
                    <a:pt x="334" y="2710"/>
                  </a:cubicBezTo>
                  <a:cubicBezTo>
                    <a:pt x="334" y="2728"/>
                    <a:pt x="334" y="2746"/>
                    <a:pt x="334" y="2764"/>
                  </a:cubicBezTo>
                  <a:cubicBezTo>
                    <a:pt x="357" y="2848"/>
                    <a:pt x="437" y="2906"/>
                    <a:pt x="527" y="2906"/>
                  </a:cubicBezTo>
                  <a:cubicBezTo>
                    <a:pt x="543" y="2906"/>
                    <a:pt x="561" y="2904"/>
                    <a:pt x="578" y="2899"/>
                  </a:cubicBezTo>
                  <a:cubicBezTo>
                    <a:pt x="677" y="2872"/>
                    <a:pt x="740" y="2764"/>
                    <a:pt x="713" y="2665"/>
                  </a:cubicBezTo>
                  <a:cubicBezTo>
                    <a:pt x="614" y="2259"/>
                    <a:pt x="569" y="1845"/>
                    <a:pt x="523" y="1430"/>
                  </a:cubicBezTo>
                  <a:cubicBezTo>
                    <a:pt x="469" y="1016"/>
                    <a:pt x="433" y="601"/>
                    <a:pt x="406" y="177"/>
                  </a:cubicBezTo>
                  <a:cubicBezTo>
                    <a:pt x="406" y="168"/>
                    <a:pt x="406" y="168"/>
                    <a:pt x="397" y="159"/>
                  </a:cubicBezTo>
                  <a:cubicBezTo>
                    <a:pt x="382" y="67"/>
                    <a:pt x="307" y="0"/>
                    <a:pt x="2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34"/>
            <p:cNvSpPr/>
            <p:nvPr/>
          </p:nvSpPr>
          <p:spPr>
            <a:xfrm>
              <a:off x="8234282" y="3461525"/>
              <a:ext cx="850704" cy="234469"/>
            </a:xfrm>
            <a:custGeom>
              <a:avLst/>
              <a:gdLst/>
              <a:ahLst/>
              <a:cxnLst/>
              <a:rect l="l" t="t" r="r" b="b"/>
              <a:pathLst>
                <a:path w="17488" h="4820" extrusionOk="0">
                  <a:moveTo>
                    <a:pt x="15781" y="1"/>
                  </a:moveTo>
                  <a:cubicBezTo>
                    <a:pt x="15770" y="1"/>
                    <a:pt x="15759" y="2"/>
                    <a:pt x="15748" y="4"/>
                  </a:cubicBezTo>
                  <a:lnTo>
                    <a:pt x="190" y="1951"/>
                  </a:lnTo>
                  <a:cubicBezTo>
                    <a:pt x="118" y="1960"/>
                    <a:pt x="55" y="2005"/>
                    <a:pt x="28" y="2086"/>
                  </a:cubicBezTo>
                  <a:cubicBezTo>
                    <a:pt x="1" y="2185"/>
                    <a:pt x="55" y="2293"/>
                    <a:pt x="163" y="2329"/>
                  </a:cubicBezTo>
                  <a:cubicBezTo>
                    <a:pt x="334" y="2356"/>
                    <a:pt x="505" y="2401"/>
                    <a:pt x="668" y="2437"/>
                  </a:cubicBezTo>
                  <a:cubicBezTo>
                    <a:pt x="839" y="2473"/>
                    <a:pt x="1010" y="2509"/>
                    <a:pt x="1172" y="2564"/>
                  </a:cubicBezTo>
                  <a:cubicBezTo>
                    <a:pt x="1488" y="2672"/>
                    <a:pt x="1812" y="2807"/>
                    <a:pt x="2101" y="2987"/>
                  </a:cubicBezTo>
                  <a:cubicBezTo>
                    <a:pt x="2245" y="3077"/>
                    <a:pt x="2380" y="3176"/>
                    <a:pt x="2506" y="3294"/>
                  </a:cubicBezTo>
                  <a:cubicBezTo>
                    <a:pt x="2642" y="3393"/>
                    <a:pt x="2750" y="3528"/>
                    <a:pt x="2849" y="3663"/>
                  </a:cubicBezTo>
                  <a:cubicBezTo>
                    <a:pt x="3038" y="3934"/>
                    <a:pt x="3137" y="4267"/>
                    <a:pt x="3101" y="4592"/>
                  </a:cubicBezTo>
                  <a:cubicBezTo>
                    <a:pt x="3101" y="4628"/>
                    <a:pt x="3101" y="4655"/>
                    <a:pt x="3110" y="4682"/>
                  </a:cubicBezTo>
                  <a:cubicBezTo>
                    <a:pt x="3139" y="4767"/>
                    <a:pt x="3218" y="4819"/>
                    <a:pt x="3304" y="4819"/>
                  </a:cubicBezTo>
                  <a:cubicBezTo>
                    <a:pt x="3326" y="4819"/>
                    <a:pt x="3349" y="4816"/>
                    <a:pt x="3372" y="4808"/>
                  </a:cubicBezTo>
                  <a:cubicBezTo>
                    <a:pt x="3471" y="4772"/>
                    <a:pt x="3525" y="4655"/>
                    <a:pt x="3489" y="4547"/>
                  </a:cubicBezTo>
                  <a:cubicBezTo>
                    <a:pt x="3426" y="4366"/>
                    <a:pt x="3372" y="4186"/>
                    <a:pt x="3282" y="4024"/>
                  </a:cubicBezTo>
                  <a:cubicBezTo>
                    <a:pt x="3201" y="3853"/>
                    <a:pt x="3101" y="3699"/>
                    <a:pt x="2984" y="3555"/>
                  </a:cubicBezTo>
                  <a:cubicBezTo>
                    <a:pt x="2768" y="3276"/>
                    <a:pt x="2497" y="3032"/>
                    <a:pt x="2200" y="2834"/>
                  </a:cubicBezTo>
                  <a:cubicBezTo>
                    <a:pt x="1903" y="2645"/>
                    <a:pt x="1578" y="2482"/>
                    <a:pt x="1254" y="2338"/>
                  </a:cubicBezTo>
                  <a:cubicBezTo>
                    <a:pt x="1170" y="2301"/>
                    <a:pt x="1086" y="2267"/>
                    <a:pt x="1002" y="2233"/>
                  </a:cubicBezTo>
                  <a:lnTo>
                    <a:pt x="1002" y="2233"/>
                  </a:lnTo>
                  <a:lnTo>
                    <a:pt x="15600" y="406"/>
                  </a:lnTo>
                  <a:lnTo>
                    <a:pt x="15600" y="406"/>
                  </a:lnTo>
                  <a:lnTo>
                    <a:pt x="15613" y="508"/>
                  </a:lnTo>
                  <a:lnTo>
                    <a:pt x="15667" y="617"/>
                  </a:lnTo>
                  <a:cubicBezTo>
                    <a:pt x="15686" y="660"/>
                    <a:pt x="15726" y="687"/>
                    <a:pt x="15770" y="687"/>
                  </a:cubicBezTo>
                  <a:cubicBezTo>
                    <a:pt x="15790" y="687"/>
                    <a:pt x="15810" y="682"/>
                    <a:pt x="15829" y="671"/>
                  </a:cubicBezTo>
                  <a:cubicBezTo>
                    <a:pt x="16009" y="589"/>
                    <a:pt x="16199" y="553"/>
                    <a:pt x="16388" y="526"/>
                  </a:cubicBezTo>
                  <a:cubicBezTo>
                    <a:pt x="16483" y="517"/>
                    <a:pt x="16577" y="511"/>
                    <a:pt x="16673" y="511"/>
                  </a:cubicBezTo>
                  <a:cubicBezTo>
                    <a:pt x="16710" y="511"/>
                    <a:pt x="16747" y="512"/>
                    <a:pt x="16784" y="514"/>
                  </a:cubicBezTo>
                  <a:lnTo>
                    <a:pt x="16784" y="514"/>
                  </a:lnTo>
                  <a:cubicBezTo>
                    <a:pt x="16865" y="872"/>
                    <a:pt x="16927" y="1235"/>
                    <a:pt x="16983" y="1599"/>
                  </a:cubicBezTo>
                  <a:cubicBezTo>
                    <a:pt x="17037" y="2005"/>
                    <a:pt x="17109" y="2419"/>
                    <a:pt x="17064" y="2843"/>
                  </a:cubicBezTo>
                  <a:cubicBezTo>
                    <a:pt x="17055" y="2879"/>
                    <a:pt x="17064" y="2906"/>
                    <a:pt x="17073" y="2933"/>
                  </a:cubicBezTo>
                  <a:cubicBezTo>
                    <a:pt x="17100" y="3015"/>
                    <a:pt x="17175" y="3066"/>
                    <a:pt x="17252" y="3066"/>
                  </a:cubicBezTo>
                  <a:cubicBezTo>
                    <a:pt x="17277" y="3066"/>
                    <a:pt x="17301" y="3061"/>
                    <a:pt x="17325" y="3050"/>
                  </a:cubicBezTo>
                  <a:cubicBezTo>
                    <a:pt x="17433" y="3014"/>
                    <a:pt x="17488" y="2897"/>
                    <a:pt x="17442" y="2798"/>
                  </a:cubicBezTo>
                  <a:cubicBezTo>
                    <a:pt x="17298" y="2392"/>
                    <a:pt x="17262" y="1978"/>
                    <a:pt x="17217" y="1563"/>
                  </a:cubicBezTo>
                  <a:cubicBezTo>
                    <a:pt x="17172" y="1148"/>
                    <a:pt x="17145" y="734"/>
                    <a:pt x="17136" y="319"/>
                  </a:cubicBezTo>
                  <a:cubicBezTo>
                    <a:pt x="17136" y="220"/>
                    <a:pt x="17055" y="148"/>
                    <a:pt x="16965" y="148"/>
                  </a:cubicBezTo>
                  <a:lnTo>
                    <a:pt x="16920" y="148"/>
                  </a:lnTo>
                  <a:cubicBezTo>
                    <a:pt x="16739" y="229"/>
                    <a:pt x="16550" y="265"/>
                    <a:pt x="16361" y="292"/>
                  </a:cubicBezTo>
                  <a:cubicBezTo>
                    <a:pt x="16260" y="307"/>
                    <a:pt x="16158" y="316"/>
                    <a:pt x="16056" y="316"/>
                  </a:cubicBezTo>
                  <a:cubicBezTo>
                    <a:pt x="16031" y="316"/>
                    <a:pt x="16007" y="315"/>
                    <a:pt x="15983" y="314"/>
                  </a:cubicBezTo>
                  <a:lnTo>
                    <a:pt x="15983" y="314"/>
                  </a:lnTo>
                  <a:lnTo>
                    <a:pt x="15964" y="166"/>
                  </a:lnTo>
                  <a:cubicBezTo>
                    <a:pt x="15948" y="69"/>
                    <a:pt x="15874" y="1"/>
                    <a:pt x="157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34"/>
            <p:cNvSpPr/>
            <p:nvPr/>
          </p:nvSpPr>
          <p:spPr>
            <a:xfrm>
              <a:off x="9007776" y="3586979"/>
              <a:ext cx="90772" cy="141168"/>
            </a:xfrm>
            <a:custGeom>
              <a:avLst/>
              <a:gdLst/>
              <a:ahLst/>
              <a:cxnLst/>
              <a:rect l="l" t="t" r="r" b="b"/>
              <a:pathLst>
                <a:path w="1866" h="2902" extrusionOk="0">
                  <a:moveTo>
                    <a:pt x="1344" y="0"/>
                  </a:moveTo>
                  <a:cubicBezTo>
                    <a:pt x="1323" y="0"/>
                    <a:pt x="1301" y="4"/>
                    <a:pt x="1280" y="12"/>
                  </a:cubicBezTo>
                  <a:cubicBezTo>
                    <a:pt x="1172" y="48"/>
                    <a:pt x="1118" y="165"/>
                    <a:pt x="1163" y="264"/>
                  </a:cubicBezTo>
                  <a:cubicBezTo>
                    <a:pt x="1298" y="643"/>
                    <a:pt x="1334" y="1030"/>
                    <a:pt x="1379" y="1409"/>
                  </a:cubicBezTo>
                  <a:cubicBezTo>
                    <a:pt x="1397" y="1607"/>
                    <a:pt x="1415" y="1796"/>
                    <a:pt x="1424" y="1995"/>
                  </a:cubicBezTo>
                  <a:cubicBezTo>
                    <a:pt x="1438" y="2136"/>
                    <a:pt x="1446" y="2283"/>
                    <a:pt x="1450" y="2430"/>
                  </a:cubicBezTo>
                  <a:lnTo>
                    <a:pt x="1450" y="2430"/>
                  </a:lnTo>
                  <a:cubicBezTo>
                    <a:pt x="1414" y="2442"/>
                    <a:pt x="1379" y="2453"/>
                    <a:pt x="1343" y="2463"/>
                  </a:cubicBezTo>
                  <a:cubicBezTo>
                    <a:pt x="1244" y="2481"/>
                    <a:pt x="1154" y="2499"/>
                    <a:pt x="1055" y="2508"/>
                  </a:cubicBezTo>
                  <a:cubicBezTo>
                    <a:pt x="960" y="2517"/>
                    <a:pt x="865" y="2524"/>
                    <a:pt x="770" y="2524"/>
                  </a:cubicBezTo>
                  <a:cubicBezTo>
                    <a:pt x="738" y="2524"/>
                    <a:pt x="705" y="2523"/>
                    <a:pt x="673" y="2522"/>
                  </a:cubicBezTo>
                  <a:lnTo>
                    <a:pt x="673" y="2522"/>
                  </a:lnTo>
                  <a:cubicBezTo>
                    <a:pt x="626" y="2191"/>
                    <a:pt x="579" y="1854"/>
                    <a:pt x="532" y="1517"/>
                  </a:cubicBezTo>
                  <a:cubicBezTo>
                    <a:pt x="478" y="1138"/>
                    <a:pt x="433" y="751"/>
                    <a:pt x="406" y="363"/>
                  </a:cubicBezTo>
                  <a:cubicBezTo>
                    <a:pt x="406" y="354"/>
                    <a:pt x="406" y="345"/>
                    <a:pt x="406" y="345"/>
                  </a:cubicBezTo>
                  <a:cubicBezTo>
                    <a:pt x="390" y="248"/>
                    <a:pt x="308" y="180"/>
                    <a:pt x="214" y="180"/>
                  </a:cubicBezTo>
                  <a:cubicBezTo>
                    <a:pt x="203" y="180"/>
                    <a:pt x="192" y="181"/>
                    <a:pt x="180" y="183"/>
                  </a:cubicBezTo>
                  <a:cubicBezTo>
                    <a:pt x="72" y="201"/>
                    <a:pt x="0" y="300"/>
                    <a:pt x="27" y="408"/>
                  </a:cubicBezTo>
                  <a:cubicBezTo>
                    <a:pt x="90" y="796"/>
                    <a:pt x="144" y="1174"/>
                    <a:pt x="189" y="1562"/>
                  </a:cubicBezTo>
                  <a:cubicBezTo>
                    <a:pt x="234" y="1950"/>
                    <a:pt x="280" y="2337"/>
                    <a:pt x="316" y="2716"/>
                  </a:cubicBezTo>
                  <a:lnTo>
                    <a:pt x="316" y="2770"/>
                  </a:lnTo>
                  <a:cubicBezTo>
                    <a:pt x="316" y="2779"/>
                    <a:pt x="325" y="2797"/>
                    <a:pt x="334" y="2815"/>
                  </a:cubicBezTo>
                  <a:cubicBezTo>
                    <a:pt x="353" y="2868"/>
                    <a:pt x="407" y="2901"/>
                    <a:pt x="466" y="2901"/>
                  </a:cubicBezTo>
                  <a:cubicBezTo>
                    <a:pt x="488" y="2901"/>
                    <a:pt x="510" y="2897"/>
                    <a:pt x="532" y="2887"/>
                  </a:cubicBezTo>
                  <a:cubicBezTo>
                    <a:pt x="712" y="2806"/>
                    <a:pt x="902" y="2770"/>
                    <a:pt x="1091" y="2734"/>
                  </a:cubicBezTo>
                  <a:cubicBezTo>
                    <a:pt x="1181" y="2725"/>
                    <a:pt x="1280" y="2716"/>
                    <a:pt x="1370" y="2716"/>
                  </a:cubicBezTo>
                  <a:cubicBezTo>
                    <a:pt x="1469" y="2716"/>
                    <a:pt x="1569" y="2725"/>
                    <a:pt x="1668" y="2743"/>
                  </a:cubicBezTo>
                  <a:cubicBezTo>
                    <a:pt x="1677" y="2747"/>
                    <a:pt x="1688" y="2750"/>
                    <a:pt x="1700" y="2750"/>
                  </a:cubicBezTo>
                  <a:cubicBezTo>
                    <a:pt x="1713" y="2750"/>
                    <a:pt x="1726" y="2747"/>
                    <a:pt x="1740" y="2743"/>
                  </a:cubicBezTo>
                  <a:cubicBezTo>
                    <a:pt x="1812" y="2725"/>
                    <a:pt x="1866" y="2644"/>
                    <a:pt x="1839" y="2563"/>
                  </a:cubicBezTo>
                  <a:lnTo>
                    <a:pt x="1830" y="2526"/>
                  </a:lnTo>
                  <a:cubicBezTo>
                    <a:pt x="1785" y="2337"/>
                    <a:pt x="1749" y="2148"/>
                    <a:pt x="1713" y="1959"/>
                  </a:cubicBezTo>
                  <a:cubicBezTo>
                    <a:pt x="1677" y="1769"/>
                    <a:pt x="1641" y="1580"/>
                    <a:pt x="1614" y="1382"/>
                  </a:cubicBezTo>
                  <a:cubicBezTo>
                    <a:pt x="1560" y="1003"/>
                    <a:pt x="1505" y="616"/>
                    <a:pt x="1541" y="219"/>
                  </a:cubicBezTo>
                  <a:cubicBezTo>
                    <a:pt x="1551" y="192"/>
                    <a:pt x="1541" y="156"/>
                    <a:pt x="1532" y="129"/>
                  </a:cubicBezTo>
                  <a:cubicBezTo>
                    <a:pt x="1504" y="51"/>
                    <a:pt x="1425" y="0"/>
                    <a:pt x="13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34"/>
            <p:cNvSpPr/>
            <p:nvPr/>
          </p:nvSpPr>
          <p:spPr>
            <a:xfrm>
              <a:off x="9050291" y="3487988"/>
              <a:ext cx="305685" cy="86102"/>
            </a:xfrm>
            <a:custGeom>
              <a:avLst/>
              <a:gdLst/>
              <a:ahLst/>
              <a:cxnLst/>
              <a:rect l="l" t="t" r="r" b="b"/>
              <a:pathLst>
                <a:path w="6284" h="1770" extrusionOk="0">
                  <a:moveTo>
                    <a:pt x="208" y="0"/>
                  </a:moveTo>
                  <a:cubicBezTo>
                    <a:pt x="100" y="0"/>
                    <a:pt x="9" y="82"/>
                    <a:pt x="0" y="190"/>
                  </a:cubicBezTo>
                  <a:cubicBezTo>
                    <a:pt x="0" y="298"/>
                    <a:pt x="82" y="388"/>
                    <a:pt x="190" y="388"/>
                  </a:cubicBezTo>
                  <a:cubicBezTo>
                    <a:pt x="1172" y="442"/>
                    <a:pt x="2137" y="613"/>
                    <a:pt x="3101" y="767"/>
                  </a:cubicBezTo>
                  <a:cubicBezTo>
                    <a:pt x="3588" y="848"/>
                    <a:pt x="4066" y="938"/>
                    <a:pt x="4552" y="1019"/>
                  </a:cubicBezTo>
                  <a:cubicBezTo>
                    <a:pt x="4982" y="1100"/>
                    <a:pt x="5412" y="1189"/>
                    <a:pt x="5849" y="1278"/>
                  </a:cubicBezTo>
                  <a:lnTo>
                    <a:pt x="5849" y="1278"/>
                  </a:lnTo>
                  <a:lnTo>
                    <a:pt x="5887" y="1605"/>
                  </a:lnTo>
                  <a:cubicBezTo>
                    <a:pt x="5903" y="1695"/>
                    <a:pt x="5978" y="1770"/>
                    <a:pt x="6073" y="1770"/>
                  </a:cubicBezTo>
                  <a:cubicBezTo>
                    <a:pt x="6083" y="1770"/>
                    <a:pt x="6093" y="1769"/>
                    <a:pt x="6103" y="1767"/>
                  </a:cubicBezTo>
                  <a:cubicBezTo>
                    <a:pt x="6211" y="1758"/>
                    <a:pt x="6283" y="1659"/>
                    <a:pt x="6274" y="1551"/>
                  </a:cubicBezTo>
                  <a:lnTo>
                    <a:pt x="6211" y="1091"/>
                  </a:lnTo>
                  <a:lnTo>
                    <a:pt x="6211" y="1082"/>
                  </a:lnTo>
                  <a:cubicBezTo>
                    <a:pt x="6202" y="1001"/>
                    <a:pt x="6139" y="929"/>
                    <a:pt x="6049" y="920"/>
                  </a:cubicBezTo>
                  <a:cubicBezTo>
                    <a:pt x="5562" y="875"/>
                    <a:pt x="5075" y="812"/>
                    <a:pt x="4589" y="749"/>
                  </a:cubicBezTo>
                  <a:cubicBezTo>
                    <a:pt x="4111" y="685"/>
                    <a:pt x="3624" y="622"/>
                    <a:pt x="3137" y="550"/>
                  </a:cubicBezTo>
                  <a:cubicBezTo>
                    <a:pt x="2173" y="397"/>
                    <a:pt x="1199" y="262"/>
                    <a:pt x="244" y="9"/>
                  </a:cubicBezTo>
                  <a:cubicBezTo>
                    <a:pt x="235" y="0"/>
                    <a:pt x="217" y="0"/>
                    <a:pt x="2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4"/>
            <p:cNvSpPr/>
            <p:nvPr/>
          </p:nvSpPr>
          <p:spPr>
            <a:xfrm>
              <a:off x="9073980" y="3552587"/>
              <a:ext cx="283308" cy="148610"/>
            </a:xfrm>
            <a:custGeom>
              <a:avLst/>
              <a:gdLst/>
              <a:ahLst/>
              <a:cxnLst/>
              <a:rect l="l" t="t" r="r" b="b"/>
              <a:pathLst>
                <a:path w="5824" h="3055" extrusionOk="0">
                  <a:moveTo>
                    <a:pt x="5588" y="1"/>
                  </a:moveTo>
                  <a:cubicBezTo>
                    <a:pt x="5570" y="1"/>
                    <a:pt x="5553" y="3"/>
                    <a:pt x="5535" y="6"/>
                  </a:cubicBezTo>
                  <a:cubicBezTo>
                    <a:pt x="5418" y="34"/>
                    <a:pt x="5336" y="160"/>
                    <a:pt x="5373" y="277"/>
                  </a:cubicBezTo>
                  <a:lnTo>
                    <a:pt x="5406" y="415"/>
                  </a:lnTo>
                  <a:lnTo>
                    <a:pt x="5406" y="415"/>
                  </a:lnTo>
                  <a:cubicBezTo>
                    <a:pt x="5013" y="613"/>
                    <a:pt x="4620" y="805"/>
                    <a:pt x="4228" y="989"/>
                  </a:cubicBezTo>
                  <a:cubicBezTo>
                    <a:pt x="3786" y="1196"/>
                    <a:pt x="3335" y="1395"/>
                    <a:pt x="2885" y="1584"/>
                  </a:cubicBezTo>
                  <a:cubicBezTo>
                    <a:pt x="2434" y="1773"/>
                    <a:pt x="1983" y="1972"/>
                    <a:pt x="1524" y="2152"/>
                  </a:cubicBezTo>
                  <a:cubicBezTo>
                    <a:pt x="1073" y="2332"/>
                    <a:pt x="613" y="2512"/>
                    <a:pt x="153" y="2675"/>
                  </a:cubicBezTo>
                  <a:cubicBezTo>
                    <a:pt x="144" y="2684"/>
                    <a:pt x="135" y="2684"/>
                    <a:pt x="126" y="2684"/>
                  </a:cubicBezTo>
                  <a:cubicBezTo>
                    <a:pt x="36" y="2738"/>
                    <a:pt x="0" y="2855"/>
                    <a:pt x="45" y="2945"/>
                  </a:cubicBezTo>
                  <a:cubicBezTo>
                    <a:pt x="77" y="3016"/>
                    <a:pt x="146" y="3054"/>
                    <a:pt x="219" y="3054"/>
                  </a:cubicBezTo>
                  <a:cubicBezTo>
                    <a:pt x="248" y="3054"/>
                    <a:pt x="278" y="3048"/>
                    <a:pt x="307" y="3035"/>
                  </a:cubicBezTo>
                  <a:cubicBezTo>
                    <a:pt x="748" y="2810"/>
                    <a:pt x="1190" y="2602"/>
                    <a:pt x="1632" y="2395"/>
                  </a:cubicBezTo>
                  <a:cubicBezTo>
                    <a:pt x="2073" y="2188"/>
                    <a:pt x="2524" y="1990"/>
                    <a:pt x="2975" y="1791"/>
                  </a:cubicBezTo>
                  <a:cubicBezTo>
                    <a:pt x="3416" y="1593"/>
                    <a:pt x="3876" y="1404"/>
                    <a:pt x="4327" y="1214"/>
                  </a:cubicBezTo>
                  <a:cubicBezTo>
                    <a:pt x="4778" y="1034"/>
                    <a:pt x="5237" y="854"/>
                    <a:pt x="5706" y="701"/>
                  </a:cubicBezTo>
                  <a:cubicBezTo>
                    <a:pt x="5769" y="674"/>
                    <a:pt x="5823" y="610"/>
                    <a:pt x="5823" y="529"/>
                  </a:cubicBezTo>
                  <a:lnTo>
                    <a:pt x="5823" y="493"/>
                  </a:lnTo>
                  <a:lnTo>
                    <a:pt x="5814" y="223"/>
                  </a:lnTo>
                  <a:cubicBezTo>
                    <a:pt x="5814" y="205"/>
                    <a:pt x="5814" y="187"/>
                    <a:pt x="5805" y="169"/>
                  </a:cubicBezTo>
                  <a:cubicBezTo>
                    <a:pt x="5782" y="68"/>
                    <a:pt x="5692" y="1"/>
                    <a:pt x="55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4"/>
            <p:cNvSpPr/>
            <p:nvPr/>
          </p:nvSpPr>
          <p:spPr>
            <a:xfrm>
              <a:off x="7051300" y="3556236"/>
              <a:ext cx="1992937" cy="418201"/>
            </a:xfrm>
            <a:custGeom>
              <a:avLst/>
              <a:gdLst/>
              <a:ahLst/>
              <a:cxnLst/>
              <a:rect l="l" t="t" r="r" b="b"/>
              <a:pathLst>
                <a:path w="40969" h="8597" extrusionOk="0">
                  <a:moveTo>
                    <a:pt x="24542" y="1"/>
                  </a:moveTo>
                  <a:cubicBezTo>
                    <a:pt x="24531" y="1"/>
                    <a:pt x="24520" y="2"/>
                    <a:pt x="24509" y="4"/>
                  </a:cubicBezTo>
                  <a:lnTo>
                    <a:pt x="18812" y="761"/>
                  </a:lnTo>
                  <a:lnTo>
                    <a:pt x="15964" y="1130"/>
                  </a:lnTo>
                  <a:lnTo>
                    <a:pt x="13115" y="1491"/>
                  </a:lnTo>
                  <a:cubicBezTo>
                    <a:pt x="11213" y="1734"/>
                    <a:pt x="9311" y="1978"/>
                    <a:pt x="7409" y="2203"/>
                  </a:cubicBezTo>
                  <a:cubicBezTo>
                    <a:pt x="5508" y="2437"/>
                    <a:pt x="3606" y="2654"/>
                    <a:pt x="1695" y="2861"/>
                  </a:cubicBezTo>
                  <a:cubicBezTo>
                    <a:pt x="1586" y="2870"/>
                    <a:pt x="1514" y="2969"/>
                    <a:pt x="1532" y="3068"/>
                  </a:cubicBezTo>
                  <a:lnTo>
                    <a:pt x="1532" y="3077"/>
                  </a:lnTo>
                  <a:lnTo>
                    <a:pt x="1544" y="3172"/>
                  </a:lnTo>
                  <a:lnTo>
                    <a:pt x="1544" y="3172"/>
                  </a:lnTo>
                  <a:lnTo>
                    <a:pt x="171" y="3339"/>
                  </a:lnTo>
                  <a:cubicBezTo>
                    <a:pt x="72" y="3357"/>
                    <a:pt x="0" y="3438"/>
                    <a:pt x="9" y="3537"/>
                  </a:cubicBezTo>
                  <a:lnTo>
                    <a:pt x="9" y="3555"/>
                  </a:lnTo>
                  <a:cubicBezTo>
                    <a:pt x="36" y="4366"/>
                    <a:pt x="117" y="5169"/>
                    <a:pt x="216" y="5962"/>
                  </a:cubicBezTo>
                  <a:cubicBezTo>
                    <a:pt x="316" y="6764"/>
                    <a:pt x="433" y="7557"/>
                    <a:pt x="604" y="8350"/>
                  </a:cubicBezTo>
                  <a:lnTo>
                    <a:pt x="613" y="8368"/>
                  </a:lnTo>
                  <a:cubicBezTo>
                    <a:pt x="630" y="8461"/>
                    <a:pt x="710" y="8523"/>
                    <a:pt x="802" y="8523"/>
                  </a:cubicBezTo>
                  <a:cubicBezTo>
                    <a:pt x="808" y="8523"/>
                    <a:pt x="814" y="8522"/>
                    <a:pt x="820" y="8522"/>
                  </a:cubicBezTo>
                  <a:lnTo>
                    <a:pt x="2189" y="8348"/>
                  </a:lnTo>
                  <a:lnTo>
                    <a:pt x="2189" y="8348"/>
                  </a:lnTo>
                  <a:lnTo>
                    <a:pt x="2199" y="8423"/>
                  </a:lnTo>
                  <a:lnTo>
                    <a:pt x="2199" y="8432"/>
                  </a:lnTo>
                  <a:lnTo>
                    <a:pt x="2199" y="8441"/>
                  </a:lnTo>
                  <a:cubicBezTo>
                    <a:pt x="2216" y="8529"/>
                    <a:pt x="2297" y="8597"/>
                    <a:pt x="2385" y="8597"/>
                  </a:cubicBezTo>
                  <a:cubicBezTo>
                    <a:pt x="2395" y="8597"/>
                    <a:pt x="2405" y="8596"/>
                    <a:pt x="2416" y="8594"/>
                  </a:cubicBezTo>
                  <a:cubicBezTo>
                    <a:pt x="5598" y="8089"/>
                    <a:pt x="8798" y="7701"/>
                    <a:pt x="11998" y="7305"/>
                  </a:cubicBezTo>
                  <a:lnTo>
                    <a:pt x="21588" y="6124"/>
                  </a:lnTo>
                  <a:lnTo>
                    <a:pt x="31188" y="4943"/>
                  </a:lnTo>
                  <a:lnTo>
                    <a:pt x="40779" y="3789"/>
                  </a:lnTo>
                  <a:lnTo>
                    <a:pt x="40788" y="3789"/>
                  </a:lnTo>
                  <a:cubicBezTo>
                    <a:pt x="40887" y="3780"/>
                    <a:pt x="40968" y="3681"/>
                    <a:pt x="40950" y="3573"/>
                  </a:cubicBezTo>
                  <a:lnTo>
                    <a:pt x="40914" y="3303"/>
                  </a:lnTo>
                  <a:cubicBezTo>
                    <a:pt x="40906" y="3201"/>
                    <a:pt x="40817" y="3131"/>
                    <a:pt x="40716" y="3131"/>
                  </a:cubicBezTo>
                  <a:cubicBezTo>
                    <a:pt x="40710" y="3131"/>
                    <a:pt x="40704" y="3131"/>
                    <a:pt x="40698" y="3131"/>
                  </a:cubicBezTo>
                  <a:cubicBezTo>
                    <a:pt x="40599" y="3149"/>
                    <a:pt x="40518" y="3249"/>
                    <a:pt x="40536" y="3348"/>
                  </a:cubicBezTo>
                  <a:lnTo>
                    <a:pt x="40544" y="3427"/>
                  </a:lnTo>
                  <a:lnTo>
                    <a:pt x="40544" y="3427"/>
                  </a:lnTo>
                  <a:lnTo>
                    <a:pt x="31152" y="4655"/>
                  </a:lnTo>
                  <a:lnTo>
                    <a:pt x="21561" y="5872"/>
                  </a:lnTo>
                  <a:lnTo>
                    <a:pt x="11971" y="7098"/>
                  </a:lnTo>
                  <a:cubicBezTo>
                    <a:pt x="8834" y="7495"/>
                    <a:pt x="5706" y="7893"/>
                    <a:pt x="2562" y="8188"/>
                  </a:cubicBezTo>
                  <a:lnTo>
                    <a:pt x="2562" y="8188"/>
                  </a:lnTo>
                  <a:lnTo>
                    <a:pt x="2551" y="8107"/>
                  </a:lnTo>
                  <a:cubicBezTo>
                    <a:pt x="2534" y="8005"/>
                    <a:pt x="2453" y="7935"/>
                    <a:pt x="2353" y="7935"/>
                  </a:cubicBezTo>
                  <a:cubicBezTo>
                    <a:pt x="2347" y="7935"/>
                    <a:pt x="2341" y="7935"/>
                    <a:pt x="2335" y="7936"/>
                  </a:cubicBezTo>
                  <a:lnTo>
                    <a:pt x="984" y="8108"/>
                  </a:lnTo>
                  <a:lnTo>
                    <a:pt x="984" y="8108"/>
                  </a:lnTo>
                  <a:cubicBezTo>
                    <a:pt x="950" y="7364"/>
                    <a:pt x="866" y="6627"/>
                    <a:pt x="775" y="5899"/>
                  </a:cubicBezTo>
                  <a:cubicBezTo>
                    <a:pt x="684" y="5161"/>
                    <a:pt x="578" y="4430"/>
                    <a:pt x="428" y="3701"/>
                  </a:cubicBezTo>
                  <a:lnTo>
                    <a:pt x="428" y="3701"/>
                  </a:lnTo>
                  <a:lnTo>
                    <a:pt x="1785" y="3528"/>
                  </a:lnTo>
                  <a:cubicBezTo>
                    <a:pt x="1884" y="3519"/>
                    <a:pt x="1965" y="3420"/>
                    <a:pt x="1947" y="3312"/>
                  </a:cubicBezTo>
                  <a:lnTo>
                    <a:pt x="1935" y="3213"/>
                  </a:lnTo>
                  <a:lnTo>
                    <a:pt x="1935" y="3213"/>
                  </a:lnTo>
                  <a:cubicBezTo>
                    <a:pt x="3766" y="2952"/>
                    <a:pt x="5606" y="2700"/>
                    <a:pt x="7437" y="2464"/>
                  </a:cubicBezTo>
                  <a:cubicBezTo>
                    <a:pt x="9338" y="2221"/>
                    <a:pt x="11240" y="1987"/>
                    <a:pt x="13142" y="1752"/>
                  </a:cubicBezTo>
                  <a:lnTo>
                    <a:pt x="16000" y="1401"/>
                  </a:lnTo>
                  <a:lnTo>
                    <a:pt x="18848" y="1058"/>
                  </a:lnTo>
                  <a:lnTo>
                    <a:pt x="24554" y="382"/>
                  </a:lnTo>
                  <a:lnTo>
                    <a:pt x="24563" y="382"/>
                  </a:lnTo>
                  <a:cubicBezTo>
                    <a:pt x="24671" y="373"/>
                    <a:pt x="24743" y="274"/>
                    <a:pt x="24725" y="166"/>
                  </a:cubicBezTo>
                  <a:cubicBezTo>
                    <a:pt x="24717" y="69"/>
                    <a:pt x="24637" y="1"/>
                    <a:pt x="245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34"/>
            <p:cNvSpPr/>
            <p:nvPr/>
          </p:nvSpPr>
          <p:spPr>
            <a:xfrm>
              <a:off x="7753724" y="3601377"/>
              <a:ext cx="138152" cy="171960"/>
            </a:xfrm>
            <a:custGeom>
              <a:avLst/>
              <a:gdLst/>
              <a:ahLst/>
              <a:cxnLst/>
              <a:rect l="l" t="t" r="r" b="b"/>
              <a:pathLst>
                <a:path w="2840" h="3535" extrusionOk="0">
                  <a:moveTo>
                    <a:pt x="2624" y="1"/>
                  </a:moveTo>
                  <a:cubicBezTo>
                    <a:pt x="2587" y="1"/>
                    <a:pt x="2549" y="11"/>
                    <a:pt x="2515" y="31"/>
                  </a:cubicBezTo>
                  <a:lnTo>
                    <a:pt x="2065" y="329"/>
                  </a:lnTo>
                  <a:cubicBezTo>
                    <a:pt x="1920" y="428"/>
                    <a:pt x="1767" y="509"/>
                    <a:pt x="1623" y="626"/>
                  </a:cubicBezTo>
                  <a:cubicBezTo>
                    <a:pt x="1343" y="842"/>
                    <a:pt x="1064" y="1068"/>
                    <a:pt x="821" y="1338"/>
                  </a:cubicBezTo>
                  <a:cubicBezTo>
                    <a:pt x="577" y="1599"/>
                    <a:pt x="370" y="1897"/>
                    <a:pt x="217" y="2239"/>
                  </a:cubicBezTo>
                  <a:cubicBezTo>
                    <a:pt x="63" y="2582"/>
                    <a:pt x="0" y="2961"/>
                    <a:pt x="27" y="3339"/>
                  </a:cubicBezTo>
                  <a:lnTo>
                    <a:pt x="27" y="3348"/>
                  </a:lnTo>
                  <a:cubicBezTo>
                    <a:pt x="27" y="3357"/>
                    <a:pt x="27" y="3375"/>
                    <a:pt x="27" y="3384"/>
                  </a:cubicBezTo>
                  <a:cubicBezTo>
                    <a:pt x="51" y="3469"/>
                    <a:pt x="133" y="3534"/>
                    <a:pt x="224" y="3534"/>
                  </a:cubicBezTo>
                  <a:cubicBezTo>
                    <a:pt x="240" y="3534"/>
                    <a:pt x="255" y="3532"/>
                    <a:pt x="271" y="3528"/>
                  </a:cubicBezTo>
                  <a:cubicBezTo>
                    <a:pt x="370" y="3501"/>
                    <a:pt x="433" y="3393"/>
                    <a:pt x="415" y="3294"/>
                  </a:cubicBezTo>
                  <a:cubicBezTo>
                    <a:pt x="334" y="2979"/>
                    <a:pt x="361" y="2654"/>
                    <a:pt x="478" y="2348"/>
                  </a:cubicBezTo>
                  <a:cubicBezTo>
                    <a:pt x="595" y="2041"/>
                    <a:pt x="794" y="1762"/>
                    <a:pt x="1019" y="1518"/>
                  </a:cubicBezTo>
                  <a:cubicBezTo>
                    <a:pt x="1253" y="1275"/>
                    <a:pt x="1524" y="1059"/>
                    <a:pt x="1803" y="878"/>
                  </a:cubicBezTo>
                  <a:lnTo>
                    <a:pt x="1911" y="806"/>
                  </a:lnTo>
                  <a:lnTo>
                    <a:pt x="2019" y="743"/>
                  </a:lnTo>
                  <a:cubicBezTo>
                    <a:pt x="2092" y="698"/>
                    <a:pt x="2173" y="653"/>
                    <a:pt x="2245" y="617"/>
                  </a:cubicBezTo>
                  <a:cubicBezTo>
                    <a:pt x="2398" y="536"/>
                    <a:pt x="2542" y="455"/>
                    <a:pt x="2695" y="374"/>
                  </a:cubicBezTo>
                  <a:lnTo>
                    <a:pt x="2714" y="365"/>
                  </a:lnTo>
                  <a:cubicBezTo>
                    <a:pt x="2714" y="365"/>
                    <a:pt x="2723" y="365"/>
                    <a:pt x="2732" y="356"/>
                  </a:cubicBezTo>
                  <a:cubicBezTo>
                    <a:pt x="2822" y="301"/>
                    <a:pt x="2840" y="175"/>
                    <a:pt x="2786" y="85"/>
                  </a:cubicBezTo>
                  <a:cubicBezTo>
                    <a:pt x="2746" y="29"/>
                    <a:pt x="2686" y="1"/>
                    <a:pt x="26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34"/>
            <p:cNvSpPr/>
            <p:nvPr/>
          </p:nvSpPr>
          <p:spPr>
            <a:xfrm>
              <a:off x="8276797" y="3673322"/>
              <a:ext cx="127207" cy="161161"/>
            </a:xfrm>
            <a:custGeom>
              <a:avLst/>
              <a:gdLst/>
              <a:ahLst/>
              <a:cxnLst/>
              <a:rect l="l" t="t" r="r" b="b"/>
              <a:pathLst>
                <a:path w="2615" h="3313" extrusionOk="0">
                  <a:moveTo>
                    <a:pt x="2417" y="0"/>
                  </a:moveTo>
                  <a:cubicBezTo>
                    <a:pt x="2405" y="0"/>
                    <a:pt x="2393" y="1"/>
                    <a:pt x="2381" y="3"/>
                  </a:cubicBezTo>
                  <a:cubicBezTo>
                    <a:pt x="2272" y="30"/>
                    <a:pt x="2209" y="129"/>
                    <a:pt x="2227" y="238"/>
                  </a:cubicBezTo>
                  <a:cubicBezTo>
                    <a:pt x="2254" y="382"/>
                    <a:pt x="2272" y="526"/>
                    <a:pt x="2254" y="670"/>
                  </a:cubicBezTo>
                  <a:cubicBezTo>
                    <a:pt x="2245" y="815"/>
                    <a:pt x="2218" y="968"/>
                    <a:pt x="2155" y="1103"/>
                  </a:cubicBezTo>
                  <a:cubicBezTo>
                    <a:pt x="2056" y="1382"/>
                    <a:pt x="1876" y="1644"/>
                    <a:pt x="1668" y="1869"/>
                  </a:cubicBezTo>
                  <a:cubicBezTo>
                    <a:pt x="1461" y="2104"/>
                    <a:pt x="1218" y="2302"/>
                    <a:pt x="965" y="2473"/>
                  </a:cubicBezTo>
                  <a:cubicBezTo>
                    <a:pt x="830" y="2563"/>
                    <a:pt x="704" y="2653"/>
                    <a:pt x="569" y="2735"/>
                  </a:cubicBezTo>
                  <a:cubicBezTo>
                    <a:pt x="434" y="2807"/>
                    <a:pt x="298" y="2879"/>
                    <a:pt x="154" y="2942"/>
                  </a:cubicBezTo>
                  <a:cubicBezTo>
                    <a:pt x="145" y="2942"/>
                    <a:pt x="136" y="2951"/>
                    <a:pt x="127" y="2951"/>
                  </a:cubicBezTo>
                  <a:cubicBezTo>
                    <a:pt x="28" y="3005"/>
                    <a:pt x="1" y="3131"/>
                    <a:pt x="64" y="3221"/>
                  </a:cubicBezTo>
                  <a:cubicBezTo>
                    <a:pt x="99" y="3280"/>
                    <a:pt x="162" y="3312"/>
                    <a:pt x="226" y="3312"/>
                  </a:cubicBezTo>
                  <a:cubicBezTo>
                    <a:pt x="260" y="3312"/>
                    <a:pt x="294" y="3303"/>
                    <a:pt x="325" y="3284"/>
                  </a:cubicBezTo>
                  <a:lnTo>
                    <a:pt x="334" y="3284"/>
                  </a:lnTo>
                  <a:cubicBezTo>
                    <a:pt x="614" y="3104"/>
                    <a:pt x="875" y="2906"/>
                    <a:pt x="1128" y="2707"/>
                  </a:cubicBezTo>
                  <a:cubicBezTo>
                    <a:pt x="1389" y="2500"/>
                    <a:pt x="1632" y="2284"/>
                    <a:pt x="1849" y="2031"/>
                  </a:cubicBezTo>
                  <a:cubicBezTo>
                    <a:pt x="2065" y="1788"/>
                    <a:pt x="2263" y="1518"/>
                    <a:pt x="2399" y="1202"/>
                  </a:cubicBezTo>
                  <a:cubicBezTo>
                    <a:pt x="2543" y="896"/>
                    <a:pt x="2615" y="553"/>
                    <a:pt x="2615" y="193"/>
                  </a:cubicBezTo>
                  <a:cubicBezTo>
                    <a:pt x="2615" y="184"/>
                    <a:pt x="2615" y="166"/>
                    <a:pt x="2615" y="157"/>
                  </a:cubicBezTo>
                  <a:cubicBezTo>
                    <a:pt x="2591" y="61"/>
                    <a:pt x="2510" y="0"/>
                    <a:pt x="24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34"/>
            <p:cNvSpPr/>
            <p:nvPr/>
          </p:nvSpPr>
          <p:spPr>
            <a:xfrm>
              <a:off x="7126261" y="3708687"/>
              <a:ext cx="37311" cy="143746"/>
            </a:xfrm>
            <a:custGeom>
              <a:avLst/>
              <a:gdLst/>
              <a:ahLst/>
              <a:cxnLst/>
              <a:rect l="l" t="t" r="r" b="b"/>
              <a:pathLst>
                <a:path w="767" h="2955" extrusionOk="0">
                  <a:moveTo>
                    <a:pt x="226" y="1"/>
                  </a:moveTo>
                  <a:cubicBezTo>
                    <a:pt x="211" y="1"/>
                    <a:pt x="196" y="3"/>
                    <a:pt x="181" y="6"/>
                  </a:cubicBezTo>
                  <a:cubicBezTo>
                    <a:pt x="73" y="24"/>
                    <a:pt x="0" y="124"/>
                    <a:pt x="27" y="232"/>
                  </a:cubicBezTo>
                  <a:cubicBezTo>
                    <a:pt x="100" y="637"/>
                    <a:pt x="163" y="1052"/>
                    <a:pt x="217" y="1467"/>
                  </a:cubicBezTo>
                  <a:lnTo>
                    <a:pt x="307" y="2089"/>
                  </a:lnTo>
                  <a:cubicBezTo>
                    <a:pt x="325" y="2296"/>
                    <a:pt x="379" y="2494"/>
                    <a:pt x="334" y="2711"/>
                  </a:cubicBezTo>
                  <a:cubicBezTo>
                    <a:pt x="325" y="2756"/>
                    <a:pt x="334" y="2801"/>
                    <a:pt x="352" y="2837"/>
                  </a:cubicBezTo>
                  <a:cubicBezTo>
                    <a:pt x="384" y="2914"/>
                    <a:pt x="458" y="2955"/>
                    <a:pt x="534" y="2955"/>
                  </a:cubicBezTo>
                  <a:cubicBezTo>
                    <a:pt x="564" y="2955"/>
                    <a:pt x="594" y="2949"/>
                    <a:pt x="622" y="2936"/>
                  </a:cubicBezTo>
                  <a:cubicBezTo>
                    <a:pt x="722" y="2891"/>
                    <a:pt x="767" y="2765"/>
                    <a:pt x="722" y="2666"/>
                  </a:cubicBezTo>
                  <a:cubicBezTo>
                    <a:pt x="622" y="2467"/>
                    <a:pt x="622" y="2251"/>
                    <a:pt x="595" y="2053"/>
                  </a:cubicBezTo>
                  <a:lnTo>
                    <a:pt x="523" y="1431"/>
                  </a:lnTo>
                  <a:cubicBezTo>
                    <a:pt x="478" y="1016"/>
                    <a:pt x="433" y="601"/>
                    <a:pt x="406" y="178"/>
                  </a:cubicBezTo>
                  <a:cubicBezTo>
                    <a:pt x="406" y="178"/>
                    <a:pt x="406" y="169"/>
                    <a:pt x="406" y="160"/>
                  </a:cubicBezTo>
                  <a:cubicBezTo>
                    <a:pt x="391" y="67"/>
                    <a:pt x="316" y="1"/>
                    <a:pt x="2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34"/>
            <p:cNvSpPr/>
            <p:nvPr/>
          </p:nvSpPr>
          <p:spPr>
            <a:xfrm>
              <a:off x="7753724" y="3752661"/>
              <a:ext cx="159215" cy="130125"/>
            </a:xfrm>
            <a:custGeom>
              <a:avLst/>
              <a:gdLst/>
              <a:ahLst/>
              <a:cxnLst/>
              <a:rect l="l" t="t" r="r" b="b"/>
              <a:pathLst>
                <a:path w="3273" h="2675" extrusionOk="0">
                  <a:moveTo>
                    <a:pt x="215" y="1"/>
                  </a:moveTo>
                  <a:cubicBezTo>
                    <a:pt x="203" y="1"/>
                    <a:pt x="192" y="2"/>
                    <a:pt x="181" y="4"/>
                  </a:cubicBezTo>
                  <a:cubicBezTo>
                    <a:pt x="72" y="31"/>
                    <a:pt x="0" y="130"/>
                    <a:pt x="27" y="238"/>
                  </a:cubicBezTo>
                  <a:cubicBezTo>
                    <a:pt x="99" y="581"/>
                    <a:pt x="253" y="905"/>
                    <a:pt x="460" y="1176"/>
                  </a:cubicBezTo>
                  <a:cubicBezTo>
                    <a:pt x="676" y="1446"/>
                    <a:pt x="938" y="1662"/>
                    <a:pt x="1208" y="1843"/>
                  </a:cubicBezTo>
                  <a:cubicBezTo>
                    <a:pt x="1488" y="2023"/>
                    <a:pt x="1776" y="2176"/>
                    <a:pt x="2083" y="2302"/>
                  </a:cubicBezTo>
                  <a:cubicBezTo>
                    <a:pt x="2371" y="2438"/>
                    <a:pt x="2677" y="2564"/>
                    <a:pt x="3002" y="2663"/>
                  </a:cubicBezTo>
                  <a:cubicBezTo>
                    <a:pt x="3011" y="2663"/>
                    <a:pt x="3020" y="2672"/>
                    <a:pt x="3029" y="2672"/>
                  </a:cubicBezTo>
                  <a:cubicBezTo>
                    <a:pt x="3039" y="2674"/>
                    <a:pt x="3049" y="2674"/>
                    <a:pt x="3059" y="2674"/>
                  </a:cubicBezTo>
                  <a:cubicBezTo>
                    <a:pt x="3155" y="2674"/>
                    <a:pt x="3238" y="2599"/>
                    <a:pt x="3254" y="2510"/>
                  </a:cubicBezTo>
                  <a:cubicBezTo>
                    <a:pt x="3272" y="2402"/>
                    <a:pt x="3191" y="2302"/>
                    <a:pt x="3092" y="2284"/>
                  </a:cubicBezTo>
                  <a:cubicBezTo>
                    <a:pt x="2939" y="2266"/>
                    <a:pt x="2786" y="2230"/>
                    <a:pt x="2641" y="2185"/>
                  </a:cubicBezTo>
                  <a:cubicBezTo>
                    <a:pt x="2488" y="2140"/>
                    <a:pt x="2335" y="2086"/>
                    <a:pt x="2191" y="2032"/>
                  </a:cubicBezTo>
                  <a:cubicBezTo>
                    <a:pt x="1902" y="1915"/>
                    <a:pt x="1623" y="1789"/>
                    <a:pt x="1361" y="1608"/>
                  </a:cubicBezTo>
                  <a:cubicBezTo>
                    <a:pt x="1118" y="1437"/>
                    <a:pt x="875" y="1239"/>
                    <a:pt x="712" y="986"/>
                  </a:cubicBezTo>
                  <a:cubicBezTo>
                    <a:pt x="622" y="869"/>
                    <a:pt x="559" y="734"/>
                    <a:pt x="505" y="599"/>
                  </a:cubicBezTo>
                  <a:cubicBezTo>
                    <a:pt x="451" y="464"/>
                    <a:pt x="424" y="319"/>
                    <a:pt x="415" y="175"/>
                  </a:cubicBezTo>
                  <a:lnTo>
                    <a:pt x="406" y="175"/>
                  </a:lnTo>
                  <a:cubicBezTo>
                    <a:pt x="406" y="166"/>
                    <a:pt x="406" y="166"/>
                    <a:pt x="406" y="157"/>
                  </a:cubicBezTo>
                  <a:cubicBezTo>
                    <a:pt x="390" y="61"/>
                    <a:pt x="303" y="1"/>
                    <a:pt x="2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34"/>
            <p:cNvSpPr/>
            <p:nvPr/>
          </p:nvSpPr>
          <p:spPr>
            <a:xfrm>
              <a:off x="7140708" y="3828157"/>
              <a:ext cx="36046" cy="134163"/>
            </a:xfrm>
            <a:custGeom>
              <a:avLst/>
              <a:gdLst/>
              <a:ahLst/>
              <a:cxnLst/>
              <a:rect l="l" t="t" r="r" b="b"/>
              <a:pathLst>
                <a:path w="741" h="2758" extrusionOk="0">
                  <a:moveTo>
                    <a:pt x="230" y="0"/>
                  </a:moveTo>
                  <a:cubicBezTo>
                    <a:pt x="208" y="0"/>
                    <a:pt x="186" y="4"/>
                    <a:pt x="163" y="11"/>
                  </a:cubicBezTo>
                  <a:cubicBezTo>
                    <a:pt x="64" y="38"/>
                    <a:pt x="1" y="155"/>
                    <a:pt x="37" y="255"/>
                  </a:cubicBezTo>
                  <a:cubicBezTo>
                    <a:pt x="163" y="633"/>
                    <a:pt x="208" y="1021"/>
                    <a:pt x="253" y="1399"/>
                  </a:cubicBezTo>
                  <a:cubicBezTo>
                    <a:pt x="289" y="1787"/>
                    <a:pt x="325" y="2175"/>
                    <a:pt x="325" y="2562"/>
                  </a:cubicBezTo>
                  <a:cubicBezTo>
                    <a:pt x="325" y="2580"/>
                    <a:pt x="325" y="2598"/>
                    <a:pt x="334" y="2607"/>
                  </a:cubicBezTo>
                  <a:cubicBezTo>
                    <a:pt x="357" y="2698"/>
                    <a:pt x="431" y="2758"/>
                    <a:pt x="519" y="2758"/>
                  </a:cubicBezTo>
                  <a:cubicBezTo>
                    <a:pt x="535" y="2758"/>
                    <a:pt x="552" y="2756"/>
                    <a:pt x="569" y="2751"/>
                  </a:cubicBezTo>
                  <a:cubicBezTo>
                    <a:pt x="677" y="2724"/>
                    <a:pt x="740" y="2625"/>
                    <a:pt x="713" y="2517"/>
                  </a:cubicBezTo>
                  <a:cubicBezTo>
                    <a:pt x="623" y="2138"/>
                    <a:pt x="551" y="1760"/>
                    <a:pt x="497" y="1372"/>
                  </a:cubicBezTo>
                  <a:cubicBezTo>
                    <a:pt x="443" y="985"/>
                    <a:pt x="397" y="606"/>
                    <a:pt x="425" y="210"/>
                  </a:cubicBezTo>
                  <a:cubicBezTo>
                    <a:pt x="425" y="182"/>
                    <a:pt x="425" y="155"/>
                    <a:pt x="416" y="137"/>
                  </a:cubicBezTo>
                  <a:cubicBezTo>
                    <a:pt x="387" y="52"/>
                    <a:pt x="313" y="0"/>
                    <a:pt x="2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6" name="Google Shape;1036;p34"/>
          <p:cNvGrpSpPr/>
          <p:nvPr/>
        </p:nvGrpSpPr>
        <p:grpSpPr>
          <a:xfrm>
            <a:off x="2464165" y="625364"/>
            <a:ext cx="4617233" cy="224908"/>
            <a:chOff x="4345425" y="2175475"/>
            <a:chExt cx="800750" cy="176025"/>
          </a:xfrm>
        </p:grpSpPr>
        <p:sp>
          <p:nvSpPr>
            <p:cNvPr id="1037" name="Google Shape;1037;p34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34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9" name="Google Shape;1039;p34"/>
          <p:cNvGrpSpPr/>
          <p:nvPr/>
        </p:nvGrpSpPr>
        <p:grpSpPr>
          <a:xfrm>
            <a:off x="2175414" y="4779565"/>
            <a:ext cx="4693836" cy="176025"/>
            <a:chOff x="4345425" y="2175475"/>
            <a:chExt cx="800750" cy="176025"/>
          </a:xfrm>
        </p:grpSpPr>
        <p:sp>
          <p:nvSpPr>
            <p:cNvPr id="1040" name="Google Shape;1040;p34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34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2" name="Google Shape;1042;p34"/>
          <p:cNvGrpSpPr/>
          <p:nvPr/>
        </p:nvGrpSpPr>
        <p:grpSpPr>
          <a:xfrm>
            <a:off x="524905" y="1695015"/>
            <a:ext cx="8619095" cy="184897"/>
            <a:chOff x="4345425" y="2175475"/>
            <a:chExt cx="800750" cy="176025"/>
          </a:xfrm>
        </p:grpSpPr>
        <p:sp>
          <p:nvSpPr>
            <p:cNvPr id="1043" name="Google Shape;1043;p34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34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5" name="Google Shape;1045;p34"/>
          <p:cNvGrpSpPr/>
          <p:nvPr/>
        </p:nvGrpSpPr>
        <p:grpSpPr>
          <a:xfrm rot="854098">
            <a:off x="8354373" y="169933"/>
            <a:ext cx="639528" cy="438002"/>
            <a:chOff x="5501450" y="2545600"/>
            <a:chExt cx="639525" cy="438000"/>
          </a:xfrm>
        </p:grpSpPr>
        <p:sp>
          <p:nvSpPr>
            <p:cNvPr id="1046" name="Google Shape;1046;p34"/>
            <p:cNvSpPr/>
            <p:nvPr/>
          </p:nvSpPr>
          <p:spPr>
            <a:xfrm>
              <a:off x="5501450" y="2545600"/>
              <a:ext cx="639525" cy="438000"/>
            </a:xfrm>
            <a:custGeom>
              <a:avLst/>
              <a:gdLst/>
              <a:ahLst/>
              <a:cxnLst/>
              <a:rect l="l" t="t" r="r" b="b"/>
              <a:pathLst>
                <a:path w="25581" h="17520" extrusionOk="0">
                  <a:moveTo>
                    <a:pt x="2054" y="916"/>
                  </a:moveTo>
                  <a:cubicBezTo>
                    <a:pt x="4249" y="1273"/>
                    <a:pt x="6534" y="1376"/>
                    <a:pt x="8837" y="1376"/>
                  </a:cubicBezTo>
                  <a:cubicBezTo>
                    <a:pt x="11993" y="1376"/>
                    <a:pt x="15185" y="1183"/>
                    <a:pt x="18229" y="1183"/>
                  </a:cubicBezTo>
                  <a:cubicBezTo>
                    <a:pt x="18767" y="1183"/>
                    <a:pt x="19366" y="1142"/>
                    <a:pt x="19969" y="1142"/>
                  </a:cubicBezTo>
                  <a:cubicBezTo>
                    <a:pt x="21476" y="1142"/>
                    <a:pt x="23008" y="1398"/>
                    <a:pt x="23668" y="3189"/>
                  </a:cubicBezTo>
                  <a:cubicBezTo>
                    <a:pt x="24139" y="4443"/>
                    <a:pt x="23998" y="6292"/>
                    <a:pt x="24045" y="7625"/>
                  </a:cubicBezTo>
                  <a:cubicBezTo>
                    <a:pt x="24154" y="10242"/>
                    <a:pt x="24076" y="12876"/>
                    <a:pt x="23904" y="15493"/>
                  </a:cubicBezTo>
                  <a:cubicBezTo>
                    <a:pt x="19549" y="16044"/>
                    <a:pt x="15184" y="16308"/>
                    <a:pt x="10802" y="16308"/>
                  </a:cubicBezTo>
                  <a:cubicBezTo>
                    <a:pt x="9570" y="16308"/>
                    <a:pt x="8336" y="16287"/>
                    <a:pt x="7101" y="16246"/>
                  </a:cubicBezTo>
                  <a:cubicBezTo>
                    <a:pt x="5141" y="16167"/>
                    <a:pt x="2398" y="16543"/>
                    <a:pt x="1505" y="14036"/>
                  </a:cubicBezTo>
                  <a:cubicBezTo>
                    <a:pt x="1066" y="12782"/>
                    <a:pt x="1270" y="10916"/>
                    <a:pt x="1207" y="9600"/>
                  </a:cubicBezTo>
                  <a:cubicBezTo>
                    <a:pt x="1160" y="8659"/>
                    <a:pt x="235" y="1700"/>
                    <a:pt x="2054" y="916"/>
                  </a:cubicBezTo>
                  <a:close/>
                  <a:moveTo>
                    <a:pt x="1928" y="0"/>
                  </a:moveTo>
                  <a:cubicBezTo>
                    <a:pt x="478" y="0"/>
                    <a:pt x="29" y="2119"/>
                    <a:pt x="16" y="3518"/>
                  </a:cubicBezTo>
                  <a:cubicBezTo>
                    <a:pt x="0" y="5869"/>
                    <a:pt x="204" y="8252"/>
                    <a:pt x="282" y="10603"/>
                  </a:cubicBezTo>
                  <a:cubicBezTo>
                    <a:pt x="345" y="12139"/>
                    <a:pt x="157" y="14098"/>
                    <a:pt x="1003" y="15462"/>
                  </a:cubicBezTo>
                  <a:cubicBezTo>
                    <a:pt x="2119" y="17247"/>
                    <a:pt x="4806" y="17520"/>
                    <a:pt x="7212" y="17520"/>
                  </a:cubicBezTo>
                  <a:cubicBezTo>
                    <a:pt x="8268" y="17520"/>
                    <a:pt x="9269" y="17467"/>
                    <a:pt x="10061" y="17467"/>
                  </a:cubicBezTo>
                  <a:cubicBezTo>
                    <a:pt x="10126" y="17467"/>
                    <a:pt x="10189" y="17468"/>
                    <a:pt x="10251" y="17468"/>
                  </a:cubicBezTo>
                  <a:cubicBezTo>
                    <a:pt x="10550" y="17471"/>
                    <a:pt x="10848" y="17473"/>
                    <a:pt x="11146" y="17473"/>
                  </a:cubicBezTo>
                  <a:cubicBezTo>
                    <a:pt x="15785" y="17473"/>
                    <a:pt x="20422" y="17132"/>
                    <a:pt x="25016" y="16528"/>
                  </a:cubicBezTo>
                  <a:cubicBezTo>
                    <a:pt x="25581" y="16449"/>
                    <a:pt x="25549" y="15791"/>
                    <a:pt x="25189" y="15509"/>
                  </a:cubicBezTo>
                  <a:cubicBezTo>
                    <a:pt x="25440" y="11857"/>
                    <a:pt x="25534" y="8126"/>
                    <a:pt x="25110" y="4490"/>
                  </a:cubicBezTo>
                  <a:cubicBezTo>
                    <a:pt x="24907" y="2766"/>
                    <a:pt x="24515" y="995"/>
                    <a:pt x="22728" y="305"/>
                  </a:cubicBezTo>
                  <a:cubicBezTo>
                    <a:pt x="22098" y="64"/>
                    <a:pt x="21403" y="15"/>
                    <a:pt x="20716" y="15"/>
                  </a:cubicBezTo>
                  <a:cubicBezTo>
                    <a:pt x="20240" y="15"/>
                    <a:pt x="19769" y="38"/>
                    <a:pt x="19327" y="38"/>
                  </a:cubicBezTo>
                  <a:cubicBezTo>
                    <a:pt x="17132" y="38"/>
                    <a:pt x="14954" y="70"/>
                    <a:pt x="12759" y="70"/>
                  </a:cubicBezTo>
                  <a:cubicBezTo>
                    <a:pt x="12545" y="72"/>
                    <a:pt x="12330" y="73"/>
                    <a:pt x="12115" y="73"/>
                  </a:cubicBezTo>
                  <a:cubicBezTo>
                    <a:pt x="10641" y="73"/>
                    <a:pt x="9140" y="30"/>
                    <a:pt x="7640" y="30"/>
                  </a:cubicBezTo>
                  <a:cubicBezTo>
                    <a:pt x="6052" y="30"/>
                    <a:pt x="4466" y="78"/>
                    <a:pt x="2916" y="274"/>
                  </a:cubicBezTo>
                  <a:cubicBezTo>
                    <a:pt x="2544" y="84"/>
                    <a:pt x="2216" y="0"/>
                    <a:pt x="19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34"/>
            <p:cNvSpPr/>
            <p:nvPr/>
          </p:nvSpPr>
          <p:spPr>
            <a:xfrm>
              <a:off x="5714775" y="2654925"/>
              <a:ext cx="280075" cy="257600"/>
            </a:xfrm>
            <a:custGeom>
              <a:avLst/>
              <a:gdLst/>
              <a:ahLst/>
              <a:cxnLst/>
              <a:rect l="l" t="t" r="r" b="b"/>
              <a:pathLst>
                <a:path w="11203" h="10304" extrusionOk="0">
                  <a:moveTo>
                    <a:pt x="652" y="289"/>
                  </a:moveTo>
                  <a:cubicBezTo>
                    <a:pt x="809" y="415"/>
                    <a:pt x="966" y="540"/>
                    <a:pt x="1138" y="650"/>
                  </a:cubicBezTo>
                  <a:cubicBezTo>
                    <a:pt x="1076" y="697"/>
                    <a:pt x="1044" y="775"/>
                    <a:pt x="1029" y="854"/>
                  </a:cubicBezTo>
                  <a:cubicBezTo>
                    <a:pt x="1029" y="1042"/>
                    <a:pt x="1044" y="1214"/>
                    <a:pt x="1044" y="1387"/>
                  </a:cubicBezTo>
                  <a:cubicBezTo>
                    <a:pt x="919" y="1449"/>
                    <a:pt x="825" y="1543"/>
                    <a:pt x="778" y="1669"/>
                  </a:cubicBezTo>
                  <a:cubicBezTo>
                    <a:pt x="746" y="1214"/>
                    <a:pt x="699" y="760"/>
                    <a:pt x="652" y="305"/>
                  </a:cubicBezTo>
                  <a:cubicBezTo>
                    <a:pt x="652" y="305"/>
                    <a:pt x="652" y="289"/>
                    <a:pt x="652" y="289"/>
                  </a:cubicBezTo>
                  <a:close/>
                  <a:moveTo>
                    <a:pt x="5778" y="4208"/>
                  </a:moveTo>
                  <a:lnTo>
                    <a:pt x="5778" y="4208"/>
                  </a:lnTo>
                  <a:cubicBezTo>
                    <a:pt x="6217" y="4333"/>
                    <a:pt x="6671" y="4443"/>
                    <a:pt x="7126" y="4521"/>
                  </a:cubicBezTo>
                  <a:cubicBezTo>
                    <a:pt x="7142" y="4537"/>
                    <a:pt x="7142" y="4537"/>
                    <a:pt x="7157" y="4553"/>
                  </a:cubicBezTo>
                  <a:cubicBezTo>
                    <a:pt x="6844" y="4725"/>
                    <a:pt x="6530" y="4913"/>
                    <a:pt x="6232" y="5101"/>
                  </a:cubicBezTo>
                  <a:cubicBezTo>
                    <a:pt x="6138" y="4804"/>
                    <a:pt x="5966" y="4490"/>
                    <a:pt x="5778" y="4208"/>
                  </a:cubicBezTo>
                  <a:close/>
                  <a:moveTo>
                    <a:pt x="840" y="2296"/>
                  </a:moveTo>
                  <a:lnTo>
                    <a:pt x="840" y="2296"/>
                  </a:lnTo>
                  <a:cubicBezTo>
                    <a:pt x="919" y="2672"/>
                    <a:pt x="1013" y="3032"/>
                    <a:pt x="1076" y="3393"/>
                  </a:cubicBezTo>
                  <a:cubicBezTo>
                    <a:pt x="1123" y="4694"/>
                    <a:pt x="1201" y="5995"/>
                    <a:pt x="1264" y="7280"/>
                  </a:cubicBezTo>
                  <a:cubicBezTo>
                    <a:pt x="1279" y="7500"/>
                    <a:pt x="1436" y="7641"/>
                    <a:pt x="1609" y="7688"/>
                  </a:cubicBezTo>
                  <a:cubicBezTo>
                    <a:pt x="1624" y="7923"/>
                    <a:pt x="1656" y="8142"/>
                    <a:pt x="1671" y="8377"/>
                  </a:cubicBezTo>
                  <a:cubicBezTo>
                    <a:pt x="1671" y="8503"/>
                    <a:pt x="1734" y="8612"/>
                    <a:pt x="1812" y="8706"/>
                  </a:cubicBezTo>
                  <a:cubicBezTo>
                    <a:pt x="1781" y="8753"/>
                    <a:pt x="1765" y="8801"/>
                    <a:pt x="1734" y="8848"/>
                  </a:cubicBezTo>
                  <a:cubicBezTo>
                    <a:pt x="1718" y="8910"/>
                    <a:pt x="1718" y="8957"/>
                    <a:pt x="1703" y="9004"/>
                  </a:cubicBezTo>
                  <a:cubicBezTo>
                    <a:pt x="1577" y="9130"/>
                    <a:pt x="1436" y="9239"/>
                    <a:pt x="1295" y="9365"/>
                  </a:cubicBezTo>
                  <a:cubicBezTo>
                    <a:pt x="1154" y="7014"/>
                    <a:pt x="1029" y="4647"/>
                    <a:pt x="840" y="2296"/>
                  </a:cubicBezTo>
                  <a:close/>
                  <a:moveTo>
                    <a:pt x="299" y="0"/>
                  </a:moveTo>
                  <a:cubicBezTo>
                    <a:pt x="146" y="0"/>
                    <a:pt x="0" y="102"/>
                    <a:pt x="10" y="305"/>
                  </a:cubicBezTo>
                  <a:cubicBezTo>
                    <a:pt x="88" y="3440"/>
                    <a:pt x="355" y="6575"/>
                    <a:pt x="574" y="9710"/>
                  </a:cubicBezTo>
                  <a:cubicBezTo>
                    <a:pt x="590" y="9866"/>
                    <a:pt x="684" y="9976"/>
                    <a:pt x="793" y="10023"/>
                  </a:cubicBezTo>
                  <a:cubicBezTo>
                    <a:pt x="841" y="10176"/>
                    <a:pt x="985" y="10303"/>
                    <a:pt x="1148" y="10303"/>
                  </a:cubicBezTo>
                  <a:cubicBezTo>
                    <a:pt x="1201" y="10303"/>
                    <a:pt x="1256" y="10289"/>
                    <a:pt x="1311" y="10258"/>
                  </a:cubicBezTo>
                  <a:cubicBezTo>
                    <a:pt x="1718" y="10070"/>
                    <a:pt x="2110" y="9851"/>
                    <a:pt x="2486" y="9647"/>
                  </a:cubicBezTo>
                  <a:cubicBezTo>
                    <a:pt x="2627" y="9631"/>
                    <a:pt x="2753" y="9569"/>
                    <a:pt x="2847" y="9475"/>
                  </a:cubicBezTo>
                  <a:cubicBezTo>
                    <a:pt x="2894" y="9427"/>
                    <a:pt x="2941" y="9396"/>
                    <a:pt x="2988" y="9349"/>
                  </a:cubicBezTo>
                  <a:cubicBezTo>
                    <a:pt x="5417" y="7938"/>
                    <a:pt x="7721" y="6199"/>
                    <a:pt x="10151" y="4819"/>
                  </a:cubicBezTo>
                  <a:cubicBezTo>
                    <a:pt x="10229" y="4757"/>
                    <a:pt x="10292" y="4694"/>
                    <a:pt x="10323" y="4615"/>
                  </a:cubicBezTo>
                  <a:cubicBezTo>
                    <a:pt x="10383" y="4639"/>
                    <a:pt x="10441" y="4649"/>
                    <a:pt x="10497" y="4649"/>
                  </a:cubicBezTo>
                  <a:cubicBezTo>
                    <a:pt x="10925" y="4649"/>
                    <a:pt x="11203" y="4024"/>
                    <a:pt x="10731" y="3816"/>
                  </a:cubicBezTo>
                  <a:cubicBezTo>
                    <a:pt x="9101" y="3032"/>
                    <a:pt x="7439" y="2296"/>
                    <a:pt x="5762" y="1606"/>
                  </a:cubicBezTo>
                  <a:cubicBezTo>
                    <a:pt x="4238" y="987"/>
                    <a:pt x="2525" y="34"/>
                    <a:pt x="860" y="34"/>
                  </a:cubicBezTo>
                  <a:cubicBezTo>
                    <a:pt x="796" y="34"/>
                    <a:pt x="732" y="36"/>
                    <a:pt x="668" y="39"/>
                  </a:cubicBezTo>
                  <a:cubicBezTo>
                    <a:pt x="621" y="39"/>
                    <a:pt x="590" y="70"/>
                    <a:pt x="558" y="117"/>
                  </a:cubicBezTo>
                  <a:cubicBezTo>
                    <a:pt x="492" y="39"/>
                    <a:pt x="394" y="0"/>
                    <a:pt x="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" name="文本框 8">
            <a:extLst>
              <a:ext uri="{FF2B5EF4-FFF2-40B4-BE49-F238E27FC236}">
                <a16:creationId xmlns:a16="http://schemas.microsoft.com/office/drawing/2014/main" id="{93F5A9A6-A8FA-8941-A7A8-B309656AE55F}"/>
              </a:ext>
            </a:extLst>
          </p:cNvPr>
          <p:cNvSpPr txBox="1"/>
          <p:nvPr/>
        </p:nvSpPr>
        <p:spPr>
          <a:xfrm>
            <a:off x="599593" y="2169627"/>
            <a:ext cx="83676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z="4000" b="1" dirty="0">
                <a:solidFill>
                  <a:schemeClr val="accent3">
                    <a:lumMod val="75000"/>
                  </a:schemeClr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01</a:t>
            </a:r>
            <a:r>
              <a:rPr kumimoji="1" lang="zh-CN" altLang="en-US" sz="4000" b="1" dirty="0">
                <a:solidFill>
                  <a:schemeClr val="accent3">
                    <a:lumMod val="75000"/>
                  </a:schemeClr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｜</a:t>
            </a:r>
            <a:r>
              <a:rPr kumimoji="1" lang="vi-VN" altLang="zh-CN" sz="2400" b="1" dirty="0">
                <a:solidFill>
                  <a:schemeClr val="accent3">
                    <a:lumMod val="75000"/>
                  </a:schemeClr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Gạch chân dưới tiếng/từ khó đọc, dễ viết sai.</a:t>
            </a:r>
          </a:p>
        </p:txBody>
      </p:sp>
      <p:sp>
        <p:nvSpPr>
          <p:cNvPr id="63" name="文本框 8">
            <a:extLst>
              <a:ext uri="{FF2B5EF4-FFF2-40B4-BE49-F238E27FC236}">
                <a16:creationId xmlns:a16="http://schemas.microsoft.com/office/drawing/2014/main" id="{93F5A9A6-A8FA-8941-A7A8-B309656AE55F}"/>
              </a:ext>
            </a:extLst>
          </p:cNvPr>
          <p:cNvSpPr txBox="1"/>
          <p:nvPr/>
        </p:nvSpPr>
        <p:spPr>
          <a:xfrm>
            <a:off x="1073116" y="3731478"/>
            <a:ext cx="81409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z="4000" b="1" dirty="0">
                <a:solidFill>
                  <a:schemeClr val="accent3">
                    <a:lumMod val="75000"/>
                  </a:schemeClr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02</a:t>
            </a:r>
            <a:r>
              <a:rPr kumimoji="1" lang="zh-CN" altLang="en-US" sz="4000" b="1" dirty="0">
                <a:solidFill>
                  <a:schemeClr val="accent3">
                    <a:lumMod val="75000"/>
                  </a:schemeClr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｜</a:t>
            </a:r>
            <a:r>
              <a:rPr kumimoji="1" lang="vi-VN" altLang="zh-CN" sz="2400" b="1" dirty="0">
                <a:solidFill>
                  <a:schemeClr val="accent3">
                    <a:lumMod val="75000"/>
                  </a:schemeClr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Em cần lưu ý điều gì khi trình bày bài viết.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6" name="Google Shape;1406;p43"/>
          <p:cNvGrpSpPr/>
          <p:nvPr/>
        </p:nvGrpSpPr>
        <p:grpSpPr>
          <a:xfrm flipH="1">
            <a:off x="784237" y="855829"/>
            <a:ext cx="4594704" cy="176025"/>
            <a:chOff x="4345425" y="2175475"/>
            <a:chExt cx="800750" cy="176025"/>
          </a:xfrm>
        </p:grpSpPr>
        <p:sp>
          <p:nvSpPr>
            <p:cNvPr id="1407" name="Google Shape;140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09" name="Google Shape;1409;p43"/>
          <p:cNvSpPr txBox="1">
            <a:spLocks noGrp="1"/>
          </p:cNvSpPr>
          <p:nvPr>
            <p:ph type="title"/>
          </p:nvPr>
        </p:nvSpPr>
        <p:spPr>
          <a:xfrm>
            <a:off x="784237" y="230238"/>
            <a:ext cx="4824600" cy="9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Luyện viết từ khó</a:t>
            </a:r>
            <a:endParaRPr sz="4800" dirty="0"/>
          </a:p>
        </p:txBody>
      </p:sp>
      <p:grpSp>
        <p:nvGrpSpPr>
          <p:cNvPr id="1410" name="Google Shape;1410;p43"/>
          <p:cNvGrpSpPr/>
          <p:nvPr/>
        </p:nvGrpSpPr>
        <p:grpSpPr>
          <a:xfrm rot="4691603">
            <a:off x="3317235" y="1588114"/>
            <a:ext cx="2278303" cy="2707370"/>
            <a:chOff x="2801825" y="1784650"/>
            <a:chExt cx="1912350" cy="1978300"/>
          </a:xfrm>
        </p:grpSpPr>
        <p:sp>
          <p:nvSpPr>
            <p:cNvPr id="1411" name="Google Shape;1411;p43"/>
            <p:cNvSpPr/>
            <p:nvPr/>
          </p:nvSpPr>
          <p:spPr>
            <a:xfrm>
              <a:off x="3014697" y="2004335"/>
              <a:ext cx="1328450" cy="1346175"/>
            </a:xfrm>
            <a:custGeom>
              <a:avLst/>
              <a:gdLst/>
              <a:ahLst/>
              <a:cxnLst/>
              <a:rect l="l" t="t" r="r" b="b"/>
              <a:pathLst>
                <a:path w="53138" h="53847" extrusionOk="0">
                  <a:moveTo>
                    <a:pt x="31395" y="1"/>
                  </a:moveTo>
                  <a:cubicBezTo>
                    <a:pt x="30756" y="1"/>
                    <a:pt x="30099" y="16"/>
                    <a:pt x="29422" y="48"/>
                  </a:cubicBezTo>
                  <a:cubicBezTo>
                    <a:pt x="17097" y="618"/>
                    <a:pt x="0" y="13195"/>
                    <a:pt x="0" y="25521"/>
                  </a:cubicBezTo>
                  <a:cubicBezTo>
                    <a:pt x="0" y="37869"/>
                    <a:pt x="13810" y="53847"/>
                    <a:pt x="26158" y="53847"/>
                  </a:cubicBezTo>
                  <a:cubicBezTo>
                    <a:pt x="38484" y="53847"/>
                    <a:pt x="53138" y="39650"/>
                    <a:pt x="53138" y="27324"/>
                  </a:cubicBezTo>
                  <a:cubicBezTo>
                    <a:pt x="53138" y="15356"/>
                    <a:pt x="51487" y="1"/>
                    <a:pt x="313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43"/>
            <p:cNvSpPr/>
            <p:nvPr/>
          </p:nvSpPr>
          <p:spPr>
            <a:xfrm>
              <a:off x="2801825" y="1784650"/>
              <a:ext cx="1912350" cy="1978300"/>
            </a:xfrm>
            <a:custGeom>
              <a:avLst/>
              <a:gdLst/>
              <a:ahLst/>
              <a:cxnLst/>
              <a:rect l="l" t="t" r="r" b="b"/>
              <a:pathLst>
                <a:path w="76494" h="79132" extrusionOk="0">
                  <a:moveTo>
                    <a:pt x="69669" y="6473"/>
                  </a:moveTo>
                  <a:cubicBezTo>
                    <a:pt x="69852" y="6610"/>
                    <a:pt x="70011" y="6770"/>
                    <a:pt x="70171" y="6907"/>
                  </a:cubicBezTo>
                  <a:cubicBezTo>
                    <a:pt x="70171" y="6930"/>
                    <a:pt x="70171" y="6930"/>
                    <a:pt x="70171" y="6930"/>
                  </a:cubicBezTo>
                  <a:cubicBezTo>
                    <a:pt x="69988" y="6793"/>
                    <a:pt x="69829" y="6633"/>
                    <a:pt x="69669" y="6473"/>
                  </a:cubicBezTo>
                  <a:close/>
                  <a:moveTo>
                    <a:pt x="71563" y="7638"/>
                  </a:moveTo>
                  <a:lnTo>
                    <a:pt x="71563" y="7683"/>
                  </a:lnTo>
                  <a:lnTo>
                    <a:pt x="71518" y="7683"/>
                  </a:lnTo>
                  <a:cubicBezTo>
                    <a:pt x="71518" y="7660"/>
                    <a:pt x="71541" y="7660"/>
                    <a:pt x="71563" y="7638"/>
                  </a:cubicBezTo>
                  <a:close/>
                  <a:moveTo>
                    <a:pt x="36337" y="12206"/>
                  </a:moveTo>
                  <a:cubicBezTo>
                    <a:pt x="37400" y="12206"/>
                    <a:pt x="38479" y="12257"/>
                    <a:pt x="39585" y="12362"/>
                  </a:cubicBezTo>
                  <a:cubicBezTo>
                    <a:pt x="43077" y="12705"/>
                    <a:pt x="46410" y="13161"/>
                    <a:pt x="49560" y="14805"/>
                  </a:cubicBezTo>
                  <a:cubicBezTo>
                    <a:pt x="54513" y="17361"/>
                    <a:pt x="57617" y="22223"/>
                    <a:pt x="58873" y="27564"/>
                  </a:cubicBezTo>
                  <a:cubicBezTo>
                    <a:pt x="61383" y="38360"/>
                    <a:pt x="56750" y="51097"/>
                    <a:pt x="47802" y="57648"/>
                  </a:cubicBezTo>
                  <a:cubicBezTo>
                    <a:pt x="44279" y="60220"/>
                    <a:pt x="39995" y="61575"/>
                    <a:pt x="35658" y="61575"/>
                  </a:cubicBezTo>
                  <a:cubicBezTo>
                    <a:pt x="34685" y="61575"/>
                    <a:pt x="33709" y="61506"/>
                    <a:pt x="32738" y="61368"/>
                  </a:cubicBezTo>
                  <a:cubicBezTo>
                    <a:pt x="25137" y="60295"/>
                    <a:pt x="19042" y="54224"/>
                    <a:pt x="15368" y="47856"/>
                  </a:cubicBezTo>
                  <a:cubicBezTo>
                    <a:pt x="11875" y="41853"/>
                    <a:pt x="9935" y="34389"/>
                    <a:pt x="11624" y="27541"/>
                  </a:cubicBezTo>
                  <a:cubicBezTo>
                    <a:pt x="13427" y="20191"/>
                    <a:pt x="19590" y="14782"/>
                    <a:pt x="26963" y="13572"/>
                  </a:cubicBezTo>
                  <a:cubicBezTo>
                    <a:pt x="27123" y="13549"/>
                    <a:pt x="27191" y="13504"/>
                    <a:pt x="27214" y="13435"/>
                  </a:cubicBezTo>
                  <a:cubicBezTo>
                    <a:pt x="30303" y="12637"/>
                    <a:pt x="33253" y="12206"/>
                    <a:pt x="36337" y="12206"/>
                  </a:cubicBezTo>
                  <a:close/>
                  <a:moveTo>
                    <a:pt x="5256" y="66458"/>
                  </a:moveTo>
                  <a:cubicBezTo>
                    <a:pt x="5302" y="66550"/>
                    <a:pt x="5370" y="66641"/>
                    <a:pt x="5416" y="66709"/>
                  </a:cubicBezTo>
                  <a:cubicBezTo>
                    <a:pt x="5324" y="66687"/>
                    <a:pt x="5256" y="66641"/>
                    <a:pt x="5187" y="66641"/>
                  </a:cubicBezTo>
                  <a:cubicBezTo>
                    <a:pt x="5210" y="66572"/>
                    <a:pt x="5233" y="66527"/>
                    <a:pt x="5256" y="66458"/>
                  </a:cubicBezTo>
                  <a:close/>
                  <a:moveTo>
                    <a:pt x="838" y="0"/>
                  </a:moveTo>
                  <a:cubicBezTo>
                    <a:pt x="360" y="0"/>
                    <a:pt x="0" y="488"/>
                    <a:pt x="440" y="927"/>
                  </a:cubicBezTo>
                  <a:cubicBezTo>
                    <a:pt x="1353" y="1840"/>
                    <a:pt x="1901" y="2936"/>
                    <a:pt x="2471" y="4077"/>
                  </a:cubicBezTo>
                  <a:cubicBezTo>
                    <a:pt x="3179" y="5446"/>
                    <a:pt x="3932" y="6793"/>
                    <a:pt x="4594" y="8185"/>
                  </a:cubicBezTo>
                  <a:cubicBezTo>
                    <a:pt x="4717" y="8485"/>
                    <a:pt x="5018" y="8635"/>
                    <a:pt x="5296" y="8635"/>
                  </a:cubicBezTo>
                  <a:cubicBezTo>
                    <a:pt x="5377" y="8635"/>
                    <a:pt x="5457" y="8622"/>
                    <a:pt x="5530" y="8596"/>
                  </a:cubicBezTo>
                  <a:cubicBezTo>
                    <a:pt x="5575" y="8596"/>
                    <a:pt x="5621" y="8596"/>
                    <a:pt x="5690" y="8573"/>
                  </a:cubicBezTo>
                  <a:cubicBezTo>
                    <a:pt x="6237" y="8299"/>
                    <a:pt x="6762" y="7843"/>
                    <a:pt x="7219" y="7295"/>
                  </a:cubicBezTo>
                  <a:cubicBezTo>
                    <a:pt x="10437" y="10468"/>
                    <a:pt x="13542" y="13869"/>
                    <a:pt x="15116" y="18069"/>
                  </a:cubicBezTo>
                  <a:cubicBezTo>
                    <a:pt x="15139" y="18137"/>
                    <a:pt x="15231" y="18228"/>
                    <a:pt x="15322" y="18320"/>
                  </a:cubicBezTo>
                  <a:cubicBezTo>
                    <a:pt x="12583" y="21036"/>
                    <a:pt x="10643" y="24620"/>
                    <a:pt x="9867" y="28682"/>
                  </a:cubicBezTo>
                  <a:cubicBezTo>
                    <a:pt x="8315" y="36648"/>
                    <a:pt x="11807" y="45368"/>
                    <a:pt x="16554" y="51645"/>
                  </a:cubicBezTo>
                  <a:cubicBezTo>
                    <a:pt x="17331" y="52695"/>
                    <a:pt x="18175" y="53653"/>
                    <a:pt x="19088" y="54589"/>
                  </a:cubicBezTo>
                  <a:cubicBezTo>
                    <a:pt x="19042" y="54589"/>
                    <a:pt x="18997" y="54612"/>
                    <a:pt x="18974" y="54635"/>
                  </a:cubicBezTo>
                  <a:cubicBezTo>
                    <a:pt x="14660" y="58264"/>
                    <a:pt x="10757" y="62304"/>
                    <a:pt x="6808" y="66298"/>
                  </a:cubicBezTo>
                  <a:cubicBezTo>
                    <a:pt x="6511" y="65956"/>
                    <a:pt x="6192" y="65659"/>
                    <a:pt x="5849" y="65431"/>
                  </a:cubicBezTo>
                  <a:cubicBezTo>
                    <a:pt x="5827" y="65385"/>
                    <a:pt x="5804" y="65317"/>
                    <a:pt x="5804" y="65271"/>
                  </a:cubicBezTo>
                  <a:cubicBezTo>
                    <a:pt x="5729" y="65085"/>
                    <a:pt x="5044" y="64486"/>
                    <a:pt x="4697" y="64486"/>
                  </a:cubicBezTo>
                  <a:cubicBezTo>
                    <a:pt x="4619" y="64486"/>
                    <a:pt x="4559" y="64516"/>
                    <a:pt x="4526" y="64587"/>
                  </a:cubicBezTo>
                  <a:cubicBezTo>
                    <a:pt x="3156" y="67234"/>
                    <a:pt x="2540" y="70293"/>
                    <a:pt x="2038" y="73215"/>
                  </a:cubicBezTo>
                  <a:cubicBezTo>
                    <a:pt x="1978" y="73493"/>
                    <a:pt x="2750" y="73979"/>
                    <a:pt x="3116" y="73979"/>
                  </a:cubicBezTo>
                  <a:cubicBezTo>
                    <a:pt x="3170" y="73979"/>
                    <a:pt x="3215" y="73968"/>
                    <a:pt x="3247" y="73945"/>
                  </a:cubicBezTo>
                  <a:cubicBezTo>
                    <a:pt x="5324" y="72575"/>
                    <a:pt x="6991" y="70795"/>
                    <a:pt x="8634" y="68946"/>
                  </a:cubicBezTo>
                  <a:cubicBezTo>
                    <a:pt x="8703" y="68878"/>
                    <a:pt x="8588" y="68741"/>
                    <a:pt x="8543" y="68695"/>
                  </a:cubicBezTo>
                  <a:cubicBezTo>
                    <a:pt x="8223" y="68284"/>
                    <a:pt x="7904" y="67782"/>
                    <a:pt x="7561" y="67303"/>
                  </a:cubicBezTo>
                  <a:cubicBezTo>
                    <a:pt x="11601" y="63240"/>
                    <a:pt x="15550" y="59109"/>
                    <a:pt x="19910" y="55388"/>
                  </a:cubicBezTo>
                  <a:cubicBezTo>
                    <a:pt x="24338" y="59542"/>
                    <a:pt x="29999" y="62213"/>
                    <a:pt x="36184" y="62304"/>
                  </a:cubicBezTo>
                  <a:cubicBezTo>
                    <a:pt x="36261" y="62305"/>
                    <a:pt x="36338" y="62305"/>
                    <a:pt x="36414" y="62305"/>
                  </a:cubicBezTo>
                  <a:cubicBezTo>
                    <a:pt x="40462" y="62305"/>
                    <a:pt x="44329" y="61123"/>
                    <a:pt x="47734" y="59040"/>
                  </a:cubicBezTo>
                  <a:cubicBezTo>
                    <a:pt x="48715" y="63765"/>
                    <a:pt x="50861" y="68102"/>
                    <a:pt x="52573" y="72598"/>
                  </a:cubicBezTo>
                  <a:cubicBezTo>
                    <a:pt x="52116" y="72827"/>
                    <a:pt x="51683" y="73078"/>
                    <a:pt x="51249" y="73374"/>
                  </a:cubicBezTo>
                  <a:cubicBezTo>
                    <a:pt x="51135" y="73443"/>
                    <a:pt x="50815" y="73694"/>
                    <a:pt x="50907" y="73876"/>
                  </a:cubicBezTo>
                  <a:cubicBezTo>
                    <a:pt x="50975" y="74013"/>
                    <a:pt x="51066" y="74128"/>
                    <a:pt x="51135" y="74242"/>
                  </a:cubicBezTo>
                  <a:cubicBezTo>
                    <a:pt x="51066" y="74356"/>
                    <a:pt x="51066" y="74447"/>
                    <a:pt x="51158" y="74516"/>
                  </a:cubicBezTo>
                  <a:cubicBezTo>
                    <a:pt x="51295" y="74584"/>
                    <a:pt x="51432" y="74675"/>
                    <a:pt x="51546" y="74767"/>
                  </a:cubicBezTo>
                  <a:cubicBezTo>
                    <a:pt x="51979" y="75246"/>
                    <a:pt x="52459" y="75680"/>
                    <a:pt x="52984" y="76091"/>
                  </a:cubicBezTo>
                  <a:cubicBezTo>
                    <a:pt x="53897" y="77095"/>
                    <a:pt x="54696" y="78213"/>
                    <a:pt x="55723" y="79081"/>
                  </a:cubicBezTo>
                  <a:cubicBezTo>
                    <a:pt x="55769" y="79116"/>
                    <a:pt x="55830" y="79132"/>
                    <a:pt x="55900" y="79132"/>
                  </a:cubicBezTo>
                  <a:cubicBezTo>
                    <a:pt x="56287" y="79132"/>
                    <a:pt x="56959" y="78663"/>
                    <a:pt x="56978" y="78373"/>
                  </a:cubicBezTo>
                  <a:cubicBezTo>
                    <a:pt x="57092" y="76068"/>
                    <a:pt x="56088" y="73991"/>
                    <a:pt x="55837" y="71731"/>
                  </a:cubicBezTo>
                  <a:cubicBezTo>
                    <a:pt x="55819" y="71604"/>
                    <a:pt x="55729" y="71564"/>
                    <a:pt x="55624" y="71564"/>
                  </a:cubicBezTo>
                  <a:cubicBezTo>
                    <a:pt x="55597" y="71564"/>
                    <a:pt x="55568" y="71566"/>
                    <a:pt x="55540" y="71571"/>
                  </a:cubicBezTo>
                  <a:cubicBezTo>
                    <a:pt x="54969" y="71662"/>
                    <a:pt x="54444" y="71799"/>
                    <a:pt x="53919" y="72005"/>
                  </a:cubicBezTo>
                  <a:cubicBezTo>
                    <a:pt x="52185" y="67440"/>
                    <a:pt x="49994" y="63012"/>
                    <a:pt x="49035" y="58196"/>
                  </a:cubicBezTo>
                  <a:cubicBezTo>
                    <a:pt x="49788" y="57671"/>
                    <a:pt x="50496" y="57100"/>
                    <a:pt x="51203" y="56484"/>
                  </a:cubicBezTo>
                  <a:cubicBezTo>
                    <a:pt x="59238" y="49316"/>
                    <a:pt x="62844" y="36854"/>
                    <a:pt x="59968" y="26491"/>
                  </a:cubicBezTo>
                  <a:cubicBezTo>
                    <a:pt x="59352" y="24209"/>
                    <a:pt x="58325" y="22086"/>
                    <a:pt x="56978" y="20214"/>
                  </a:cubicBezTo>
                  <a:cubicBezTo>
                    <a:pt x="60767" y="15398"/>
                    <a:pt x="65926" y="11997"/>
                    <a:pt x="70742" y="8277"/>
                  </a:cubicBezTo>
                  <a:cubicBezTo>
                    <a:pt x="71257" y="8728"/>
                    <a:pt x="71842" y="9054"/>
                    <a:pt x="72470" y="9054"/>
                  </a:cubicBezTo>
                  <a:cubicBezTo>
                    <a:pt x="72731" y="9054"/>
                    <a:pt x="73000" y="8998"/>
                    <a:pt x="73275" y="8870"/>
                  </a:cubicBezTo>
                  <a:cubicBezTo>
                    <a:pt x="75010" y="8117"/>
                    <a:pt x="75809" y="5195"/>
                    <a:pt x="76425" y="3620"/>
                  </a:cubicBezTo>
                  <a:cubicBezTo>
                    <a:pt x="76493" y="3462"/>
                    <a:pt x="75956" y="2296"/>
                    <a:pt x="75791" y="2296"/>
                  </a:cubicBezTo>
                  <a:cubicBezTo>
                    <a:pt x="75789" y="2296"/>
                    <a:pt x="75788" y="2296"/>
                    <a:pt x="75786" y="2296"/>
                  </a:cubicBezTo>
                  <a:cubicBezTo>
                    <a:pt x="73070" y="2411"/>
                    <a:pt x="70696" y="3917"/>
                    <a:pt x="68162" y="4762"/>
                  </a:cubicBezTo>
                  <a:cubicBezTo>
                    <a:pt x="68118" y="4784"/>
                    <a:pt x="68617" y="6088"/>
                    <a:pt x="68789" y="6088"/>
                  </a:cubicBezTo>
                  <a:cubicBezTo>
                    <a:pt x="68794" y="6088"/>
                    <a:pt x="68798" y="6087"/>
                    <a:pt x="68802" y="6085"/>
                  </a:cubicBezTo>
                  <a:cubicBezTo>
                    <a:pt x="68847" y="6085"/>
                    <a:pt x="68870" y="6063"/>
                    <a:pt x="68916" y="6063"/>
                  </a:cubicBezTo>
                  <a:cubicBezTo>
                    <a:pt x="68961" y="6177"/>
                    <a:pt x="69030" y="6291"/>
                    <a:pt x="69121" y="6405"/>
                  </a:cubicBezTo>
                  <a:cubicBezTo>
                    <a:pt x="69304" y="6656"/>
                    <a:pt x="69509" y="6953"/>
                    <a:pt x="69760" y="7250"/>
                  </a:cubicBezTo>
                  <a:cubicBezTo>
                    <a:pt x="64990" y="10947"/>
                    <a:pt x="59877" y="14303"/>
                    <a:pt x="56042" y="19005"/>
                  </a:cubicBezTo>
                  <a:cubicBezTo>
                    <a:pt x="54627" y="17338"/>
                    <a:pt x="52938" y="15900"/>
                    <a:pt x="50998" y="14759"/>
                  </a:cubicBezTo>
                  <a:cubicBezTo>
                    <a:pt x="48533" y="13321"/>
                    <a:pt x="45771" y="12522"/>
                    <a:pt x="42963" y="12066"/>
                  </a:cubicBezTo>
                  <a:cubicBezTo>
                    <a:pt x="40501" y="11666"/>
                    <a:pt x="37918" y="11401"/>
                    <a:pt x="35373" y="11401"/>
                  </a:cubicBezTo>
                  <a:cubicBezTo>
                    <a:pt x="34426" y="11401"/>
                    <a:pt x="33484" y="11437"/>
                    <a:pt x="32555" y="11518"/>
                  </a:cubicBezTo>
                  <a:cubicBezTo>
                    <a:pt x="30272" y="11723"/>
                    <a:pt x="28013" y="12294"/>
                    <a:pt x="25799" y="12887"/>
                  </a:cubicBezTo>
                  <a:cubicBezTo>
                    <a:pt x="25730" y="12910"/>
                    <a:pt x="25662" y="12933"/>
                    <a:pt x="25639" y="12956"/>
                  </a:cubicBezTo>
                  <a:cubicBezTo>
                    <a:pt x="21918" y="13641"/>
                    <a:pt x="18632" y="15307"/>
                    <a:pt x="16007" y="17681"/>
                  </a:cubicBezTo>
                  <a:cubicBezTo>
                    <a:pt x="14181" y="13458"/>
                    <a:pt x="10917" y="10011"/>
                    <a:pt x="7630" y="6793"/>
                  </a:cubicBezTo>
                  <a:cubicBezTo>
                    <a:pt x="8018" y="6291"/>
                    <a:pt x="8360" y="5789"/>
                    <a:pt x="8680" y="5355"/>
                  </a:cubicBezTo>
                  <a:cubicBezTo>
                    <a:pt x="8862" y="5241"/>
                    <a:pt x="8954" y="5035"/>
                    <a:pt x="8931" y="4784"/>
                  </a:cubicBezTo>
                  <a:cubicBezTo>
                    <a:pt x="8976" y="4716"/>
                    <a:pt x="8931" y="4647"/>
                    <a:pt x="8862" y="4579"/>
                  </a:cubicBezTo>
                  <a:cubicBezTo>
                    <a:pt x="8817" y="4488"/>
                    <a:pt x="8771" y="4396"/>
                    <a:pt x="8680" y="4305"/>
                  </a:cubicBezTo>
                  <a:cubicBezTo>
                    <a:pt x="6648" y="2388"/>
                    <a:pt x="3658" y="1110"/>
                    <a:pt x="1125" y="60"/>
                  </a:cubicBezTo>
                  <a:cubicBezTo>
                    <a:pt x="1028" y="19"/>
                    <a:pt x="930" y="0"/>
                    <a:pt x="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43"/>
            <p:cNvSpPr/>
            <p:nvPr/>
          </p:nvSpPr>
          <p:spPr>
            <a:xfrm>
              <a:off x="3896075" y="2041650"/>
              <a:ext cx="256475" cy="106975"/>
            </a:xfrm>
            <a:custGeom>
              <a:avLst/>
              <a:gdLst/>
              <a:ahLst/>
              <a:cxnLst/>
              <a:rect l="l" t="t" r="r" b="b"/>
              <a:pathLst>
                <a:path w="10259" h="4279" extrusionOk="0">
                  <a:moveTo>
                    <a:pt x="1011" y="0"/>
                  </a:moveTo>
                  <a:cubicBezTo>
                    <a:pt x="884" y="0"/>
                    <a:pt x="758" y="2"/>
                    <a:pt x="631" y="5"/>
                  </a:cubicBezTo>
                  <a:cubicBezTo>
                    <a:pt x="1" y="28"/>
                    <a:pt x="103" y="827"/>
                    <a:pt x="676" y="827"/>
                  </a:cubicBezTo>
                  <a:cubicBezTo>
                    <a:pt x="684" y="827"/>
                    <a:pt x="692" y="827"/>
                    <a:pt x="700" y="827"/>
                  </a:cubicBezTo>
                  <a:cubicBezTo>
                    <a:pt x="754" y="826"/>
                    <a:pt x="808" y="826"/>
                    <a:pt x="862" y="826"/>
                  </a:cubicBezTo>
                  <a:cubicBezTo>
                    <a:pt x="2426" y="826"/>
                    <a:pt x="3946" y="1144"/>
                    <a:pt x="5402" y="1740"/>
                  </a:cubicBezTo>
                  <a:cubicBezTo>
                    <a:pt x="6931" y="2333"/>
                    <a:pt x="8141" y="3338"/>
                    <a:pt x="9510" y="4205"/>
                  </a:cubicBezTo>
                  <a:cubicBezTo>
                    <a:pt x="9592" y="4256"/>
                    <a:pt x="9677" y="4279"/>
                    <a:pt x="9757" y="4279"/>
                  </a:cubicBezTo>
                  <a:cubicBezTo>
                    <a:pt x="10036" y="4279"/>
                    <a:pt x="10258" y="4005"/>
                    <a:pt x="10081" y="3703"/>
                  </a:cubicBezTo>
                  <a:cubicBezTo>
                    <a:pt x="9670" y="2973"/>
                    <a:pt x="8940" y="2493"/>
                    <a:pt x="8255" y="2060"/>
                  </a:cubicBezTo>
                  <a:cubicBezTo>
                    <a:pt x="7525" y="1603"/>
                    <a:pt x="6726" y="1192"/>
                    <a:pt x="5927" y="895"/>
                  </a:cubicBezTo>
                  <a:cubicBezTo>
                    <a:pt x="4357" y="280"/>
                    <a:pt x="2670" y="0"/>
                    <a:pt x="10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43"/>
            <p:cNvSpPr/>
            <p:nvPr/>
          </p:nvSpPr>
          <p:spPr>
            <a:xfrm>
              <a:off x="3375050" y="3302875"/>
              <a:ext cx="379900" cy="127475"/>
            </a:xfrm>
            <a:custGeom>
              <a:avLst/>
              <a:gdLst/>
              <a:ahLst/>
              <a:cxnLst/>
              <a:rect l="l" t="t" r="r" b="b"/>
              <a:pathLst>
                <a:path w="15196" h="5099" extrusionOk="0">
                  <a:moveTo>
                    <a:pt x="654" y="0"/>
                  </a:moveTo>
                  <a:cubicBezTo>
                    <a:pt x="318" y="0"/>
                    <a:pt x="0" y="270"/>
                    <a:pt x="268" y="616"/>
                  </a:cubicBezTo>
                  <a:cubicBezTo>
                    <a:pt x="1751" y="2557"/>
                    <a:pt x="4148" y="3378"/>
                    <a:pt x="6408" y="3995"/>
                  </a:cubicBezTo>
                  <a:cubicBezTo>
                    <a:pt x="7663" y="4337"/>
                    <a:pt x="8964" y="4588"/>
                    <a:pt x="10242" y="4793"/>
                  </a:cubicBezTo>
                  <a:cubicBezTo>
                    <a:pt x="10904" y="4885"/>
                    <a:pt x="11566" y="4953"/>
                    <a:pt x="12251" y="4999"/>
                  </a:cubicBezTo>
                  <a:cubicBezTo>
                    <a:pt x="12686" y="5044"/>
                    <a:pt x="13160" y="5099"/>
                    <a:pt x="13622" y="5099"/>
                  </a:cubicBezTo>
                  <a:cubicBezTo>
                    <a:pt x="13863" y="5099"/>
                    <a:pt x="14101" y="5084"/>
                    <a:pt x="14328" y="5045"/>
                  </a:cubicBezTo>
                  <a:cubicBezTo>
                    <a:pt x="14716" y="4976"/>
                    <a:pt x="15195" y="4223"/>
                    <a:pt x="14602" y="4086"/>
                  </a:cubicBezTo>
                  <a:cubicBezTo>
                    <a:pt x="13917" y="3903"/>
                    <a:pt x="13141" y="3949"/>
                    <a:pt x="12434" y="3880"/>
                  </a:cubicBezTo>
                  <a:cubicBezTo>
                    <a:pt x="11772" y="3835"/>
                    <a:pt x="11110" y="3766"/>
                    <a:pt x="10448" y="3675"/>
                  </a:cubicBezTo>
                  <a:cubicBezTo>
                    <a:pt x="9169" y="3492"/>
                    <a:pt x="7868" y="3241"/>
                    <a:pt x="6613" y="2899"/>
                  </a:cubicBezTo>
                  <a:cubicBezTo>
                    <a:pt x="4650" y="2374"/>
                    <a:pt x="2436" y="1780"/>
                    <a:pt x="1067" y="183"/>
                  </a:cubicBezTo>
                  <a:cubicBezTo>
                    <a:pt x="960" y="55"/>
                    <a:pt x="805" y="0"/>
                    <a:pt x="6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6" name="Google Shape;1426;p43"/>
          <p:cNvGrpSpPr/>
          <p:nvPr/>
        </p:nvGrpSpPr>
        <p:grpSpPr>
          <a:xfrm rot="977123">
            <a:off x="482146" y="1123863"/>
            <a:ext cx="2952683" cy="1237877"/>
            <a:chOff x="4345425" y="2175475"/>
            <a:chExt cx="800750" cy="176025"/>
          </a:xfrm>
          <a:solidFill>
            <a:schemeClr val="accent2"/>
          </a:solidFill>
        </p:grpSpPr>
        <p:sp>
          <p:nvSpPr>
            <p:cNvPr id="1427" name="Google Shape;142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29" name="Google Shape;1429;p43"/>
          <p:cNvSpPr txBox="1"/>
          <p:nvPr/>
        </p:nvSpPr>
        <p:spPr>
          <a:xfrm>
            <a:off x="500599" y="1358560"/>
            <a:ext cx="2727196" cy="62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24 – 10 - 1945</a:t>
            </a:r>
            <a:endParaRPr sz="3200" b="1" dirty="0">
              <a:solidFill>
                <a:schemeClr val="accent3">
                  <a:lumMod val="75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1488" name="Google Shape;1488;p43"/>
          <p:cNvGrpSpPr/>
          <p:nvPr/>
        </p:nvGrpSpPr>
        <p:grpSpPr>
          <a:xfrm rot="350572">
            <a:off x="7712287" y="-253348"/>
            <a:ext cx="711705" cy="793257"/>
            <a:chOff x="6554696" y="509501"/>
            <a:chExt cx="711709" cy="793261"/>
          </a:xfrm>
        </p:grpSpPr>
        <p:sp>
          <p:nvSpPr>
            <p:cNvPr id="1489" name="Google Shape;1489;p43"/>
            <p:cNvSpPr/>
            <p:nvPr/>
          </p:nvSpPr>
          <p:spPr>
            <a:xfrm>
              <a:off x="6560695" y="516700"/>
              <a:ext cx="696978" cy="779230"/>
            </a:xfrm>
            <a:custGeom>
              <a:avLst/>
              <a:gdLst/>
              <a:ahLst/>
              <a:cxnLst/>
              <a:rect l="l" t="t" r="r" b="b"/>
              <a:pathLst>
                <a:path w="20913" h="23381" extrusionOk="0">
                  <a:moveTo>
                    <a:pt x="4201" y="1"/>
                  </a:moveTo>
                  <a:cubicBezTo>
                    <a:pt x="1903" y="1"/>
                    <a:pt x="28" y="1866"/>
                    <a:pt x="28" y="4165"/>
                  </a:cubicBezTo>
                  <a:lnTo>
                    <a:pt x="1" y="17073"/>
                  </a:lnTo>
                  <a:cubicBezTo>
                    <a:pt x="1" y="18903"/>
                    <a:pt x="1190" y="20516"/>
                    <a:pt x="2930" y="21057"/>
                  </a:cubicBezTo>
                  <a:lnTo>
                    <a:pt x="9736" y="23193"/>
                  </a:lnTo>
                  <a:cubicBezTo>
                    <a:pt x="10143" y="23318"/>
                    <a:pt x="10563" y="23381"/>
                    <a:pt x="10982" y="23381"/>
                  </a:cubicBezTo>
                  <a:cubicBezTo>
                    <a:pt x="11444" y="23381"/>
                    <a:pt x="11906" y="23304"/>
                    <a:pt x="12350" y="23148"/>
                  </a:cubicBezTo>
                  <a:lnTo>
                    <a:pt x="18092" y="21147"/>
                  </a:lnTo>
                  <a:cubicBezTo>
                    <a:pt x="19759" y="20570"/>
                    <a:pt x="20886" y="18993"/>
                    <a:pt x="20886" y="17217"/>
                  </a:cubicBezTo>
                  <a:lnTo>
                    <a:pt x="20913" y="4201"/>
                  </a:lnTo>
                  <a:cubicBezTo>
                    <a:pt x="20913" y="1903"/>
                    <a:pt x="19047" y="28"/>
                    <a:pt x="16748" y="28"/>
                  </a:cubicBezTo>
                  <a:lnTo>
                    <a:pt x="42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43"/>
            <p:cNvSpPr/>
            <p:nvPr/>
          </p:nvSpPr>
          <p:spPr>
            <a:xfrm>
              <a:off x="6554696" y="509501"/>
              <a:ext cx="711709" cy="793261"/>
            </a:xfrm>
            <a:custGeom>
              <a:avLst/>
              <a:gdLst/>
              <a:ahLst/>
              <a:cxnLst/>
              <a:rect l="l" t="t" r="r" b="b"/>
              <a:pathLst>
                <a:path w="21355" h="23802" extrusionOk="0">
                  <a:moveTo>
                    <a:pt x="5138" y="442"/>
                  </a:moveTo>
                  <a:lnTo>
                    <a:pt x="7572" y="451"/>
                  </a:lnTo>
                  <a:lnTo>
                    <a:pt x="12440" y="469"/>
                  </a:lnTo>
                  <a:lnTo>
                    <a:pt x="14873" y="469"/>
                  </a:lnTo>
                  <a:lnTo>
                    <a:pt x="16090" y="478"/>
                  </a:lnTo>
                  <a:cubicBezTo>
                    <a:pt x="16249" y="478"/>
                    <a:pt x="16412" y="477"/>
                    <a:pt x="16574" y="477"/>
                  </a:cubicBezTo>
                  <a:cubicBezTo>
                    <a:pt x="16817" y="477"/>
                    <a:pt x="17058" y="480"/>
                    <a:pt x="17280" y="496"/>
                  </a:cubicBezTo>
                  <a:cubicBezTo>
                    <a:pt x="17659" y="541"/>
                    <a:pt x="18037" y="622"/>
                    <a:pt x="18389" y="766"/>
                  </a:cubicBezTo>
                  <a:cubicBezTo>
                    <a:pt x="18740" y="920"/>
                    <a:pt x="19083" y="1109"/>
                    <a:pt x="19380" y="1352"/>
                  </a:cubicBezTo>
                  <a:cubicBezTo>
                    <a:pt x="19669" y="1596"/>
                    <a:pt x="19939" y="1866"/>
                    <a:pt x="20155" y="2191"/>
                  </a:cubicBezTo>
                  <a:cubicBezTo>
                    <a:pt x="20363" y="2506"/>
                    <a:pt x="20534" y="2849"/>
                    <a:pt x="20651" y="3209"/>
                  </a:cubicBezTo>
                  <a:cubicBezTo>
                    <a:pt x="20759" y="3579"/>
                    <a:pt x="20832" y="3948"/>
                    <a:pt x="20832" y="4336"/>
                  </a:cubicBezTo>
                  <a:cubicBezTo>
                    <a:pt x="20841" y="4733"/>
                    <a:pt x="20832" y="5147"/>
                    <a:pt x="20832" y="5544"/>
                  </a:cubicBezTo>
                  <a:lnTo>
                    <a:pt x="20841" y="7978"/>
                  </a:lnTo>
                  <a:lnTo>
                    <a:pt x="20850" y="12845"/>
                  </a:lnTo>
                  <a:lnTo>
                    <a:pt x="20850" y="15279"/>
                  </a:lnTo>
                  <a:lnTo>
                    <a:pt x="20850" y="16496"/>
                  </a:lnTo>
                  <a:lnTo>
                    <a:pt x="20850" y="17109"/>
                  </a:lnTo>
                  <a:lnTo>
                    <a:pt x="20859" y="17406"/>
                  </a:lnTo>
                  <a:lnTo>
                    <a:pt x="20841" y="17704"/>
                  </a:lnTo>
                  <a:cubicBezTo>
                    <a:pt x="20795" y="18470"/>
                    <a:pt x="20516" y="19218"/>
                    <a:pt x="20047" y="19831"/>
                  </a:cubicBezTo>
                  <a:cubicBezTo>
                    <a:pt x="19579" y="20453"/>
                    <a:pt x="18930" y="20921"/>
                    <a:pt x="18208" y="21183"/>
                  </a:cubicBezTo>
                  <a:lnTo>
                    <a:pt x="13602" y="22769"/>
                  </a:lnTo>
                  <a:lnTo>
                    <a:pt x="12458" y="23175"/>
                  </a:lnTo>
                  <a:cubicBezTo>
                    <a:pt x="12088" y="23292"/>
                    <a:pt x="11709" y="23364"/>
                    <a:pt x="11322" y="23382"/>
                  </a:cubicBezTo>
                  <a:cubicBezTo>
                    <a:pt x="11267" y="23385"/>
                    <a:pt x="11211" y="23386"/>
                    <a:pt x="11156" y="23386"/>
                  </a:cubicBezTo>
                  <a:cubicBezTo>
                    <a:pt x="10830" y="23386"/>
                    <a:pt x="10500" y="23342"/>
                    <a:pt x="10177" y="23265"/>
                  </a:cubicBezTo>
                  <a:cubicBezTo>
                    <a:pt x="9997" y="23211"/>
                    <a:pt x="9798" y="23148"/>
                    <a:pt x="9609" y="23085"/>
                  </a:cubicBezTo>
                  <a:lnTo>
                    <a:pt x="9023" y="22905"/>
                  </a:lnTo>
                  <a:lnTo>
                    <a:pt x="4381" y="21453"/>
                  </a:lnTo>
                  <a:lnTo>
                    <a:pt x="3218" y="21093"/>
                  </a:lnTo>
                  <a:cubicBezTo>
                    <a:pt x="2849" y="20976"/>
                    <a:pt x="2497" y="20813"/>
                    <a:pt x="2173" y="20597"/>
                  </a:cubicBezTo>
                  <a:cubicBezTo>
                    <a:pt x="1542" y="20173"/>
                    <a:pt x="1001" y="19578"/>
                    <a:pt x="676" y="18866"/>
                  </a:cubicBezTo>
                  <a:cubicBezTo>
                    <a:pt x="505" y="18515"/>
                    <a:pt x="397" y="18136"/>
                    <a:pt x="343" y="17749"/>
                  </a:cubicBezTo>
                  <a:cubicBezTo>
                    <a:pt x="298" y="17361"/>
                    <a:pt x="316" y="16955"/>
                    <a:pt x="316" y="16550"/>
                  </a:cubicBezTo>
                  <a:lnTo>
                    <a:pt x="334" y="14116"/>
                  </a:lnTo>
                  <a:lnTo>
                    <a:pt x="388" y="9248"/>
                  </a:lnTo>
                  <a:cubicBezTo>
                    <a:pt x="397" y="7626"/>
                    <a:pt x="406" y="6003"/>
                    <a:pt x="415" y="4381"/>
                  </a:cubicBezTo>
                  <a:cubicBezTo>
                    <a:pt x="424" y="3993"/>
                    <a:pt x="478" y="3606"/>
                    <a:pt x="586" y="3245"/>
                  </a:cubicBezTo>
                  <a:cubicBezTo>
                    <a:pt x="703" y="2876"/>
                    <a:pt x="866" y="2524"/>
                    <a:pt x="1082" y="2200"/>
                  </a:cubicBezTo>
                  <a:cubicBezTo>
                    <a:pt x="1298" y="1884"/>
                    <a:pt x="1551" y="1596"/>
                    <a:pt x="1848" y="1343"/>
                  </a:cubicBezTo>
                  <a:cubicBezTo>
                    <a:pt x="2155" y="1109"/>
                    <a:pt x="2479" y="902"/>
                    <a:pt x="2831" y="748"/>
                  </a:cubicBezTo>
                  <a:cubicBezTo>
                    <a:pt x="3191" y="604"/>
                    <a:pt x="3561" y="505"/>
                    <a:pt x="3948" y="460"/>
                  </a:cubicBezTo>
                  <a:cubicBezTo>
                    <a:pt x="4039" y="451"/>
                    <a:pt x="4138" y="451"/>
                    <a:pt x="4237" y="442"/>
                  </a:cubicBezTo>
                  <a:close/>
                  <a:moveTo>
                    <a:pt x="4381" y="0"/>
                  </a:moveTo>
                  <a:lnTo>
                    <a:pt x="4219" y="9"/>
                  </a:lnTo>
                  <a:cubicBezTo>
                    <a:pt x="4111" y="18"/>
                    <a:pt x="4003" y="18"/>
                    <a:pt x="3894" y="27"/>
                  </a:cubicBezTo>
                  <a:cubicBezTo>
                    <a:pt x="3471" y="81"/>
                    <a:pt x="3056" y="190"/>
                    <a:pt x="2668" y="352"/>
                  </a:cubicBezTo>
                  <a:cubicBezTo>
                    <a:pt x="2272" y="523"/>
                    <a:pt x="1911" y="748"/>
                    <a:pt x="1578" y="1019"/>
                  </a:cubicBezTo>
                  <a:cubicBezTo>
                    <a:pt x="1253" y="1289"/>
                    <a:pt x="965" y="1614"/>
                    <a:pt x="731" y="1965"/>
                  </a:cubicBezTo>
                  <a:cubicBezTo>
                    <a:pt x="496" y="2326"/>
                    <a:pt x="316" y="2713"/>
                    <a:pt x="190" y="3119"/>
                  </a:cubicBezTo>
                  <a:cubicBezTo>
                    <a:pt x="63" y="3534"/>
                    <a:pt x="9" y="3957"/>
                    <a:pt x="0" y="4381"/>
                  </a:cubicBezTo>
                  <a:cubicBezTo>
                    <a:pt x="0" y="6003"/>
                    <a:pt x="0" y="7626"/>
                    <a:pt x="9" y="9248"/>
                  </a:cubicBezTo>
                  <a:lnTo>
                    <a:pt x="54" y="14116"/>
                  </a:lnTo>
                  <a:lnTo>
                    <a:pt x="54" y="16550"/>
                  </a:lnTo>
                  <a:lnTo>
                    <a:pt x="54" y="17154"/>
                  </a:lnTo>
                  <a:cubicBezTo>
                    <a:pt x="54" y="17253"/>
                    <a:pt x="54" y="17361"/>
                    <a:pt x="63" y="17469"/>
                  </a:cubicBezTo>
                  <a:cubicBezTo>
                    <a:pt x="63" y="17568"/>
                    <a:pt x="72" y="17676"/>
                    <a:pt x="81" y="17776"/>
                  </a:cubicBezTo>
                  <a:cubicBezTo>
                    <a:pt x="127" y="18190"/>
                    <a:pt x="217" y="18605"/>
                    <a:pt x="370" y="19002"/>
                  </a:cubicBezTo>
                  <a:cubicBezTo>
                    <a:pt x="676" y="19786"/>
                    <a:pt x="1226" y="20489"/>
                    <a:pt x="1947" y="20949"/>
                  </a:cubicBezTo>
                  <a:cubicBezTo>
                    <a:pt x="2299" y="21183"/>
                    <a:pt x="2696" y="21363"/>
                    <a:pt x="3092" y="21489"/>
                  </a:cubicBezTo>
                  <a:lnTo>
                    <a:pt x="4255" y="21859"/>
                  </a:lnTo>
                  <a:lnTo>
                    <a:pt x="8897" y="23310"/>
                  </a:lnTo>
                  <a:lnTo>
                    <a:pt x="9483" y="23490"/>
                  </a:lnTo>
                  <a:cubicBezTo>
                    <a:pt x="9672" y="23554"/>
                    <a:pt x="9862" y="23617"/>
                    <a:pt x="10078" y="23671"/>
                  </a:cubicBezTo>
                  <a:cubicBezTo>
                    <a:pt x="10418" y="23761"/>
                    <a:pt x="10777" y="23801"/>
                    <a:pt x="11133" y="23801"/>
                  </a:cubicBezTo>
                  <a:cubicBezTo>
                    <a:pt x="11202" y="23801"/>
                    <a:pt x="11271" y="23800"/>
                    <a:pt x="11340" y="23797"/>
                  </a:cubicBezTo>
                  <a:cubicBezTo>
                    <a:pt x="11764" y="23779"/>
                    <a:pt x="12187" y="23698"/>
                    <a:pt x="12593" y="23563"/>
                  </a:cubicBezTo>
                  <a:lnTo>
                    <a:pt x="13738" y="23157"/>
                  </a:lnTo>
                  <a:lnTo>
                    <a:pt x="18335" y="21552"/>
                  </a:lnTo>
                  <a:cubicBezTo>
                    <a:pt x="19137" y="21273"/>
                    <a:pt x="19858" y="20759"/>
                    <a:pt x="20372" y="20083"/>
                  </a:cubicBezTo>
                  <a:cubicBezTo>
                    <a:pt x="20895" y="19407"/>
                    <a:pt x="21210" y="18578"/>
                    <a:pt x="21273" y="17731"/>
                  </a:cubicBezTo>
                  <a:lnTo>
                    <a:pt x="21282" y="17406"/>
                  </a:lnTo>
                  <a:lnTo>
                    <a:pt x="21282" y="17109"/>
                  </a:lnTo>
                  <a:lnTo>
                    <a:pt x="21291" y="16496"/>
                  </a:lnTo>
                  <a:lnTo>
                    <a:pt x="21291" y="15279"/>
                  </a:lnTo>
                  <a:lnTo>
                    <a:pt x="21309" y="12845"/>
                  </a:lnTo>
                  <a:lnTo>
                    <a:pt x="21327" y="7978"/>
                  </a:lnTo>
                  <a:lnTo>
                    <a:pt x="21345" y="5544"/>
                  </a:lnTo>
                  <a:cubicBezTo>
                    <a:pt x="21345" y="5138"/>
                    <a:pt x="21354" y="4742"/>
                    <a:pt x="21345" y="4327"/>
                  </a:cubicBezTo>
                  <a:cubicBezTo>
                    <a:pt x="21336" y="3894"/>
                    <a:pt x="21255" y="3471"/>
                    <a:pt x="21129" y="3056"/>
                  </a:cubicBezTo>
                  <a:cubicBezTo>
                    <a:pt x="20994" y="2650"/>
                    <a:pt x="20795" y="2263"/>
                    <a:pt x="20561" y="1911"/>
                  </a:cubicBezTo>
                  <a:cubicBezTo>
                    <a:pt x="20309" y="1551"/>
                    <a:pt x="20011" y="1244"/>
                    <a:pt x="19678" y="974"/>
                  </a:cubicBezTo>
                  <a:cubicBezTo>
                    <a:pt x="19344" y="694"/>
                    <a:pt x="18966" y="487"/>
                    <a:pt x="18569" y="325"/>
                  </a:cubicBezTo>
                  <a:cubicBezTo>
                    <a:pt x="18172" y="153"/>
                    <a:pt x="17749" y="72"/>
                    <a:pt x="17325" y="18"/>
                  </a:cubicBezTo>
                  <a:cubicBezTo>
                    <a:pt x="17109" y="5"/>
                    <a:pt x="16901" y="2"/>
                    <a:pt x="16698" y="2"/>
                  </a:cubicBezTo>
                  <a:cubicBezTo>
                    <a:pt x="16596" y="2"/>
                    <a:pt x="16494" y="3"/>
                    <a:pt x="16393" y="3"/>
                  </a:cubicBezTo>
                  <a:cubicBezTo>
                    <a:pt x="16292" y="3"/>
                    <a:pt x="16192" y="2"/>
                    <a:pt x="160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91" name="Google Shape;1491;p43"/>
          <p:cNvSpPr/>
          <p:nvPr/>
        </p:nvSpPr>
        <p:spPr>
          <a:xfrm rot="442426">
            <a:off x="8229710" y="-161880"/>
            <a:ext cx="102851" cy="551273"/>
          </a:xfrm>
          <a:prstGeom prst="roundRect">
            <a:avLst>
              <a:gd name="adj" fmla="val 50000"/>
            </a:avLst>
          </a:prstGeom>
          <a:solidFill>
            <a:schemeClr val="lt2">
              <a:alpha val="47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409;p43"/>
          <p:cNvSpPr txBox="1">
            <a:spLocks/>
          </p:cNvSpPr>
          <p:nvPr/>
        </p:nvSpPr>
        <p:spPr>
          <a:xfrm>
            <a:off x="3812232" y="2497606"/>
            <a:ext cx="1636706" cy="629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Itim"/>
              <a:buNone/>
              <a:defRPr sz="30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r>
              <a:rPr lang="en-US" sz="4000" dirty="0" err="1">
                <a:solidFill>
                  <a:schemeClr val="accent6">
                    <a:lumMod val="90000"/>
                  </a:schemeClr>
                </a:solidFill>
              </a:rPr>
              <a:t>Từ</a:t>
            </a:r>
            <a:r>
              <a:rPr lang="en-US" sz="40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accent6">
                    <a:lumMod val="90000"/>
                  </a:schemeClr>
                </a:solidFill>
              </a:rPr>
              <a:t>khó</a:t>
            </a:r>
            <a:endParaRPr lang="en-US" sz="4000" dirty="0">
              <a:solidFill>
                <a:schemeClr val="accent6">
                  <a:lumMod val="90000"/>
                </a:schemeClr>
              </a:solidFill>
            </a:endParaRPr>
          </a:p>
        </p:txBody>
      </p:sp>
      <p:grpSp>
        <p:nvGrpSpPr>
          <p:cNvPr id="89" name="Google Shape;1426;p43"/>
          <p:cNvGrpSpPr/>
          <p:nvPr/>
        </p:nvGrpSpPr>
        <p:grpSpPr>
          <a:xfrm rot="977123">
            <a:off x="5778446" y="817153"/>
            <a:ext cx="3008703" cy="1666460"/>
            <a:chOff x="4345425" y="2175475"/>
            <a:chExt cx="800750" cy="176025"/>
          </a:xfrm>
          <a:solidFill>
            <a:schemeClr val="accent3"/>
          </a:solidFill>
        </p:grpSpPr>
        <p:sp>
          <p:nvSpPr>
            <p:cNvPr id="90" name="Google Shape;142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42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1429;p43"/>
          <p:cNvSpPr txBox="1"/>
          <p:nvPr/>
        </p:nvSpPr>
        <p:spPr>
          <a:xfrm>
            <a:off x="5835945" y="1235050"/>
            <a:ext cx="2948501" cy="62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accent4">
                    <a:lumMod val="50000"/>
                  </a:schemeClr>
                </a:solidFill>
                <a:latin typeface="Itim"/>
                <a:ea typeface="Itim"/>
                <a:cs typeface="Itim"/>
                <a:sym typeface="Itim"/>
              </a:rPr>
              <a:t>Vùng lãnh thổ</a:t>
            </a:r>
            <a:endParaRPr sz="3600" b="1" dirty="0">
              <a:solidFill>
                <a:schemeClr val="accent4">
                  <a:lumMod val="50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93" name="Google Shape;1426;p43"/>
          <p:cNvGrpSpPr/>
          <p:nvPr/>
        </p:nvGrpSpPr>
        <p:grpSpPr>
          <a:xfrm rot="977123">
            <a:off x="710971" y="3491163"/>
            <a:ext cx="2623757" cy="1552345"/>
            <a:chOff x="4345425" y="2175475"/>
            <a:chExt cx="800750" cy="176025"/>
          </a:xfrm>
          <a:solidFill>
            <a:schemeClr val="accent4"/>
          </a:solidFill>
        </p:grpSpPr>
        <p:sp>
          <p:nvSpPr>
            <p:cNvPr id="94" name="Google Shape;142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42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429;p43"/>
          <p:cNvSpPr txBox="1"/>
          <p:nvPr/>
        </p:nvSpPr>
        <p:spPr>
          <a:xfrm>
            <a:off x="852156" y="3829393"/>
            <a:ext cx="2411241" cy="62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n</a:t>
            </a:r>
            <a:r>
              <a:rPr lang="en" sz="40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hằm</a:t>
            </a:r>
            <a:endParaRPr sz="4000" b="1" dirty="0">
              <a:solidFill>
                <a:schemeClr val="accent3">
                  <a:lumMod val="75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97" name="Google Shape;1426;p43"/>
          <p:cNvGrpSpPr/>
          <p:nvPr/>
        </p:nvGrpSpPr>
        <p:grpSpPr>
          <a:xfrm rot="977123">
            <a:off x="6115792" y="3252250"/>
            <a:ext cx="2677729" cy="1552345"/>
            <a:chOff x="4345425" y="2175475"/>
            <a:chExt cx="800750" cy="176025"/>
          </a:xfrm>
          <a:solidFill>
            <a:schemeClr val="accent6"/>
          </a:solidFill>
        </p:grpSpPr>
        <p:sp>
          <p:nvSpPr>
            <p:cNvPr id="98" name="Google Shape;142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42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0" name="Google Shape;1429;p43"/>
          <p:cNvSpPr txBox="1"/>
          <p:nvPr/>
        </p:nvSpPr>
        <p:spPr>
          <a:xfrm>
            <a:off x="6205960" y="3630287"/>
            <a:ext cx="2641509" cy="62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002060"/>
                </a:solidFill>
                <a:latin typeface="Itim"/>
                <a:ea typeface="Itim"/>
                <a:cs typeface="Itim"/>
                <a:sym typeface="Itim"/>
              </a:rPr>
              <a:t>Liên</a:t>
            </a:r>
            <a:r>
              <a:rPr lang="en-US" sz="3200" b="1" dirty="0">
                <a:solidFill>
                  <a:srgbClr val="002060"/>
                </a:solidFill>
                <a:latin typeface="Itim"/>
                <a:ea typeface="Itim"/>
                <a:cs typeface="Itim"/>
                <a:sym typeface="Itim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Itim"/>
                <a:ea typeface="Itim"/>
                <a:cs typeface="Itim"/>
                <a:sym typeface="Itim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Itim"/>
                <a:ea typeface="Itim"/>
                <a:cs typeface="Itim"/>
                <a:sym typeface="Itim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Itim"/>
                <a:ea typeface="Itim"/>
                <a:cs typeface="Itim"/>
                <a:sym typeface="Itim"/>
              </a:rPr>
              <a:t>quốc</a:t>
            </a:r>
            <a:endParaRPr sz="3200" b="1" dirty="0">
              <a:solidFill>
                <a:srgbClr val="002060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9" grpId="0"/>
      <p:bldP spid="1429" grpId="0"/>
      <p:bldP spid="88" grpId="0"/>
      <p:bldP spid="92" grpId="0"/>
      <p:bldP spid="96" grpId="0"/>
      <p:bldP spid="1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0" name="Google Shape;1080;p36"/>
          <p:cNvGrpSpPr/>
          <p:nvPr/>
        </p:nvGrpSpPr>
        <p:grpSpPr>
          <a:xfrm flipH="1">
            <a:off x="262952" y="2861420"/>
            <a:ext cx="3593758" cy="355757"/>
            <a:chOff x="4345425" y="2175475"/>
            <a:chExt cx="800750" cy="176025"/>
          </a:xfrm>
        </p:grpSpPr>
        <p:sp>
          <p:nvSpPr>
            <p:cNvPr id="1081" name="Google Shape;1081;p36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6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6" name="Google Shape;1086;p36"/>
          <p:cNvGrpSpPr/>
          <p:nvPr/>
        </p:nvGrpSpPr>
        <p:grpSpPr>
          <a:xfrm rot="904237">
            <a:off x="5076586" y="1078498"/>
            <a:ext cx="821924" cy="835687"/>
            <a:chOff x="4331411" y="2157333"/>
            <a:chExt cx="800750" cy="174417"/>
          </a:xfrm>
        </p:grpSpPr>
        <p:sp>
          <p:nvSpPr>
            <p:cNvPr id="1087" name="Google Shape;1087;p36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6"/>
            <p:cNvSpPr/>
            <p:nvPr/>
          </p:nvSpPr>
          <p:spPr>
            <a:xfrm>
              <a:off x="4331411" y="2157333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89" name="Google Shape;1089;p36"/>
          <p:cNvSpPr txBox="1">
            <a:spLocks noGrp="1"/>
          </p:cNvSpPr>
          <p:nvPr>
            <p:ph type="title"/>
          </p:nvPr>
        </p:nvSpPr>
        <p:spPr>
          <a:xfrm>
            <a:off x="94500" y="2236597"/>
            <a:ext cx="3762210" cy="148530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Lưu ý khi trình bày</a:t>
            </a:r>
            <a:endParaRPr sz="4800" dirty="0"/>
          </a:p>
        </p:txBody>
      </p:sp>
      <p:sp>
        <p:nvSpPr>
          <p:cNvPr id="1091" name="Google Shape;1091;p36"/>
          <p:cNvSpPr txBox="1">
            <a:spLocks noGrp="1"/>
          </p:cNvSpPr>
          <p:nvPr>
            <p:ph type="body" idx="2"/>
          </p:nvPr>
        </p:nvSpPr>
        <p:spPr>
          <a:xfrm>
            <a:off x="5920990" y="1066543"/>
            <a:ext cx="3182141" cy="8529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600"/>
              </a:spcAft>
              <a:buNone/>
            </a:pPr>
            <a:r>
              <a:rPr lang="en-US" sz="2000" dirty="0" err="1"/>
              <a:t>Lùi</a:t>
            </a:r>
            <a:r>
              <a:rPr lang="en-US" sz="2000" dirty="0"/>
              <a:t> </a:t>
            </a:r>
            <a:r>
              <a:rPr lang="en-US" sz="2000" dirty="0" err="1"/>
              <a:t>vào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ô </a:t>
            </a:r>
            <a:r>
              <a:rPr lang="en-US" sz="2000" dirty="0" err="1"/>
              <a:t>khi</a:t>
            </a:r>
            <a:r>
              <a:rPr lang="en-US" sz="2000" dirty="0"/>
              <a:t> </a:t>
            </a:r>
            <a:r>
              <a:rPr lang="en-US" sz="2000" dirty="0" err="1"/>
              <a:t>bắt</a:t>
            </a:r>
            <a:r>
              <a:rPr lang="en-US" sz="2000" dirty="0"/>
              <a:t> </a:t>
            </a:r>
            <a:r>
              <a:rPr lang="en-US" sz="2000" dirty="0" err="1"/>
              <a:t>đầu</a:t>
            </a:r>
            <a:r>
              <a:rPr lang="en-US" sz="2000" dirty="0"/>
              <a:t> </a:t>
            </a:r>
            <a:r>
              <a:rPr lang="en-US" sz="2000" dirty="0" err="1"/>
              <a:t>viết</a:t>
            </a:r>
            <a:r>
              <a:rPr lang="en-US" sz="2000" dirty="0"/>
              <a:t> </a:t>
            </a:r>
            <a:r>
              <a:rPr lang="en-US" sz="2000" dirty="0" err="1"/>
              <a:t>đoạn</a:t>
            </a:r>
            <a:r>
              <a:rPr lang="en-US" sz="2000" dirty="0"/>
              <a:t> </a:t>
            </a:r>
            <a:r>
              <a:rPr lang="en-US" sz="2000" dirty="0" err="1"/>
              <a:t>văn</a:t>
            </a:r>
            <a:r>
              <a:rPr lang="en-US" sz="2000" dirty="0"/>
              <a:t>.</a:t>
            </a:r>
          </a:p>
        </p:txBody>
      </p:sp>
      <p:sp>
        <p:nvSpPr>
          <p:cNvPr id="1093" name="Google Shape;1093;p36"/>
          <p:cNvSpPr txBox="1">
            <a:spLocks noGrp="1"/>
          </p:cNvSpPr>
          <p:nvPr>
            <p:ph type="subTitle" idx="4"/>
          </p:nvPr>
        </p:nvSpPr>
        <p:spPr>
          <a:xfrm>
            <a:off x="5097306" y="1276283"/>
            <a:ext cx="7009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01</a:t>
            </a:r>
            <a:endParaRPr sz="2800" dirty="0"/>
          </a:p>
        </p:txBody>
      </p:sp>
      <p:grpSp>
        <p:nvGrpSpPr>
          <p:cNvPr id="43" name="Google Shape;955;p33"/>
          <p:cNvGrpSpPr/>
          <p:nvPr/>
        </p:nvGrpSpPr>
        <p:grpSpPr>
          <a:xfrm rot="19852239">
            <a:off x="1704168" y="1038932"/>
            <a:ext cx="503546" cy="1101252"/>
            <a:chOff x="5870175" y="1498275"/>
            <a:chExt cx="364450" cy="797050"/>
          </a:xfrm>
        </p:grpSpPr>
        <p:sp>
          <p:nvSpPr>
            <p:cNvPr id="44" name="Google Shape;956;p33"/>
            <p:cNvSpPr/>
            <p:nvPr/>
          </p:nvSpPr>
          <p:spPr>
            <a:xfrm>
              <a:off x="5870175" y="2109075"/>
              <a:ext cx="219475" cy="186250"/>
            </a:xfrm>
            <a:custGeom>
              <a:avLst/>
              <a:gdLst/>
              <a:ahLst/>
              <a:cxnLst/>
              <a:rect l="l" t="t" r="r" b="b"/>
              <a:pathLst>
                <a:path w="8779" h="7450" extrusionOk="0">
                  <a:moveTo>
                    <a:pt x="6020" y="1496"/>
                  </a:moveTo>
                  <a:cubicBezTo>
                    <a:pt x="6600" y="2107"/>
                    <a:pt x="7195" y="2719"/>
                    <a:pt x="7807" y="3314"/>
                  </a:cubicBezTo>
                  <a:cubicBezTo>
                    <a:pt x="7775" y="3361"/>
                    <a:pt x="7760" y="3440"/>
                    <a:pt x="7744" y="3502"/>
                  </a:cubicBezTo>
                  <a:cubicBezTo>
                    <a:pt x="7164" y="2938"/>
                    <a:pt x="6568" y="2405"/>
                    <a:pt x="5988" y="1856"/>
                  </a:cubicBezTo>
                  <a:cubicBezTo>
                    <a:pt x="6004" y="1731"/>
                    <a:pt x="6004" y="1606"/>
                    <a:pt x="6020" y="1496"/>
                  </a:cubicBezTo>
                  <a:close/>
                  <a:moveTo>
                    <a:pt x="1568" y="697"/>
                  </a:moveTo>
                  <a:cubicBezTo>
                    <a:pt x="2744" y="1104"/>
                    <a:pt x="4029" y="1292"/>
                    <a:pt x="5252" y="1480"/>
                  </a:cubicBezTo>
                  <a:lnTo>
                    <a:pt x="5267" y="1480"/>
                  </a:lnTo>
                  <a:cubicBezTo>
                    <a:pt x="5048" y="2421"/>
                    <a:pt x="4891" y="3346"/>
                    <a:pt x="4875" y="4317"/>
                  </a:cubicBezTo>
                  <a:cubicBezTo>
                    <a:pt x="4186" y="4098"/>
                    <a:pt x="3449" y="3988"/>
                    <a:pt x="2744" y="3816"/>
                  </a:cubicBezTo>
                  <a:cubicBezTo>
                    <a:pt x="2227" y="3690"/>
                    <a:pt x="1694" y="3581"/>
                    <a:pt x="1176" y="3487"/>
                  </a:cubicBezTo>
                  <a:cubicBezTo>
                    <a:pt x="1302" y="2954"/>
                    <a:pt x="1317" y="2389"/>
                    <a:pt x="1427" y="1841"/>
                  </a:cubicBezTo>
                  <a:cubicBezTo>
                    <a:pt x="1490" y="1465"/>
                    <a:pt x="1537" y="1088"/>
                    <a:pt x="1568" y="697"/>
                  </a:cubicBezTo>
                  <a:close/>
                  <a:moveTo>
                    <a:pt x="5957" y="2013"/>
                  </a:moveTo>
                  <a:cubicBezTo>
                    <a:pt x="6521" y="2562"/>
                    <a:pt x="7086" y="3126"/>
                    <a:pt x="7665" y="3675"/>
                  </a:cubicBezTo>
                  <a:cubicBezTo>
                    <a:pt x="7540" y="4067"/>
                    <a:pt x="7493" y="4474"/>
                    <a:pt x="7399" y="4850"/>
                  </a:cubicBezTo>
                  <a:cubicBezTo>
                    <a:pt x="7164" y="4599"/>
                    <a:pt x="6913" y="4349"/>
                    <a:pt x="6662" y="4082"/>
                  </a:cubicBezTo>
                  <a:cubicBezTo>
                    <a:pt x="6380" y="3769"/>
                    <a:pt x="6098" y="3455"/>
                    <a:pt x="5816" y="3142"/>
                  </a:cubicBezTo>
                  <a:cubicBezTo>
                    <a:pt x="5863" y="2766"/>
                    <a:pt x="5910" y="2389"/>
                    <a:pt x="5957" y="2013"/>
                  </a:cubicBezTo>
                  <a:close/>
                  <a:moveTo>
                    <a:pt x="5785" y="3424"/>
                  </a:moveTo>
                  <a:cubicBezTo>
                    <a:pt x="6239" y="4035"/>
                    <a:pt x="6741" y="4662"/>
                    <a:pt x="7336" y="5179"/>
                  </a:cubicBezTo>
                  <a:cubicBezTo>
                    <a:pt x="7274" y="5446"/>
                    <a:pt x="7211" y="5728"/>
                    <a:pt x="7148" y="5994"/>
                  </a:cubicBezTo>
                  <a:cubicBezTo>
                    <a:pt x="6741" y="5462"/>
                    <a:pt x="6192" y="4960"/>
                    <a:pt x="5644" y="4521"/>
                  </a:cubicBezTo>
                  <a:cubicBezTo>
                    <a:pt x="5706" y="4161"/>
                    <a:pt x="5738" y="3784"/>
                    <a:pt x="5785" y="3424"/>
                  </a:cubicBezTo>
                  <a:close/>
                  <a:moveTo>
                    <a:pt x="1020" y="4082"/>
                  </a:moveTo>
                  <a:lnTo>
                    <a:pt x="1020" y="4082"/>
                  </a:lnTo>
                  <a:cubicBezTo>
                    <a:pt x="1505" y="4302"/>
                    <a:pt x="2038" y="4490"/>
                    <a:pt x="2603" y="4662"/>
                  </a:cubicBezTo>
                  <a:cubicBezTo>
                    <a:pt x="2869" y="4976"/>
                    <a:pt x="3261" y="5273"/>
                    <a:pt x="3559" y="5556"/>
                  </a:cubicBezTo>
                  <a:cubicBezTo>
                    <a:pt x="3825" y="5791"/>
                    <a:pt x="4076" y="6057"/>
                    <a:pt x="4343" y="6292"/>
                  </a:cubicBezTo>
                  <a:cubicBezTo>
                    <a:pt x="3825" y="6183"/>
                    <a:pt x="3308" y="6057"/>
                    <a:pt x="2791" y="5947"/>
                  </a:cubicBezTo>
                  <a:cubicBezTo>
                    <a:pt x="2634" y="5571"/>
                    <a:pt x="2242" y="5195"/>
                    <a:pt x="1929" y="4897"/>
                  </a:cubicBezTo>
                  <a:cubicBezTo>
                    <a:pt x="1631" y="4615"/>
                    <a:pt x="1349" y="4333"/>
                    <a:pt x="1020" y="4082"/>
                  </a:cubicBezTo>
                  <a:close/>
                  <a:moveTo>
                    <a:pt x="3167" y="4819"/>
                  </a:moveTo>
                  <a:lnTo>
                    <a:pt x="3167" y="4819"/>
                  </a:lnTo>
                  <a:cubicBezTo>
                    <a:pt x="3622" y="4929"/>
                    <a:pt x="4060" y="5007"/>
                    <a:pt x="4499" y="5070"/>
                  </a:cubicBezTo>
                  <a:cubicBezTo>
                    <a:pt x="4985" y="5587"/>
                    <a:pt x="5487" y="6120"/>
                    <a:pt x="6004" y="6637"/>
                  </a:cubicBezTo>
                  <a:cubicBezTo>
                    <a:pt x="5612" y="6559"/>
                    <a:pt x="5220" y="6480"/>
                    <a:pt x="4828" y="6402"/>
                  </a:cubicBezTo>
                  <a:cubicBezTo>
                    <a:pt x="4578" y="6089"/>
                    <a:pt x="4217" y="5806"/>
                    <a:pt x="3919" y="5524"/>
                  </a:cubicBezTo>
                  <a:cubicBezTo>
                    <a:pt x="3669" y="5305"/>
                    <a:pt x="3433" y="5054"/>
                    <a:pt x="3167" y="4819"/>
                  </a:cubicBezTo>
                  <a:close/>
                  <a:moveTo>
                    <a:pt x="5612" y="4709"/>
                  </a:moveTo>
                  <a:cubicBezTo>
                    <a:pt x="6161" y="5242"/>
                    <a:pt x="6615" y="5791"/>
                    <a:pt x="7070" y="6339"/>
                  </a:cubicBezTo>
                  <a:cubicBezTo>
                    <a:pt x="7039" y="6512"/>
                    <a:pt x="7007" y="6684"/>
                    <a:pt x="6976" y="6857"/>
                  </a:cubicBezTo>
                  <a:cubicBezTo>
                    <a:pt x="6835" y="6825"/>
                    <a:pt x="6694" y="6794"/>
                    <a:pt x="6553" y="6763"/>
                  </a:cubicBezTo>
                  <a:cubicBezTo>
                    <a:pt x="6035" y="6183"/>
                    <a:pt x="5455" y="5650"/>
                    <a:pt x="4875" y="5101"/>
                  </a:cubicBezTo>
                  <a:cubicBezTo>
                    <a:pt x="4922" y="5101"/>
                    <a:pt x="4970" y="5117"/>
                    <a:pt x="5001" y="5117"/>
                  </a:cubicBezTo>
                  <a:cubicBezTo>
                    <a:pt x="5064" y="5117"/>
                    <a:pt x="5111" y="5101"/>
                    <a:pt x="5158" y="5101"/>
                  </a:cubicBezTo>
                  <a:cubicBezTo>
                    <a:pt x="5203" y="5112"/>
                    <a:pt x="5249" y="5118"/>
                    <a:pt x="5293" y="5118"/>
                  </a:cubicBezTo>
                  <a:cubicBezTo>
                    <a:pt x="5434" y="5118"/>
                    <a:pt x="5557" y="5060"/>
                    <a:pt x="5581" y="4929"/>
                  </a:cubicBezTo>
                  <a:cubicBezTo>
                    <a:pt x="5596" y="4866"/>
                    <a:pt x="5612" y="4788"/>
                    <a:pt x="5612" y="4709"/>
                  </a:cubicBezTo>
                  <a:close/>
                  <a:moveTo>
                    <a:pt x="1519" y="0"/>
                  </a:moveTo>
                  <a:cubicBezTo>
                    <a:pt x="1470" y="0"/>
                    <a:pt x="1429" y="11"/>
                    <a:pt x="1396" y="23"/>
                  </a:cubicBezTo>
                  <a:cubicBezTo>
                    <a:pt x="1356" y="13"/>
                    <a:pt x="1315" y="7"/>
                    <a:pt x="1275" y="7"/>
                  </a:cubicBezTo>
                  <a:cubicBezTo>
                    <a:pt x="1189" y="7"/>
                    <a:pt x="1109" y="32"/>
                    <a:pt x="1067" y="85"/>
                  </a:cubicBezTo>
                  <a:cubicBezTo>
                    <a:pt x="346" y="994"/>
                    <a:pt x="1" y="2374"/>
                    <a:pt x="173" y="3502"/>
                  </a:cubicBezTo>
                  <a:cubicBezTo>
                    <a:pt x="189" y="3628"/>
                    <a:pt x="252" y="3706"/>
                    <a:pt x="346" y="3769"/>
                  </a:cubicBezTo>
                  <a:cubicBezTo>
                    <a:pt x="252" y="3816"/>
                    <a:pt x="189" y="3894"/>
                    <a:pt x="220" y="4004"/>
                  </a:cubicBezTo>
                  <a:cubicBezTo>
                    <a:pt x="440" y="4443"/>
                    <a:pt x="847" y="4850"/>
                    <a:pt x="1223" y="5242"/>
                  </a:cubicBezTo>
                  <a:cubicBezTo>
                    <a:pt x="1458" y="5493"/>
                    <a:pt x="1741" y="5806"/>
                    <a:pt x="2054" y="6026"/>
                  </a:cubicBezTo>
                  <a:cubicBezTo>
                    <a:pt x="2023" y="6120"/>
                    <a:pt x="2070" y="6230"/>
                    <a:pt x="2227" y="6292"/>
                  </a:cubicBezTo>
                  <a:cubicBezTo>
                    <a:pt x="3684" y="6825"/>
                    <a:pt x="5487" y="7342"/>
                    <a:pt x="7039" y="7437"/>
                  </a:cubicBezTo>
                  <a:cubicBezTo>
                    <a:pt x="7086" y="7437"/>
                    <a:pt x="7133" y="7437"/>
                    <a:pt x="7180" y="7421"/>
                  </a:cubicBezTo>
                  <a:cubicBezTo>
                    <a:pt x="7227" y="7439"/>
                    <a:pt x="7277" y="7450"/>
                    <a:pt x="7324" y="7450"/>
                  </a:cubicBezTo>
                  <a:cubicBezTo>
                    <a:pt x="7401" y="7450"/>
                    <a:pt x="7470" y="7420"/>
                    <a:pt x="7509" y="7342"/>
                  </a:cubicBezTo>
                  <a:cubicBezTo>
                    <a:pt x="7807" y="6684"/>
                    <a:pt x="8010" y="6026"/>
                    <a:pt x="8167" y="5320"/>
                  </a:cubicBezTo>
                  <a:cubicBezTo>
                    <a:pt x="8292" y="4788"/>
                    <a:pt x="8481" y="4208"/>
                    <a:pt x="8465" y="3628"/>
                  </a:cubicBezTo>
                  <a:cubicBezTo>
                    <a:pt x="8653" y="3565"/>
                    <a:pt x="8778" y="3393"/>
                    <a:pt x="8622" y="3236"/>
                  </a:cubicBezTo>
                  <a:cubicBezTo>
                    <a:pt x="7744" y="2358"/>
                    <a:pt x="6819" y="1496"/>
                    <a:pt x="5863" y="681"/>
                  </a:cubicBezTo>
                  <a:cubicBezTo>
                    <a:pt x="5805" y="631"/>
                    <a:pt x="5738" y="610"/>
                    <a:pt x="5673" y="610"/>
                  </a:cubicBezTo>
                  <a:cubicBezTo>
                    <a:pt x="5596" y="610"/>
                    <a:pt x="5522" y="638"/>
                    <a:pt x="5471" y="681"/>
                  </a:cubicBezTo>
                  <a:cubicBezTo>
                    <a:pt x="5424" y="665"/>
                    <a:pt x="5361" y="650"/>
                    <a:pt x="5299" y="634"/>
                  </a:cubicBezTo>
                  <a:cubicBezTo>
                    <a:pt x="4060" y="461"/>
                    <a:pt x="2822" y="148"/>
                    <a:pt x="1584" y="7"/>
                  </a:cubicBezTo>
                  <a:cubicBezTo>
                    <a:pt x="1561" y="2"/>
                    <a:pt x="1539" y="0"/>
                    <a:pt x="15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957;p33"/>
            <p:cNvSpPr/>
            <p:nvPr/>
          </p:nvSpPr>
          <p:spPr>
            <a:xfrm>
              <a:off x="5906500" y="1498275"/>
              <a:ext cx="328125" cy="569175"/>
            </a:xfrm>
            <a:custGeom>
              <a:avLst/>
              <a:gdLst/>
              <a:ahLst/>
              <a:cxnLst/>
              <a:rect l="l" t="t" r="r" b="b"/>
              <a:pathLst>
                <a:path w="13125" h="22767" extrusionOk="0">
                  <a:moveTo>
                    <a:pt x="9990" y="2777"/>
                  </a:moveTo>
                  <a:cubicBezTo>
                    <a:pt x="10131" y="2887"/>
                    <a:pt x="10288" y="2996"/>
                    <a:pt x="10413" y="3106"/>
                  </a:cubicBezTo>
                  <a:cubicBezTo>
                    <a:pt x="10946" y="3529"/>
                    <a:pt x="11526" y="3921"/>
                    <a:pt x="12122" y="4297"/>
                  </a:cubicBezTo>
                  <a:cubicBezTo>
                    <a:pt x="12028" y="4642"/>
                    <a:pt x="11965" y="4971"/>
                    <a:pt x="11887" y="5301"/>
                  </a:cubicBezTo>
                  <a:cubicBezTo>
                    <a:pt x="11260" y="4611"/>
                    <a:pt x="10554" y="3921"/>
                    <a:pt x="9927" y="3247"/>
                  </a:cubicBezTo>
                  <a:cubicBezTo>
                    <a:pt x="9943" y="3090"/>
                    <a:pt x="9974" y="2934"/>
                    <a:pt x="9990" y="2777"/>
                  </a:cubicBezTo>
                  <a:close/>
                  <a:moveTo>
                    <a:pt x="9880" y="3561"/>
                  </a:moveTo>
                  <a:cubicBezTo>
                    <a:pt x="10492" y="4297"/>
                    <a:pt x="11087" y="5081"/>
                    <a:pt x="11761" y="5786"/>
                  </a:cubicBezTo>
                  <a:cubicBezTo>
                    <a:pt x="11667" y="6241"/>
                    <a:pt x="11573" y="6696"/>
                    <a:pt x="11479" y="7134"/>
                  </a:cubicBezTo>
                  <a:cubicBezTo>
                    <a:pt x="11213" y="6821"/>
                    <a:pt x="10883" y="6507"/>
                    <a:pt x="10617" y="6194"/>
                  </a:cubicBezTo>
                  <a:cubicBezTo>
                    <a:pt x="10288" y="5802"/>
                    <a:pt x="9959" y="5410"/>
                    <a:pt x="9645" y="5018"/>
                  </a:cubicBezTo>
                  <a:cubicBezTo>
                    <a:pt x="9739" y="4532"/>
                    <a:pt x="9818" y="4047"/>
                    <a:pt x="9880" y="3561"/>
                  </a:cubicBezTo>
                  <a:close/>
                  <a:moveTo>
                    <a:pt x="9614" y="5222"/>
                  </a:moveTo>
                  <a:cubicBezTo>
                    <a:pt x="9896" y="5598"/>
                    <a:pt x="10194" y="5975"/>
                    <a:pt x="10492" y="6335"/>
                  </a:cubicBezTo>
                  <a:cubicBezTo>
                    <a:pt x="10789" y="6696"/>
                    <a:pt x="11072" y="7103"/>
                    <a:pt x="11416" y="7432"/>
                  </a:cubicBezTo>
                  <a:cubicBezTo>
                    <a:pt x="11322" y="7902"/>
                    <a:pt x="11228" y="8388"/>
                    <a:pt x="11134" y="8874"/>
                  </a:cubicBezTo>
                  <a:cubicBezTo>
                    <a:pt x="10789" y="8498"/>
                    <a:pt x="10398" y="8153"/>
                    <a:pt x="10068" y="7793"/>
                  </a:cubicBezTo>
                  <a:cubicBezTo>
                    <a:pt x="9802" y="7495"/>
                    <a:pt x="9535" y="7181"/>
                    <a:pt x="9269" y="6884"/>
                  </a:cubicBezTo>
                  <a:cubicBezTo>
                    <a:pt x="9394" y="6335"/>
                    <a:pt x="9504" y="5771"/>
                    <a:pt x="9614" y="5222"/>
                  </a:cubicBezTo>
                  <a:close/>
                  <a:moveTo>
                    <a:pt x="9206" y="7150"/>
                  </a:moveTo>
                  <a:cubicBezTo>
                    <a:pt x="9426" y="7432"/>
                    <a:pt x="9661" y="7699"/>
                    <a:pt x="9896" y="7965"/>
                  </a:cubicBezTo>
                  <a:cubicBezTo>
                    <a:pt x="10256" y="8388"/>
                    <a:pt x="10617" y="8827"/>
                    <a:pt x="11056" y="9203"/>
                  </a:cubicBezTo>
                  <a:cubicBezTo>
                    <a:pt x="10962" y="9736"/>
                    <a:pt x="10852" y="10254"/>
                    <a:pt x="10727" y="10771"/>
                  </a:cubicBezTo>
                  <a:cubicBezTo>
                    <a:pt x="10178" y="10097"/>
                    <a:pt x="9504" y="9439"/>
                    <a:pt x="8846" y="8796"/>
                  </a:cubicBezTo>
                  <a:cubicBezTo>
                    <a:pt x="8971" y="8247"/>
                    <a:pt x="9097" y="7699"/>
                    <a:pt x="9206" y="7150"/>
                  </a:cubicBezTo>
                  <a:close/>
                  <a:moveTo>
                    <a:pt x="8783" y="9062"/>
                  </a:moveTo>
                  <a:cubicBezTo>
                    <a:pt x="9379" y="9752"/>
                    <a:pt x="9974" y="10457"/>
                    <a:pt x="10664" y="11069"/>
                  </a:cubicBezTo>
                  <a:cubicBezTo>
                    <a:pt x="10570" y="11508"/>
                    <a:pt x="10460" y="11946"/>
                    <a:pt x="10335" y="12385"/>
                  </a:cubicBezTo>
                  <a:cubicBezTo>
                    <a:pt x="10037" y="12040"/>
                    <a:pt x="9692" y="11711"/>
                    <a:pt x="9410" y="11367"/>
                  </a:cubicBezTo>
                  <a:cubicBezTo>
                    <a:pt x="9097" y="10990"/>
                    <a:pt x="8799" y="10614"/>
                    <a:pt x="8517" y="10238"/>
                  </a:cubicBezTo>
                  <a:cubicBezTo>
                    <a:pt x="8611" y="9846"/>
                    <a:pt x="8689" y="9454"/>
                    <a:pt x="8783" y="9062"/>
                  </a:cubicBezTo>
                  <a:close/>
                  <a:moveTo>
                    <a:pt x="8454" y="10536"/>
                  </a:moveTo>
                  <a:cubicBezTo>
                    <a:pt x="8971" y="11272"/>
                    <a:pt x="9551" y="12072"/>
                    <a:pt x="10256" y="12699"/>
                  </a:cubicBezTo>
                  <a:cubicBezTo>
                    <a:pt x="10209" y="12871"/>
                    <a:pt x="10162" y="13044"/>
                    <a:pt x="10115" y="13232"/>
                  </a:cubicBezTo>
                  <a:cubicBezTo>
                    <a:pt x="10006" y="13561"/>
                    <a:pt x="9912" y="13874"/>
                    <a:pt x="9818" y="14204"/>
                  </a:cubicBezTo>
                  <a:cubicBezTo>
                    <a:pt x="9316" y="13545"/>
                    <a:pt x="8705" y="12903"/>
                    <a:pt x="8109" y="12260"/>
                  </a:cubicBezTo>
                  <a:cubicBezTo>
                    <a:pt x="8172" y="11962"/>
                    <a:pt x="8219" y="11664"/>
                    <a:pt x="8282" y="11367"/>
                  </a:cubicBezTo>
                  <a:cubicBezTo>
                    <a:pt x="8329" y="11084"/>
                    <a:pt x="8391" y="10818"/>
                    <a:pt x="8454" y="10536"/>
                  </a:cubicBezTo>
                  <a:close/>
                  <a:moveTo>
                    <a:pt x="8062" y="12479"/>
                  </a:moveTo>
                  <a:cubicBezTo>
                    <a:pt x="8595" y="13153"/>
                    <a:pt x="9128" y="13812"/>
                    <a:pt x="9755" y="14423"/>
                  </a:cubicBezTo>
                  <a:cubicBezTo>
                    <a:pt x="9598" y="14893"/>
                    <a:pt x="9457" y="15363"/>
                    <a:pt x="9316" y="15834"/>
                  </a:cubicBezTo>
                  <a:cubicBezTo>
                    <a:pt x="8971" y="15191"/>
                    <a:pt x="8376" y="14533"/>
                    <a:pt x="7796" y="13968"/>
                  </a:cubicBezTo>
                  <a:cubicBezTo>
                    <a:pt x="7890" y="13467"/>
                    <a:pt x="7968" y="12981"/>
                    <a:pt x="8062" y="12479"/>
                  </a:cubicBezTo>
                  <a:close/>
                  <a:moveTo>
                    <a:pt x="7749" y="14204"/>
                  </a:moveTo>
                  <a:cubicBezTo>
                    <a:pt x="7968" y="14439"/>
                    <a:pt x="8172" y="14674"/>
                    <a:pt x="8360" y="14909"/>
                  </a:cubicBezTo>
                  <a:cubicBezTo>
                    <a:pt x="8673" y="15316"/>
                    <a:pt x="8908" y="15740"/>
                    <a:pt x="9222" y="16147"/>
                  </a:cubicBezTo>
                  <a:cubicBezTo>
                    <a:pt x="9081" y="16633"/>
                    <a:pt x="8924" y="17135"/>
                    <a:pt x="8767" y="17636"/>
                  </a:cubicBezTo>
                  <a:cubicBezTo>
                    <a:pt x="8344" y="16978"/>
                    <a:pt x="7890" y="16335"/>
                    <a:pt x="7482" y="15661"/>
                  </a:cubicBezTo>
                  <a:cubicBezTo>
                    <a:pt x="7576" y="15175"/>
                    <a:pt x="7670" y="14689"/>
                    <a:pt x="7749" y="14204"/>
                  </a:cubicBezTo>
                  <a:close/>
                  <a:moveTo>
                    <a:pt x="7435" y="15881"/>
                  </a:moveTo>
                  <a:cubicBezTo>
                    <a:pt x="7827" y="16555"/>
                    <a:pt x="8219" y="17229"/>
                    <a:pt x="8705" y="17871"/>
                  </a:cubicBezTo>
                  <a:cubicBezTo>
                    <a:pt x="8595" y="18248"/>
                    <a:pt x="8485" y="18608"/>
                    <a:pt x="8391" y="18984"/>
                  </a:cubicBezTo>
                  <a:cubicBezTo>
                    <a:pt x="7984" y="18404"/>
                    <a:pt x="7545" y="17840"/>
                    <a:pt x="7153" y="17260"/>
                  </a:cubicBezTo>
                  <a:cubicBezTo>
                    <a:pt x="7263" y="16805"/>
                    <a:pt x="7357" y="16351"/>
                    <a:pt x="7435" y="15881"/>
                  </a:cubicBezTo>
                  <a:close/>
                  <a:moveTo>
                    <a:pt x="2341" y="708"/>
                  </a:moveTo>
                  <a:cubicBezTo>
                    <a:pt x="3595" y="1084"/>
                    <a:pt x="4896" y="1335"/>
                    <a:pt x="6165" y="1601"/>
                  </a:cubicBezTo>
                  <a:cubicBezTo>
                    <a:pt x="7167" y="1826"/>
                    <a:pt x="8153" y="2121"/>
                    <a:pt x="9153" y="2121"/>
                  </a:cubicBezTo>
                  <a:cubicBezTo>
                    <a:pt x="9202" y="2121"/>
                    <a:pt x="9251" y="2120"/>
                    <a:pt x="9300" y="2119"/>
                  </a:cubicBezTo>
                  <a:lnTo>
                    <a:pt x="9300" y="2119"/>
                  </a:lnTo>
                  <a:cubicBezTo>
                    <a:pt x="8689" y="4015"/>
                    <a:pt x="8297" y="6006"/>
                    <a:pt x="7937" y="7997"/>
                  </a:cubicBezTo>
                  <a:cubicBezTo>
                    <a:pt x="7905" y="8012"/>
                    <a:pt x="7874" y="8044"/>
                    <a:pt x="7921" y="8075"/>
                  </a:cubicBezTo>
                  <a:cubicBezTo>
                    <a:pt x="7921" y="8075"/>
                    <a:pt x="7921" y="8091"/>
                    <a:pt x="7921" y="8091"/>
                  </a:cubicBezTo>
                  <a:cubicBezTo>
                    <a:pt x="7717" y="9219"/>
                    <a:pt x="7513" y="10363"/>
                    <a:pt x="7278" y="11476"/>
                  </a:cubicBezTo>
                  <a:cubicBezTo>
                    <a:pt x="6714" y="14188"/>
                    <a:pt x="5899" y="16962"/>
                    <a:pt x="5727" y="19752"/>
                  </a:cubicBezTo>
                  <a:cubicBezTo>
                    <a:pt x="5710" y="19746"/>
                    <a:pt x="5692" y="19742"/>
                    <a:pt x="5676" y="19742"/>
                  </a:cubicBezTo>
                  <a:cubicBezTo>
                    <a:pt x="5615" y="19742"/>
                    <a:pt x="5568" y="19785"/>
                    <a:pt x="5617" y="19846"/>
                  </a:cubicBezTo>
                  <a:cubicBezTo>
                    <a:pt x="5648" y="19878"/>
                    <a:pt x="5680" y="19925"/>
                    <a:pt x="5727" y="19972"/>
                  </a:cubicBezTo>
                  <a:cubicBezTo>
                    <a:pt x="5711" y="20034"/>
                    <a:pt x="5711" y="20097"/>
                    <a:pt x="5711" y="20160"/>
                  </a:cubicBezTo>
                  <a:cubicBezTo>
                    <a:pt x="4990" y="19862"/>
                    <a:pt x="4128" y="19799"/>
                    <a:pt x="3360" y="19627"/>
                  </a:cubicBezTo>
                  <a:cubicBezTo>
                    <a:pt x="2482" y="19423"/>
                    <a:pt x="1620" y="19204"/>
                    <a:pt x="742" y="19047"/>
                  </a:cubicBezTo>
                  <a:cubicBezTo>
                    <a:pt x="1463" y="15975"/>
                    <a:pt x="1557" y="12746"/>
                    <a:pt x="1792" y="9580"/>
                  </a:cubicBezTo>
                  <a:cubicBezTo>
                    <a:pt x="2027" y="6633"/>
                    <a:pt x="2247" y="3670"/>
                    <a:pt x="2341" y="708"/>
                  </a:cubicBezTo>
                  <a:close/>
                  <a:moveTo>
                    <a:pt x="7059" y="17621"/>
                  </a:moveTo>
                  <a:cubicBezTo>
                    <a:pt x="7419" y="18216"/>
                    <a:pt x="7811" y="18827"/>
                    <a:pt x="8282" y="19376"/>
                  </a:cubicBezTo>
                  <a:cubicBezTo>
                    <a:pt x="8203" y="19674"/>
                    <a:pt x="8109" y="19956"/>
                    <a:pt x="8046" y="20254"/>
                  </a:cubicBezTo>
                  <a:cubicBezTo>
                    <a:pt x="7811" y="20019"/>
                    <a:pt x="7592" y="19784"/>
                    <a:pt x="7388" y="19548"/>
                  </a:cubicBezTo>
                  <a:cubicBezTo>
                    <a:pt x="7169" y="19282"/>
                    <a:pt x="6949" y="19031"/>
                    <a:pt x="6761" y="18765"/>
                  </a:cubicBezTo>
                  <a:cubicBezTo>
                    <a:pt x="6871" y="18389"/>
                    <a:pt x="6965" y="17997"/>
                    <a:pt x="7059" y="17621"/>
                  </a:cubicBezTo>
                  <a:close/>
                  <a:moveTo>
                    <a:pt x="601" y="19392"/>
                  </a:moveTo>
                  <a:cubicBezTo>
                    <a:pt x="1024" y="19580"/>
                    <a:pt x="1432" y="19721"/>
                    <a:pt x="1855" y="19862"/>
                  </a:cubicBezTo>
                  <a:cubicBezTo>
                    <a:pt x="2074" y="20175"/>
                    <a:pt x="2310" y="20473"/>
                    <a:pt x="2592" y="20755"/>
                  </a:cubicBezTo>
                  <a:cubicBezTo>
                    <a:pt x="2843" y="21022"/>
                    <a:pt x="3125" y="21351"/>
                    <a:pt x="3469" y="21570"/>
                  </a:cubicBezTo>
                  <a:cubicBezTo>
                    <a:pt x="3046" y="21508"/>
                    <a:pt x="2639" y="21461"/>
                    <a:pt x="2231" y="21382"/>
                  </a:cubicBezTo>
                  <a:cubicBezTo>
                    <a:pt x="2090" y="21053"/>
                    <a:pt x="1714" y="20708"/>
                    <a:pt x="1495" y="20426"/>
                  </a:cubicBezTo>
                  <a:cubicBezTo>
                    <a:pt x="1212" y="20081"/>
                    <a:pt x="915" y="19737"/>
                    <a:pt x="601" y="19392"/>
                  </a:cubicBezTo>
                  <a:close/>
                  <a:moveTo>
                    <a:pt x="2247" y="19972"/>
                  </a:moveTo>
                  <a:lnTo>
                    <a:pt x="2247" y="19972"/>
                  </a:lnTo>
                  <a:cubicBezTo>
                    <a:pt x="2529" y="20050"/>
                    <a:pt x="2795" y="20128"/>
                    <a:pt x="3078" y="20191"/>
                  </a:cubicBezTo>
                  <a:cubicBezTo>
                    <a:pt x="3375" y="20505"/>
                    <a:pt x="3689" y="20818"/>
                    <a:pt x="3971" y="21147"/>
                  </a:cubicBezTo>
                  <a:cubicBezTo>
                    <a:pt x="4143" y="21335"/>
                    <a:pt x="4300" y="21523"/>
                    <a:pt x="4457" y="21712"/>
                  </a:cubicBezTo>
                  <a:cubicBezTo>
                    <a:pt x="4253" y="21680"/>
                    <a:pt x="4049" y="21649"/>
                    <a:pt x="3846" y="21618"/>
                  </a:cubicBezTo>
                  <a:cubicBezTo>
                    <a:pt x="3846" y="21602"/>
                    <a:pt x="3846" y="21586"/>
                    <a:pt x="3830" y="21555"/>
                  </a:cubicBezTo>
                  <a:cubicBezTo>
                    <a:pt x="3564" y="21210"/>
                    <a:pt x="3109" y="20928"/>
                    <a:pt x="2795" y="20599"/>
                  </a:cubicBezTo>
                  <a:cubicBezTo>
                    <a:pt x="2592" y="20395"/>
                    <a:pt x="2419" y="20191"/>
                    <a:pt x="2247" y="19972"/>
                  </a:cubicBezTo>
                  <a:close/>
                  <a:moveTo>
                    <a:pt x="6683" y="19016"/>
                  </a:moveTo>
                  <a:cubicBezTo>
                    <a:pt x="7043" y="19564"/>
                    <a:pt x="7466" y="20113"/>
                    <a:pt x="7952" y="20567"/>
                  </a:cubicBezTo>
                  <a:cubicBezTo>
                    <a:pt x="7843" y="21006"/>
                    <a:pt x="7749" y="21429"/>
                    <a:pt x="7655" y="21868"/>
                  </a:cubicBezTo>
                  <a:cubicBezTo>
                    <a:pt x="7451" y="21618"/>
                    <a:pt x="7231" y="21382"/>
                    <a:pt x="7028" y="21147"/>
                  </a:cubicBezTo>
                  <a:cubicBezTo>
                    <a:pt x="6777" y="20849"/>
                    <a:pt x="6510" y="20567"/>
                    <a:pt x="6244" y="20270"/>
                  </a:cubicBezTo>
                  <a:cubicBezTo>
                    <a:pt x="6416" y="19862"/>
                    <a:pt x="6557" y="19439"/>
                    <a:pt x="6683" y="19016"/>
                  </a:cubicBezTo>
                  <a:close/>
                  <a:moveTo>
                    <a:pt x="3391" y="20270"/>
                  </a:moveTo>
                  <a:cubicBezTo>
                    <a:pt x="3877" y="20379"/>
                    <a:pt x="4394" y="20505"/>
                    <a:pt x="4896" y="20567"/>
                  </a:cubicBezTo>
                  <a:cubicBezTo>
                    <a:pt x="5162" y="20881"/>
                    <a:pt x="5429" y="21179"/>
                    <a:pt x="5695" y="21492"/>
                  </a:cubicBezTo>
                  <a:cubicBezTo>
                    <a:pt x="5836" y="21665"/>
                    <a:pt x="5977" y="21837"/>
                    <a:pt x="6134" y="22009"/>
                  </a:cubicBezTo>
                  <a:cubicBezTo>
                    <a:pt x="5742" y="21931"/>
                    <a:pt x="5335" y="21853"/>
                    <a:pt x="4927" y="21790"/>
                  </a:cubicBezTo>
                  <a:cubicBezTo>
                    <a:pt x="4676" y="21492"/>
                    <a:pt x="4363" y="21194"/>
                    <a:pt x="4081" y="20928"/>
                  </a:cubicBezTo>
                  <a:cubicBezTo>
                    <a:pt x="3861" y="20693"/>
                    <a:pt x="3626" y="20489"/>
                    <a:pt x="3391" y="20270"/>
                  </a:cubicBezTo>
                  <a:close/>
                  <a:moveTo>
                    <a:pt x="6150" y="20489"/>
                  </a:moveTo>
                  <a:cubicBezTo>
                    <a:pt x="6354" y="20740"/>
                    <a:pt x="6573" y="20991"/>
                    <a:pt x="6792" y="21241"/>
                  </a:cubicBezTo>
                  <a:cubicBezTo>
                    <a:pt x="7043" y="21570"/>
                    <a:pt x="7278" y="21931"/>
                    <a:pt x="7560" y="22260"/>
                  </a:cubicBezTo>
                  <a:cubicBezTo>
                    <a:pt x="7545" y="22339"/>
                    <a:pt x="7529" y="22401"/>
                    <a:pt x="7513" y="22480"/>
                  </a:cubicBezTo>
                  <a:cubicBezTo>
                    <a:pt x="7482" y="22417"/>
                    <a:pt x="7419" y="22339"/>
                    <a:pt x="7294" y="22307"/>
                  </a:cubicBezTo>
                  <a:cubicBezTo>
                    <a:pt x="7106" y="22244"/>
                    <a:pt x="6918" y="22197"/>
                    <a:pt x="6730" y="22150"/>
                  </a:cubicBezTo>
                  <a:cubicBezTo>
                    <a:pt x="6479" y="21853"/>
                    <a:pt x="6197" y="21570"/>
                    <a:pt x="5930" y="21304"/>
                  </a:cubicBezTo>
                  <a:cubicBezTo>
                    <a:pt x="5711" y="21069"/>
                    <a:pt x="5491" y="20834"/>
                    <a:pt x="5272" y="20599"/>
                  </a:cubicBezTo>
                  <a:cubicBezTo>
                    <a:pt x="5429" y="20599"/>
                    <a:pt x="5570" y="20599"/>
                    <a:pt x="5727" y="20583"/>
                  </a:cubicBezTo>
                  <a:cubicBezTo>
                    <a:pt x="5774" y="20567"/>
                    <a:pt x="5805" y="20552"/>
                    <a:pt x="5836" y="20536"/>
                  </a:cubicBezTo>
                  <a:cubicBezTo>
                    <a:pt x="5873" y="20546"/>
                    <a:pt x="5911" y="20552"/>
                    <a:pt x="5949" y="20552"/>
                  </a:cubicBezTo>
                  <a:cubicBezTo>
                    <a:pt x="6024" y="20552"/>
                    <a:pt x="6098" y="20531"/>
                    <a:pt x="6150" y="20489"/>
                  </a:cubicBezTo>
                  <a:close/>
                  <a:moveTo>
                    <a:pt x="2031" y="0"/>
                  </a:moveTo>
                  <a:cubicBezTo>
                    <a:pt x="1865" y="0"/>
                    <a:pt x="1773" y="61"/>
                    <a:pt x="1745" y="159"/>
                  </a:cubicBezTo>
                  <a:cubicBezTo>
                    <a:pt x="1604" y="175"/>
                    <a:pt x="1479" y="253"/>
                    <a:pt x="1463" y="379"/>
                  </a:cubicBezTo>
                  <a:cubicBezTo>
                    <a:pt x="1259" y="3623"/>
                    <a:pt x="1118" y="6852"/>
                    <a:pt x="883" y="10081"/>
                  </a:cubicBezTo>
                  <a:cubicBezTo>
                    <a:pt x="664" y="13075"/>
                    <a:pt x="209" y="16053"/>
                    <a:pt x="288" y="19094"/>
                  </a:cubicBezTo>
                  <a:cubicBezTo>
                    <a:pt x="264" y="19089"/>
                    <a:pt x="239" y="19086"/>
                    <a:pt x="216" y="19086"/>
                  </a:cubicBezTo>
                  <a:cubicBezTo>
                    <a:pt x="100" y="19086"/>
                    <a:pt x="0" y="19149"/>
                    <a:pt x="52" y="19266"/>
                  </a:cubicBezTo>
                  <a:cubicBezTo>
                    <a:pt x="288" y="19721"/>
                    <a:pt x="538" y="20175"/>
                    <a:pt x="852" y="20614"/>
                  </a:cubicBezTo>
                  <a:cubicBezTo>
                    <a:pt x="1040" y="20881"/>
                    <a:pt x="1259" y="21288"/>
                    <a:pt x="1573" y="21539"/>
                  </a:cubicBezTo>
                  <a:cubicBezTo>
                    <a:pt x="1589" y="21602"/>
                    <a:pt x="1651" y="21665"/>
                    <a:pt x="1761" y="21696"/>
                  </a:cubicBezTo>
                  <a:cubicBezTo>
                    <a:pt x="1792" y="21712"/>
                    <a:pt x="1824" y="21727"/>
                    <a:pt x="1871" y="21743"/>
                  </a:cubicBezTo>
                  <a:cubicBezTo>
                    <a:pt x="1871" y="21743"/>
                    <a:pt x="1886" y="21743"/>
                    <a:pt x="1902" y="21759"/>
                  </a:cubicBezTo>
                  <a:cubicBezTo>
                    <a:pt x="1918" y="21759"/>
                    <a:pt x="1949" y="21759"/>
                    <a:pt x="1980" y="21774"/>
                  </a:cubicBezTo>
                  <a:cubicBezTo>
                    <a:pt x="3539" y="22249"/>
                    <a:pt x="5380" y="22767"/>
                    <a:pt x="6995" y="22767"/>
                  </a:cubicBezTo>
                  <a:cubicBezTo>
                    <a:pt x="7085" y="22767"/>
                    <a:pt x="7174" y="22765"/>
                    <a:pt x="7263" y="22762"/>
                  </a:cubicBezTo>
                  <a:cubicBezTo>
                    <a:pt x="7404" y="22746"/>
                    <a:pt x="7482" y="22683"/>
                    <a:pt x="7513" y="22621"/>
                  </a:cubicBezTo>
                  <a:cubicBezTo>
                    <a:pt x="7552" y="22699"/>
                    <a:pt x="7664" y="22759"/>
                    <a:pt x="7762" y="22759"/>
                  </a:cubicBezTo>
                  <a:cubicBezTo>
                    <a:pt x="7822" y="22759"/>
                    <a:pt x="7876" y="22737"/>
                    <a:pt x="7905" y="22683"/>
                  </a:cubicBezTo>
                  <a:cubicBezTo>
                    <a:pt x="7921" y="22636"/>
                    <a:pt x="7937" y="22605"/>
                    <a:pt x="7952" y="22574"/>
                  </a:cubicBezTo>
                  <a:cubicBezTo>
                    <a:pt x="8015" y="22558"/>
                    <a:pt x="8062" y="22511"/>
                    <a:pt x="8031" y="22464"/>
                  </a:cubicBezTo>
                  <a:cubicBezTo>
                    <a:pt x="8031" y="22448"/>
                    <a:pt x="8015" y="22433"/>
                    <a:pt x="8015" y="22417"/>
                  </a:cubicBezTo>
                  <a:cubicBezTo>
                    <a:pt x="9285" y="19658"/>
                    <a:pt x="10053" y="16696"/>
                    <a:pt x="10727" y="13749"/>
                  </a:cubicBezTo>
                  <a:cubicBezTo>
                    <a:pt x="11275" y="11335"/>
                    <a:pt x="12012" y="8906"/>
                    <a:pt x="12498" y="6460"/>
                  </a:cubicBezTo>
                  <a:cubicBezTo>
                    <a:pt x="12505" y="6461"/>
                    <a:pt x="12512" y="6462"/>
                    <a:pt x="12519" y="6462"/>
                  </a:cubicBezTo>
                  <a:cubicBezTo>
                    <a:pt x="12621" y="6462"/>
                    <a:pt x="12713" y="6359"/>
                    <a:pt x="12655" y="6257"/>
                  </a:cubicBezTo>
                  <a:cubicBezTo>
                    <a:pt x="12623" y="6225"/>
                    <a:pt x="12592" y="6178"/>
                    <a:pt x="12561" y="6131"/>
                  </a:cubicBezTo>
                  <a:cubicBezTo>
                    <a:pt x="12655" y="5598"/>
                    <a:pt x="12749" y="5065"/>
                    <a:pt x="12811" y="4532"/>
                  </a:cubicBezTo>
                  <a:cubicBezTo>
                    <a:pt x="13031" y="4470"/>
                    <a:pt x="13125" y="4235"/>
                    <a:pt x="12890" y="4031"/>
                  </a:cubicBezTo>
                  <a:cubicBezTo>
                    <a:pt x="12890" y="4015"/>
                    <a:pt x="12890" y="3984"/>
                    <a:pt x="12890" y="3953"/>
                  </a:cubicBezTo>
                  <a:cubicBezTo>
                    <a:pt x="12913" y="3767"/>
                    <a:pt x="12704" y="3633"/>
                    <a:pt x="12518" y="3633"/>
                  </a:cubicBezTo>
                  <a:cubicBezTo>
                    <a:pt x="12453" y="3633"/>
                    <a:pt x="12390" y="3649"/>
                    <a:pt x="12341" y="3686"/>
                  </a:cubicBezTo>
                  <a:cubicBezTo>
                    <a:pt x="11855" y="3373"/>
                    <a:pt x="11369" y="3043"/>
                    <a:pt x="10930" y="2699"/>
                  </a:cubicBezTo>
                  <a:cubicBezTo>
                    <a:pt x="10476" y="2354"/>
                    <a:pt x="10053" y="1899"/>
                    <a:pt x="9535" y="1633"/>
                  </a:cubicBezTo>
                  <a:cubicBezTo>
                    <a:pt x="9504" y="1617"/>
                    <a:pt x="9488" y="1601"/>
                    <a:pt x="9473" y="1586"/>
                  </a:cubicBezTo>
                  <a:cubicBezTo>
                    <a:pt x="8407" y="1037"/>
                    <a:pt x="7012" y="896"/>
                    <a:pt x="5821" y="661"/>
                  </a:cubicBezTo>
                  <a:cubicBezTo>
                    <a:pt x="4582" y="410"/>
                    <a:pt x="3344" y="112"/>
                    <a:pt x="2090" y="3"/>
                  </a:cubicBezTo>
                  <a:cubicBezTo>
                    <a:pt x="2069" y="1"/>
                    <a:pt x="2050" y="0"/>
                    <a:pt x="20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" name="Google Shape;1060;p35"/>
          <p:cNvGrpSpPr/>
          <p:nvPr/>
        </p:nvGrpSpPr>
        <p:grpSpPr>
          <a:xfrm>
            <a:off x="87649" y="2072921"/>
            <a:ext cx="580423" cy="681083"/>
            <a:chOff x="645175" y="3632150"/>
            <a:chExt cx="394550" cy="462975"/>
          </a:xfrm>
        </p:grpSpPr>
        <p:sp>
          <p:nvSpPr>
            <p:cNvPr id="47" name="Google Shape;1061;p35"/>
            <p:cNvSpPr/>
            <p:nvPr/>
          </p:nvSpPr>
          <p:spPr>
            <a:xfrm>
              <a:off x="699725" y="3704850"/>
              <a:ext cx="320175" cy="366225"/>
            </a:xfrm>
            <a:custGeom>
              <a:avLst/>
              <a:gdLst/>
              <a:ahLst/>
              <a:cxnLst/>
              <a:rect l="l" t="t" r="r" b="b"/>
              <a:pathLst>
                <a:path w="12807" h="14649" extrusionOk="0">
                  <a:moveTo>
                    <a:pt x="967" y="1"/>
                  </a:moveTo>
                  <a:cubicBezTo>
                    <a:pt x="714" y="1"/>
                    <a:pt x="444" y="127"/>
                    <a:pt x="390" y="378"/>
                  </a:cubicBezTo>
                  <a:cubicBezTo>
                    <a:pt x="276" y="926"/>
                    <a:pt x="161" y="1451"/>
                    <a:pt x="70" y="1999"/>
                  </a:cubicBezTo>
                  <a:cubicBezTo>
                    <a:pt x="1" y="2332"/>
                    <a:pt x="253" y="2497"/>
                    <a:pt x="523" y="2497"/>
                  </a:cubicBezTo>
                  <a:cubicBezTo>
                    <a:pt x="696" y="2497"/>
                    <a:pt x="876" y="2429"/>
                    <a:pt x="983" y="2295"/>
                  </a:cubicBezTo>
                  <a:cubicBezTo>
                    <a:pt x="1052" y="2204"/>
                    <a:pt x="1143" y="2113"/>
                    <a:pt x="1211" y="2044"/>
                  </a:cubicBezTo>
                  <a:lnTo>
                    <a:pt x="1211" y="2044"/>
                  </a:lnTo>
                  <a:lnTo>
                    <a:pt x="960" y="2957"/>
                  </a:lnTo>
                  <a:cubicBezTo>
                    <a:pt x="884" y="3273"/>
                    <a:pt x="1117" y="3400"/>
                    <a:pt x="1378" y="3400"/>
                  </a:cubicBezTo>
                  <a:cubicBezTo>
                    <a:pt x="1588" y="3400"/>
                    <a:pt x="1817" y="3318"/>
                    <a:pt x="1919" y="3186"/>
                  </a:cubicBezTo>
                  <a:lnTo>
                    <a:pt x="2832" y="2044"/>
                  </a:lnTo>
                  <a:lnTo>
                    <a:pt x="2832" y="2044"/>
                  </a:lnTo>
                  <a:cubicBezTo>
                    <a:pt x="2832" y="2090"/>
                    <a:pt x="2809" y="2159"/>
                    <a:pt x="2809" y="2227"/>
                  </a:cubicBezTo>
                  <a:cubicBezTo>
                    <a:pt x="2604" y="2775"/>
                    <a:pt x="2444" y="3345"/>
                    <a:pt x="2353" y="3962"/>
                  </a:cubicBezTo>
                  <a:cubicBezTo>
                    <a:pt x="2330" y="4236"/>
                    <a:pt x="2490" y="4373"/>
                    <a:pt x="2695" y="4395"/>
                  </a:cubicBezTo>
                  <a:cubicBezTo>
                    <a:pt x="2581" y="4829"/>
                    <a:pt x="2444" y="5286"/>
                    <a:pt x="2307" y="5719"/>
                  </a:cubicBezTo>
                  <a:cubicBezTo>
                    <a:pt x="2200" y="6051"/>
                    <a:pt x="2438" y="6211"/>
                    <a:pt x="2714" y="6211"/>
                  </a:cubicBezTo>
                  <a:cubicBezTo>
                    <a:pt x="2970" y="6211"/>
                    <a:pt x="3257" y="6074"/>
                    <a:pt x="3334" y="5811"/>
                  </a:cubicBezTo>
                  <a:cubicBezTo>
                    <a:pt x="3425" y="5605"/>
                    <a:pt x="3494" y="5377"/>
                    <a:pt x="3585" y="5171"/>
                  </a:cubicBezTo>
                  <a:lnTo>
                    <a:pt x="3585" y="5171"/>
                  </a:lnTo>
                  <a:cubicBezTo>
                    <a:pt x="3562" y="5263"/>
                    <a:pt x="3540" y="5331"/>
                    <a:pt x="3540" y="5423"/>
                  </a:cubicBezTo>
                  <a:cubicBezTo>
                    <a:pt x="3494" y="5582"/>
                    <a:pt x="3471" y="5719"/>
                    <a:pt x="3471" y="5879"/>
                  </a:cubicBezTo>
                  <a:cubicBezTo>
                    <a:pt x="3429" y="6219"/>
                    <a:pt x="3662" y="6361"/>
                    <a:pt x="3916" y="6361"/>
                  </a:cubicBezTo>
                  <a:cubicBezTo>
                    <a:pt x="3935" y="6361"/>
                    <a:pt x="3954" y="6360"/>
                    <a:pt x="3973" y="6358"/>
                  </a:cubicBezTo>
                  <a:lnTo>
                    <a:pt x="3973" y="6358"/>
                  </a:lnTo>
                  <a:cubicBezTo>
                    <a:pt x="3836" y="6838"/>
                    <a:pt x="3677" y="7340"/>
                    <a:pt x="3540" y="7819"/>
                  </a:cubicBezTo>
                  <a:cubicBezTo>
                    <a:pt x="3433" y="8178"/>
                    <a:pt x="3699" y="8367"/>
                    <a:pt x="3984" y="8367"/>
                  </a:cubicBezTo>
                  <a:cubicBezTo>
                    <a:pt x="4189" y="8367"/>
                    <a:pt x="4403" y="8270"/>
                    <a:pt x="4498" y="8070"/>
                  </a:cubicBezTo>
                  <a:cubicBezTo>
                    <a:pt x="4795" y="7477"/>
                    <a:pt x="5115" y="6929"/>
                    <a:pt x="5480" y="6404"/>
                  </a:cubicBezTo>
                  <a:lnTo>
                    <a:pt x="5480" y="6404"/>
                  </a:lnTo>
                  <a:cubicBezTo>
                    <a:pt x="5343" y="6975"/>
                    <a:pt x="5183" y="7545"/>
                    <a:pt x="4978" y="8116"/>
                  </a:cubicBezTo>
                  <a:cubicBezTo>
                    <a:pt x="4772" y="8527"/>
                    <a:pt x="4590" y="8960"/>
                    <a:pt x="4475" y="9417"/>
                  </a:cubicBezTo>
                  <a:cubicBezTo>
                    <a:pt x="4383" y="9772"/>
                    <a:pt x="4647" y="9960"/>
                    <a:pt x="4931" y="9960"/>
                  </a:cubicBezTo>
                  <a:cubicBezTo>
                    <a:pt x="5140" y="9960"/>
                    <a:pt x="5360" y="9858"/>
                    <a:pt x="5457" y="9645"/>
                  </a:cubicBezTo>
                  <a:cubicBezTo>
                    <a:pt x="5457" y="9600"/>
                    <a:pt x="5480" y="9577"/>
                    <a:pt x="5503" y="9531"/>
                  </a:cubicBezTo>
                  <a:cubicBezTo>
                    <a:pt x="5503" y="9531"/>
                    <a:pt x="5503" y="9531"/>
                    <a:pt x="5503" y="9508"/>
                  </a:cubicBezTo>
                  <a:cubicBezTo>
                    <a:pt x="5548" y="9440"/>
                    <a:pt x="5571" y="9348"/>
                    <a:pt x="5617" y="9257"/>
                  </a:cubicBezTo>
                  <a:lnTo>
                    <a:pt x="5617" y="9257"/>
                  </a:lnTo>
                  <a:cubicBezTo>
                    <a:pt x="5571" y="9554"/>
                    <a:pt x="5503" y="9851"/>
                    <a:pt x="5480" y="10170"/>
                  </a:cubicBezTo>
                  <a:cubicBezTo>
                    <a:pt x="5457" y="10307"/>
                    <a:pt x="5503" y="10398"/>
                    <a:pt x="5548" y="10467"/>
                  </a:cubicBezTo>
                  <a:cubicBezTo>
                    <a:pt x="5160" y="10923"/>
                    <a:pt x="4795" y="11380"/>
                    <a:pt x="4407" y="11836"/>
                  </a:cubicBezTo>
                  <a:cubicBezTo>
                    <a:pt x="4079" y="12243"/>
                    <a:pt x="4382" y="12574"/>
                    <a:pt x="4745" y="12574"/>
                  </a:cubicBezTo>
                  <a:cubicBezTo>
                    <a:pt x="4912" y="12574"/>
                    <a:pt x="5092" y="12504"/>
                    <a:pt x="5229" y="12339"/>
                  </a:cubicBezTo>
                  <a:cubicBezTo>
                    <a:pt x="5457" y="12087"/>
                    <a:pt x="5685" y="11814"/>
                    <a:pt x="5913" y="11563"/>
                  </a:cubicBezTo>
                  <a:cubicBezTo>
                    <a:pt x="5959" y="11608"/>
                    <a:pt x="6028" y="11631"/>
                    <a:pt x="6096" y="11654"/>
                  </a:cubicBezTo>
                  <a:cubicBezTo>
                    <a:pt x="5868" y="11973"/>
                    <a:pt x="5662" y="12316"/>
                    <a:pt x="5480" y="12658"/>
                  </a:cubicBezTo>
                  <a:cubicBezTo>
                    <a:pt x="5366" y="12886"/>
                    <a:pt x="5457" y="13183"/>
                    <a:pt x="5708" y="13274"/>
                  </a:cubicBezTo>
                  <a:cubicBezTo>
                    <a:pt x="5766" y="13297"/>
                    <a:pt x="5824" y="13307"/>
                    <a:pt x="5880" y="13307"/>
                  </a:cubicBezTo>
                  <a:cubicBezTo>
                    <a:pt x="6108" y="13307"/>
                    <a:pt x="6310" y="13138"/>
                    <a:pt x="6438" y="12955"/>
                  </a:cubicBezTo>
                  <a:cubicBezTo>
                    <a:pt x="6507" y="12841"/>
                    <a:pt x="6575" y="12727"/>
                    <a:pt x="6644" y="12612"/>
                  </a:cubicBezTo>
                  <a:lnTo>
                    <a:pt x="6644" y="12612"/>
                  </a:lnTo>
                  <a:cubicBezTo>
                    <a:pt x="6528" y="12976"/>
                    <a:pt x="6781" y="13228"/>
                    <a:pt x="7075" y="13228"/>
                  </a:cubicBezTo>
                  <a:cubicBezTo>
                    <a:pt x="7243" y="13228"/>
                    <a:pt x="7424" y="13146"/>
                    <a:pt x="7557" y="12955"/>
                  </a:cubicBezTo>
                  <a:cubicBezTo>
                    <a:pt x="7876" y="12476"/>
                    <a:pt x="8196" y="11973"/>
                    <a:pt x="8493" y="11448"/>
                  </a:cubicBezTo>
                  <a:cubicBezTo>
                    <a:pt x="8789" y="11015"/>
                    <a:pt x="9132" y="10581"/>
                    <a:pt x="9474" y="10147"/>
                  </a:cubicBezTo>
                  <a:lnTo>
                    <a:pt x="9474" y="10147"/>
                  </a:lnTo>
                  <a:cubicBezTo>
                    <a:pt x="8607" y="11334"/>
                    <a:pt x="7854" y="12590"/>
                    <a:pt x="7237" y="13936"/>
                  </a:cubicBezTo>
                  <a:cubicBezTo>
                    <a:pt x="7057" y="14341"/>
                    <a:pt x="7330" y="14608"/>
                    <a:pt x="7642" y="14608"/>
                  </a:cubicBezTo>
                  <a:cubicBezTo>
                    <a:pt x="7805" y="14608"/>
                    <a:pt x="7979" y="14535"/>
                    <a:pt x="8105" y="14370"/>
                  </a:cubicBezTo>
                  <a:cubicBezTo>
                    <a:pt x="8264" y="14187"/>
                    <a:pt x="8379" y="14005"/>
                    <a:pt x="8516" y="13822"/>
                  </a:cubicBezTo>
                  <a:lnTo>
                    <a:pt x="8516" y="13822"/>
                  </a:lnTo>
                  <a:cubicBezTo>
                    <a:pt x="8516" y="13868"/>
                    <a:pt x="8493" y="13891"/>
                    <a:pt x="8470" y="13936"/>
                  </a:cubicBezTo>
                  <a:cubicBezTo>
                    <a:pt x="8322" y="14364"/>
                    <a:pt x="8604" y="14649"/>
                    <a:pt x="8920" y="14649"/>
                  </a:cubicBezTo>
                  <a:cubicBezTo>
                    <a:pt x="9093" y="14649"/>
                    <a:pt x="9277" y="14564"/>
                    <a:pt x="9406" y="14370"/>
                  </a:cubicBezTo>
                  <a:cubicBezTo>
                    <a:pt x="9657" y="14005"/>
                    <a:pt x="9908" y="13617"/>
                    <a:pt x="10136" y="13252"/>
                  </a:cubicBezTo>
                  <a:lnTo>
                    <a:pt x="10136" y="13252"/>
                  </a:lnTo>
                  <a:cubicBezTo>
                    <a:pt x="10113" y="13503"/>
                    <a:pt x="10113" y="13731"/>
                    <a:pt x="10113" y="13982"/>
                  </a:cubicBezTo>
                  <a:cubicBezTo>
                    <a:pt x="10142" y="14295"/>
                    <a:pt x="10400" y="14492"/>
                    <a:pt x="10657" y="14492"/>
                  </a:cubicBezTo>
                  <a:cubicBezTo>
                    <a:pt x="10813" y="14492"/>
                    <a:pt x="10969" y="14420"/>
                    <a:pt x="11072" y="14256"/>
                  </a:cubicBezTo>
                  <a:cubicBezTo>
                    <a:pt x="11072" y="14233"/>
                    <a:pt x="11072" y="14233"/>
                    <a:pt x="11072" y="14233"/>
                  </a:cubicBezTo>
                  <a:cubicBezTo>
                    <a:pt x="11118" y="14324"/>
                    <a:pt x="11186" y="14416"/>
                    <a:pt x="11277" y="14461"/>
                  </a:cubicBezTo>
                  <a:cubicBezTo>
                    <a:pt x="11355" y="14518"/>
                    <a:pt x="11446" y="14544"/>
                    <a:pt x="11537" y="14544"/>
                  </a:cubicBezTo>
                  <a:cubicBezTo>
                    <a:pt x="11740" y="14544"/>
                    <a:pt x="11945" y="14415"/>
                    <a:pt x="12008" y="14210"/>
                  </a:cubicBezTo>
                  <a:cubicBezTo>
                    <a:pt x="12396" y="12978"/>
                    <a:pt x="12647" y="11745"/>
                    <a:pt x="12761" y="10467"/>
                  </a:cubicBezTo>
                  <a:cubicBezTo>
                    <a:pt x="12761" y="10284"/>
                    <a:pt x="12693" y="10147"/>
                    <a:pt x="12601" y="10056"/>
                  </a:cubicBezTo>
                  <a:cubicBezTo>
                    <a:pt x="12715" y="9440"/>
                    <a:pt x="12784" y="8778"/>
                    <a:pt x="12807" y="8116"/>
                  </a:cubicBezTo>
                  <a:cubicBezTo>
                    <a:pt x="12807" y="7979"/>
                    <a:pt x="12761" y="7865"/>
                    <a:pt x="12693" y="7796"/>
                  </a:cubicBezTo>
                  <a:cubicBezTo>
                    <a:pt x="12739" y="7487"/>
                    <a:pt x="12513" y="7262"/>
                    <a:pt x="12249" y="7262"/>
                  </a:cubicBezTo>
                  <a:cubicBezTo>
                    <a:pt x="12123" y="7262"/>
                    <a:pt x="11989" y="7313"/>
                    <a:pt x="11871" y="7431"/>
                  </a:cubicBezTo>
                  <a:cubicBezTo>
                    <a:pt x="11734" y="7568"/>
                    <a:pt x="11597" y="7705"/>
                    <a:pt x="11460" y="7819"/>
                  </a:cubicBezTo>
                  <a:cubicBezTo>
                    <a:pt x="11476" y="7566"/>
                    <a:pt x="11239" y="7379"/>
                    <a:pt x="10994" y="7379"/>
                  </a:cubicBezTo>
                  <a:cubicBezTo>
                    <a:pt x="10885" y="7379"/>
                    <a:pt x="10775" y="7416"/>
                    <a:pt x="10684" y="7500"/>
                  </a:cubicBezTo>
                  <a:cubicBezTo>
                    <a:pt x="10296" y="7842"/>
                    <a:pt x="9931" y="8207"/>
                    <a:pt x="9588" y="8572"/>
                  </a:cubicBezTo>
                  <a:cubicBezTo>
                    <a:pt x="9506" y="8490"/>
                    <a:pt x="9399" y="8444"/>
                    <a:pt x="9283" y="8444"/>
                  </a:cubicBezTo>
                  <a:cubicBezTo>
                    <a:pt x="9175" y="8444"/>
                    <a:pt x="9060" y="8484"/>
                    <a:pt x="8949" y="8572"/>
                  </a:cubicBezTo>
                  <a:cubicBezTo>
                    <a:pt x="8858" y="8641"/>
                    <a:pt x="8767" y="8709"/>
                    <a:pt x="8675" y="8778"/>
                  </a:cubicBezTo>
                  <a:cubicBezTo>
                    <a:pt x="8652" y="8687"/>
                    <a:pt x="8607" y="8595"/>
                    <a:pt x="8516" y="8527"/>
                  </a:cubicBezTo>
                  <a:cubicBezTo>
                    <a:pt x="8516" y="8504"/>
                    <a:pt x="8516" y="8504"/>
                    <a:pt x="8493" y="8504"/>
                  </a:cubicBezTo>
                  <a:cubicBezTo>
                    <a:pt x="8584" y="8344"/>
                    <a:pt x="8675" y="8184"/>
                    <a:pt x="8767" y="8025"/>
                  </a:cubicBezTo>
                  <a:cubicBezTo>
                    <a:pt x="8926" y="7751"/>
                    <a:pt x="8789" y="7545"/>
                    <a:pt x="8561" y="7454"/>
                  </a:cubicBezTo>
                  <a:cubicBezTo>
                    <a:pt x="8652" y="7271"/>
                    <a:pt x="8744" y="7066"/>
                    <a:pt x="8858" y="6883"/>
                  </a:cubicBezTo>
                  <a:cubicBezTo>
                    <a:pt x="9024" y="6535"/>
                    <a:pt x="8709" y="6388"/>
                    <a:pt x="8398" y="6388"/>
                  </a:cubicBezTo>
                  <a:cubicBezTo>
                    <a:pt x="8240" y="6388"/>
                    <a:pt x="8083" y="6426"/>
                    <a:pt x="7991" y="6495"/>
                  </a:cubicBezTo>
                  <a:cubicBezTo>
                    <a:pt x="7717" y="6701"/>
                    <a:pt x="7466" y="6929"/>
                    <a:pt x="7237" y="7157"/>
                  </a:cubicBezTo>
                  <a:cubicBezTo>
                    <a:pt x="7306" y="6952"/>
                    <a:pt x="7397" y="6746"/>
                    <a:pt x="7488" y="6518"/>
                  </a:cubicBezTo>
                  <a:cubicBezTo>
                    <a:pt x="7640" y="6170"/>
                    <a:pt x="7339" y="6013"/>
                    <a:pt x="7033" y="6013"/>
                  </a:cubicBezTo>
                  <a:cubicBezTo>
                    <a:pt x="6878" y="6013"/>
                    <a:pt x="6721" y="6053"/>
                    <a:pt x="6621" y="6130"/>
                  </a:cubicBezTo>
                  <a:cubicBezTo>
                    <a:pt x="6598" y="6153"/>
                    <a:pt x="6598" y="6153"/>
                    <a:pt x="6575" y="6176"/>
                  </a:cubicBezTo>
                  <a:cubicBezTo>
                    <a:pt x="6667" y="5674"/>
                    <a:pt x="6758" y="5194"/>
                    <a:pt x="6804" y="4692"/>
                  </a:cubicBezTo>
                  <a:cubicBezTo>
                    <a:pt x="6846" y="4352"/>
                    <a:pt x="6607" y="4179"/>
                    <a:pt x="6343" y="4179"/>
                  </a:cubicBezTo>
                  <a:cubicBezTo>
                    <a:pt x="6182" y="4179"/>
                    <a:pt x="6012" y="4243"/>
                    <a:pt x="5891" y="4373"/>
                  </a:cubicBezTo>
                  <a:cubicBezTo>
                    <a:pt x="5754" y="4532"/>
                    <a:pt x="5640" y="4669"/>
                    <a:pt x="5503" y="4829"/>
                  </a:cubicBezTo>
                  <a:cubicBezTo>
                    <a:pt x="5640" y="4395"/>
                    <a:pt x="5754" y="3962"/>
                    <a:pt x="5891" y="3528"/>
                  </a:cubicBezTo>
                  <a:cubicBezTo>
                    <a:pt x="5991" y="3211"/>
                    <a:pt x="5701" y="3004"/>
                    <a:pt x="5414" y="3004"/>
                  </a:cubicBezTo>
                  <a:cubicBezTo>
                    <a:pt x="5307" y="3004"/>
                    <a:pt x="5201" y="3033"/>
                    <a:pt x="5115" y="3094"/>
                  </a:cubicBezTo>
                  <a:cubicBezTo>
                    <a:pt x="5046" y="3140"/>
                    <a:pt x="4978" y="3208"/>
                    <a:pt x="4909" y="3254"/>
                  </a:cubicBezTo>
                  <a:cubicBezTo>
                    <a:pt x="4978" y="2866"/>
                    <a:pt x="5023" y="2455"/>
                    <a:pt x="5092" y="2067"/>
                  </a:cubicBezTo>
                  <a:cubicBezTo>
                    <a:pt x="5128" y="1780"/>
                    <a:pt x="4825" y="1620"/>
                    <a:pt x="4550" y="1620"/>
                  </a:cubicBezTo>
                  <a:cubicBezTo>
                    <a:pt x="4475" y="1620"/>
                    <a:pt x="4402" y="1632"/>
                    <a:pt x="4338" y="1656"/>
                  </a:cubicBezTo>
                  <a:cubicBezTo>
                    <a:pt x="4361" y="1474"/>
                    <a:pt x="4407" y="1268"/>
                    <a:pt x="4430" y="1086"/>
                  </a:cubicBezTo>
                  <a:cubicBezTo>
                    <a:pt x="4473" y="806"/>
                    <a:pt x="4170" y="627"/>
                    <a:pt x="3906" y="627"/>
                  </a:cubicBezTo>
                  <a:cubicBezTo>
                    <a:pt x="3890" y="627"/>
                    <a:pt x="3875" y="628"/>
                    <a:pt x="3859" y="629"/>
                  </a:cubicBezTo>
                  <a:cubicBezTo>
                    <a:pt x="3859" y="606"/>
                    <a:pt x="3836" y="561"/>
                    <a:pt x="3836" y="538"/>
                  </a:cubicBezTo>
                  <a:cubicBezTo>
                    <a:pt x="3803" y="294"/>
                    <a:pt x="3630" y="201"/>
                    <a:pt x="3435" y="201"/>
                  </a:cubicBezTo>
                  <a:cubicBezTo>
                    <a:pt x="3227" y="201"/>
                    <a:pt x="2995" y="306"/>
                    <a:pt x="2878" y="447"/>
                  </a:cubicBezTo>
                  <a:lnTo>
                    <a:pt x="2604" y="789"/>
                  </a:lnTo>
                  <a:cubicBezTo>
                    <a:pt x="2690" y="496"/>
                    <a:pt x="2399" y="320"/>
                    <a:pt x="2133" y="320"/>
                  </a:cubicBezTo>
                  <a:cubicBezTo>
                    <a:pt x="2047" y="320"/>
                    <a:pt x="1963" y="339"/>
                    <a:pt x="1896" y="378"/>
                  </a:cubicBezTo>
                  <a:cubicBezTo>
                    <a:pt x="1714" y="469"/>
                    <a:pt x="1554" y="584"/>
                    <a:pt x="1394" y="698"/>
                  </a:cubicBezTo>
                  <a:lnTo>
                    <a:pt x="1440" y="447"/>
                  </a:lnTo>
                  <a:cubicBezTo>
                    <a:pt x="1499" y="149"/>
                    <a:pt x="1243" y="1"/>
                    <a:pt x="967" y="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062;p35"/>
            <p:cNvSpPr/>
            <p:nvPr/>
          </p:nvSpPr>
          <p:spPr>
            <a:xfrm>
              <a:off x="645175" y="3632150"/>
              <a:ext cx="394550" cy="462975"/>
            </a:xfrm>
            <a:custGeom>
              <a:avLst/>
              <a:gdLst/>
              <a:ahLst/>
              <a:cxnLst/>
              <a:rect l="l" t="t" r="r" b="b"/>
              <a:pathLst>
                <a:path w="15782" h="18519" extrusionOk="0">
                  <a:moveTo>
                    <a:pt x="7182" y="1688"/>
                  </a:moveTo>
                  <a:cubicBezTo>
                    <a:pt x="8027" y="5067"/>
                    <a:pt x="9214" y="8331"/>
                    <a:pt x="10720" y="11503"/>
                  </a:cubicBezTo>
                  <a:cubicBezTo>
                    <a:pt x="10775" y="11612"/>
                    <a:pt x="10914" y="11677"/>
                    <a:pt x="11038" y="11677"/>
                  </a:cubicBezTo>
                  <a:cubicBezTo>
                    <a:pt x="11071" y="11677"/>
                    <a:pt x="11103" y="11673"/>
                    <a:pt x="11131" y="11663"/>
                  </a:cubicBezTo>
                  <a:cubicBezTo>
                    <a:pt x="12409" y="11275"/>
                    <a:pt x="13665" y="10910"/>
                    <a:pt x="14920" y="10545"/>
                  </a:cubicBezTo>
                  <a:lnTo>
                    <a:pt x="14920" y="10545"/>
                  </a:lnTo>
                  <a:cubicBezTo>
                    <a:pt x="14578" y="12941"/>
                    <a:pt x="14098" y="15315"/>
                    <a:pt x="13459" y="17666"/>
                  </a:cubicBezTo>
                  <a:cubicBezTo>
                    <a:pt x="10789" y="16776"/>
                    <a:pt x="8118" y="15886"/>
                    <a:pt x="5425" y="14995"/>
                  </a:cubicBezTo>
                  <a:cubicBezTo>
                    <a:pt x="6475" y="14242"/>
                    <a:pt x="7525" y="13558"/>
                    <a:pt x="8620" y="12873"/>
                  </a:cubicBezTo>
                  <a:cubicBezTo>
                    <a:pt x="8780" y="12781"/>
                    <a:pt x="8712" y="12530"/>
                    <a:pt x="8552" y="12485"/>
                  </a:cubicBezTo>
                  <a:cubicBezTo>
                    <a:pt x="8529" y="12439"/>
                    <a:pt x="8529" y="12416"/>
                    <a:pt x="8506" y="12393"/>
                  </a:cubicBezTo>
                  <a:cubicBezTo>
                    <a:pt x="6132" y="9403"/>
                    <a:pt x="3759" y="6413"/>
                    <a:pt x="1385" y="3423"/>
                  </a:cubicBezTo>
                  <a:lnTo>
                    <a:pt x="1385" y="3423"/>
                  </a:lnTo>
                  <a:cubicBezTo>
                    <a:pt x="2092" y="3492"/>
                    <a:pt x="2800" y="3583"/>
                    <a:pt x="3508" y="3651"/>
                  </a:cubicBezTo>
                  <a:cubicBezTo>
                    <a:pt x="3950" y="3702"/>
                    <a:pt x="4721" y="3931"/>
                    <a:pt x="5321" y="3931"/>
                  </a:cubicBezTo>
                  <a:cubicBezTo>
                    <a:pt x="5527" y="3931"/>
                    <a:pt x="5713" y="3904"/>
                    <a:pt x="5859" y="3834"/>
                  </a:cubicBezTo>
                  <a:cubicBezTo>
                    <a:pt x="6498" y="3537"/>
                    <a:pt x="6886" y="2556"/>
                    <a:pt x="7182" y="1688"/>
                  </a:cubicBezTo>
                  <a:close/>
                  <a:moveTo>
                    <a:pt x="7247" y="0"/>
                  </a:moveTo>
                  <a:cubicBezTo>
                    <a:pt x="7113" y="0"/>
                    <a:pt x="6983" y="59"/>
                    <a:pt x="6931" y="182"/>
                  </a:cubicBezTo>
                  <a:cubicBezTo>
                    <a:pt x="6703" y="730"/>
                    <a:pt x="6475" y="1278"/>
                    <a:pt x="6224" y="1825"/>
                  </a:cubicBezTo>
                  <a:cubicBezTo>
                    <a:pt x="5829" y="2767"/>
                    <a:pt x="5772" y="3036"/>
                    <a:pt x="4718" y="3036"/>
                  </a:cubicBezTo>
                  <a:cubicBezTo>
                    <a:pt x="4674" y="3036"/>
                    <a:pt x="4628" y="3036"/>
                    <a:pt x="4580" y="3035"/>
                  </a:cubicBezTo>
                  <a:cubicBezTo>
                    <a:pt x="3279" y="3012"/>
                    <a:pt x="1910" y="2738"/>
                    <a:pt x="632" y="2579"/>
                  </a:cubicBezTo>
                  <a:cubicBezTo>
                    <a:pt x="621" y="2578"/>
                    <a:pt x="611" y="2577"/>
                    <a:pt x="601" y="2577"/>
                  </a:cubicBezTo>
                  <a:cubicBezTo>
                    <a:pt x="312" y="2577"/>
                    <a:pt x="0" y="2885"/>
                    <a:pt x="221" y="3149"/>
                  </a:cubicBezTo>
                  <a:cubicBezTo>
                    <a:pt x="2754" y="6345"/>
                    <a:pt x="5311" y="9563"/>
                    <a:pt x="7844" y="12759"/>
                  </a:cubicBezTo>
                  <a:cubicBezTo>
                    <a:pt x="6635" y="13329"/>
                    <a:pt x="5516" y="14014"/>
                    <a:pt x="4443" y="14813"/>
                  </a:cubicBezTo>
                  <a:cubicBezTo>
                    <a:pt x="4169" y="15018"/>
                    <a:pt x="4238" y="15384"/>
                    <a:pt x="4558" y="15475"/>
                  </a:cubicBezTo>
                  <a:cubicBezTo>
                    <a:pt x="7570" y="16502"/>
                    <a:pt x="10606" y="17483"/>
                    <a:pt x="13642" y="18511"/>
                  </a:cubicBezTo>
                  <a:cubicBezTo>
                    <a:pt x="13666" y="18516"/>
                    <a:pt x="13690" y="18518"/>
                    <a:pt x="13714" y="18518"/>
                  </a:cubicBezTo>
                  <a:cubicBezTo>
                    <a:pt x="13893" y="18518"/>
                    <a:pt x="14058" y="18375"/>
                    <a:pt x="14098" y="18214"/>
                  </a:cubicBezTo>
                  <a:cubicBezTo>
                    <a:pt x="14829" y="15543"/>
                    <a:pt x="15377" y="12850"/>
                    <a:pt x="15742" y="10111"/>
                  </a:cubicBezTo>
                  <a:cubicBezTo>
                    <a:pt x="15781" y="9874"/>
                    <a:pt x="15616" y="9636"/>
                    <a:pt x="15392" y="9636"/>
                  </a:cubicBezTo>
                  <a:cubicBezTo>
                    <a:pt x="15358" y="9636"/>
                    <a:pt x="15322" y="9642"/>
                    <a:pt x="15285" y="9654"/>
                  </a:cubicBezTo>
                  <a:cubicBezTo>
                    <a:pt x="14258" y="9951"/>
                    <a:pt x="13071" y="10522"/>
                    <a:pt x="12021" y="10613"/>
                  </a:cubicBezTo>
                  <a:cubicBezTo>
                    <a:pt x="11854" y="10728"/>
                    <a:pt x="11701" y="10786"/>
                    <a:pt x="11558" y="10786"/>
                  </a:cubicBezTo>
                  <a:cubicBezTo>
                    <a:pt x="11389" y="10786"/>
                    <a:pt x="11234" y="10705"/>
                    <a:pt x="11086" y="10545"/>
                  </a:cubicBezTo>
                  <a:cubicBezTo>
                    <a:pt x="10926" y="10202"/>
                    <a:pt x="10766" y="9860"/>
                    <a:pt x="10629" y="9517"/>
                  </a:cubicBezTo>
                  <a:cubicBezTo>
                    <a:pt x="10332" y="8878"/>
                    <a:pt x="10058" y="8216"/>
                    <a:pt x="9807" y="7554"/>
                  </a:cubicBezTo>
                  <a:cubicBezTo>
                    <a:pt x="8894" y="5181"/>
                    <a:pt x="8164" y="2738"/>
                    <a:pt x="7616" y="250"/>
                  </a:cubicBezTo>
                  <a:cubicBezTo>
                    <a:pt x="7578" y="87"/>
                    <a:pt x="7410" y="0"/>
                    <a:pt x="7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" name="Google Shape;1063;p35"/>
          <p:cNvGrpSpPr/>
          <p:nvPr/>
        </p:nvGrpSpPr>
        <p:grpSpPr>
          <a:xfrm rot="1017362" flipH="1">
            <a:off x="8424301" y="-22432"/>
            <a:ext cx="771546" cy="905351"/>
            <a:chOff x="645175" y="3632150"/>
            <a:chExt cx="394550" cy="462975"/>
          </a:xfrm>
        </p:grpSpPr>
        <p:sp>
          <p:nvSpPr>
            <p:cNvPr id="50" name="Google Shape;1064;p35"/>
            <p:cNvSpPr/>
            <p:nvPr/>
          </p:nvSpPr>
          <p:spPr>
            <a:xfrm>
              <a:off x="699725" y="3704850"/>
              <a:ext cx="320175" cy="366225"/>
            </a:xfrm>
            <a:custGeom>
              <a:avLst/>
              <a:gdLst/>
              <a:ahLst/>
              <a:cxnLst/>
              <a:rect l="l" t="t" r="r" b="b"/>
              <a:pathLst>
                <a:path w="12807" h="14649" extrusionOk="0">
                  <a:moveTo>
                    <a:pt x="967" y="1"/>
                  </a:moveTo>
                  <a:cubicBezTo>
                    <a:pt x="714" y="1"/>
                    <a:pt x="444" y="127"/>
                    <a:pt x="390" y="378"/>
                  </a:cubicBezTo>
                  <a:cubicBezTo>
                    <a:pt x="276" y="926"/>
                    <a:pt x="161" y="1451"/>
                    <a:pt x="70" y="1999"/>
                  </a:cubicBezTo>
                  <a:cubicBezTo>
                    <a:pt x="1" y="2332"/>
                    <a:pt x="253" y="2497"/>
                    <a:pt x="523" y="2497"/>
                  </a:cubicBezTo>
                  <a:cubicBezTo>
                    <a:pt x="696" y="2497"/>
                    <a:pt x="876" y="2429"/>
                    <a:pt x="983" y="2295"/>
                  </a:cubicBezTo>
                  <a:cubicBezTo>
                    <a:pt x="1052" y="2204"/>
                    <a:pt x="1143" y="2113"/>
                    <a:pt x="1211" y="2044"/>
                  </a:cubicBezTo>
                  <a:lnTo>
                    <a:pt x="1211" y="2044"/>
                  </a:lnTo>
                  <a:lnTo>
                    <a:pt x="960" y="2957"/>
                  </a:lnTo>
                  <a:cubicBezTo>
                    <a:pt x="884" y="3273"/>
                    <a:pt x="1117" y="3400"/>
                    <a:pt x="1378" y="3400"/>
                  </a:cubicBezTo>
                  <a:cubicBezTo>
                    <a:pt x="1588" y="3400"/>
                    <a:pt x="1817" y="3318"/>
                    <a:pt x="1919" y="3186"/>
                  </a:cubicBezTo>
                  <a:lnTo>
                    <a:pt x="2832" y="2044"/>
                  </a:lnTo>
                  <a:lnTo>
                    <a:pt x="2832" y="2044"/>
                  </a:lnTo>
                  <a:cubicBezTo>
                    <a:pt x="2832" y="2090"/>
                    <a:pt x="2809" y="2159"/>
                    <a:pt x="2809" y="2227"/>
                  </a:cubicBezTo>
                  <a:cubicBezTo>
                    <a:pt x="2604" y="2775"/>
                    <a:pt x="2444" y="3345"/>
                    <a:pt x="2353" y="3962"/>
                  </a:cubicBezTo>
                  <a:cubicBezTo>
                    <a:pt x="2330" y="4236"/>
                    <a:pt x="2490" y="4373"/>
                    <a:pt x="2695" y="4395"/>
                  </a:cubicBezTo>
                  <a:cubicBezTo>
                    <a:pt x="2581" y="4829"/>
                    <a:pt x="2444" y="5286"/>
                    <a:pt x="2307" y="5719"/>
                  </a:cubicBezTo>
                  <a:cubicBezTo>
                    <a:pt x="2200" y="6051"/>
                    <a:pt x="2438" y="6211"/>
                    <a:pt x="2714" y="6211"/>
                  </a:cubicBezTo>
                  <a:cubicBezTo>
                    <a:pt x="2970" y="6211"/>
                    <a:pt x="3257" y="6074"/>
                    <a:pt x="3334" y="5811"/>
                  </a:cubicBezTo>
                  <a:cubicBezTo>
                    <a:pt x="3425" y="5605"/>
                    <a:pt x="3494" y="5377"/>
                    <a:pt x="3585" y="5171"/>
                  </a:cubicBezTo>
                  <a:lnTo>
                    <a:pt x="3585" y="5171"/>
                  </a:lnTo>
                  <a:cubicBezTo>
                    <a:pt x="3562" y="5263"/>
                    <a:pt x="3540" y="5331"/>
                    <a:pt x="3540" y="5423"/>
                  </a:cubicBezTo>
                  <a:cubicBezTo>
                    <a:pt x="3494" y="5582"/>
                    <a:pt x="3471" y="5719"/>
                    <a:pt x="3471" y="5879"/>
                  </a:cubicBezTo>
                  <a:cubicBezTo>
                    <a:pt x="3429" y="6219"/>
                    <a:pt x="3662" y="6361"/>
                    <a:pt x="3916" y="6361"/>
                  </a:cubicBezTo>
                  <a:cubicBezTo>
                    <a:pt x="3935" y="6361"/>
                    <a:pt x="3954" y="6360"/>
                    <a:pt x="3973" y="6358"/>
                  </a:cubicBezTo>
                  <a:lnTo>
                    <a:pt x="3973" y="6358"/>
                  </a:lnTo>
                  <a:cubicBezTo>
                    <a:pt x="3836" y="6838"/>
                    <a:pt x="3677" y="7340"/>
                    <a:pt x="3540" y="7819"/>
                  </a:cubicBezTo>
                  <a:cubicBezTo>
                    <a:pt x="3433" y="8178"/>
                    <a:pt x="3699" y="8367"/>
                    <a:pt x="3984" y="8367"/>
                  </a:cubicBezTo>
                  <a:cubicBezTo>
                    <a:pt x="4189" y="8367"/>
                    <a:pt x="4403" y="8270"/>
                    <a:pt x="4498" y="8070"/>
                  </a:cubicBezTo>
                  <a:cubicBezTo>
                    <a:pt x="4795" y="7477"/>
                    <a:pt x="5115" y="6929"/>
                    <a:pt x="5480" y="6404"/>
                  </a:cubicBezTo>
                  <a:lnTo>
                    <a:pt x="5480" y="6404"/>
                  </a:lnTo>
                  <a:cubicBezTo>
                    <a:pt x="5343" y="6975"/>
                    <a:pt x="5183" y="7545"/>
                    <a:pt x="4978" y="8116"/>
                  </a:cubicBezTo>
                  <a:cubicBezTo>
                    <a:pt x="4772" y="8527"/>
                    <a:pt x="4590" y="8960"/>
                    <a:pt x="4475" y="9417"/>
                  </a:cubicBezTo>
                  <a:cubicBezTo>
                    <a:pt x="4383" y="9772"/>
                    <a:pt x="4647" y="9960"/>
                    <a:pt x="4931" y="9960"/>
                  </a:cubicBezTo>
                  <a:cubicBezTo>
                    <a:pt x="5140" y="9960"/>
                    <a:pt x="5360" y="9858"/>
                    <a:pt x="5457" y="9645"/>
                  </a:cubicBezTo>
                  <a:cubicBezTo>
                    <a:pt x="5457" y="9600"/>
                    <a:pt x="5480" y="9577"/>
                    <a:pt x="5503" y="9531"/>
                  </a:cubicBezTo>
                  <a:cubicBezTo>
                    <a:pt x="5503" y="9531"/>
                    <a:pt x="5503" y="9531"/>
                    <a:pt x="5503" y="9508"/>
                  </a:cubicBezTo>
                  <a:cubicBezTo>
                    <a:pt x="5548" y="9440"/>
                    <a:pt x="5571" y="9348"/>
                    <a:pt x="5617" y="9257"/>
                  </a:cubicBezTo>
                  <a:lnTo>
                    <a:pt x="5617" y="9257"/>
                  </a:lnTo>
                  <a:cubicBezTo>
                    <a:pt x="5571" y="9554"/>
                    <a:pt x="5503" y="9851"/>
                    <a:pt x="5480" y="10170"/>
                  </a:cubicBezTo>
                  <a:cubicBezTo>
                    <a:pt x="5457" y="10307"/>
                    <a:pt x="5503" y="10398"/>
                    <a:pt x="5548" y="10467"/>
                  </a:cubicBezTo>
                  <a:cubicBezTo>
                    <a:pt x="5160" y="10923"/>
                    <a:pt x="4795" y="11380"/>
                    <a:pt x="4407" y="11836"/>
                  </a:cubicBezTo>
                  <a:cubicBezTo>
                    <a:pt x="4079" y="12243"/>
                    <a:pt x="4382" y="12574"/>
                    <a:pt x="4745" y="12574"/>
                  </a:cubicBezTo>
                  <a:cubicBezTo>
                    <a:pt x="4912" y="12574"/>
                    <a:pt x="5092" y="12504"/>
                    <a:pt x="5229" y="12339"/>
                  </a:cubicBezTo>
                  <a:cubicBezTo>
                    <a:pt x="5457" y="12087"/>
                    <a:pt x="5685" y="11814"/>
                    <a:pt x="5913" y="11563"/>
                  </a:cubicBezTo>
                  <a:cubicBezTo>
                    <a:pt x="5959" y="11608"/>
                    <a:pt x="6028" y="11631"/>
                    <a:pt x="6096" y="11654"/>
                  </a:cubicBezTo>
                  <a:cubicBezTo>
                    <a:pt x="5868" y="11973"/>
                    <a:pt x="5662" y="12316"/>
                    <a:pt x="5480" y="12658"/>
                  </a:cubicBezTo>
                  <a:cubicBezTo>
                    <a:pt x="5366" y="12886"/>
                    <a:pt x="5457" y="13183"/>
                    <a:pt x="5708" y="13274"/>
                  </a:cubicBezTo>
                  <a:cubicBezTo>
                    <a:pt x="5766" y="13297"/>
                    <a:pt x="5824" y="13307"/>
                    <a:pt x="5880" y="13307"/>
                  </a:cubicBezTo>
                  <a:cubicBezTo>
                    <a:pt x="6108" y="13307"/>
                    <a:pt x="6310" y="13138"/>
                    <a:pt x="6438" y="12955"/>
                  </a:cubicBezTo>
                  <a:cubicBezTo>
                    <a:pt x="6507" y="12841"/>
                    <a:pt x="6575" y="12727"/>
                    <a:pt x="6644" y="12612"/>
                  </a:cubicBezTo>
                  <a:lnTo>
                    <a:pt x="6644" y="12612"/>
                  </a:lnTo>
                  <a:cubicBezTo>
                    <a:pt x="6528" y="12976"/>
                    <a:pt x="6781" y="13228"/>
                    <a:pt x="7075" y="13228"/>
                  </a:cubicBezTo>
                  <a:cubicBezTo>
                    <a:pt x="7243" y="13228"/>
                    <a:pt x="7424" y="13146"/>
                    <a:pt x="7557" y="12955"/>
                  </a:cubicBezTo>
                  <a:cubicBezTo>
                    <a:pt x="7876" y="12476"/>
                    <a:pt x="8196" y="11973"/>
                    <a:pt x="8493" y="11448"/>
                  </a:cubicBezTo>
                  <a:cubicBezTo>
                    <a:pt x="8789" y="11015"/>
                    <a:pt x="9132" y="10581"/>
                    <a:pt x="9474" y="10147"/>
                  </a:cubicBezTo>
                  <a:lnTo>
                    <a:pt x="9474" y="10147"/>
                  </a:lnTo>
                  <a:cubicBezTo>
                    <a:pt x="8607" y="11334"/>
                    <a:pt x="7854" y="12590"/>
                    <a:pt x="7237" y="13936"/>
                  </a:cubicBezTo>
                  <a:cubicBezTo>
                    <a:pt x="7057" y="14341"/>
                    <a:pt x="7330" y="14608"/>
                    <a:pt x="7642" y="14608"/>
                  </a:cubicBezTo>
                  <a:cubicBezTo>
                    <a:pt x="7805" y="14608"/>
                    <a:pt x="7979" y="14535"/>
                    <a:pt x="8105" y="14370"/>
                  </a:cubicBezTo>
                  <a:cubicBezTo>
                    <a:pt x="8264" y="14187"/>
                    <a:pt x="8379" y="14005"/>
                    <a:pt x="8516" y="13822"/>
                  </a:cubicBezTo>
                  <a:lnTo>
                    <a:pt x="8516" y="13822"/>
                  </a:lnTo>
                  <a:cubicBezTo>
                    <a:pt x="8516" y="13868"/>
                    <a:pt x="8493" y="13891"/>
                    <a:pt x="8470" y="13936"/>
                  </a:cubicBezTo>
                  <a:cubicBezTo>
                    <a:pt x="8322" y="14364"/>
                    <a:pt x="8604" y="14649"/>
                    <a:pt x="8920" y="14649"/>
                  </a:cubicBezTo>
                  <a:cubicBezTo>
                    <a:pt x="9093" y="14649"/>
                    <a:pt x="9277" y="14564"/>
                    <a:pt x="9406" y="14370"/>
                  </a:cubicBezTo>
                  <a:cubicBezTo>
                    <a:pt x="9657" y="14005"/>
                    <a:pt x="9908" y="13617"/>
                    <a:pt x="10136" y="13252"/>
                  </a:cubicBezTo>
                  <a:lnTo>
                    <a:pt x="10136" y="13252"/>
                  </a:lnTo>
                  <a:cubicBezTo>
                    <a:pt x="10113" y="13503"/>
                    <a:pt x="10113" y="13731"/>
                    <a:pt x="10113" y="13982"/>
                  </a:cubicBezTo>
                  <a:cubicBezTo>
                    <a:pt x="10142" y="14295"/>
                    <a:pt x="10400" y="14492"/>
                    <a:pt x="10657" y="14492"/>
                  </a:cubicBezTo>
                  <a:cubicBezTo>
                    <a:pt x="10813" y="14492"/>
                    <a:pt x="10969" y="14420"/>
                    <a:pt x="11072" y="14256"/>
                  </a:cubicBezTo>
                  <a:cubicBezTo>
                    <a:pt x="11072" y="14233"/>
                    <a:pt x="11072" y="14233"/>
                    <a:pt x="11072" y="14233"/>
                  </a:cubicBezTo>
                  <a:cubicBezTo>
                    <a:pt x="11118" y="14324"/>
                    <a:pt x="11186" y="14416"/>
                    <a:pt x="11277" y="14461"/>
                  </a:cubicBezTo>
                  <a:cubicBezTo>
                    <a:pt x="11355" y="14518"/>
                    <a:pt x="11446" y="14544"/>
                    <a:pt x="11537" y="14544"/>
                  </a:cubicBezTo>
                  <a:cubicBezTo>
                    <a:pt x="11740" y="14544"/>
                    <a:pt x="11945" y="14415"/>
                    <a:pt x="12008" y="14210"/>
                  </a:cubicBezTo>
                  <a:cubicBezTo>
                    <a:pt x="12396" y="12978"/>
                    <a:pt x="12647" y="11745"/>
                    <a:pt x="12761" y="10467"/>
                  </a:cubicBezTo>
                  <a:cubicBezTo>
                    <a:pt x="12761" y="10284"/>
                    <a:pt x="12693" y="10147"/>
                    <a:pt x="12601" y="10056"/>
                  </a:cubicBezTo>
                  <a:cubicBezTo>
                    <a:pt x="12715" y="9440"/>
                    <a:pt x="12784" y="8778"/>
                    <a:pt x="12807" y="8116"/>
                  </a:cubicBezTo>
                  <a:cubicBezTo>
                    <a:pt x="12807" y="7979"/>
                    <a:pt x="12761" y="7865"/>
                    <a:pt x="12693" y="7796"/>
                  </a:cubicBezTo>
                  <a:cubicBezTo>
                    <a:pt x="12739" y="7487"/>
                    <a:pt x="12513" y="7262"/>
                    <a:pt x="12249" y="7262"/>
                  </a:cubicBezTo>
                  <a:cubicBezTo>
                    <a:pt x="12123" y="7262"/>
                    <a:pt x="11989" y="7313"/>
                    <a:pt x="11871" y="7431"/>
                  </a:cubicBezTo>
                  <a:cubicBezTo>
                    <a:pt x="11734" y="7568"/>
                    <a:pt x="11597" y="7705"/>
                    <a:pt x="11460" y="7819"/>
                  </a:cubicBezTo>
                  <a:cubicBezTo>
                    <a:pt x="11476" y="7566"/>
                    <a:pt x="11239" y="7379"/>
                    <a:pt x="10994" y="7379"/>
                  </a:cubicBezTo>
                  <a:cubicBezTo>
                    <a:pt x="10885" y="7379"/>
                    <a:pt x="10775" y="7416"/>
                    <a:pt x="10684" y="7500"/>
                  </a:cubicBezTo>
                  <a:cubicBezTo>
                    <a:pt x="10296" y="7842"/>
                    <a:pt x="9931" y="8207"/>
                    <a:pt x="9588" y="8572"/>
                  </a:cubicBezTo>
                  <a:cubicBezTo>
                    <a:pt x="9506" y="8490"/>
                    <a:pt x="9399" y="8444"/>
                    <a:pt x="9283" y="8444"/>
                  </a:cubicBezTo>
                  <a:cubicBezTo>
                    <a:pt x="9175" y="8444"/>
                    <a:pt x="9060" y="8484"/>
                    <a:pt x="8949" y="8572"/>
                  </a:cubicBezTo>
                  <a:cubicBezTo>
                    <a:pt x="8858" y="8641"/>
                    <a:pt x="8767" y="8709"/>
                    <a:pt x="8675" y="8778"/>
                  </a:cubicBezTo>
                  <a:cubicBezTo>
                    <a:pt x="8652" y="8687"/>
                    <a:pt x="8607" y="8595"/>
                    <a:pt x="8516" y="8527"/>
                  </a:cubicBezTo>
                  <a:cubicBezTo>
                    <a:pt x="8516" y="8504"/>
                    <a:pt x="8516" y="8504"/>
                    <a:pt x="8493" y="8504"/>
                  </a:cubicBezTo>
                  <a:cubicBezTo>
                    <a:pt x="8584" y="8344"/>
                    <a:pt x="8675" y="8184"/>
                    <a:pt x="8767" y="8025"/>
                  </a:cubicBezTo>
                  <a:cubicBezTo>
                    <a:pt x="8926" y="7751"/>
                    <a:pt x="8789" y="7545"/>
                    <a:pt x="8561" y="7454"/>
                  </a:cubicBezTo>
                  <a:cubicBezTo>
                    <a:pt x="8652" y="7271"/>
                    <a:pt x="8744" y="7066"/>
                    <a:pt x="8858" y="6883"/>
                  </a:cubicBezTo>
                  <a:cubicBezTo>
                    <a:pt x="9024" y="6535"/>
                    <a:pt x="8709" y="6388"/>
                    <a:pt x="8398" y="6388"/>
                  </a:cubicBezTo>
                  <a:cubicBezTo>
                    <a:pt x="8240" y="6388"/>
                    <a:pt x="8083" y="6426"/>
                    <a:pt x="7991" y="6495"/>
                  </a:cubicBezTo>
                  <a:cubicBezTo>
                    <a:pt x="7717" y="6701"/>
                    <a:pt x="7466" y="6929"/>
                    <a:pt x="7237" y="7157"/>
                  </a:cubicBezTo>
                  <a:cubicBezTo>
                    <a:pt x="7306" y="6952"/>
                    <a:pt x="7397" y="6746"/>
                    <a:pt x="7488" y="6518"/>
                  </a:cubicBezTo>
                  <a:cubicBezTo>
                    <a:pt x="7640" y="6170"/>
                    <a:pt x="7339" y="6013"/>
                    <a:pt x="7033" y="6013"/>
                  </a:cubicBezTo>
                  <a:cubicBezTo>
                    <a:pt x="6878" y="6013"/>
                    <a:pt x="6721" y="6053"/>
                    <a:pt x="6621" y="6130"/>
                  </a:cubicBezTo>
                  <a:cubicBezTo>
                    <a:pt x="6598" y="6153"/>
                    <a:pt x="6598" y="6153"/>
                    <a:pt x="6575" y="6176"/>
                  </a:cubicBezTo>
                  <a:cubicBezTo>
                    <a:pt x="6667" y="5674"/>
                    <a:pt x="6758" y="5194"/>
                    <a:pt x="6804" y="4692"/>
                  </a:cubicBezTo>
                  <a:cubicBezTo>
                    <a:pt x="6846" y="4352"/>
                    <a:pt x="6607" y="4179"/>
                    <a:pt x="6343" y="4179"/>
                  </a:cubicBezTo>
                  <a:cubicBezTo>
                    <a:pt x="6182" y="4179"/>
                    <a:pt x="6012" y="4243"/>
                    <a:pt x="5891" y="4373"/>
                  </a:cubicBezTo>
                  <a:cubicBezTo>
                    <a:pt x="5754" y="4532"/>
                    <a:pt x="5640" y="4669"/>
                    <a:pt x="5503" y="4829"/>
                  </a:cubicBezTo>
                  <a:cubicBezTo>
                    <a:pt x="5640" y="4395"/>
                    <a:pt x="5754" y="3962"/>
                    <a:pt x="5891" y="3528"/>
                  </a:cubicBezTo>
                  <a:cubicBezTo>
                    <a:pt x="5991" y="3211"/>
                    <a:pt x="5701" y="3004"/>
                    <a:pt x="5414" y="3004"/>
                  </a:cubicBezTo>
                  <a:cubicBezTo>
                    <a:pt x="5307" y="3004"/>
                    <a:pt x="5201" y="3033"/>
                    <a:pt x="5115" y="3094"/>
                  </a:cubicBezTo>
                  <a:cubicBezTo>
                    <a:pt x="5046" y="3140"/>
                    <a:pt x="4978" y="3208"/>
                    <a:pt x="4909" y="3254"/>
                  </a:cubicBezTo>
                  <a:cubicBezTo>
                    <a:pt x="4978" y="2866"/>
                    <a:pt x="5023" y="2455"/>
                    <a:pt x="5092" y="2067"/>
                  </a:cubicBezTo>
                  <a:cubicBezTo>
                    <a:pt x="5128" y="1780"/>
                    <a:pt x="4825" y="1620"/>
                    <a:pt x="4550" y="1620"/>
                  </a:cubicBezTo>
                  <a:cubicBezTo>
                    <a:pt x="4475" y="1620"/>
                    <a:pt x="4402" y="1632"/>
                    <a:pt x="4338" y="1656"/>
                  </a:cubicBezTo>
                  <a:cubicBezTo>
                    <a:pt x="4361" y="1474"/>
                    <a:pt x="4407" y="1268"/>
                    <a:pt x="4430" y="1086"/>
                  </a:cubicBezTo>
                  <a:cubicBezTo>
                    <a:pt x="4473" y="806"/>
                    <a:pt x="4170" y="627"/>
                    <a:pt x="3906" y="627"/>
                  </a:cubicBezTo>
                  <a:cubicBezTo>
                    <a:pt x="3890" y="627"/>
                    <a:pt x="3875" y="628"/>
                    <a:pt x="3859" y="629"/>
                  </a:cubicBezTo>
                  <a:cubicBezTo>
                    <a:pt x="3859" y="606"/>
                    <a:pt x="3836" y="561"/>
                    <a:pt x="3836" y="538"/>
                  </a:cubicBezTo>
                  <a:cubicBezTo>
                    <a:pt x="3803" y="294"/>
                    <a:pt x="3630" y="201"/>
                    <a:pt x="3435" y="201"/>
                  </a:cubicBezTo>
                  <a:cubicBezTo>
                    <a:pt x="3227" y="201"/>
                    <a:pt x="2995" y="306"/>
                    <a:pt x="2878" y="447"/>
                  </a:cubicBezTo>
                  <a:lnTo>
                    <a:pt x="2604" y="789"/>
                  </a:lnTo>
                  <a:cubicBezTo>
                    <a:pt x="2690" y="496"/>
                    <a:pt x="2399" y="320"/>
                    <a:pt x="2133" y="320"/>
                  </a:cubicBezTo>
                  <a:cubicBezTo>
                    <a:pt x="2047" y="320"/>
                    <a:pt x="1963" y="339"/>
                    <a:pt x="1896" y="378"/>
                  </a:cubicBezTo>
                  <a:cubicBezTo>
                    <a:pt x="1714" y="469"/>
                    <a:pt x="1554" y="584"/>
                    <a:pt x="1394" y="698"/>
                  </a:cubicBezTo>
                  <a:lnTo>
                    <a:pt x="1440" y="447"/>
                  </a:lnTo>
                  <a:cubicBezTo>
                    <a:pt x="1499" y="149"/>
                    <a:pt x="1243" y="1"/>
                    <a:pt x="967" y="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65;p35"/>
            <p:cNvSpPr/>
            <p:nvPr/>
          </p:nvSpPr>
          <p:spPr>
            <a:xfrm>
              <a:off x="645175" y="3632150"/>
              <a:ext cx="394550" cy="462975"/>
            </a:xfrm>
            <a:custGeom>
              <a:avLst/>
              <a:gdLst/>
              <a:ahLst/>
              <a:cxnLst/>
              <a:rect l="l" t="t" r="r" b="b"/>
              <a:pathLst>
                <a:path w="15782" h="18519" extrusionOk="0">
                  <a:moveTo>
                    <a:pt x="7182" y="1688"/>
                  </a:moveTo>
                  <a:cubicBezTo>
                    <a:pt x="8027" y="5067"/>
                    <a:pt x="9214" y="8331"/>
                    <a:pt x="10720" y="11503"/>
                  </a:cubicBezTo>
                  <a:cubicBezTo>
                    <a:pt x="10775" y="11612"/>
                    <a:pt x="10914" y="11677"/>
                    <a:pt x="11038" y="11677"/>
                  </a:cubicBezTo>
                  <a:cubicBezTo>
                    <a:pt x="11071" y="11677"/>
                    <a:pt x="11103" y="11673"/>
                    <a:pt x="11131" y="11663"/>
                  </a:cubicBezTo>
                  <a:cubicBezTo>
                    <a:pt x="12409" y="11275"/>
                    <a:pt x="13665" y="10910"/>
                    <a:pt x="14920" y="10545"/>
                  </a:cubicBezTo>
                  <a:lnTo>
                    <a:pt x="14920" y="10545"/>
                  </a:lnTo>
                  <a:cubicBezTo>
                    <a:pt x="14578" y="12941"/>
                    <a:pt x="14098" y="15315"/>
                    <a:pt x="13459" y="17666"/>
                  </a:cubicBezTo>
                  <a:cubicBezTo>
                    <a:pt x="10789" y="16776"/>
                    <a:pt x="8118" y="15886"/>
                    <a:pt x="5425" y="14995"/>
                  </a:cubicBezTo>
                  <a:cubicBezTo>
                    <a:pt x="6475" y="14242"/>
                    <a:pt x="7525" y="13558"/>
                    <a:pt x="8620" y="12873"/>
                  </a:cubicBezTo>
                  <a:cubicBezTo>
                    <a:pt x="8780" y="12781"/>
                    <a:pt x="8712" y="12530"/>
                    <a:pt x="8552" y="12485"/>
                  </a:cubicBezTo>
                  <a:cubicBezTo>
                    <a:pt x="8529" y="12439"/>
                    <a:pt x="8529" y="12416"/>
                    <a:pt x="8506" y="12393"/>
                  </a:cubicBezTo>
                  <a:cubicBezTo>
                    <a:pt x="6132" y="9403"/>
                    <a:pt x="3759" y="6413"/>
                    <a:pt x="1385" y="3423"/>
                  </a:cubicBezTo>
                  <a:lnTo>
                    <a:pt x="1385" y="3423"/>
                  </a:lnTo>
                  <a:cubicBezTo>
                    <a:pt x="2092" y="3492"/>
                    <a:pt x="2800" y="3583"/>
                    <a:pt x="3508" y="3651"/>
                  </a:cubicBezTo>
                  <a:cubicBezTo>
                    <a:pt x="3950" y="3702"/>
                    <a:pt x="4721" y="3931"/>
                    <a:pt x="5321" y="3931"/>
                  </a:cubicBezTo>
                  <a:cubicBezTo>
                    <a:pt x="5527" y="3931"/>
                    <a:pt x="5713" y="3904"/>
                    <a:pt x="5859" y="3834"/>
                  </a:cubicBezTo>
                  <a:cubicBezTo>
                    <a:pt x="6498" y="3537"/>
                    <a:pt x="6886" y="2556"/>
                    <a:pt x="7182" y="1688"/>
                  </a:cubicBezTo>
                  <a:close/>
                  <a:moveTo>
                    <a:pt x="7247" y="0"/>
                  </a:moveTo>
                  <a:cubicBezTo>
                    <a:pt x="7113" y="0"/>
                    <a:pt x="6983" y="59"/>
                    <a:pt x="6931" y="182"/>
                  </a:cubicBezTo>
                  <a:cubicBezTo>
                    <a:pt x="6703" y="730"/>
                    <a:pt x="6475" y="1278"/>
                    <a:pt x="6224" y="1825"/>
                  </a:cubicBezTo>
                  <a:cubicBezTo>
                    <a:pt x="5829" y="2767"/>
                    <a:pt x="5772" y="3036"/>
                    <a:pt x="4718" y="3036"/>
                  </a:cubicBezTo>
                  <a:cubicBezTo>
                    <a:pt x="4674" y="3036"/>
                    <a:pt x="4628" y="3036"/>
                    <a:pt x="4580" y="3035"/>
                  </a:cubicBezTo>
                  <a:cubicBezTo>
                    <a:pt x="3279" y="3012"/>
                    <a:pt x="1910" y="2738"/>
                    <a:pt x="632" y="2579"/>
                  </a:cubicBezTo>
                  <a:cubicBezTo>
                    <a:pt x="621" y="2578"/>
                    <a:pt x="611" y="2577"/>
                    <a:pt x="601" y="2577"/>
                  </a:cubicBezTo>
                  <a:cubicBezTo>
                    <a:pt x="312" y="2577"/>
                    <a:pt x="0" y="2885"/>
                    <a:pt x="221" y="3149"/>
                  </a:cubicBezTo>
                  <a:cubicBezTo>
                    <a:pt x="2754" y="6345"/>
                    <a:pt x="5311" y="9563"/>
                    <a:pt x="7844" y="12759"/>
                  </a:cubicBezTo>
                  <a:cubicBezTo>
                    <a:pt x="6635" y="13329"/>
                    <a:pt x="5516" y="14014"/>
                    <a:pt x="4443" y="14813"/>
                  </a:cubicBezTo>
                  <a:cubicBezTo>
                    <a:pt x="4169" y="15018"/>
                    <a:pt x="4238" y="15384"/>
                    <a:pt x="4558" y="15475"/>
                  </a:cubicBezTo>
                  <a:cubicBezTo>
                    <a:pt x="7570" y="16502"/>
                    <a:pt x="10606" y="17483"/>
                    <a:pt x="13642" y="18511"/>
                  </a:cubicBezTo>
                  <a:cubicBezTo>
                    <a:pt x="13666" y="18516"/>
                    <a:pt x="13690" y="18518"/>
                    <a:pt x="13714" y="18518"/>
                  </a:cubicBezTo>
                  <a:cubicBezTo>
                    <a:pt x="13893" y="18518"/>
                    <a:pt x="14058" y="18375"/>
                    <a:pt x="14098" y="18214"/>
                  </a:cubicBezTo>
                  <a:cubicBezTo>
                    <a:pt x="14829" y="15543"/>
                    <a:pt x="15377" y="12850"/>
                    <a:pt x="15742" y="10111"/>
                  </a:cubicBezTo>
                  <a:cubicBezTo>
                    <a:pt x="15781" y="9874"/>
                    <a:pt x="15616" y="9636"/>
                    <a:pt x="15392" y="9636"/>
                  </a:cubicBezTo>
                  <a:cubicBezTo>
                    <a:pt x="15358" y="9636"/>
                    <a:pt x="15322" y="9642"/>
                    <a:pt x="15285" y="9654"/>
                  </a:cubicBezTo>
                  <a:cubicBezTo>
                    <a:pt x="14258" y="9951"/>
                    <a:pt x="13071" y="10522"/>
                    <a:pt x="12021" y="10613"/>
                  </a:cubicBezTo>
                  <a:cubicBezTo>
                    <a:pt x="11854" y="10728"/>
                    <a:pt x="11701" y="10786"/>
                    <a:pt x="11558" y="10786"/>
                  </a:cubicBezTo>
                  <a:cubicBezTo>
                    <a:pt x="11389" y="10786"/>
                    <a:pt x="11234" y="10705"/>
                    <a:pt x="11086" y="10545"/>
                  </a:cubicBezTo>
                  <a:cubicBezTo>
                    <a:pt x="10926" y="10202"/>
                    <a:pt x="10766" y="9860"/>
                    <a:pt x="10629" y="9517"/>
                  </a:cubicBezTo>
                  <a:cubicBezTo>
                    <a:pt x="10332" y="8878"/>
                    <a:pt x="10058" y="8216"/>
                    <a:pt x="9807" y="7554"/>
                  </a:cubicBezTo>
                  <a:cubicBezTo>
                    <a:pt x="8894" y="5181"/>
                    <a:pt x="8164" y="2738"/>
                    <a:pt x="7616" y="250"/>
                  </a:cubicBezTo>
                  <a:cubicBezTo>
                    <a:pt x="7578" y="87"/>
                    <a:pt x="7410" y="0"/>
                    <a:pt x="7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1279;p40"/>
          <p:cNvGrpSpPr/>
          <p:nvPr/>
        </p:nvGrpSpPr>
        <p:grpSpPr>
          <a:xfrm rot="1726169">
            <a:off x="3358874" y="4316659"/>
            <a:ext cx="2316665" cy="1136630"/>
            <a:chOff x="4697000" y="3525875"/>
            <a:chExt cx="1131500" cy="555150"/>
          </a:xfrm>
        </p:grpSpPr>
        <p:sp>
          <p:nvSpPr>
            <p:cNvPr id="63" name="Google Shape;1280;p40"/>
            <p:cNvSpPr/>
            <p:nvPr/>
          </p:nvSpPr>
          <p:spPr>
            <a:xfrm>
              <a:off x="4780825" y="3534300"/>
              <a:ext cx="393725" cy="234375"/>
            </a:xfrm>
            <a:custGeom>
              <a:avLst/>
              <a:gdLst/>
              <a:ahLst/>
              <a:cxnLst/>
              <a:rect l="l" t="t" r="r" b="b"/>
              <a:pathLst>
                <a:path w="15749" h="9375" extrusionOk="0">
                  <a:moveTo>
                    <a:pt x="9397" y="3441"/>
                  </a:moveTo>
                  <a:cubicBezTo>
                    <a:pt x="9426" y="3441"/>
                    <a:pt x="9456" y="3446"/>
                    <a:pt x="9484" y="3453"/>
                  </a:cubicBezTo>
                  <a:cubicBezTo>
                    <a:pt x="9511" y="3453"/>
                    <a:pt x="9538" y="3462"/>
                    <a:pt x="9565" y="3471"/>
                  </a:cubicBezTo>
                  <a:cubicBezTo>
                    <a:pt x="9781" y="3561"/>
                    <a:pt x="9862" y="3705"/>
                    <a:pt x="9808" y="3930"/>
                  </a:cubicBezTo>
                  <a:cubicBezTo>
                    <a:pt x="9765" y="4109"/>
                    <a:pt x="9683" y="4191"/>
                    <a:pt x="9539" y="4191"/>
                  </a:cubicBezTo>
                  <a:cubicBezTo>
                    <a:pt x="9501" y="4191"/>
                    <a:pt x="9459" y="4185"/>
                    <a:pt x="9412" y="4174"/>
                  </a:cubicBezTo>
                  <a:cubicBezTo>
                    <a:pt x="9267" y="4147"/>
                    <a:pt x="9186" y="4066"/>
                    <a:pt x="9168" y="3939"/>
                  </a:cubicBezTo>
                  <a:cubicBezTo>
                    <a:pt x="9159" y="3795"/>
                    <a:pt x="9159" y="3714"/>
                    <a:pt x="9159" y="3705"/>
                  </a:cubicBezTo>
                  <a:cubicBezTo>
                    <a:pt x="9207" y="3492"/>
                    <a:pt x="9303" y="3441"/>
                    <a:pt x="9397" y="3441"/>
                  </a:cubicBezTo>
                  <a:close/>
                  <a:moveTo>
                    <a:pt x="8451" y="3776"/>
                  </a:moveTo>
                  <a:cubicBezTo>
                    <a:pt x="8510" y="3776"/>
                    <a:pt x="8562" y="3781"/>
                    <a:pt x="8609" y="3786"/>
                  </a:cubicBezTo>
                  <a:cubicBezTo>
                    <a:pt x="8717" y="3813"/>
                    <a:pt x="8844" y="3885"/>
                    <a:pt x="8781" y="4147"/>
                  </a:cubicBezTo>
                  <a:cubicBezTo>
                    <a:pt x="8763" y="4183"/>
                    <a:pt x="8582" y="4336"/>
                    <a:pt x="7095" y="4733"/>
                  </a:cubicBezTo>
                  <a:cubicBezTo>
                    <a:pt x="6230" y="4952"/>
                    <a:pt x="5579" y="5062"/>
                    <a:pt x="5151" y="5062"/>
                  </a:cubicBezTo>
                  <a:cubicBezTo>
                    <a:pt x="5017" y="5062"/>
                    <a:pt x="4905" y="5052"/>
                    <a:pt x="4814" y="5030"/>
                  </a:cubicBezTo>
                  <a:cubicBezTo>
                    <a:pt x="4445" y="4949"/>
                    <a:pt x="4436" y="4769"/>
                    <a:pt x="4472" y="4616"/>
                  </a:cubicBezTo>
                  <a:cubicBezTo>
                    <a:pt x="4517" y="4435"/>
                    <a:pt x="4697" y="4336"/>
                    <a:pt x="5031" y="4300"/>
                  </a:cubicBezTo>
                  <a:cubicBezTo>
                    <a:pt x="5851" y="4237"/>
                    <a:pt x="6500" y="4156"/>
                    <a:pt x="6942" y="4066"/>
                  </a:cubicBezTo>
                  <a:cubicBezTo>
                    <a:pt x="7257" y="4003"/>
                    <a:pt x="7726" y="3903"/>
                    <a:pt x="8312" y="3786"/>
                  </a:cubicBezTo>
                  <a:cubicBezTo>
                    <a:pt x="8361" y="3779"/>
                    <a:pt x="8408" y="3776"/>
                    <a:pt x="8451" y="3776"/>
                  </a:cubicBezTo>
                  <a:close/>
                  <a:moveTo>
                    <a:pt x="587" y="3687"/>
                  </a:moveTo>
                  <a:lnTo>
                    <a:pt x="1" y="6238"/>
                  </a:lnTo>
                  <a:lnTo>
                    <a:pt x="1416" y="6563"/>
                  </a:lnTo>
                  <a:lnTo>
                    <a:pt x="2002" y="4012"/>
                  </a:lnTo>
                  <a:lnTo>
                    <a:pt x="587" y="3687"/>
                  </a:lnTo>
                  <a:close/>
                  <a:moveTo>
                    <a:pt x="13116" y="1235"/>
                  </a:moveTo>
                  <a:lnTo>
                    <a:pt x="12972" y="1289"/>
                  </a:lnTo>
                  <a:cubicBezTo>
                    <a:pt x="12008" y="1668"/>
                    <a:pt x="10556" y="2110"/>
                    <a:pt x="8654" y="2623"/>
                  </a:cubicBezTo>
                  <a:cubicBezTo>
                    <a:pt x="5806" y="3399"/>
                    <a:pt x="3922" y="3795"/>
                    <a:pt x="3075" y="3795"/>
                  </a:cubicBezTo>
                  <a:lnTo>
                    <a:pt x="3012" y="3795"/>
                  </a:lnTo>
                  <a:lnTo>
                    <a:pt x="2327" y="6770"/>
                  </a:lnTo>
                  <a:lnTo>
                    <a:pt x="11368" y="8843"/>
                  </a:lnTo>
                  <a:lnTo>
                    <a:pt x="13116" y="1235"/>
                  </a:lnTo>
                  <a:close/>
                  <a:moveTo>
                    <a:pt x="14288" y="0"/>
                  </a:moveTo>
                  <a:lnTo>
                    <a:pt x="12215" y="9041"/>
                  </a:lnTo>
                  <a:lnTo>
                    <a:pt x="13675" y="9375"/>
                  </a:lnTo>
                  <a:lnTo>
                    <a:pt x="15748" y="334"/>
                  </a:lnTo>
                  <a:lnTo>
                    <a:pt x="14288" y="0"/>
                  </a:lnTo>
                  <a:close/>
                </a:path>
              </a:pathLst>
            </a:custGeom>
            <a:solidFill>
              <a:srgbClr val="3C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81;p40"/>
            <p:cNvSpPr/>
            <p:nvPr/>
          </p:nvSpPr>
          <p:spPr>
            <a:xfrm>
              <a:off x="4772275" y="3553675"/>
              <a:ext cx="363275" cy="417375"/>
            </a:xfrm>
            <a:custGeom>
              <a:avLst/>
              <a:gdLst/>
              <a:ahLst/>
              <a:cxnLst/>
              <a:rect l="l" t="t" r="r" b="b"/>
              <a:pathLst>
                <a:path w="14531" h="16695" extrusionOk="0">
                  <a:moveTo>
                    <a:pt x="14531" y="1"/>
                  </a:moveTo>
                  <a:cubicBezTo>
                    <a:pt x="14279" y="172"/>
                    <a:pt x="13891" y="370"/>
                    <a:pt x="13350" y="587"/>
                  </a:cubicBezTo>
                  <a:lnTo>
                    <a:pt x="11646" y="7978"/>
                  </a:lnTo>
                  <a:lnTo>
                    <a:pt x="2759" y="5941"/>
                  </a:lnTo>
                  <a:lnTo>
                    <a:pt x="3318" y="3534"/>
                  </a:lnTo>
                  <a:lnTo>
                    <a:pt x="2254" y="3291"/>
                  </a:lnTo>
                  <a:lnTo>
                    <a:pt x="1704" y="5697"/>
                  </a:lnTo>
                  <a:lnTo>
                    <a:pt x="433" y="5400"/>
                  </a:lnTo>
                  <a:lnTo>
                    <a:pt x="109" y="6842"/>
                  </a:lnTo>
                  <a:lnTo>
                    <a:pt x="0" y="7311"/>
                  </a:lnTo>
                  <a:lnTo>
                    <a:pt x="2326" y="7852"/>
                  </a:lnTo>
                  <a:lnTo>
                    <a:pt x="2236" y="8248"/>
                  </a:lnTo>
                  <a:cubicBezTo>
                    <a:pt x="2984" y="8501"/>
                    <a:pt x="4507" y="9645"/>
                    <a:pt x="6797" y="11683"/>
                  </a:cubicBezTo>
                  <a:cubicBezTo>
                    <a:pt x="9014" y="13648"/>
                    <a:pt x="10384" y="15027"/>
                    <a:pt x="10907" y="15811"/>
                  </a:cubicBezTo>
                  <a:lnTo>
                    <a:pt x="10772" y="16397"/>
                  </a:lnTo>
                  <a:lnTo>
                    <a:pt x="12079" y="16694"/>
                  </a:lnTo>
                  <a:lnTo>
                    <a:pt x="13954" y="8510"/>
                  </a:lnTo>
                  <a:lnTo>
                    <a:pt x="12656" y="8203"/>
                  </a:lnTo>
                  <a:lnTo>
                    <a:pt x="14531" y="1"/>
                  </a:lnTo>
                  <a:close/>
                </a:path>
              </a:pathLst>
            </a:custGeom>
            <a:solidFill>
              <a:srgbClr val="3033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82;p40"/>
            <p:cNvSpPr/>
            <p:nvPr/>
          </p:nvSpPr>
          <p:spPr>
            <a:xfrm>
              <a:off x="4702650" y="3626025"/>
              <a:ext cx="70775" cy="58375"/>
            </a:xfrm>
            <a:custGeom>
              <a:avLst/>
              <a:gdLst/>
              <a:ahLst/>
              <a:cxnLst/>
              <a:rect l="l" t="t" r="r" b="b"/>
              <a:pathLst>
                <a:path w="2831" h="2335" extrusionOk="0">
                  <a:moveTo>
                    <a:pt x="0" y="0"/>
                  </a:moveTo>
                  <a:lnTo>
                    <a:pt x="198" y="1118"/>
                  </a:lnTo>
                  <a:lnTo>
                    <a:pt x="325" y="1848"/>
                  </a:lnTo>
                  <a:lnTo>
                    <a:pt x="2443" y="2335"/>
                  </a:lnTo>
                  <a:lnTo>
                    <a:pt x="2831" y="6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83;p40"/>
            <p:cNvSpPr/>
            <p:nvPr/>
          </p:nvSpPr>
          <p:spPr>
            <a:xfrm>
              <a:off x="4710750" y="3642250"/>
              <a:ext cx="82050" cy="82500"/>
            </a:xfrm>
            <a:custGeom>
              <a:avLst/>
              <a:gdLst/>
              <a:ahLst/>
              <a:cxnLst/>
              <a:rect l="l" t="t" r="r" b="b"/>
              <a:pathLst>
                <a:path w="3282" h="3300" extrusionOk="0">
                  <a:moveTo>
                    <a:pt x="2507" y="0"/>
                  </a:moveTo>
                  <a:lnTo>
                    <a:pt x="2119" y="1686"/>
                  </a:lnTo>
                  <a:lnTo>
                    <a:pt x="1" y="1199"/>
                  </a:lnTo>
                  <a:lnTo>
                    <a:pt x="298" y="2776"/>
                  </a:lnTo>
                  <a:lnTo>
                    <a:pt x="2570" y="3299"/>
                  </a:lnTo>
                  <a:lnTo>
                    <a:pt x="2894" y="1857"/>
                  </a:lnTo>
                  <a:lnTo>
                    <a:pt x="3282" y="180"/>
                  </a:lnTo>
                  <a:lnTo>
                    <a:pt x="2507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84;p40"/>
            <p:cNvSpPr/>
            <p:nvPr/>
          </p:nvSpPr>
          <p:spPr>
            <a:xfrm>
              <a:off x="4889225" y="3618300"/>
              <a:ext cx="140200" cy="44575"/>
            </a:xfrm>
            <a:custGeom>
              <a:avLst/>
              <a:gdLst/>
              <a:ahLst/>
              <a:cxnLst/>
              <a:rect l="l" t="t" r="r" b="b"/>
              <a:pathLst>
                <a:path w="5608" h="1783" extrusionOk="0">
                  <a:moveTo>
                    <a:pt x="5066" y="0"/>
                  </a:moveTo>
                  <a:cubicBezTo>
                    <a:pt x="4904" y="0"/>
                    <a:pt x="4798" y="107"/>
                    <a:pt x="4751" y="327"/>
                  </a:cubicBezTo>
                  <a:cubicBezTo>
                    <a:pt x="4751" y="336"/>
                    <a:pt x="4751" y="426"/>
                    <a:pt x="4751" y="579"/>
                  </a:cubicBezTo>
                  <a:cubicBezTo>
                    <a:pt x="4778" y="751"/>
                    <a:pt x="4886" y="850"/>
                    <a:pt x="5057" y="895"/>
                  </a:cubicBezTo>
                  <a:cubicBezTo>
                    <a:pt x="5106" y="907"/>
                    <a:pt x="5152" y="913"/>
                    <a:pt x="5194" y="913"/>
                  </a:cubicBezTo>
                  <a:cubicBezTo>
                    <a:pt x="5379" y="913"/>
                    <a:pt x="5500" y="801"/>
                    <a:pt x="5544" y="588"/>
                  </a:cubicBezTo>
                  <a:cubicBezTo>
                    <a:pt x="5607" y="318"/>
                    <a:pt x="5508" y="138"/>
                    <a:pt x="5256" y="39"/>
                  </a:cubicBezTo>
                  <a:cubicBezTo>
                    <a:pt x="5186" y="13"/>
                    <a:pt x="5123" y="0"/>
                    <a:pt x="5066" y="0"/>
                  </a:cubicBezTo>
                  <a:close/>
                  <a:moveTo>
                    <a:pt x="4110" y="337"/>
                  </a:moveTo>
                  <a:cubicBezTo>
                    <a:pt x="4066" y="337"/>
                    <a:pt x="4018" y="340"/>
                    <a:pt x="3967" y="345"/>
                  </a:cubicBezTo>
                  <a:cubicBezTo>
                    <a:pt x="3372" y="471"/>
                    <a:pt x="2912" y="561"/>
                    <a:pt x="2588" y="625"/>
                  </a:cubicBezTo>
                  <a:cubicBezTo>
                    <a:pt x="2146" y="724"/>
                    <a:pt x="1506" y="805"/>
                    <a:pt x="686" y="868"/>
                  </a:cubicBezTo>
                  <a:cubicBezTo>
                    <a:pt x="316" y="904"/>
                    <a:pt x="109" y="1021"/>
                    <a:pt x="64" y="1237"/>
                  </a:cubicBezTo>
                  <a:cubicBezTo>
                    <a:pt x="1" y="1508"/>
                    <a:pt x="136" y="1670"/>
                    <a:pt x="460" y="1751"/>
                  </a:cubicBezTo>
                  <a:cubicBezTo>
                    <a:pt x="551" y="1772"/>
                    <a:pt x="662" y="1782"/>
                    <a:pt x="792" y="1782"/>
                  </a:cubicBezTo>
                  <a:cubicBezTo>
                    <a:pt x="1230" y="1782"/>
                    <a:pt x="1890" y="1667"/>
                    <a:pt x="2786" y="1445"/>
                  </a:cubicBezTo>
                  <a:cubicBezTo>
                    <a:pt x="3913" y="1147"/>
                    <a:pt x="4490" y="931"/>
                    <a:pt x="4517" y="805"/>
                  </a:cubicBezTo>
                  <a:cubicBezTo>
                    <a:pt x="4589" y="493"/>
                    <a:pt x="4455" y="337"/>
                    <a:pt x="4110" y="337"/>
                  </a:cubicBezTo>
                  <a:close/>
                </a:path>
              </a:pathLst>
            </a:custGeom>
            <a:solidFill>
              <a:srgbClr val="4547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85;p40"/>
            <p:cNvSpPr/>
            <p:nvPr/>
          </p:nvSpPr>
          <p:spPr>
            <a:xfrm>
              <a:off x="5118850" y="3528450"/>
              <a:ext cx="709650" cy="395050"/>
            </a:xfrm>
            <a:custGeom>
              <a:avLst/>
              <a:gdLst/>
              <a:ahLst/>
              <a:cxnLst/>
              <a:rect l="l" t="t" r="r" b="b"/>
              <a:pathLst>
                <a:path w="28386" h="15802" extrusionOk="0">
                  <a:moveTo>
                    <a:pt x="4413" y="2577"/>
                  </a:moveTo>
                  <a:cubicBezTo>
                    <a:pt x="4514" y="2577"/>
                    <a:pt x="4667" y="2596"/>
                    <a:pt x="4895" y="2650"/>
                  </a:cubicBezTo>
                  <a:cubicBezTo>
                    <a:pt x="4986" y="2668"/>
                    <a:pt x="5085" y="2695"/>
                    <a:pt x="5193" y="2722"/>
                  </a:cubicBezTo>
                  <a:cubicBezTo>
                    <a:pt x="5833" y="2912"/>
                    <a:pt x="7771" y="3497"/>
                    <a:pt x="10944" y="4462"/>
                  </a:cubicBezTo>
                  <a:cubicBezTo>
                    <a:pt x="13432" y="5219"/>
                    <a:pt x="15865" y="5922"/>
                    <a:pt x="18164" y="6553"/>
                  </a:cubicBezTo>
                  <a:cubicBezTo>
                    <a:pt x="19137" y="6878"/>
                    <a:pt x="19579" y="7283"/>
                    <a:pt x="19471" y="7752"/>
                  </a:cubicBezTo>
                  <a:cubicBezTo>
                    <a:pt x="19426" y="7923"/>
                    <a:pt x="19327" y="8067"/>
                    <a:pt x="19155" y="8185"/>
                  </a:cubicBezTo>
                  <a:cubicBezTo>
                    <a:pt x="19012" y="8280"/>
                    <a:pt x="18869" y="8324"/>
                    <a:pt x="18725" y="8324"/>
                  </a:cubicBezTo>
                  <a:cubicBezTo>
                    <a:pt x="18679" y="8324"/>
                    <a:pt x="18633" y="8320"/>
                    <a:pt x="18588" y="8311"/>
                  </a:cubicBezTo>
                  <a:cubicBezTo>
                    <a:pt x="13179" y="6652"/>
                    <a:pt x="10241" y="5769"/>
                    <a:pt x="9862" y="5670"/>
                  </a:cubicBezTo>
                  <a:cubicBezTo>
                    <a:pt x="6752" y="4777"/>
                    <a:pt x="4922" y="4219"/>
                    <a:pt x="4436" y="4002"/>
                  </a:cubicBezTo>
                  <a:cubicBezTo>
                    <a:pt x="4030" y="3822"/>
                    <a:pt x="3868" y="3552"/>
                    <a:pt x="3958" y="3173"/>
                  </a:cubicBezTo>
                  <a:cubicBezTo>
                    <a:pt x="4030" y="2848"/>
                    <a:pt x="4138" y="2659"/>
                    <a:pt x="4273" y="2596"/>
                  </a:cubicBezTo>
                  <a:cubicBezTo>
                    <a:pt x="4302" y="2585"/>
                    <a:pt x="4346" y="2577"/>
                    <a:pt x="4413" y="2577"/>
                  </a:cubicBezTo>
                  <a:close/>
                  <a:moveTo>
                    <a:pt x="2200" y="0"/>
                  </a:moveTo>
                  <a:lnTo>
                    <a:pt x="1" y="9573"/>
                  </a:lnTo>
                  <a:lnTo>
                    <a:pt x="27133" y="15801"/>
                  </a:lnTo>
                  <a:lnTo>
                    <a:pt x="27151" y="15729"/>
                  </a:lnTo>
                  <a:cubicBezTo>
                    <a:pt x="27619" y="13755"/>
                    <a:pt x="27971" y="11718"/>
                    <a:pt x="28196" y="9699"/>
                  </a:cubicBezTo>
                  <a:cubicBezTo>
                    <a:pt x="28386" y="8825"/>
                    <a:pt x="27926" y="8248"/>
                    <a:pt x="26853" y="7977"/>
                  </a:cubicBezTo>
                  <a:cubicBezTo>
                    <a:pt x="18768" y="5048"/>
                    <a:pt x="10493" y="2371"/>
                    <a:pt x="2272" y="27"/>
                  </a:cubicBezTo>
                  <a:lnTo>
                    <a:pt x="2200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86;p40"/>
            <p:cNvSpPr/>
            <p:nvPr/>
          </p:nvSpPr>
          <p:spPr>
            <a:xfrm>
              <a:off x="5213500" y="3590975"/>
              <a:ext cx="396875" cy="147475"/>
            </a:xfrm>
            <a:custGeom>
              <a:avLst/>
              <a:gdLst/>
              <a:ahLst/>
              <a:cxnLst/>
              <a:rect l="l" t="t" r="r" b="b"/>
              <a:pathLst>
                <a:path w="15875" h="5899" extrusionOk="0">
                  <a:moveTo>
                    <a:pt x="630" y="1"/>
                  </a:moveTo>
                  <a:cubicBezTo>
                    <a:pt x="562" y="1"/>
                    <a:pt x="505" y="8"/>
                    <a:pt x="460" y="23"/>
                  </a:cubicBezTo>
                  <a:cubicBezTo>
                    <a:pt x="298" y="95"/>
                    <a:pt x="181" y="302"/>
                    <a:pt x="100" y="663"/>
                  </a:cubicBezTo>
                  <a:cubicBezTo>
                    <a:pt x="1" y="1078"/>
                    <a:pt x="172" y="1384"/>
                    <a:pt x="623" y="1573"/>
                  </a:cubicBezTo>
                  <a:cubicBezTo>
                    <a:pt x="1118" y="1799"/>
                    <a:pt x="2921" y="2349"/>
                    <a:pt x="6049" y="3241"/>
                  </a:cubicBezTo>
                  <a:cubicBezTo>
                    <a:pt x="6437" y="3340"/>
                    <a:pt x="9348" y="4223"/>
                    <a:pt x="14784" y="5882"/>
                  </a:cubicBezTo>
                  <a:cubicBezTo>
                    <a:pt x="14838" y="5893"/>
                    <a:pt x="14891" y="5899"/>
                    <a:pt x="14944" y="5899"/>
                  </a:cubicBezTo>
                  <a:cubicBezTo>
                    <a:pt x="15103" y="5899"/>
                    <a:pt x="15257" y="5848"/>
                    <a:pt x="15405" y="5747"/>
                  </a:cubicBezTo>
                  <a:cubicBezTo>
                    <a:pt x="15595" y="5621"/>
                    <a:pt x="15712" y="5458"/>
                    <a:pt x="15757" y="5269"/>
                  </a:cubicBezTo>
                  <a:cubicBezTo>
                    <a:pt x="15874" y="4755"/>
                    <a:pt x="15424" y="4323"/>
                    <a:pt x="14405" y="3980"/>
                  </a:cubicBezTo>
                  <a:cubicBezTo>
                    <a:pt x="12088" y="3349"/>
                    <a:pt x="9682" y="2646"/>
                    <a:pt x="7176" y="1889"/>
                  </a:cubicBezTo>
                  <a:cubicBezTo>
                    <a:pt x="3976" y="915"/>
                    <a:pt x="2065" y="329"/>
                    <a:pt x="1425" y="149"/>
                  </a:cubicBezTo>
                  <a:cubicBezTo>
                    <a:pt x="1073" y="51"/>
                    <a:pt x="810" y="1"/>
                    <a:pt x="6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87;p40"/>
            <p:cNvSpPr/>
            <p:nvPr/>
          </p:nvSpPr>
          <p:spPr>
            <a:xfrm>
              <a:off x="5070850" y="3766400"/>
              <a:ext cx="724975" cy="311175"/>
            </a:xfrm>
            <a:custGeom>
              <a:avLst/>
              <a:gdLst/>
              <a:ahLst/>
              <a:cxnLst/>
              <a:rect l="l" t="t" r="r" b="b"/>
              <a:pathLst>
                <a:path w="28999" h="12447" extrusionOk="0">
                  <a:moveTo>
                    <a:pt x="2011" y="1"/>
                  </a:moveTo>
                  <a:lnTo>
                    <a:pt x="136" y="8185"/>
                  </a:lnTo>
                  <a:lnTo>
                    <a:pt x="1" y="8753"/>
                  </a:lnTo>
                  <a:cubicBezTo>
                    <a:pt x="8672" y="10592"/>
                    <a:pt x="17172" y="11818"/>
                    <a:pt x="25501" y="12413"/>
                  </a:cubicBezTo>
                  <a:cubicBezTo>
                    <a:pt x="25660" y="12435"/>
                    <a:pt x="25809" y="12446"/>
                    <a:pt x="25949" y="12446"/>
                  </a:cubicBezTo>
                  <a:cubicBezTo>
                    <a:pt x="26720" y="12446"/>
                    <a:pt x="27220" y="12112"/>
                    <a:pt x="27448" y="11448"/>
                  </a:cubicBezTo>
                  <a:cubicBezTo>
                    <a:pt x="28061" y="9718"/>
                    <a:pt x="28575" y="7969"/>
                    <a:pt x="28999" y="6193"/>
                  </a:cubicBezTo>
                  <a:lnTo>
                    <a:pt x="2011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88;p40"/>
            <p:cNvSpPr/>
            <p:nvPr/>
          </p:nvSpPr>
          <p:spPr>
            <a:xfrm>
              <a:off x="4697000" y="3525875"/>
              <a:ext cx="1131500" cy="555150"/>
            </a:xfrm>
            <a:custGeom>
              <a:avLst/>
              <a:gdLst/>
              <a:ahLst/>
              <a:cxnLst/>
              <a:rect l="l" t="t" r="r" b="b"/>
              <a:pathLst>
                <a:path w="45260" h="22206" extrusionOk="0">
                  <a:moveTo>
                    <a:pt x="19277" y="430"/>
                  </a:moveTo>
                  <a:cubicBezTo>
                    <a:pt x="20268" y="625"/>
                    <a:pt x="21223" y="951"/>
                    <a:pt x="22193" y="1230"/>
                  </a:cubicBezTo>
                  <a:cubicBezTo>
                    <a:pt x="23221" y="1545"/>
                    <a:pt x="24248" y="1852"/>
                    <a:pt x="25276" y="2185"/>
                  </a:cubicBezTo>
                  <a:cubicBezTo>
                    <a:pt x="27331" y="2834"/>
                    <a:pt x="29377" y="3501"/>
                    <a:pt x="31414" y="4177"/>
                  </a:cubicBezTo>
                  <a:cubicBezTo>
                    <a:pt x="33460" y="4844"/>
                    <a:pt x="35489" y="5565"/>
                    <a:pt x="37544" y="6205"/>
                  </a:cubicBezTo>
                  <a:cubicBezTo>
                    <a:pt x="39599" y="6836"/>
                    <a:pt x="41627" y="7567"/>
                    <a:pt x="43637" y="8315"/>
                  </a:cubicBezTo>
                  <a:lnTo>
                    <a:pt x="43655" y="8324"/>
                  </a:lnTo>
                  <a:cubicBezTo>
                    <a:pt x="44016" y="8423"/>
                    <a:pt x="44367" y="8567"/>
                    <a:pt x="44602" y="8810"/>
                  </a:cubicBezTo>
                  <a:cubicBezTo>
                    <a:pt x="44710" y="8937"/>
                    <a:pt x="44782" y="9081"/>
                    <a:pt x="44818" y="9234"/>
                  </a:cubicBezTo>
                  <a:cubicBezTo>
                    <a:pt x="44845" y="9396"/>
                    <a:pt x="44836" y="9568"/>
                    <a:pt x="44800" y="9739"/>
                  </a:cubicBezTo>
                  <a:cubicBezTo>
                    <a:pt x="44791" y="9748"/>
                    <a:pt x="44791" y="9748"/>
                    <a:pt x="44791" y="9757"/>
                  </a:cubicBezTo>
                  <a:cubicBezTo>
                    <a:pt x="44728" y="10262"/>
                    <a:pt x="44665" y="10766"/>
                    <a:pt x="44593" y="11271"/>
                  </a:cubicBezTo>
                  <a:lnTo>
                    <a:pt x="44358" y="12777"/>
                  </a:lnTo>
                  <a:cubicBezTo>
                    <a:pt x="44268" y="13281"/>
                    <a:pt x="44196" y="13777"/>
                    <a:pt x="44097" y="14282"/>
                  </a:cubicBezTo>
                  <a:cubicBezTo>
                    <a:pt x="44016" y="14778"/>
                    <a:pt x="43908" y="15282"/>
                    <a:pt x="43799" y="15778"/>
                  </a:cubicBezTo>
                  <a:cubicBezTo>
                    <a:pt x="43637" y="16454"/>
                    <a:pt x="43457" y="17130"/>
                    <a:pt x="43259" y="17797"/>
                  </a:cubicBezTo>
                  <a:cubicBezTo>
                    <a:pt x="43051" y="18473"/>
                    <a:pt x="42853" y="19140"/>
                    <a:pt x="42646" y="19807"/>
                  </a:cubicBezTo>
                  <a:cubicBezTo>
                    <a:pt x="42546" y="20141"/>
                    <a:pt x="42438" y="20474"/>
                    <a:pt x="42321" y="20808"/>
                  </a:cubicBezTo>
                  <a:cubicBezTo>
                    <a:pt x="42294" y="20889"/>
                    <a:pt x="42267" y="20970"/>
                    <a:pt x="42240" y="21051"/>
                  </a:cubicBezTo>
                  <a:cubicBezTo>
                    <a:pt x="42213" y="21123"/>
                    <a:pt x="42177" y="21196"/>
                    <a:pt x="42141" y="21268"/>
                  </a:cubicBezTo>
                  <a:cubicBezTo>
                    <a:pt x="42069" y="21412"/>
                    <a:pt x="41970" y="21529"/>
                    <a:pt x="41852" y="21628"/>
                  </a:cubicBezTo>
                  <a:cubicBezTo>
                    <a:pt x="41618" y="21827"/>
                    <a:pt x="41294" y="21917"/>
                    <a:pt x="40969" y="21935"/>
                  </a:cubicBezTo>
                  <a:cubicBezTo>
                    <a:pt x="40798" y="21935"/>
                    <a:pt x="40636" y="21926"/>
                    <a:pt x="40455" y="21908"/>
                  </a:cubicBezTo>
                  <a:lnTo>
                    <a:pt x="39932" y="21872"/>
                  </a:lnTo>
                  <a:cubicBezTo>
                    <a:pt x="38526" y="21799"/>
                    <a:pt x="37138" y="21673"/>
                    <a:pt x="35741" y="21538"/>
                  </a:cubicBezTo>
                  <a:cubicBezTo>
                    <a:pt x="34344" y="21385"/>
                    <a:pt x="32947" y="21241"/>
                    <a:pt x="31559" y="21051"/>
                  </a:cubicBezTo>
                  <a:cubicBezTo>
                    <a:pt x="30864" y="20961"/>
                    <a:pt x="30170" y="20853"/>
                    <a:pt x="29485" y="20754"/>
                  </a:cubicBezTo>
                  <a:cubicBezTo>
                    <a:pt x="28791" y="20646"/>
                    <a:pt x="28097" y="20547"/>
                    <a:pt x="27403" y="20438"/>
                  </a:cubicBezTo>
                  <a:cubicBezTo>
                    <a:pt x="26015" y="20222"/>
                    <a:pt x="24636" y="19988"/>
                    <a:pt x="23257" y="19753"/>
                  </a:cubicBezTo>
                  <a:cubicBezTo>
                    <a:pt x="20562" y="19287"/>
                    <a:pt x="17868" y="18768"/>
                    <a:pt x="15191" y="18224"/>
                  </a:cubicBezTo>
                  <a:lnTo>
                    <a:pt x="15191" y="18224"/>
                  </a:lnTo>
                  <a:lnTo>
                    <a:pt x="15279" y="17851"/>
                  </a:lnTo>
                  <a:cubicBezTo>
                    <a:pt x="15297" y="17743"/>
                    <a:pt x="15234" y="17644"/>
                    <a:pt x="15135" y="17617"/>
                  </a:cubicBezTo>
                  <a:lnTo>
                    <a:pt x="14017" y="17362"/>
                  </a:lnTo>
                  <a:lnTo>
                    <a:pt x="14017" y="17362"/>
                  </a:lnTo>
                  <a:lnTo>
                    <a:pt x="14108" y="16968"/>
                  </a:lnTo>
                  <a:lnTo>
                    <a:pt x="14108" y="16959"/>
                  </a:lnTo>
                  <a:cubicBezTo>
                    <a:pt x="14117" y="16905"/>
                    <a:pt x="14108" y="16860"/>
                    <a:pt x="14081" y="16815"/>
                  </a:cubicBezTo>
                  <a:cubicBezTo>
                    <a:pt x="13774" y="16409"/>
                    <a:pt x="13441" y="16058"/>
                    <a:pt x="13098" y="15706"/>
                  </a:cubicBezTo>
                  <a:cubicBezTo>
                    <a:pt x="12756" y="15364"/>
                    <a:pt x="12413" y="15030"/>
                    <a:pt x="12061" y="14697"/>
                  </a:cubicBezTo>
                  <a:cubicBezTo>
                    <a:pt x="11349" y="14039"/>
                    <a:pt x="10628" y="13399"/>
                    <a:pt x="9907" y="12759"/>
                  </a:cubicBezTo>
                  <a:cubicBezTo>
                    <a:pt x="9177" y="12119"/>
                    <a:pt x="8447" y="11497"/>
                    <a:pt x="7708" y="10866"/>
                  </a:cubicBezTo>
                  <a:cubicBezTo>
                    <a:pt x="7338" y="10559"/>
                    <a:pt x="6969" y="10244"/>
                    <a:pt x="6581" y="9946"/>
                  </a:cubicBezTo>
                  <a:cubicBezTo>
                    <a:pt x="6392" y="9802"/>
                    <a:pt x="6184" y="9658"/>
                    <a:pt x="5977" y="9532"/>
                  </a:cubicBezTo>
                  <a:cubicBezTo>
                    <a:pt x="5818" y="9428"/>
                    <a:pt x="5653" y="9329"/>
                    <a:pt x="5471" y="9244"/>
                  </a:cubicBezTo>
                  <a:lnTo>
                    <a:pt x="5471" y="9244"/>
                  </a:lnTo>
                  <a:cubicBezTo>
                    <a:pt x="5490" y="9164"/>
                    <a:pt x="5510" y="9082"/>
                    <a:pt x="5526" y="9000"/>
                  </a:cubicBezTo>
                  <a:lnTo>
                    <a:pt x="5535" y="8955"/>
                  </a:lnTo>
                  <a:cubicBezTo>
                    <a:pt x="5535" y="8946"/>
                    <a:pt x="5535" y="8937"/>
                    <a:pt x="5535" y="8928"/>
                  </a:cubicBezTo>
                  <a:cubicBezTo>
                    <a:pt x="5535" y="8838"/>
                    <a:pt x="5463" y="8774"/>
                    <a:pt x="5382" y="8774"/>
                  </a:cubicBezTo>
                  <a:cubicBezTo>
                    <a:pt x="5175" y="8774"/>
                    <a:pt x="4976" y="8747"/>
                    <a:pt x="4778" y="8720"/>
                  </a:cubicBezTo>
                  <a:cubicBezTo>
                    <a:pt x="4580" y="8693"/>
                    <a:pt x="4382" y="8657"/>
                    <a:pt x="4192" y="8612"/>
                  </a:cubicBezTo>
                  <a:cubicBezTo>
                    <a:pt x="3994" y="8567"/>
                    <a:pt x="3805" y="8513"/>
                    <a:pt x="3615" y="8450"/>
                  </a:cubicBezTo>
                  <a:cubicBezTo>
                    <a:pt x="3488" y="8413"/>
                    <a:pt x="3360" y="8369"/>
                    <a:pt x="3236" y="8316"/>
                  </a:cubicBezTo>
                  <a:lnTo>
                    <a:pt x="3236" y="8316"/>
                  </a:lnTo>
                  <a:lnTo>
                    <a:pt x="3309" y="7999"/>
                  </a:lnTo>
                  <a:lnTo>
                    <a:pt x="3318" y="7963"/>
                  </a:lnTo>
                  <a:cubicBezTo>
                    <a:pt x="3318" y="7954"/>
                    <a:pt x="3318" y="7945"/>
                    <a:pt x="3318" y="7936"/>
                  </a:cubicBezTo>
                  <a:cubicBezTo>
                    <a:pt x="3318" y="7846"/>
                    <a:pt x="3255" y="7765"/>
                    <a:pt x="3165" y="7765"/>
                  </a:cubicBezTo>
                  <a:cubicBezTo>
                    <a:pt x="2966" y="7756"/>
                    <a:pt x="2768" y="7729"/>
                    <a:pt x="2579" y="7702"/>
                  </a:cubicBezTo>
                  <a:cubicBezTo>
                    <a:pt x="2390" y="7666"/>
                    <a:pt x="2200" y="7630"/>
                    <a:pt x="2011" y="7585"/>
                  </a:cubicBezTo>
                  <a:cubicBezTo>
                    <a:pt x="1680" y="7506"/>
                    <a:pt x="1350" y="7420"/>
                    <a:pt x="1031" y="7298"/>
                  </a:cubicBezTo>
                  <a:lnTo>
                    <a:pt x="1031" y="7298"/>
                  </a:lnTo>
                  <a:cubicBezTo>
                    <a:pt x="992" y="6753"/>
                    <a:pt x="915" y="6209"/>
                    <a:pt x="821" y="5665"/>
                  </a:cubicBezTo>
                  <a:cubicBezTo>
                    <a:pt x="746" y="5190"/>
                    <a:pt x="677" y="4708"/>
                    <a:pt x="519" y="4242"/>
                  </a:cubicBezTo>
                  <a:lnTo>
                    <a:pt x="519" y="4242"/>
                  </a:lnTo>
                  <a:cubicBezTo>
                    <a:pt x="712" y="4272"/>
                    <a:pt x="903" y="4309"/>
                    <a:pt x="1092" y="4349"/>
                  </a:cubicBezTo>
                  <a:cubicBezTo>
                    <a:pt x="1398" y="4403"/>
                    <a:pt x="1695" y="4475"/>
                    <a:pt x="1993" y="4547"/>
                  </a:cubicBezTo>
                  <a:cubicBezTo>
                    <a:pt x="2597" y="4691"/>
                    <a:pt x="3201" y="4844"/>
                    <a:pt x="3787" y="5025"/>
                  </a:cubicBezTo>
                  <a:lnTo>
                    <a:pt x="3805" y="5025"/>
                  </a:lnTo>
                  <a:cubicBezTo>
                    <a:pt x="3820" y="5029"/>
                    <a:pt x="3836" y="5031"/>
                    <a:pt x="3851" y="5031"/>
                  </a:cubicBezTo>
                  <a:cubicBezTo>
                    <a:pt x="3931" y="5031"/>
                    <a:pt x="3998" y="4973"/>
                    <a:pt x="4021" y="4889"/>
                  </a:cubicBezTo>
                  <a:lnTo>
                    <a:pt x="4021" y="4880"/>
                  </a:lnTo>
                  <a:lnTo>
                    <a:pt x="4148" y="4317"/>
                  </a:lnTo>
                  <a:lnTo>
                    <a:pt x="4148" y="4317"/>
                  </a:lnTo>
                  <a:cubicBezTo>
                    <a:pt x="4481" y="4347"/>
                    <a:pt x="4813" y="4416"/>
                    <a:pt x="5139" y="4484"/>
                  </a:cubicBezTo>
                  <a:cubicBezTo>
                    <a:pt x="5526" y="4583"/>
                    <a:pt x="5905" y="4682"/>
                    <a:pt x="6284" y="4835"/>
                  </a:cubicBezTo>
                  <a:cubicBezTo>
                    <a:pt x="6293" y="4844"/>
                    <a:pt x="6302" y="4844"/>
                    <a:pt x="6311" y="4844"/>
                  </a:cubicBezTo>
                  <a:cubicBezTo>
                    <a:pt x="6322" y="4847"/>
                    <a:pt x="6334" y="4848"/>
                    <a:pt x="6345" y="4848"/>
                  </a:cubicBezTo>
                  <a:cubicBezTo>
                    <a:pt x="6421" y="4848"/>
                    <a:pt x="6485" y="4797"/>
                    <a:pt x="6509" y="4718"/>
                  </a:cubicBezTo>
                  <a:lnTo>
                    <a:pt x="6509" y="4691"/>
                  </a:lnTo>
                  <a:lnTo>
                    <a:pt x="6584" y="4392"/>
                  </a:lnTo>
                  <a:lnTo>
                    <a:pt x="6584" y="4392"/>
                  </a:lnTo>
                  <a:cubicBezTo>
                    <a:pt x="7031" y="4355"/>
                    <a:pt x="7460" y="4267"/>
                    <a:pt x="7888" y="4186"/>
                  </a:cubicBezTo>
                  <a:cubicBezTo>
                    <a:pt x="8366" y="4087"/>
                    <a:pt x="8834" y="3970"/>
                    <a:pt x="9303" y="3862"/>
                  </a:cubicBezTo>
                  <a:cubicBezTo>
                    <a:pt x="9781" y="3745"/>
                    <a:pt x="10250" y="3627"/>
                    <a:pt x="10718" y="3501"/>
                  </a:cubicBezTo>
                  <a:lnTo>
                    <a:pt x="12116" y="3132"/>
                  </a:lnTo>
                  <a:cubicBezTo>
                    <a:pt x="13053" y="2888"/>
                    <a:pt x="13981" y="2627"/>
                    <a:pt x="14919" y="2348"/>
                  </a:cubicBezTo>
                  <a:cubicBezTo>
                    <a:pt x="15379" y="2203"/>
                    <a:pt x="15838" y="2050"/>
                    <a:pt x="16298" y="1888"/>
                  </a:cubicBezTo>
                  <a:cubicBezTo>
                    <a:pt x="16758" y="1717"/>
                    <a:pt x="17217" y="1545"/>
                    <a:pt x="17659" y="1275"/>
                  </a:cubicBezTo>
                  <a:cubicBezTo>
                    <a:pt x="17695" y="1248"/>
                    <a:pt x="17722" y="1212"/>
                    <a:pt x="17731" y="1167"/>
                  </a:cubicBezTo>
                  <a:lnTo>
                    <a:pt x="17731" y="1158"/>
                  </a:lnTo>
                  <a:lnTo>
                    <a:pt x="17858" y="621"/>
                  </a:lnTo>
                  <a:lnTo>
                    <a:pt x="17858" y="621"/>
                  </a:lnTo>
                  <a:cubicBezTo>
                    <a:pt x="18019" y="634"/>
                    <a:pt x="18172" y="666"/>
                    <a:pt x="18326" y="698"/>
                  </a:cubicBezTo>
                  <a:cubicBezTo>
                    <a:pt x="18542" y="761"/>
                    <a:pt x="18759" y="824"/>
                    <a:pt x="18966" y="923"/>
                  </a:cubicBezTo>
                  <a:cubicBezTo>
                    <a:pt x="18975" y="923"/>
                    <a:pt x="18984" y="932"/>
                    <a:pt x="19002" y="932"/>
                  </a:cubicBezTo>
                  <a:cubicBezTo>
                    <a:pt x="19013" y="935"/>
                    <a:pt x="19023" y="936"/>
                    <a:pt x="19034" y="936"/>
                  </a:cubicBezTo>
                  <a:cubicBezTo>
                    <a:pt x="19103" y="936"/>
                    <a:pt x="19168" y="886"/>
                    <a:pt x="19191" y="815"/>
                  </a:cubicBezTo>
                  <a:lnTo>
                    <a:pt x="19200" y="779"/>
                  </a:lnTo>
                  <a:lnTo>
                    <a:pt x="19277" y="430"/>
                  </a:lnTo>
                  <a:close/>
                  <a:moveTo>
                    <a:pt x="19118" y="0"/>
                  </a:moveTo>
                  <a:cubicBezTo>
                    <a:pt x="19034" y="0"/>
                    <a:pt x="18964" y="53"/>
                    <a:pt x="18948" y="139"/>
                  </a:cubicBezTo>
                  <a:lnTo>
                    <a:pt x="18939" y="157"/>
                  </a:lnTo>
                  <a:lnTo>
                    <a:pt x="18855" y="537"/>
                  </a:lnTo>
                  <a:lnTo>
                    <a:pt x="18855" y="537"/>
                  </a:lnTo>
                  <a:cubicBezTo>
                    <a:pt x="18695" y="524"/>
                    <a:pt x="18535" y="496"/>
                    <a:pt x="18380" y="464"/>
                  </a:cubicBezTo>
                  <a:cubicBezTo>
                    <a:pt x="18164" y="410"/>
                    <a:pt x="17948" y="355"/>
                    <a:pt x="17749" y="238"/>
                  </a:cubicBezTo>
                  <a:cubicBezTo>
                    <a:pt x="17731" y="238"/>
                    <a:pt x="17722" y="229"/>
                    <a:pt x="17704" y="229"/>
                  </a:cubicBezTo>
                  <a:cubicBezTo>
                    <a:pt x="17692" y="227"/>
                    <a:pt x="17680" y="225"/>
                    <a:pt x="17669" y="225"/>
                  </a:cubicBezTo>
                  <a:cubicBezTo>
                    <a:pt x="17601" y="225"/>
                    <a:pt x="17539" y="269"/>
                    <a:pt x="17524" y="346"/>
                  </a:cubicBezTo>
                  <a:lnTo>
                    <a:pt x="17515" y="391"/>
                  </a:lnTo>
                  <a:lnTo>
                    <a:pt x="17379" y="989"/>
                  </a:lnTo>
                  <a:lnTo>
                    <a:pt x="17379" y="989"/>
                  </a:lnTo>
                  <a:cubicBezTo>
                    <a:pt x="17029" y="1231"/>
                    <a:pt x="16601" y="1419"/>
                    <a:pt x="16181" y="1590"/>
                  </a:cubicBezTo>
                  <a:cubicBezTo>
                    <a:pt x="15739" y="1771"/>
                    <a:pt x="15288" y="1924"/>
                    <a:pt x="14829" y="2077"/>
                  </a:cubicBezTo>
                  <a:cubicBezTo>
                    <a:pt x="13918" y="2384"/>
                    <a:pt x="12990" y="2645"/>
                    <a:pt x="12052" y="2897"/>
                  </a:cubicBezTo>
                  <a:cubicBezTo>
                    <a:pt x="11593" y="3024"/>
                    <a:pt x="11124" y="3159"/>
                    <a:pt x="10655" y="3276"/>
                  </a:cubicBezTo>
                  <a:cubicBezTo>
                    <a:pt x="10187" y="3393"/>
                    <a:pt x="9718" y="3510"/>
                    <a:pt x="9249" y="3618"/>
                  </a:cubicBezTo>
                  <a:cubicBezTo>
                    <a:pt x="8780" y="3727"/>
                    <a:pt x="8303" y="3808"/>
                    <a:pt x="7834" y="3889"/>
                  </a:cubicBezTo>
                  <a:cubicBezTo>
                    <a:pt x="7600" y="3934"/>
                    <a:pt x="7356" y="3961"/>
                    <a:pt x="7122" y="3988"/>
                  </a:cubicBezTo>
                  <a:cubicBezTo>
                    <a:pt x="6953" y="4008"/>
                    <a:pt x="6784" y="4022"/>
                    <a:pt x="6618" y="4022"/>
                  </a:cubicBezTo>
                  <a:cubicBezTo>
                    <a:pt x="6554" y="4022"/>
                    <a:pt x="6491" y="4020"/>
                    <a:pt x="6428" y="4015"/>
                  </a:cubicBezTo>
                  <a:cubicBezTo>
                    <a:pt x="6338" y="4015"/>
                    <a:pt x="6256" y="4069"/>
                    <a:pt x="6238" y="4159"/>
                  </a:cubicBezTo>
                  <a:lnTo>
                    <a:pt x="6238" y="4168"/>
                  </a:lnTo>
                  <a:lnTo>
                    <a:pt x="6176" y="4441"/>
                  </a:lnTo>
                  <a:lnTo>
                    <a:pt x="6176" y="4441"/>
                  </a:lnTo>
                  <a:cubicBezTo>
                    <a:pt x="5842" y="4407"/>
                    <a:pt x="5510" y="4345"/>
                    <a:pt x="5184" y="4276"/>
                  </a:cubicBezTo>
                  <a:cubicBezTo>
                    <a:pt x="4796" y="4186"/>
                    <a:pt x="4418" y="4078"/>
                    <a:pt x="4039" y="3925"/>
                  </a:cubicBezTo>
                  <a:cubicBezTo>
                    <a:pt x="4030" y="3925"/>
                    <a:pt x="4021" y="3916"/>
                    <a:pt x="4012" y="3916"/>
                  </a:cubicBezTo>
                  <a:cubicBezTo>
                    <a:pt x="4000" y="3914"/>
                    <a:pt x="3989" y="3912"/>
                    <a:pt x="3978" y="3912"/>
                  </a:cubicBezTo>
                  <a:cubicBezTo>
                    <a:pt x="3902" y="3912"/>
                    <a:pt x="3837" y="3964"/>
                    <a:pt x="3814" y="4042"/>
                  </a:cubicBezTo>
                  <a:lnTo>
                    <a:pt x="3805" y="4069"/>
                  </a:lnTo>
                  <a:lnTo>
                    <a:pt x="3683" y="4611"/>
                  </a:lnTo>
                  <a:lnTo>
                    <a:pt x="3683" y="4611"/>
                  </a:lnTo>
                  <a:cubicBezTo>
                    <a:pt x="3136" y="4513"/>
                    <a:pt x="2596" y="4406"/>
                    <a:pt x="2056" y="4285"/>
                  </a:cubicBezTo>
                  <a:cubicBezTo>
                    <a:pt x="1759" y="4222"/>
                    <a:pt x="1452" y="4159"/>
                    <a:pt x="1155" y="4078"/>
                  </a:cubicBezTo>
                  <a:cubicBezTo>
                    <a:pt x="857" y="3997"/>
                    <a:pt x="560" y="3916"/>
                    <a:pt x="262" y="3817"/>
                  </a:cubicBezTo>
                  <a:cubicBezTo>
                    <a:pt x="253" y="3808"/>
                    <a:pt x="235" y="3808"/>
                    <a:pt x="217" y="3808"/>
                  </a:cubicBezTo>
                  <a:cubicBezTo>
                    <a:pt x="212" y="3807"/>
                    <a:pt x="206" y="3807"/>
                    <a:pt x="200" y="3807"/>
                  </a:cubicBezTo>
                  <a:cubicBezTo>
                    <a:pt x="109" y="3807"/>
                    <a:pt x="37" y="3876"/>
                    <a:pt x="37" y="3970"/>
                  </a:cubicBezTo>
                  <a:lnTo>
                    <a:pt x="28" y="4042"/>
                  </a:lnTo>
                  <a:cubicBezTo>
                    <a:pt x="1" y="4637"/>
                    <a:pt x="127" y="5205"/>
                    <a:pt x="235" y="5773"/>
                  </a:cubicBezTo>
                  <a:cubicBezTo>
                    <a:pt x="352" y="6341"/>
                    <a:pt x="488" y="6909"/>
                    <a:pt x="659" y="7467"/>
                  </a:cubicBezTo>
                  <a:lnTo>
                    <a:pt x="677" y="7521"/>
                  </a:lnTo>
                  <a:cubicBezTo>
                    <a:pt x="686" y="7576"/>
                    <a:pt x="740" y="7621"/>
                    <a:pt x="803" y="7621"/>
                  </a:cubicBezTo>
                  <a:cubicBezTo>
                    <a:pt x="1200" y="7648"/>
                    <a:pt x="1578" y="7720"/>
                    <a:pt x="1957" y="7801"/>
                  </a:cubicBezTo>
                  <a:cubicBezTo>
                    <a:pt x="2146" y="7846"/>
                    <a:pt x="2335" y="7891"/>
                    <a:pt x="2525" y="7945"/>
                  </a:cubicBezTo>
                  <a:cubicBezTo>
                    <a:pt x="2646" y="7981"/>
                    <a:pt x="2771" y="8022"/>
                    <a:pt x="2894" y="8069"/>
                  </a:cubicBezTo>
                  <a:lnTo>
                    <a:pt x="2894" y="8069"/>
                  </a:lnTo>
                  <a:lnTo>
                    <a:pt x="2822" y="8387"/>
                  </a:lnTo>
                  <a:lnTo>
                    <a:pt x="2813" y="8423"/>
                  </a:lnTo>
                  <a:cubicBezTo>
                    <a:pt x="2804" y="8432"/>
                    <a:pt x="2804" y="8441"/>
                    <a:pt x="2804" y="8450"/>
                  </a:cubicBezTo>
                  <a:cubicBezTo>
                    <a:pt x="2804" y="8540"/>
                    <a:pt x="2876" y="8612"/>
                    <a:pt x="2966" y="8612"/>
                  </a:cubicBezTo>
                  <a:cubicBezTo>
                    <a:pt x="3174" y="8612"/>
                    <a:pt x="3372" y="8639"/>
                    <a:pt x="3570" y="8666"/>
                  </a:cubicBezTo>
                  <a:cubicBezTo>
                    <a:pt x="3760" y="8693"/>
                    <a:pt x="3958" y="8729"/>
                    <a:pt x="4156" y="8774"/>
                  </a:cubicBezTo>
                  <a:cubicBezTo>
                    <a:pt x="4346" y="8819"/>
                    <a:pt x="4535" y="8874"/>
                    <a:pt x="4733" y="8928"/>
                  </a:cubicBezTo>
                  <a:cubicBezTo>
                    <a:pt x="4859" y="8970"/>
                    <a:pt x="4986" y="9016"/>
                    <a:pt x="5109" y="9069"/>
                  </a:cubicBezTo>
                  <a:lnTo>
                    <a:pt x="5109" y="9069"/>
                  </a:lnTo>
                  <a:cubicBezTo>
                    <a:pt x="5091" y="9149"/>
                    <a:pt x="5074" y="9232"/>
                    <a:pt x="5058" y="9315"/>
                  </a:cubicBezTo>
                  <a:cubicBezTo>
                    <a:pt x="5031" y="9414"/>
                    <a:pt x="5085" y="9514"/>
                    <a:pt x="5184" y="9541"/>
                  </a:cubicBezTo>
                  <a:cubicBezTo>
                    <a:pt x="5382" y="9604"/>
                    <a:pt x="5598" y="9712"/>
                    <a:pt x="5797" y="9829"/>
                  </a:cubicBezTo>
                  <a:cubicBezTo>
                    <a:pt x="6004" y="9937"/>
                    <a:pt x="6211" y="10063"/>
                    <a:pt x="6410" y="10199"/>
                  </a:cubicBezTo>
                  <a:cubicBezTo>
                    <a:pt x="6806" y="10460"/>
                    <a:pt x="7194" y="10739"/>
                    <a:pt x="7582" y="11028"/>
                  </a:cubicBezTo>
                  <a:cubicBezTo>
                    <a:pt x="8348" y="11614"/>
                    <a:pt x="9069" y="12254"/>
                    <a:pt x="9790" y="12894"/>
                  </a:cubicBezTo>
                  <a:cubicBezTo>
                    <a:pt x="10502" y="13534"/>
                    <a:pt x="11214" y="14192"/>
                    <a:pt x="11890" y="14868"/>
                  </a:cubicBezTo>
                  <a:cubicBezTo>
                    <a:pt x="12233" y="15210"/>
                    <a:pt x="12566" y="15553"/>
                    <a:pt x="12882" y="15913"/>
                  </a:cubicBezTo>
                  <a:cubicBezTo>
                    <a:pt x="13178" y="16252"/>
                    <a:pt x="13474" y="16590"/>
                    <a:pt x="13710" y="16958"/>
                  </a:cubicBezTo>
                  <a:lnTo>
                    <a:pt x="13710" y="16958"/>
                  </a:lnTo>
                  <a:lnTo>
                    <a:pt x="13594" y="17464"/>
                  </a:lnTo>
                  <a:cubicBezTo>
                    <a:pt x="13567" y="17572"/>
                    <a:pt x="13639" y="17671"/>
                    <a:pt x="13738" y="17698"/>
                  </a:cubicBezTo>
                  <a:lnTo>
                    <a:pt x="14855" y="17952"/>
                  </a:lnTo>
                  <a:lnTo>
                    <a:pt x="14855" y="17952"/>
                  </a:lnTo>
                  <a:lnTo>
                    <a:pt x="14766" y="18329"/>
                  </a:lnTo>
                  <a:lnTo>
                    <a:pt x="14766" y="18338"/>
                  </a:lnTo>
                  <a:cubicBezTo>
                    <a:pt x="14748" y="18437"/>
                    <a:pt x="14811" y="18545"/>
                    <a:pt x="14919" y="18563"/>
                  </a:cubicBezTo>
                  <a:cubicBezTo>
                    <a:pt x="17659" y="19167"/>
                    <a:pt x="20417" y="19690"/>
                    <a:pt x="23194" y="20150"/>
                  </a:cubicBezTo>
                  <a:cubicBezTo>
                    <a:pt x="23879" y="20258"/>
                    <a:pt x="24573" y="20375"/>
                    <a:pt x="25267" y="20474"/>
                  </a:cubicBezTo>
                  <a:cubicBezTo>
                    <a:pt x="25961" y="20583"/>
                    <a:pt x="26655" y="20682"/>
                    <a:pt x="27358" y="20772"/>
                  </a:cubicBezTo>
                  <a:cubicBezTo>
                    <a:pt x="28746" y="20961"/>
                    <a:pt x="30143" y="21132"/>
                    <a:pt x="31531" y="21286"/>
                  </a:cubicBezTo>
                  <a:cubicBezTo>
                    <a:pt x="34326" y="21601"/>
                    <a:pt x="37120" y="21863"/>
                    <a:pt x="39905" y="22115"/>
                  </a:cubicBezTo>
                  <a:lnTo>
                    <a:pt x="40428" y="22160"/>
                  </a:lnTo>
                  <a:cubicBezTo>
                    <a:pt x="40608" y="22187"/>
                    <a:pt x="40789" y="22205"/>
                    <a:pt x="40969" y="22205"/>
                  </a:cubicBezTo>
                  <a:cubicBezTo>
                    <a:pt x="41339" y="22196"/>
                    <a:pt x="41735" y="22115"/>
                    <a:pt x="42051" y="21872"/>
                  </a:cubicBezTo>
                  <a:cubicBezTo>
                    <a:pt x="42204" y="21745"/>
                    <a:pt x="42330" y="21592"/>
                    <a:pt x="42429" y="21421"/>
                  </a:cubicBezTo>
                  <a:cubicBezTo>
                    <a:pt x="42474" y="21340"/>
                    <a:pt x="42510" y="21250"/>
                    <a:pt x="42546" y="21159"/>
                  </a:cubicBezTo>
                  <a:cubicBezTo>
                    <a:pt x="42583" y="21078"/>
                    <a:pt x="42610" y="20997"/>
                    <a:pt x="42637" y="20916"/>
                  </a:cubicBezTo>
                  <a:cubicBezTo>
                    <a:pt x="42754" y="20583"/>
                    <a:pt x="42871" y="20249"/>
                    <a:pt x="42988" y="19916"/>
                  </a:cubicBezTo>
                  <a:cubicBezTo>
                    <a:pt x="43214" y="19249"/>
                    <a:pt x="43421" y="18582"/>
                    <a:pt x="43601" y="17896"/>
                  </a:cubicBezTo>
                  <a:cubicBezTo>
                    <a:pt x="43772" y="17220"/>
                    <a:pt x="43944" y="16535"/>
                    <a:pt x="44106" y="15850"/>
                  </a:cubicBezTo>
                  <a:cubicBezTo>
                    <a:pt x="44232" y="15355"/>
                    <a:pt x="44340" y="14850"/>
                    <a:pt x="44457" y="14354"/>
                  </a:cubicBezTo>
                  <a:cubicBezTo>
                    <a:pt x="44575" y="13858"/>
                    <a:pt x="44683" y="13353"/>
                    <a:pt x="44773" y="12849"/>
                  </a:cubicBezTo>
                  <a:cubicBezTo>
                    <a:pt x="44872" y="12344"/>
                    <a:pt x="44944" y="11839"/>
                    <a:pt x="45016" y="11334"/>
                  </a:cubicBezTo>
                  <a:cubicBezTo>
                    <a:pt x="45088" y="10821"/>
                    <a:pt x="45152" y="10316"/>
                    <a:pt x="45206" y="9802"/>
                  </a:cubicBezTo>
                  <a:lnTo>
                    <a:pt x="45206" y="9802"/>
                  </a:lnTo>
                  <a:lnTo>
                    <a:pt x="45197" y="9829"/>
                  </a:lnTo>
                  <a:cubicBezTo>
                    <a:pt x="45242" y="9613"/>
                    <a:pt x="45260" y="9387"/>
                    <a:pt x="45206" y="9153"/>
                  </a:cubicBezTo>
                  <a:cubicBezTo>
                    <a:pt x="45161" y="8928"/>
                    <a:pt x="45034" y="8711"/>
                    <a:pt x="44881" y="8549"/>
                  </a:cubicBezTo>
                  <a:cubicBezTo>
                    <a:pt x="44719" y="8387"/>
                    <a:pt x="44530" y="8270"/>
                    <a:pt x="44331" y="8179"/>
                  </a:cubicBezTo>
                  <a:cubicBezTo>
                    <a:pt x="44142" y="8089"/>
                    <a:pt x="43944" y="8026"/>
                    <a:pt x="43745" y="7981"/>
                  </a:cubicBezTo>
                  <a:lnTo>
                    <a:pt x="43763" y="7981"/>
                  </a:lnTo>
                  <a:cubicBezTo>
                    <a:pt x="41726" y="7278"/>
                    <a:pt x="39689" y="6566"/>
                    <a:pt x="37679" y="5809"/>
                  </a:cubicBezTo>
                  <a:cubicBezTo>
                    <a:pt x="35660" y="5052"/>
                    <a:pt x="33605" y="4412"/>
                    <a:pt x="31550" y="3754"/>
                  </a:cubicBezTo>
                  <a:cubicBezTo>
                    <a:pt x="29494" y="3105"/>
                    <a:pt x="27439" y="2483"/>
                    <a:pt x="25366" y="1879"/>
                  </a:cubicBezTo>
                  <a:lnTo>
                    <a:pt x="22265" y="977"/>
                  </a:lnTo>
                  <a:lnTo>
                    <a:pt x="20715" y="527"/>
                  </a:lnTo>
                  <a:cubicBezTo>
                    <a:pt x="20201" y="382"/>
                    <a:pt x="19687" y="220"/>
                    <a:pt x="19182" y="13"/>
                  </a:cubicBezTo>
                  <a:cubicBezTo>
                    <a:pt x="19173" y="13"/>
                    <a:pt x="19164" y="13"/>
                    <a:pt x="19155" y="4"/>
                  </a:cubicBezTo>
                  <a:cubicBezTo>
                    <a:pt x="19143" y="2"/>
                    <a:pt x="19130" y="0"/>
                    <a:pt x="191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89;p40"/>
            <p:cNvSpPr/>
            <p:nvPr/>
          </p:nvSpPr>
          <p:spPr>
            <a:xfrm>
              <a:off x="5068825" y="3761150"/>
              <a:ext cx="57725" cy="214775"/>
            </a:xfrm>
            <a:custGeom>
              <a:avLst/>
              <a:gdLst/>
              <a:ahLst/>
              <a:cxnLst/>
              <a:rect l="l" t="t" r="r" b="b"/>
              <a:pathLst>
                <a:path w="2309" h="8591" extrusionOk="0">
                  <a:moveTo>
                    <a:pt x="2095" y="1"/>
                  </a:moveTo>
                  <a:cubicBezTo>
                    <a:pt x="2000" y="1"/>
                    <a:pt x="1919" y="69"/>
                    <a:pt x="1903" y="166"/>
                  </a:cubicBezTo>
                  <a:cubicBezTo>
                    <a:pt x="1795" y="860"/>
                    <a:pt x="1623" y="1536"/>
                    <a:pt x="1470" y="2221"/>
                  </a:cubicBezTo>
                  <a:lnTo>
                    <a:pt x="992" y="4267"/>
                  </a:lnTo>
                  <a:cubicBezTo>
                    <a:pt x="677" y="5628"/>
                    <a:pt x="352" y="6989"/>
                    <a:pt x="28" y="8350"/>
                  </a:cubicBezTo>
                  <a:cubicBezTo>
                    <a:pt x="28" y="8350"/>
                    <a:pt x="28" y="8359"/>
                    <a:pt x="28" y="8359"/>
                  </a:cubicBezTo>
                  <a:cubicBezTo>
                    <a:pt x="1" y="8458"/>
                    <a:pt x="73" y="8567"/>
                    <a:pt x="172" y="8585"/>
                  </a:cubicBezTo>
                  <a:cubicBezTo>
                    <a:pt x="189" y="8589"/>
                    <a:pt x="206" y="8591"/>
                    <a:pt x="222" y="8591"/>
                  </a:cubicBezTo>
                  <a:cubicBezTo>
                    <a:pt x="309" y="8591"/>
                    <a:pt x="384" y="8532"/>
                    <a:pt x="406" y="8440"/>
                  </a:cubicBezTo>
                  <a:cubicBezTo>
                    <a:pt x="704" y="7070"/>
                    <a:pt x="1010" y="5709"/>
                    <a:pt x="1317" y="4339"/>
                  </a:cubicBezTo>
                  <a:lnTo>
                    <a:pt x="1786" y="2293"/>
                  </a:lnTo>
                  <a:cubicBezTo>
                    <a:pt x="1939" y="1608"/>
                    <a:pt x="2083" y="923"/>
                    <a:pt x="2281" y="247"/>
                  </a:cubicBezTo>
                  <a:cubicBezTo>
                    <a:pt x="2290" y="247"/>
                    <a:pt x="2290" y="238"/>
                    <a:pt x="2290" y="229"/>
                  </a:cubicBezTo>
                  <a:cubicBezTo>
                    <a:pt x="2308" y="121"/>
                    <a:pt x="2236" y="21"/>
                    <a:pt x="2128" y="3"/>
                  </a:cubicBezTo>
                  <a:cubicBezTo>
                    <a:pt x="2117" y="2"/>
                    <a:pt x="2106" y="1"/>
                    <a:pt x="20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90;p40"/>
            <p:cNvSpPr/>
            <p:nvPr/>
          </p:nvSpPr>
          <p:spPr>
            <a:xfrm>
              <a:off x="4825225" y="3697850"/>
              <a:ext cx="21000" cy="56475"/>
            </a:xfrm>
            <a:custGeom>
              <a:avLst/>
              <a:gdLst/>
              <a:ahLst/>
              <a:cxnLst/>
              <a:rect l="l" t="t" r="r" b="b"/>
              <a:pathLst>
                <a:path w="840" h="2259" extrusionOk="0">
                  <a:moveTo>
                    <a:pt x="640" y="0"/>
                  </a:moveTo>
                  <a:cubicBezTo>
                    <a:pt x="562" y="0"/>
                    <a:pt x="487" y="50"/>
                    <a:pt x="451" y="129"/>
                  </a:cubicBezTo>
                  <a:cubicBezTo>
                    <a:pt x="334" y="435"/>
                    <a:pt x="262" y="751"/>
                    <a:pt x="190" y="1075"/>
                  </a:cubicBezTo>
                  <a:cubicBezTo>
                    <a:pt x="118" y="1391"/>
                    <a:pt x="55" y="1715"/>
                    <a:pt x="19" y="2040"/>
                  </a:cubicBezTo>
                  <a:cubicBezTo>
                    <a:pt x="1" y="2130"/>
                    <a:pt x="55" y="2220"/>
                    <a:pt x="145" y="2247"/>
                  </a:cubicBezTo>
                  <a:cubicBezTo>
                    <a:pt x="168" y="2254"/>
                    <a:pt x="190" y="2258"/>
                    <a:pt x="212" y="2258"/>
                  </a:cubicBezTo>
                  <a:cubicBezTo>
                    <a:pt x="295" y="2258"/>
                    <a:pt x="369" y="2206"/>
                    <a:pt x="397" y="2121"/>
                  </a:cubicBezTo>
                  <a:cubicBezTo>
                    <a:pt x="497" y="1814"/>
                    <a:pt x="587" y="1499"/>
                    <a:pt x="659" y="1183"/>
                  </a:cubicBezTo>
                  <a:cubicBezTo>
                    <a:pt x="740" y="859"/>
                    <a:pt x="803" y="543"/>
                    <a:pt x="830" y="210"/>
                  </a:cubicBezTo>
                  <a:cubicBezTo>
                    <a:pt x="839" y="129"/>
                    <a:pt x="794" y="48"/>
                    <a:pt x="704" y="12"/>
                  </a:cubicBezTo>
                  <a:cubicBezTo>
                    <a:pt x="683" y="4"/>
                    <a:pt x="662" y="0"/>
                    <a:pt x="6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91;p40"/>
            <p:cNvSpPr/>
            <p:nvPr/>
          </p:nvSpPr>
          <p:spPr>
            <a:xfrm>
              <a:off x="5115925" y="3539325"/>
              <a:ext cx="61550" cy="232125"/>
            </a:xfrm>
            <a:custGeom>
              <a:avLst/>
              <a:gdLst/>
              <a:ahLst/>
              <a:cxnLst/>
              <a:rect l="l" t="t" r="r" b="b"/>
              <a:pathLst>
                <a:path w="2462" h="9285" extrusionOk="0">
                  <a:moveTo>
                    <a:pt x="2244" y="0"/>
                  </a:moveTo>
                  <a:cubicBezTo>
                    <a:pt x="2159" y="0"/>
                    <a:pt x="2080" y="60"/>
                    <a:pt x="2065" y="151"/>
                  </a:cubicBezTo>
                  <a:lnTo>
                    <a:pt x="1046" y="4595"/>
                  </a:lnTo>
                  <a:lnTo>
                    <a:pt x="542" y="6821"/>
                  </a:lnTo>
                  <a:lnTo>
                    <a:pt x="289" y="7930"/>
                  </a:lnTo>
                  <a:cubicBezTo>
                    <a:pt x="199" y="8300"/>
                    <a:pt x="127" y="8669"/>
                    <a:pt x="19" y="9039"/>
                  </a:cubicBezTo>
                  <a:cubicBezTo>
                    <a:pt x="19" y="9048"/>
                    <a:pt x="19" y="9048"/>
                    <a:pt x="19" y="9057"/>
                  </a:cubicBezTo>
                  <a:cubicBezTo>
                    <a:pt x="1" y="9165"/>
                    <a:pt x="73" y="9264"/>
                    <a:pt x="172" y="9282"/>
                  </a:cubicBezTo>
                  <a:cubicBezTo>
                    <a:pt x="183" y="9284"/>
                    <a:pt x="194" y="9285"/>
                    <a:pt x="205" y="9285"/>
                  </a:cubicBezTo>
                  <a:cubicBezTo>
                    <a:pt x="300" y="9285"/>
                    <a:pt x="381" y="9217"/>
                    <a:pt x="397" y="9120"/>
                  </a:cubicBezTo>
                  <a:cubicBezTo>
                    <a:pt x="469" y="8750"/>
                    <a:pt x="560" y="8381"/>
                    <a:pt x="641" y="8011"/>
                  </a:cubicBezTo>
                  <a:lnTo>
                    <a:pt x="902" y="6902"/>
                  </a:lnTo>
                  <a:lnTo>
                    <a:pt x="1416" y="4676"/>
                  </a:lnTo>
                  <a:lnTo>
                    <a:pt x="2443" y="241"/>
                  </a:lnTo>
                  <a:lnTo>
                    <a:pt x="2443" y="232"/>
                  </a:lnTo>
                  <a:cubicBezTo>
                    <a:pt x="2461" y="133"/>
                    <a:pt x="2398" y="25"/>
                    <a:pt x="2290" y="7"/>
                  </a:cubicBezTo>
                  <a:cubicBezTo>
                    <a:pt x="2275" y="3"/>
                    <a:pt x="2259" y="0"/>
                    <a:pt x="22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292;p40"/>
            <p:cNvSpPr/>
            <p:nvPr/>
          </p:nvSpPr>
          <p:spPr>
            <a:xfrm>
              <a:off x="5039525" y="3548650"/>
              <a:ext cx="101450" cy="405350"/>
            </a:xfrm>
            <a:custGeom>
              <a:avLst/>
              <a:gdLst/>
              <a:ahLst/>
              <a:cxnLst/>
              <a:rect l="l" t="t" r="r" b="b"/>
              <a:pathLst>
                <a:path w="4058" h="16214" extrusionOk="0">
                  <a:moveTo>
                    <a:pt x="3853" y="1"/>
                  </a:moveTo>
                  <a:cubicBezTo>
                    <a:pt x="3758" y="1"/>
                    <a:pt x="3676" y="68"/>
                    <a:pt x="3652" y="157"/>
                  </a:cubicBezTo>
                  <a:cubicBezTo>
                    <a:pt x="3390" y="1482"/>
                    <a:pt x="3111" y="2807"/>
                    <a:pt x="2822" y="4132"/>
                  </a:cubicBezTo>
                  <a:cubicBezTo>
                    <a:pt x="2543" y="5448"/>
                    <a:pt x="2236" y="6764"/>
                    <a:pt x="1948" y="8089"/>
                  </a:cubicBezTo>
                  <a:cubicBezTo>
                    <a:pt x="1641" y="9405"/>
                    <a:pt x="1335" y="10721"/>
                    <a:pt x="1020" y="12037"/>
                  </a:cubicBezTo>
                  <a:lnTo>
                    <a:pt x="533" y="14002"/>
                  </a:lnTo>
                  <a:cubicBezTo>
                    <a:pt x="371" y="14660"/>
                    <a:pt x="199" y="15318"/>
                    <a:pt x="28" y="15967"/>
                  </a:cubicBezTo>
                  <a:cubicBezTo>
                    <a:pt x="28" y="15976"/>
                    <a:pt x="28" y="15976"/>
                    <a:pt x="28" y="15985"/>
                  </a:cubicBezTo>
                  <a:cubicBezTo>
                    <a:pt x="1" y="16084"/>
                    <a:pt x="73" y="16192"/>
                    <a:pt x="181" y="16210"/>
                  </a:cubicBezTo>
                  <a:cubicBezTo>
                    <a:pt x="192" y="16212"/>
                    <a:pt x="202" y="16213"/>
                    <a:pt x="212" y="16213"/>
                  </a:cubicBezTo>
                  <a:cubicBezTo>
                    <a:pt x="302" y="16213"/>
                    <a:pt x="390" y="16146"/>
                    <a:pt x="407" y="16057"/>
                  </a:cubicBezTo>
                  <a:cubicBezTo>
                    <a:pt x="533" y="15390"/>
                    <a:pt x="668" y="14732"/>
                    <a:pt x="803" y="14065"/>
                  </a:cubicBezTo>
                  <a:lnTo>
                    <a:pt x="1227" y="12082"/>
                  </a:lnTo>
                  <a:cubicBezTo>
                    <a:pt x="1524" y="10766"/>
                    <a:pt x="1813" y="9441"/>
                    <a:pt x="2119" y="8125"/>
                  </a:cubicBezTo>
                  <a:cubicBezTo>
                    <a:pt x="2426" y="6809"/>
                    <a:pt x="2723" y="5493"/>
                    <a:pt x="3048" y="4177"/>
                  </a:cubicBezTo>
                  <a:cubicBezTo>
                    <a:pt x="3372" y="2870"/>
                    <a:pt x="3688" y="1554"/>
                    <a:pt x="4030" y="247"/>
                  </a:cubicBezTo>
                  <a:cubicBezTo>
                    <a:pt x="4039" y="238"/>
                    <a:pt x="4039" y="238"/>
                    <a:pt x="4039" y="238"/>
                  </a:cubicBezTo>
                  <a:cubicBezTo>
                    <a:pt x="4057" y="129"/>
                    <a:pt x="3985" y="30"/>
                    <a:pt x="3886" y="3"/>
                  </a:cubicBezTo>
                  <a:cubicBezTo>
                    <a:pt x="3875" y="1"/>
                    <a:pt x="3864" y="1"/>
                    <a:pt x="3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293;p40"/>
            <p:cNvSpPr/>
            <p:nvPr/>
          </p:nvSpPr>
          <p:spPr>
            <a:xfrm>
              <a:off x="4836050" y="3636975"/>
              <a:ext cx="24350" cy="70875"/>
            </a:xfrm>
            <a:custGeom>
              <a:avLst/>
              <a:gdLst/>
              <a:ahLst/>
              <a:cxnLst/>
              <a:rect l="l" t="t" r="r" b="b"/>
              <a:pathLst>
                <a:path w="974" h="2835" extrusionOk="0">
                  <a:moveTo>
                    <a:pt x="763" y="1"/>
                  </a:moveTo>
                  <a:cubicBezTo>
                    <a:pt x="675" y="1"/>
                    <a:pt x="593" y="68"/>
                    <a:pt x="577" y="157"/>
                  </a:cubicBezTo>
                  <a:cubicBezTo>
                    <a:pt x="541" y="364"/>
                    <a:pt x="505" y="563"/>
                    <a:pt x="460" y="770"/>
                  </a:cubicBezTo>
                  <a:cubicBezTo>
                    <a:pt x="424" y="968"/>
                    <a:pt x="379" y="1167"/>
                    <a:pt x="334" y="1374"/>
                  </a:cubicBezTo>
                  <a:cubicBezTo>
                    <a:pt x="244" y="1770"/>
                    <a:pt x="181" y="2176"/>
                    <a:pt x="18" y="2564"/>
                  </a:cubicBezTo>
                  <a:cubicBezTo>
                    <a:pt x="9" y="2582"/>
                    <a:pt x="9" y="2600"/>
                    <a:pt x="9" y="2627"/>
                  </a:cubicBezTo>
                  <a:cubicBezTo>
                    <a:pt x="0" y="2735"/>
                    <a:pt x="82" y="2825"/>
                    <a:pt x="190" y="2834"/>
                  </a:cubicBezTo>
                  <a:cubicBezTo>
                    <a:pt x="195" y="2835"/>
                    <a:pt x="200" y="2835"/>
                    <a:pt x="205" y="2835"/>
                  </a:cubicBezTo>
                  <a:cubicBezTo>
                    <a:pt x="307" y="2835"/>
                    <a:pt x="397" y="2748"/>
                    <a:pt x="397" y="2645"/>
                  </a:cubicBezTo>
                  <a:cubicBezTo>
                    <a:pt x="424" y="2230"/>
                    <a:pt x="541" y="1843"/>
                    <a:pt x="631" y="1437"/>
                  </a:cubicBezTo>
                  <a:cubicBezTo>
                    <a:pt x="685" y="1239"/>
                    <a:pt x="740" y="1040"/>
                    <a:pt x="785" y="842"/>
                  </a:cubicBezTo>
                  <a:cubicBezTo>
                    <a:pt x="839" y="644"/>
                    <a:pt x="893" y="445"/>
                    <a:pt x="947" y="247"/>
                  </a:cubicBezTo>
                  <a:cubicBezTo>
                    <a:pt x="956" y="238"/>
                    <a:pt x="956" y="229"/>
                    <a:pt x="956" y="229"/>
                  </a:cubicBezTo>
                  <a:cubicBezTo>
                    <a:pt x="974" y="121"/>
                    <a:pt x="902" y="22"/>
                    <a:pt x="794" y="4"/>
                  </a:cubicBezTo>
                  <a:cubicBezTo>
                    <a:pt x="783" y="2"/>
                    <a:pt x="773" y="1"/>
                    <a:pt x="7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294;p40"/>
            <p:cNvSpPr/>
            <p:nvPr/>
          </p:nvSpPr>
          <p:spPr>
            <a:xfrm>
              <a:off x="4769575" y="3641500"/>
              <a:ext cx="28650" cy="88500"/>
            </a:xfrm>
            <a:custGeom>
              <a:avLst/>
              <a:gdLst/>
              <a:ahLst/>
              <a:cxnLst/>
              <a:rect l="l" t="t" r="r" b="b"/>
              <a:pathLst>
                <a:path w="1146" h="3540" extrusionOk="0">
                  <a:moveTo>
                    <a:pt x="932" y="0"/>
                  </a:moveTo>
                  <a:cubicBezTo>
                    <a:pt x="837" y="0"/>
                    <a:pt x="756" y="68"/>
                    <a:pt x="739" y="165"/>
                  </a:cubicBezTo>
                  <a:cubicBezTo>
                    <a:pt x="703" y="427"/>
                    <a:pt x="649" y="688"/>
                    <a:pt x="604" y="949"/>
                  </a:cubicBezTo>
                  <a:cubicBezTo>
                    <a:pt x="550" y="1211"/>
                    <a:pt x="487" y="1472"/>
                    <a:pt x="433" y="1734"/>
                  </a:cubicBezTo>
                  <a:cubicBezTo>
                    <a:pt x="370" y="1995"/>
                    <a:pt x="307" y="2256"/>
                    <a:pt x="244" y="2518"/>
                  </a:cubicBezTo>
                  <a:cubicBezTo>
                    <a:pt x="172" y="2770"/>
                    <a:pt x="108" y="3032"/>
                    <a:pt x="27" y="3284"/>
                  </a:cubicBezTo>
                  <a:cubicBezTo>
                    <a:pt x="18" y="3293"/>
                    <a:pt x="18" y="3302"/>
                    <a:pt x="18" y="3311"/>
                  </a:cubicBezTo>
                  <a:cubicBezTo>
                    <a:pt x="0" y="3419"/>
                    <a:pt x="72" y="3518"/>
                    <a:pt x="181" y="3536"/>
                  </a:cubicBezTo>
                  <a:cubicBezTo>
                    <a:pt x="192" y="3538"/>
                    <a:pt x="203" y="3539"/>
                    <a:pt x="214" y="3539"/>
                  </a:cubicBezTo>
                  <a:cubicBezTo>
                    <a:pt x="308" y="3539"/>
                    <a:pt x="390" y="3471"/>
                    <a:pt x="406" y="3374"/>
                  </a:cubicBezTo>
                  <a:cubicBezTo>
                    <a:pt x="442" y="3104"/>
                    <a:pt x="496" y="2842"/>
                    <a:pt x="541" y="2581"/>
                  </a:cubicBezTo>
                  <a:cubicBezTo>
                    <a:pt x="595" y="2320"/>
                    <a:pt x="658" y="2058"/>
                    <a:pt x="712" y="1797"/>
                  </a:cubicBezTo>
                  <a:cubicBezTo>
                    <a:pt x="775" y="1544"/>
                    <a:pt x="839" y="1283"/>
                    <a:pt x="902" y="1022"/>
                  </a:cubicBezTo>
                  <a:cubicBezTo>
                    <a:pt x="974" y="769"/>
                    <a:pt x="1037" y="508"/>
                    <a:pt x="1118" y="255"/>
                  </a:cubicBezTo>
                  <a:cubicBezTo>
                    <a:pt x="1118" y="246"/>
                    <a:pt x="1127" y="228"/>
                    <a:pt x="1127" y="219"/>
                  </a:cubicBezTo>
                  <a:cubicBezTo>
                    <a:pt x="1145" y="111"/>
                    <a:pt x="1073" y="12"/>
                    <a:pt x="965" y="3"/>
                  </a:cubicBezTo>
                  <a:cubicBezTo>
                    <a:pt x="954" y="1"/>
                    <a:pt x="943" y="0"/>
                    <a:pt x="9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" name="Google Shape;1086;p36"/>
          <p:cNvGrpSpPr/>
          <p:nvPr/>
        </p:nvGrpSpPr>
        <p:grpSpPr>
          <a:xfrm rot="904237">
            <a:off x="5099464" y="2059108"/>
            <a:ext cx="821924" cy="835687"/>
            <a:chOff x="4331411" y="2157333"/>
            <a:chExt cx="800750" cy="174417"/>
          </a:xfrm>
        </p:grpSpPr>
        <p:sp>
          <p:nvSpPr>
            <p:cNvPr id="86" name="Google Shape;1087;p36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088;p36"/>
            <p:cNvSpPr/>
            <p:nvPr/>
          </p:nvSpPr>
          <p:spPr>
            <a:xfrm>
              <a:off x="4331411" y="2157333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1093;p36"/>
          <p:cNvSpPr txBox="1">
            <a:spLocks noGrp="1"/>
          </p:cNvSpPr>
          <p:nvPr>
            <p:ph type="subTitle" idx="4"/>
          </p:nvPr>
        </p:nvSpPr>
        <p:spPr>
          <a:xfrm>
            <a:off x="5120184" y="2256893"/>
            <a:ext cx="7009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02</a:t>
            </a:r>
            <a:endParaRPr sz="2800" dirty="0"/>
          </a:p>
        </p:txBody>
      </p:sp>
      <p:grpSp>
        <p:nvGrpSpPr>
          <p:cNvPr id="89" name="Google Shape;1086;p36"/>
          <p:cNvGrpSpPr/>
          <p:nvPr/>
        </p:nvGrpSpPr>
        <p:grpSpPr>
          <a:xfrm rot="904237">
            <a:off x="5063012" y="3096820"/>
            <a:ext cx="821924" cy="835687"/>
            <a:chOff x="4331411" y="2157333"/>
            <a:chExt cx="800750" cy="174417"/>
          </a:xfrm>
        </p:grpSpPr>
        <p:sp>
          <p:nvSpPr>
            <p:cNvPr id="90" name="Google Shape;1087;p36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088;p36"/>
            <p:cNvSpPr/>
            <p:nvPr/>
          </p:nvSpPr>
          <p:spPr>
            <a:xfrm>
              <a:off x="4331411" y="2157333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1093;p36"/>
          <p:cNvSpPr txBox="1">
            <a:spLocks noGrp="1"/>
          </p:cNvSpPr>
          <p:nvPr>
            <p:ph type="subTitle" idx="4"/>
          </p:nvPr>
        </p:nvSpPr>
        <p:spPr>
          <a:xfrm>
            <a:off x="5083732" y="3294605"/>
            <a:ext cx="7009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03</a:t>
            </a:r>
            <a:endParaRPr sz="2800" dirty="0"/>
          </a:p>
        </p:txBody>
      </p:sp>
      <p:sp>
        <p:nvSpPr>
          <p:cNvPr id="93" name="Google Shape;1091;p36"/>
          <p:cNvSpPr txBox="1">
            <a:spLocks noGrp="1"/>
          </p:cNvSpPr>
          <p:nvPr>
            <p:ph type="body" idx="2"/>
          </p:nvPr>
        </p:nvSpPr>
        <p:spPr>
          <a:xfrm>
            <a:off x="5913340" y="2185616"/>
            <a:ext cx="3182141" cy="5174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600"/>
              </a:spcAft>
              <a:buNone/>
            </a:pPr>
            <a:r>
              <a:rPr lang="en-US" sz="2000" dirty="0" err="1"/>
              <a:t>Viết</a:t>
            </a:r>
            <a:r>
              <a:rPr lang="en-US" sz="2000" dirty="0"/>
              <a:t> </a:t>
            </a:r>
            <a:r>
              <a:rPr lang="en-US" sz="2000" dirty="0" err="1"/>
              <a:t>dấu</a:t>
            </a:r>
            <a:r>
              <a:rPr lang="en-US" sz="2000" dirty="0"/>
              <a:t> </a:t>
            </a:r>
            <a:r>
              <a:rPr lang="en-US" sz="2000" dirty="0" err="1"/>
              <a:t>chấm</a:t>
            </a:r>
            <a:r>
              <a:rPr lang="en-US" sz="2000" dirty="0"/>
              <a:t> </a:t>
            </a:r>
            <a:r>
              <a:rPr lang="en-US" sz="2000" dirty="0" err="1"/>
              <a:t>cuối</a:t>
            </a:r>
            <a:r>
              <a:rPr lang="en-US" sz="2000" dirty="0"/>
              <a:t> </a:t>
            </a:r>
            <a:r>
              <a:rPr lang="en-US" sz="2000" dirty="0" err="1"/>
              <a:t>câu</a:t>
            </a:r>
            <a:r>
              <a:rPr lang="en-US" sz="2000" dirty="0"/>
              <a:t>.</a:t>
            </a:r>
          </a:p>
        </p:txBody>
      </p:sp>
      <p:sp>
        <p:nvSpPr>
          <p:cNvPr id="94" name="Google Shape;1091;p36"/>
          <p:cNvSpPr txBox="1">
            <a:spLocks noGrp="1"/>
          </p:cNvSpPr>
          <p:nvPr>
            <p:ph type="body" idx="2"/>
          </p:nvPr>
        </p:nvSpPr>
        <p:spPr>
          <a:xfrm>
            <a:off x="5888561" y="3040433"/>
            <a:ext cx="3182141" cy="8616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600"/>
              </a:spcAft>
              <a:buNone/>
            </a:pPr>
            <a:r>
              <a:rPr lang="en-US" sz="2000" u="sng" dirty="0" err="1">
                <a:solidFill>
                  <a:schemeClr val="accent3">
                    <a:lumMod val="50000"/>
                  </a:schemeClr>
                </a:solidFill>
              </a:rPr>
              <a:t>Thử</a:t>
            </a:r>
            <a:r>
              <a:rPr lang="en-US" sz="2000" u="sng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000" u="sng" dirty="0" err="1">
                <a:solidFill>
                  <a:schemeClr val="accent3">
                    <a:lumMod val="50000"/>
                  </a:schemeClr>
                </a:solidFill>
              </a:rPr>
              <a:t>thách</a:t>
            </a:r>
            <a:r>
              <a:rPr lang="en-US" sz="2000" dirty="0"/>
              <a:t>: </a:t>
            </a:r>
            <a:r>
              <a:rPr lang="en-US" sz="2000" dirty="0" err="1"/>
              <a:t>Viết</a:t>
            </a:r>
            <a:r>
              <a:rPr lang="en-US" sz="2000" dirty="0"/>
              <a:t> </a:t>
            </a:r>
            <a:r>
              <a:rPr lang="en-US" sz="2000" dirty="0" err="1"/>
              <a:t>hoa</a:t>
            </a:r>
            <a:r>
              <a:rPr lang="en-US" sz="2000" dirty="0"/>
              <a:t> </a:t>
            </a:r>
            <a:r>
              <a:rPr lang="en-US" sz="2000" dirty="0" err="1"/>
              <a:t>chữ</a:t>
            </a:r>
            <a:r>
              <a:rPr lang="en-US" sz="2000" dirty="0"/>
              <a:t> </a:t>
            </a:r>
            <a:r>
              <a:rPr lang="en-US" sz="2000" dirty="0" err="1"/>
              <a:t>cái</a:t>
            </a:r>
            <a:r>
              <a:rPr lang="en-US" sz="2000" dirty="0"/>
              <a:t> </a:t>
            </a:r>
            <a:r>
              <a:rPr lang="en-US" sz="2000" dirty="0" err="1"/>
              <a:t>đầu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câu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934666979"/>
</p:tagLst>
</file>

<file path=ppt/theme/theme1.xml><?xml version="1.0" encoding="utf-8"?>
<a:theme xmlns:a="http://schemas.openxmlformats.org/drawingml/2006/main" name="Online Notebook by Slidesgo">
  <a:themeElements>
    <a:clrScheme name="Simple Light">
      <a:dk1>
        <a:srgbClr val="1C4587"/>
      </a:dk1>
      <a:lt1>
        <a:srgbClr val="FFFFFF"/>
      </a:lt1>
      <a:dk2>
        <a:srgbClr val="000000"/>
      </a:dk2>
      <a:lt2>
        <a:srgbClr val="EEEEEE"/>
      </a:lt2>
      <a:accent1>
        <a:srgbClr val="FFF8D3"/>
      </a:accent1>
      <a:accent2>
        <a:srgbClr val="CAFFCA"/>
      </a:accent2>
      <a:accent3>
        <a:srgbClr val="FFBBAA"/>
      </a:accent3>
      <a:accent4>
        <a:srgbClr val="B0D5F7"/>
      </a:accent4>
      <a:accent5>
        <a:srgbClr val="FFFFFF"/>
      </a:accent5>
      <a:accent6>
        <a:srgbClr val="FFE599"/>
      </a:accent6>
      <a:hlink>
        <a:srgbClr val="1C458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7849E56-A1FE-4A7D-924E-A02888B8A1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16FDA6-E106-448C-9EAD-BE0D61D1CD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084a5-40ce-44a9-aa97-9561c111c68a"/>
    <ds:schemaRef ds:uri="9f958c3a-144a-4219-afab-0ea9b7b8b6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2363B5-9972-45F5-8059-09D42A3739F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546</Words>
  <Application>Microsoft Office PowerPoint</Application>
  <PresentationFormat>On-screen Show (16:9)</PresentationFormat>
  <Paragraphs>82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Source Han Sans CN Heavy</vt:lpstr>
      <vt:lpstr>Itim</vt:lpstr>
      <vt:lpstr>Muli</vt:lpstr>
      <vt:lpstr>HP001 4 hàng</vt:lpstr>
      <vt:lpstr>UVF Cupid de Locke</vt:lpstr>
      <vt:lpstr>Online Notebook by Slidesgo</vt:lpstr>
      <vt:lpstr>Chính tả</vt:lpstr>
      <vt:lpstr>Thứ ba ngày 19 tháng 4  năm 2022</vt:lpstr>
      <vt:lpstr>PowerPoint Presentation</vt:lpstr>
      <vt:lpstr>PowerPoint Presentation</vt:lpstr>
      <vt:lpstr>PowerPoint Presentation</vt:lpstr>
      <vt:lpstr>PowerPoint Presentation</vt:lpstr>
      <vt:lpstr>Đọc thầm đoạn văn và thực hiện các yêu cầu sau:</vt:lpstr>
      <vt:lpstr>Luyện viết từ khó</vt:lpstr>
      <vt:lpstr>Lưu ý khi trình bày</vt:lpstr>
      <vt:lpstr>PowerPoint Presentation</vt:lpstr>
      <vt:lpstr>PowerPoint Presentation</vt:lpstr>
      <vt:lpstr>PowerPoint Presentation</vt:lpstr>
      <vt:lpstr>PowerPoint Presentation</vt:lpstr>
      <vt:lpstr>Thanks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Chính tả</dc:title>
  <dc:creator>ADMIN</dc:creator>
  <cp:lastModifiedBy>Nguyen Thang</cp:lastModifiedBy>
  <cp:revision>20</cp:revision>
  <dcterms:modified xsi:type="dcterms:W3CDTF">2022-04-20T21:23:31Z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