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9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1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51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61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01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15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51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55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4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3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3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19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81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8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A3CD4-8ED6-4C1F-B093-EEC93F3BA50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3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3" r:id="rId8"/>
    <p:sldLayoutId id="2147483662" r:id="rId9"/>
    <p:sldLayoutId id="2147483661" r:id="rId10"/>
    <p:sldLayoutId id="2147483660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0+ hình nền powerpoint về môi trường cực chất cho bài thuyết trình | Hình  nền, Nền, Môi tr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56605" y="494061"/>
            <a:ext cx="9878787" cy="21852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iCiel Pony" panose="02000000000000000000" pitchFamily="2" charset="0"/>
              </a:rPr>
              <a:t>Đạo </a:t>
            </a:r>
            <a:r>
              <a:rPr lang="en-US" sz="4800" dirty="0" err="1">
                <a:latin typeface="iCiel Pony" panose="02000000000000000000" pitchFamily="2" charset="0"/>
              </a:rPr>
              <a:t>đức</a:t>
            </a:r>
            <a:endParaRPr lang="en-US" sz="4800" dirty="0">
              <a:latin typeface="iCiel Pony" panose="02000000000000000000" pitchFamily="2" charset="0"/>
            </a:endParaRPr>
          </a:p>
          <a:p>
            <a:pPr algn="ctr"/>
            <a:r>
              <a:rPr lang="en-US" sz="4800" b="0" i="0" dirty="0" err="1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Tiết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kiệm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và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bảo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vệ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nguồn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nước</a:t>
            </a:r>
            <a:endParaRPr lang="en-US" sz="4800" b="0" i="0" dirty="0">
              <a:solidFill>
                <a:srgbClr val="FF0000"/>
              </a:solidFill>
              <a:effectLst/>
              <a:latin typeface="iCiel Pony" panose="02000000000000000000" pitchFamily="2" charset="0"/>
            </a:endParaRPr>
          </a:p>
          <a:p>
            <a:pPr algn="ctr"/>
            <a:r>
              <a:rPr lang="en-US" sz="4000" dirty="0" err="1">
                <a:latin typeface="iCiel Stabile Regular" panose="02000503000000000000" pitchFamily="2" charset="0"/>
              </a:rPr>
              <a:t>Tiết</a:t>
            </a:r>
            <a:r>
              <a:rPr lang="en-US" sz="4000" dirty="0">
                <a:latin typeface="iCiel Stabile Regular" panose="02000503000000000000" pitchFamily="2" charset="0"/>
              </a:rPr>
              <a:t> 2</a:t>
            </a:r>
            <a:endParaRPr lang="vi-VN" sz="4000" b="0" i="0" dirty="0">
              <a:effectLst/>
              <a:latin typeface="iCiel Stabile Regular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63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40+ hình nền powerpoint về môi trường cực chất cho bài thuyết trình | Hình  nền, Nền, Môi tr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1333"/>
          <a:stretch/>
        </p:blipFill>
        <p:spPr>
          <a:xfrm>
            <a:off x="196645" y="473528"/>
            <a:ext cx="11798709" cy="389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9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65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21381" cy="70432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4757" y="2438400"/>
            <a:ext cx="8851900" cy="35541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277"/>
            <a:ext cx="12521381" cy="70432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75771" y="2291443"/>
            <a:ext cx="8851900" cy="35541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5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6413" cy="687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96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0195"/>
            <a:ext cx="12192000" cy="677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89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97" y="412955"/>
            <a:ext cx="11000658" cy="618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54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265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7370460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7" ma:contentTypeDescription="Create a new document." ma:contentTypeScope="" ma:versionID="99ea4c7057f8007b0b7469245b2cbd66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90c48dfa395a477db7a435f55b66bf5b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FF7E5A-A606-43AA-A618-B67215F4335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5CB079F-7B81-4288-91F1-9D1BF3162E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2651BE-ABA4-4C2C-94ED-7EE5545413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</Words>
  <Application>Microsoft Office PowerPoint</Application>
  <PresentationFormat>Widescreen</PresentationFormat>
  <Paragraphs>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iCiel Pony</vt:lpstr>
      <vt:lpstr>iCiel Stabile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Thảo Linh</dc:creator>
  <cp:lastModifiedBy>Nguyen Thang</cp:lastModifiedBy>
  <cp:revision>19</cp:revision>
  <dcterms:created xsi:type="dcterms:W3CDTF">2022-03-22T10:34:08Z</dcterms:created>
  <dcterms:modified xsi:type="dcterms:W3CDTF">2022-04-02T16:02:07Z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