
<file path=[Content_Types].xml><?xml version="1.0" encoding="utf-8"?>
<Types xmlns="http://schemas.openxmlformats.org/package/2006/content-types">
  <Default Extension="bin" ContentType="application/vnd.ms-office.activeX"/>
  <Default Extension="fntdata" ContentType="application/x-fontdata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activeX/activeX1.xml" ContentType="application/vnd.ms-office.activeX+xml"/>
  <Override PartName="/ppt/activeX/activeX2.xml" ContentType="application/vnd.ms-office.activeX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77" r:id="rId4"/>
  </p:sldMasterIdLst>
  <p:notesMasterIdLst>
    <p:notesMasterId r:id="rId17"/>
  </p:notesMasterIdLst>
  <p:sldIdLst>
    <p:sldId id="256" r:id="rId5"/>
    <p:sldId id="257" r:id="rId6"/>
    <p:sldId id="311" r:id="rId7"/>
    <p:sldId id="312" r:id="rId8"/>
    <p:sldId id="263" r:id="rId9"/>
    <p:sldId id="270" r:id="rId10"/>
    <p:sldId id="272" r:id="rId11"/>
    <p:sldId id="316" r:id="rId12"/>
    <p:sldId id="264" r:id="rId13"/>
    <p:sldId id="317" r:id="rId14"/>
    <p:sldId id="314" r:id="rId15"/>
    <p:sldId id="282" r:id="rId16"/>
  </p:sldIdLst>
  <p:sldSz cx="9144000" cy="5143500" type="screen16x9"/>
  <p:notesSz cx="6858000" cy="9144000"/>
  <p:embeddedFontLst>
    <p:embeddedFont>
      <p:font typeface="Dokdo" panose="020B0604020202020204" charset="-127"/>
      <p:regular r:id="rId18"/>
    </p:embeddedFont>
    <p:embeddedFont>
      <p:font typeface="DaddysGirl" panose="02000603000000000000" charset="0"/>
      <p:regular r:id="rId19"/>
    </p:embeddedFont>
    <p:embeddedFont>
      <p:font typeface="Delius" panose="020B0604020202020204" charset="0"/>
      <p:regular r:id="rId20"/>
    </p:embeddedFont>
    <p:embeddedFont>
      <p:font typeface="HP001 4 hàng" panose="020B0604020202020204" charset="0"/>
      <p:regular r:id="rId21"/>
      <p:bold r:id="rId22"/>
    </p:embeddedFont>
    <p:embeddedFont>
      <p:font typeface="Itim" panose="020B0604020202020204" charset="-34"/>
      <p:regular r:id="rId23"/>
    </p:embeddedFont>
    <p:embeddedFont>
      <p:font typeface="Nunito" pitchFamily="2" charset="0"/>
      <p:regular r:id="rId24"/>
      <p:bold r:id="rId25"/>
      <p:italic r:id="rId26"/>
      <p:boldItalic r:id="rId27"/>
    </p:embeddedFont>
    <p:embeddedFont>
      <p:font typeface="Roboto Condensed Light" panose="02000000000000000000" pitchFamily="2" charset="0"/>
      <p:regular r:id="rId28"/>
      <p:italic r:id="rId29"/>
    </p:embeddedFont>
    <p:embeddedFont>
      <p:font typeface="UVF Cupid de Locke" panose="020B0604020202020204" charset="0"/>
      <p:regular r:id="rId30"/>
    </p:embeddedFont>
  </p:embeddedFontLst>
  <p:custDataLst>
    <p:tags r:id="rId31"/>
  </p:custData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387CAB7E-EB9B-4C68-ACF6-B1CF9683CB3F}">
  <a:tblStyle styleId="{387CAB7E-EB9B-4C68-ACF6-B1CF9683CB3F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51" autoAdjust="0"/>
    <p:restoredTop sz="94660"/>
  </p:normalViewPr>
  <p:slideViewPr>
    <p:cSldViewPr snapToGrid="0">
      <p:cViewPr varScale="1">
        <p:scale>
          <a:sx n="85" d="100"/>
          <a:sy n="85" d="100"/>
        </p:scale>
        <p:origin x="88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font" Target="fonts/font1.fntdata"/><Relationship Id="rId26" Type="http://schemas.openxmlformats.org/officeDocument/2006/relationships/font" Target="fonts/font9.fntdata"/><Relationship Id="rId3" Type="http://schemas.openxmlformats.org/officeDocument/2006/relationships/customXml" Target="../customXml/item3.xml"/><Relationship Id="rId21" Type="http://schemas.openxmlformats.org/officeDocument/2006/relationships/font" Target="fonts/font4.fntdata"/><Relationship Id="rId34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notesMaster" Target="notesMasters/notesMaster1.xml"/><Relationship Id="rId25" Type="http://schemas.openxmlformats.org/officeDocument/2006/relationships/font" Target="fonts/font8.fntdata"/><Relationship Id="rId33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font" Target="fonts/font3.fntdata"/><Relationship Id="rId29" Type="http://schemas.openxmlformats.org/officeDocument/2006/relationships/font" Target="fonts/font12.fntdata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font" Target="fonts/font7.fntdata"/><Relationship Id="rId32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font" Target="fonts/font6.fntdata"/><Relationship Id="rId28" Type="http://schemas.openxmlformats.org/officeDocument/2006/relationships/font" Target="fonts/font11.fntdata"/><Relationship Id="rId10" Type="http://schemas.openxmlformats.org/officeDocument/2006/relationships/slide" Target="slides/slide6.xml"/><Relationship Id="rId19" Type="http://schemas.openxmlformats.org/officeDocument/2006/relationships/font" Target="fonts/font2.fntdata"/><Relationship Id="rId31" Type="http://schemas.openxmlformats.org/officeDocument/2006/relationships/tags" Target="tags/tag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font" Target="fonts/font5.fntdata"/><Relationship Id="rId27" Type="http://schemas.openxmlformats.org/officeDocument/2006/relationships/font" Target="fonts/font10.fntdata"/><Relationship Id="rId30" Type="http://schemas.openxmlformats.org/officeDocument/2006/relationships/font" Target="fonts/font13.fntdata"/><Relationship Id="rId35" Type="http://schemas.openxmlformats.org/officeDocument/2006/relationships/tableStyles" Target="tableStyles.xml"/><Relationship Id="rId8" Type="http://schemas.openxmlformats.org/officeDocument/2006/relationships/slide" Target="slides/slide4.xml"/></Relationships>
</file>

<file path=ppt/activeX/_rels/activeX1.xml.rels><?xml version="1.0" encoding="UTF-8" standalone="yes"?>
<Relationships xmlns="http://schemas.openxmlformats.org/package/2006/relationships"><Relationship Id="rId1" Type="http://schemas.microsoft.com/office/2006/relationships/activeXControlBinary" Target="activeX1.bin"/></Relationships>
</file>

<file path=ppt/activeX/_rels/activeX2.xml.rels><?xml version="1.0" encoding="UTF-8" standalone="yes"?>
<Relationships xmlns="http://schemas.openxmlformats.org/package/2006/relationships"><Relationship Id="rId1" Type="http://schemas.microsoft.com/office/2006/relationships/activeXControlBinary" Target="activeX2.bin"/></Relationships>
</file>

<file path=ppt/activeX/activeX1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2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7" name="Google Shape;777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78" name="Google Shape;778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1" name="Google Shape;971;gac7537cc3f_0_185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72" name="Google Shape;972;gac7537cc3f_0_185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6748847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1" name="Google Shape;971;gac7537cc3f_0_185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72" name="Google Shape;972;gac7537cc3f_0_185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71332522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0" name="Google Shape;1510;ga2609c4100_0_366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11" name="Google Shape;1511;ga2609c4100_0_366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1" name="Google Shape;851;g95bae21e8b_0_5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52" name="Google Shape;852;g95bae21e8b_0_5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7" name="Google Shape;857;g95b965402b_0_26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58" name="Google Shape;858;g95b965402b_0_26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28015685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7" name="Google Shape;857;g95b965402b_0_26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58" name="Google Shape;858;g95b965402b_0_26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72732277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4" name="Google Shape;954;gac7537cc3f_0_94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55" name="Google Shape;955;gac7537cc3f_0_94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" name="Google Shape;1095;gac7537cc3f_0_418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96" name="Google Shape;1096;gac7537cc3f_0_418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5" name="Google Shape;1145;ga2609c4100_0_106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46" name="Google Shape;1146;ga2609c4100_0_106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1" name="Google Shape;851;g95bae21e8b_0_5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52" name="Google Shape;852;g95bae21e8b_0_5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82132169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1" name="Google Shape;971;gac7537cc3f_0_185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72" name="Google Shape;972;gac7537cc3f_0_185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oogle Shape;9;p2"/>
          <p:cNvSpPr txBox="1">
            <a:spLocks noGrp="1"/>
          </p:cNvSpPr>
          <p:nvPr>
            <p:ph type="ctrTitle"/>
          </p:nvPr>
        </p:nvSpPr>
        <p:spPr>
          <a:xfrm>
            <a:off x="2864400" y="1287829"/>
            <a:ext cx="3410700" cy="1783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10" name="Google Shape;10;p2"/>
          <p:cNvSpPr txBox="1">
            <a:spLocks noGrp="1"/>
          </p:cNvSpPr>
          <p:nvPr>
            <p:ph type="subTitle" idx="1"/>
          </p:nvPr>
        </p:nvSpPr>
        <p:spPr>
          <a:xfrm>
            <a:off x="2849850" y="3562582"/>
            <a:ext cx="3447300" cy="905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hree columns 1">
  <p:cSld name="CUSTOM_5">
    <p:spTree>
      <p:nvGrpSpPr>
        <p:cNvPr id="1" name="Shape 4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69" name="Google Shape;469;p18"/>
          <p:cNvGrpSpPr/>
          <p:nvPr/>
        </p:nvGrpSpPr>
        <p:grpSpPr>
          <a:xfrm>
            <a:off x="155326" y="91359"/>
            <a:ext cx="8833348" cy="4894379"/>
            <a:chOff x="375925" y="955900"/>
            <a:chExt cx="6888675" cy="3816875"/>
          </a:xfrm>
        </p:grpSpPr>
        <p:sp>
          <p:nvSpPr>
            <p:cNvPr id="470" name="Google Shape;470;p18"/>
            <p:cNvSpPr/>
            <p:nvPr/>
          </p:nvSpPr>
          <p:spPr>
            <a:xfrm>
              <a:off x="375925" y="956200"/>
              <a:ext cx="6888675" cy="3816575"/>
            </a:xfrm>
            <a:custGeom>
              <a:avLst/>
              <a:gdLst/>
              <a:ahLst/>
              <a:cxnLst/>
              <a:rect l="l" t="t" r="r" b="b"/>
              <a:pathLst>
                <a:path w="275547" h="152663" extrusionOk="0">
                  <a:moveTo>
                    <a:pt x="1108" y="0"/>
                  </a:moveTo>
                  <a:cubicBezTo>
                    <a:pt x="501" y="0"/>
                    <a:pt x="1" y="489"/>
                    <a:pt x="1" y="1108"/>
                  </a:cubicBezTo>
                  <a:lnTo>
                    <a:pt x="1" y="151543"/>
                  </a:lnTo>
                  <a:cubicBezTo>
                    <a:pt x="1" y="152162"/>
                    <a:pt x="489" y="152662"/>
                    <a:pt x="1108" y="152662"/>
                  </a:cubicBezTo>
                  <a:lnTo>
                    <a:pt x="274440" y="152662"/>
                  </a:lnTo>
                  <a:cubicBezTo>
                    <a:pt x="275047" y="152662"/>
                    <a:pt x="275547" y="152162"/>
                    <a:pt x="275547" y="151531"/>
                  </a:cubicBezTo>
                  <a:lnTo>
                    <a:pt x="275547" y="1108"/>
                  </a:lnTo>
                  <a:cubicBezTo>
                    <a:pt x="275547" y="501"/>
                    <a:pt x="275059" y="0"/>
                    <a:pt x="274440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  <a:effectLst>
              <a:outerShdw blurRad="100013" dist="66675" dir="5400000" algn="bl" rotWithShape="0">
                <a:schemeClr val="accent2">
                  <a:alpha val="32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1" name="Google Shape;471;p18"/>
            <p:cNvSpPr/>
            <p:nvPr/>
          </p:nvSpPr>
          <p:spPr>
            <a:xfrm>
              <a:off x="3607875" y="955900"/>
              <a:ext cx="424200" cy="3816875"/>
            </a:xfrm>
            <a:custGeom>
              <a:avLst/>
              <a:gdLst/>
              <a:ahLst/>
              <a:cxnLst/>
              <a:rect l="l" t="t" r="r" b="b"/>
              <a:pathLst>
                <a:path w="16968" h="152675" extrusionOk="0">
                  <a:moveTo>
                    <a:pt x="1" y="1"/>
                  </a:moveTo>
                  <a:lnTo>
                    <a:pt x="1" y="152674"/>
                  </a:lnTo>
                  <a:lnTo>
                    <a:pt x="16967" y="152674"/>
                  </a:lnTo>
                  <a:lnTo>
                    <a:pt x="16967" y="1"/>
                  </a:lnTo>
                  <a:close/>
                </a:path>
              </a:pathLst>
            </a:custGeom>
            <a:solidFill>
              <a:srgbClr val="40BF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2" name="Google Shape;472;p18"/>
            <p:cNvSpPr/>
            <p:nvPr/>
          </p:nvSpPr>
          <p:spPr>
            <a:xfrm>
              <a:off x="554821" y="1106228"/>
              <a:ext cx="3188800" cy="3530673"/>
            </a:xfrm>
            <a:custGeom>
              <a:avLst/>
              <a:gdLst/>
              <a:ahLst/>
              <a:cxnLst/>
              <a:rect l="l" t="t" r="r" b="b"/>
              <a:pathLst>
                <a:path w="127552" h="135042" extrusionOk="0">
                  <a:moveTo>
                    <a:pt x="0" y="1"/>
                  </a:moveTo>
                  <a:lnTo>
                    <a:pt x="0" y="135041"/>
                  </a:lnTo>
                  <a:lnTo>
                    <a:pt x="127552" y="135041"/>
                  </a:lnTo>
                  <a:lnTo>
                    <a:pt x="127552" y="1"/>
                  </a:ln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3" name="Google Shape;473;p18"/>
            <p:cNvSpPr/>
            <p:nvPr/>
          </p:nvSpPr>
          <p:spPr>
            <a:xfrm>
              <a:off x="599172" y="1106228"/>
              <a:ext cx="3154275" cy="3530673"/>
            </a:xfrm>
            <a:custGeom>
              <a:avLst/>
              <a:gdLst/>
              <a:ahLst/>
              <a:cxnLst/>
              <a:rect l="l" t="t" r="r" b="b"/>
              <a:pathLst>
                <a:path w="126171" h="135042" extrusionOk="0">
                  <a:moveTo>
                    <a:pt x="0" y="1"/>
                  </a:moveTo>
                  <a:lnTo>
                    <a:pt x="0" y="135041"/>
                  </a:lnTo>
                  <a:lnTo>
                    <a:pt x="126171" y="135041"/>
                  </a:lnTo>
                  <a:lnTo>
                    <a:pt x="126171" y="1"/>
                  </a:ln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4" name="Google Shape;474;p18"/>
            <p:cNvSpPr/>
            <p:nvPr/>
          </p:nvSpPr>
          <p:spPr>
            <a:xfrm>
              <a:off x="3763850" y="1258925"/>
              <a:ext cx="90525" cy="3263225"/>
            </a:xfrm>
            <a:custGeom>
              <a:avLst/>
              <a:gdLst/>
              <a:ahLst/>
              <a:cxnLst/>
              <a:rect l="l" t="t" r="r" b="b"/>
              <a:pathLst>
                <a:path w="3621" h="130529" extrusionOk="0">
                  <a:moveTo>
                    <a:pt x="1" y="0"/>
                  </a:moveTo>
                  <a:lnTo>
                    <a:pt x="1" y="130528"/>
                  </a:lnTo>
                  <a:lnTo>
                    <a:pt x="3620" y="130528"/>
                  </a:lnTo>
                  <a:lnTo>
                    <a:pt x="3620" y="0"/>
                  </a:lnTo>
                  <a:close/>
                </a:path>
              </a:pathLst>
            </a:custGeom>
            <a:solidFill>
              <a:srgbClr val="E2DAC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5" name="Google Shape;475;p18"/>
            <p:cNvSpPr/>
            <p:nvPr/>
          </p:nvSpPr>
          <p:spPr>
            <a:xfrm>
              <a:off x="3703725" y="1074675"/>
              <a:ext cx="217900" cy="218200"/>
            </a:xfrm>
            <a:custGeom>
              <a:avLst/>
              <a:gdLst/>
              <a:ahLst/>
              <a:cxnLst/>
              <a:rect l="l" t="t" r="r" b="b"/>
              <a:pathLst>
                <a:path w="8716" h="8728" extrusionOk="0">
                  <a:moveTo>
                    <a:pt x="4358" y="0"/>
                  </a:moveTo>
                  <a:cubicBezTo>
                    <a:pt x="1941" y="0"/>
                    <a:pt x="0" y="1953"/>
                    <a:pt x="0" y="4358"/>
                  </a:cubicBezTo>
                  <a:cubicBezTo>
                    <a:pt x="0" y="6775"/>
                    <a:pt x="1941" y="8727"/>
                    <a:pt x="4358" y="8727"/>
                  </a:cubicBezTo>
                  <a:cubicBezTo>
                    <a:pt x="6763" y="8727"/>
                    <a:pt x="8716" y="6775"/>
                    <a:pt x="8716" y="4358"/>
                  </a:cubicBezTo>
                  <a:cubicBezTo>
                    <a:pt x="8716" y="1953"/>
                    <a:pt x="6763" y="0"/>
                    <a:pt x="4358" y="0"/>
                  </a:cubicBezTo>
                  <a:close/>
                </a:path>
              </a:pathLst>
            </a:custGeom>
            <a:solidFill>
              <a:srgbClr val="B8B1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6" name="Google Shape;476;p18"/>
            <p:cNvSpPr/>
            <p:nvPr/>
          </p:nvSpPr>
          <p:spPr>
            <a:xfrm>
              <a:off x="3703734" y="1131261"/>
              <a:ext cx="217900" cy="193172"/>
            </a:xfrm>
            <a:custGeom>
              <a:avLst/>
              <a:gdLst/>
              <a:ahLst/>
              <a:cxnLst/>
              <a:rect l="l" t="t" r="r" b="b"/>
              <a:pathLst>
                <a:path w="8716" h="8728" extrusionOk="0">
                  <a:moveTo>
                    <a:pt x="4358" y="0"/>
                  </a:moveTo>
                  <a:cubicBezTo>
                    <a:pt x="1941" y="0"/>
                    <a:pt x="0" y="1953"/>
                    <a:pt x="0" y="4370"/>
                  </a:cubicBezTo>
                  <a:cubicBezTo>
                    <a:pt x="0" y="6775"/>
                    <a:pt x="1941" y="8727"/>
                    <a:pt x="4358" y="8727"/>
                  </a:cubicBezTo>
                  <a:cubicBezTo>
                    <a:pt x="6763" y="8727"/>
                    <a:pt x="8716" y="6775"/>
                    <a:pt x="8716" y="4370"/>
                  </a:cubicBezTo>
                  <a:cubicBezTo>
                    <a:pt x="8716" y="1953"/>
                    <a:pt x="6763" y="0"/>
                    <a:pt x="4358" y="0"/>
                  </a:cubicBezTo>
                  <a:close/>
                </a:path>
              </a:pathLst>
            </a:custGeom>
            <a:solidFill>
              <a:srgbClr val="E2DAC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7" name="Google Shape;477;p18"/>
            <p:cNvSpPr/>
            <p:nvPr/>
          </p:nvSpPr>
          <p:spPr>
            <a:xfrm>
              <a:off x="3885598" y="1106228"/>
              <a:ext cx="3176300" cy="3530673"/>
            </a:xfrm>
            <a:custGeom>
              <a:avLst/>
              <a:gdLst/>
              <a:ahLst/>
              <a:cxnLst/>
              <a:rect l="l" t="t" r="r" b="b"/>
              <a:pathLst>
                <a:path w="127052" h="135042" extrusionOk="0">
                  <a:moveTo>
                    <a:pt x="0" y="1"/>
                  </a:moveTo>
                  <a:lnTo>
                    <a:pt x="0" y="135041"/>
                  </a:lnTo>
                  <a:lnTo>
                    <a:pt x="127052" y="135041"/>
                  </a:lnTo>
                  <a:lnTo>
                    <a:pt x="127052" y="1"/>
                  </a:ln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8" name="Google Shape;478;p18"/>
            <p:cNvSpPr/>
            <p:nvPr/>
          </p:nvSpPr>
          <p:spPr>
            <a:xfrm>
              <a:off x="3884698" y="1106228"/>
              <a:ext cx="3137325" cy="3530673"/>
            </a:xfrm>
            <a:custGeom>
              <a:avLst/>
              <a:gdLst/>
              <a:ahLst/>
              <a:cxnLst/>
              <a:rect l="l" t="t" r="r" b="b"/>
              <a:pathLst>
                <a:path w="125493" h="135042" extrusionOk="0">
                  <a:moveTo>
                    <a:pt x="0" y="1"/>
                  </a:moveTo>
                  <a:lnTo>
                    <a:pt x="0" y="135041"/>
                  </a:lnTo>
                  <a:lnTo>
                    <a:pt x="125492" y="135041"/>
                  </a:lnTo>
                  <a:lnTo>
                    <a:pt x="125492" y="1"/>
                  </a:ln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9" name="Google Shape;479;p18"/>
            <p:cNvSpPr/>
            <p:nvPr/>
          </p:nvSpPr>
          <p:spPr>
            <a:xfrm>
              <a:off x="3842723" y="1106228"/>
              <a:ext cx="3137325" cy="3530673"/>
            </a:xfrm>
            <a:custGeom>
              <a:avLst/>
              <a:gdLst/>
              <a:ahLst/>
              <a:cxnLst/>
              <a:rect l="l" t="t" r="r" b="b"/>
              <a:pathLst>
                <a:path w="125493" h="135042" extrusionOk="0">
                  <a:moveTo>
                    <a:pt x="1" y="1"/>
                  </a:moveTo>
                  <a:lnTo>
                    <a:pt x="1" y="135041"/>
                  </a:lnTo>
                  <a:lnTo>
                    <a:pt x="125493" y="135041"/>
                  </a:lnTo>
                  <a:lnTo>
                    <a:pt x="125493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0" name="Google Shape;480;p18"/>
            <p:cNvSpPr/>
            <p:nvPr/>
          </p:nvSpPr>
          <p:spPr>
            <a:xfrm>
              <a:off x="645297" y="1106228"/>
              <a:ext cx="3137325" cy="3530673"/>
            </a:xfrm>
            <a:custGeom>
              <a:avLst/>
              <a:gdLst/>
              <a:ahLst/>
              <a:cxnLst/>
              <a:rect l="l" t="t" r="r" b="b"/>
              <a:pathLst>
                <a:path w="125493" h="135042" extrusionOk="0">
                  <a:moveTo>
                    <a:pt x="1" y="1"/>
                  </a:moveTo>
                  <a:lnTo>
                    <a:pt x="1" y="135041"/>
                  </a:lnTo>
                  <a:lnTo>
                    <a:pt x="125493" y="135041"/>
                  </a:lnTo>
                  <a:lnTo>
                    <a:pt x="125493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1" name="Google Shape;481;p18"/>
            <p:cNvSpPr/>
            <p:nvPr/>
          </p:nvSpPr>
          <p:spPr>
            <a:xfrm>
              <a:off x="3555800" y="1528600"/>
              <a:ext cx="152700" cy="152725"/>
            </a:xfrm>
            <a:custGeom>
              <a:avLst/>
              <a:gdLst/>
              <a:ahLst/>
              <a:cxnLst/>
              <a:rect l="l" t="t" r="r" b="b"/>
              <a:pathLst>
                <a:path w="6108" h="6109" extrusionOk="0">
                  <a:moveTo>
                    <a:pt x="3060" y="0"/>
                  </a:moveTo>
                  <a:cubicBezTo>
                    <a:pt x="1369" y="0"/>
                    <a:pt x="0" y="1369"/>
                    <a:pt x="0" y="3060"/>
                  </a:cubicBezTo>
                  <a:cubicBezTo>
                    <a:pt x="0" y="4739"/>
                    <a:pt x="1369" y="6108"/>
                    <a:pt x="3060" y="6108"/>
                  </a:cubicBezTo>
                  <a:cubicBezTo>
                    <a:pt x="4739" y="6108"/>
                    <a:pt x="6108" y="4739"/>
                    <a:pt x="6108" y="3060"/>
                  </a:cubicBezTo>
                  <a:cubicBezTo>
                    <a:pt x="6108" y="1369"/>
                    <a:pt x="4739" y="0"/>
                    <a:pt x="3060" y="0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2" name="Google Shape;482;p18"/>
            <p:cNvSpPr/>
            <p:nvPr/>
          </p:nvSpPr>
          <p:spPr>
            <a:xfrm>
              <a:off x="3916850" y="1529475"/>
              <a:ext cx="152425" cy="152425"/>
            </a:xfrm>
            <a:custGeom>
              <a:avLst/>
              <a:gdLst/>
              <a:ahLst/>
              <a:cxnLst/>
              <a:rect l="l" t="t" r="r" b="b"/>
              <a:pathLst>
                <a:path w="6097" h="6097" extrusionOk="0">
                  <a:moveTo>
                    <a:pt x="3048" y="1"/>
                  </a:moveTo>
                  <a:cubicBezTo>
                    <a:pt x="1358" y="1"/>
                    <a:pt x="0" y="1358"/>
                    <a:pt x="0" y="3049"/>
                  </a:cubicBezTo>
                  <a:cubicBezTo>
                    <a:pt x="0" y="4740"/>
                    <a:pt x="1358" y="6097"/>
                    <a:pt x="3048" y="6097"/>
                  </a:cubicBezTo>
                  <a:cubicBezTo>
                    <a:pt x="4739" y="6097"/>
                    <a:pt x="6096" y="4740"/>
                    <a:pt x="6096" y="3049"/>
                  </a:cubicBezTo>
                  <a:cubicBezTo>
                    <a:pt x="6096" y="1358"/>
                    <a:pt x="4739" y="1"/>
                    <a:pt x="3048" y="1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3" name="Google Shape;483;p18"/>
            <p:cNvSpPr/>
            <p:nvPr/>
          </p:nvSpPr>
          <p:spPr>
            <a:xfrm>
              <a:off x="3555800" y="1991150"/>
              <a:ext cx="152700" cy="152725"/>
            </a:xfrm>
            <a:custGeom>
              <a:avLst/>
              <a:gdLst/>
              <a:ahLst/>
              <a:cxnLst/>
              <a:rect l="l" t="t" r="r" b="b"/>
              <a:pathLst>
                <a:path w="6108" h="6109" extrusionOk="0">
                  <a:moveTo>
                    <a:pt x="3060" y="0"/>
                  </a:moveTo>
                  <a:cubicBezTo>
                    <a:pt x="1369" y="0"/>
                    <a:pt x="0" y="1370"/>
                    <a:pt x="0" y="3048"/>
                  </a:cubicBezTo>
                  <a:cubicBezTo>
                    <a:pt x="0" y="4739"/>
                    <a:pt x="1369" y="6108"/>
                    <a:pt x="3060" y="6108"/>
                  </a:cubicBezTo>
                  <a:cubicBezTo>
                    <a:pt x="4739" y="6108"/>
                    <a:pt x="6108" y="4739"/>
                    <a:pt x="6108" y="3048"/>
                  </a:cubicBezTo>
                  <a:cubicBezTo>
                    <a:pt x="6108" y="1370"/>
                    <a:pt x="4739" y="0"/>
                    <a:pt x="3060" y="0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4" name="Google Shape;484;p18"/>
            <p:cNvSpPr/>
            <p:nvPr/>
          </p:nvSpPr>
          <p:spPr>
            <a:xfrm>
              <a:off x="3916850" y="1991750"/>
              <a:ext cx="152425" cy="152725"/>
            </a:xfrm>
            <a:custGeom>
              <a:avLst/>
              <a:gdLst/>
              <a:ahLst/>
              <a:cxnLst/>
              <a:rect l="l" t="t" r="r" b="b"/>
              <a:pathLst>
                <a:path w="6097" h="6109" extrusionOk="0">
                  <a:moveTo>
                    <a:pt x="3048" y="0"/>
                  </a:moveTo>
                  <a:cubicBezTo>
                    <a:pt x="1358" y="0"/>
                    <a:pt x="0" y="1369"/>
                    <a:pt x="0" y="3060"/>
                  </a:cubicBezTo>
                  <a:cubicBezTo>
                    <a:pt x="0" y="4739"/>
                    <a:pt x="1358" y="6108"/>
                    <a:pt x="3048" y="6108"/>
                  </a:cubicBezTo>
                  <a:cubicBezTo>
                    <a:pt x="4739" y="6108"/>
                    <a:pt x="6096" y="4739"/>
                    <a:pt x="6096" y="3060"/>
                  </a:cubicBezTo>
                  <a:cubicBezTo>
                    <a:pt x="6096" y="1369"/>
                    <a:pt x="4739" y="0"/>
                    <a:pt x="3048" y="0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5" name="Google Shape;485;p18"/>
            <p:cNvSpPr/>
            <p:nvPr/>
          </p:nvSpPr>
          <p:spPr>
            <a:xfrm>
              <a:off x="3555800" y="2495375"/>
              <a:ext cx="152700" cy="152425"/>
            </a:xfrm>
            <a:custGeom>
              <a:avLst/>
              <a:gdLst/>
              <a:ahLst/>
              <a:cxnLst/>
              <a:rect l="l" t="t" r="r" b="b"/>
              <a:pathLst>
                <a:path w="6108" h="6097" extrusionOk="0">
                  <a:moveTo>
                    <a:pt x="3060" y="1"/>
                  </a:moveTo>
                  <a:cubicBezTo>
                    <a:pt x="1369" y="1"/>
                    <a:pt x="0" y="1358"/>
                    <a:pt x="0" y="3049"/>
                  </a:cubicBezTo>
                  <a:cubicBezTo>
                    <a:pt x="0" y="4739"/>
                    <a:pt x="1369" y="6097"/>
                    <a:pt x="3060" y="6097"/>
                  </a:cubicBezTo>
                  <a:cubicBezTo>
                    <a:pt x="4739" y="6097"/>
                    <a:pt x="6108" y="4739"/>
                    <a:pt x="6108" y="3049"/>
                  </a:cubicBezTo>
                  <a:cubicBezTo>
                    <a:pt x="6108" y="1358"/>
                    <a:pt x="4739" y="1"/>
                    <a:pt x="3060" y="1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6" name="Google Shape;486;p18"/>
            <p:cNvSpPr/>
            <p:nvPr/>
          </p:nvSpPr>
          <p:spPr>
            <a:xfrm>
              <a:off x="3916850" y="2495675"/>
              <a:ext cx="152425" cy="152725"/>
            </a:xfrm>
            <a:custGeom>
              <a:avLst/>
              <a:gdLst/>
              <a:ahLst/>
              <a:cxnLst/>
              <a:rect l="l" t="t" r="r" b="b"/>
              <a:pathLst>
                <a:path w="6097" h="6109" extrusionOk="0">
                  <a:moveTo>
                    <a:pt x="3048" y="0"/>
                  </a:moveTo>
                  <a:cubicBezTo>
                    <a:pt x="1358" y="0"/>
                    <a:pt x="0" y="1370"/>
                    <a:pt x="0" y="3048"/>
                  </a:cubicBezTo>
                  <a:cubicBezTo>
                    <a:pt x="0" y="4739"/>
                    <a:pt x="1358" y="6108"/>
                    <a:pt x="3048" y="6108"/>
                  </a:cubicBezTo>
                  <a:cubicBezTo>
                    <a:pt x="4739" y="6108"/>
                    <a:pt x="6096" y="4739"/>
                    <a:pt x="6096" y="3048"/>
                  </a:cubicBezTo>
                  <a:cubicBezTo>
                    <a:pt x="6096" y="1370"/>
                    <a:pt x="4739" y="0"/>
                    <a:pt x="3048" y="0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7" name="Google Shape;487;p18"/>
            <p:cNvSpPr/>
            <p:nvPr/>
          </p:nvSpPr>
          <p:spPr>
            <a:xfrm>
              <a:off x="3555800" y="2997225"/>
              <a:ext cx="152700" cy="152725"/>
            </a:xfrm>
            <a:custGeom>
              <a:avLst/>
              <a:gdLst/>
              <a:ahLst/>
              <a:cxnLst/>
              <a:rect l="l" t="t" r="r" b="b"/>
              <a:pathLst>
                <a:path w="6108" h="6109" extrusionOk="0">
                  <a:moveTo>
                    <a:pt x="3060" y="0"/>
                  </a:moveTo>
                  <a:cubicBezTo>
                    <a:pt x="1369" y="0"/>
                    <a:pt x="0" y="1370"/>
                    <a:pt x="0" y="3048"/>
                  </a:cubicBezTo>
                  <a:cubicBezTo>
                    <a:pt x="0" y="4739"/>
                    <a:pt x="1369" y="6108"/>
                    <a:pt x="3060" y="6108"/>
                  </a:cubicBezTo>
                  <a:cubicBezTo>
                    <a:pt x="4739" y="6108"/>
                    <a:pt x="6108" y="4739"/>
                    <a:pt x="6108" y="3048"/>
                  </a:cubicBezTo>
                  <a:cubicBezTo>
                    <a:pt x="6108" y="1370"/>
                    <a:pt x="4739" y="0"/>
                    <a:pt x="3060" y="0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8" name="Google Shape;488;p18"/>
            <p:cNvSpPr/>
            <p:nvPr/>
          </p:nvSpPr>
          <p:spPr>
            <a:xfrm>
              <a:off x="3916850" y="2998125"/>
              <a:ext cx="152425" cy="152425"/>
            </a:xfrm>
            <a:custGeom>
              <a:avLst/>
              <a:gdLst/>
              <a:ahLst/>
              <a:cxnLst/>
              <a:rect l="l" t="t" r="r" b="b"/>
              <a:pathLst>
                <a:path w="6097" h="6097" extrusionOk="0">
                  <a:moveTo>
                    <a:pt x="3048" y="0"/>
                  </a:moveTo>
                  <a:cubicBezTo>
                    <a:pt x="1358" y="0"/>
                    <a:pt x="0" y="1358"/>
                    <a:pt x="0" y="3048"/>
                  </a:cubicBezTo>
                  <a:cubicBezTo>
                    <a:pt x="0" y="4727"/>
                    <a:pt x="1358" y="6096"/>
                    <a:pt x="3048" y="6096"/>
                  </a:cubicBezTo>
                  <a:cubicBezTo>
                    <a:pt x="4739" y="6096"/>
                    <a:pt x="6096" y="4727"/>
                    <a:pt x="6096" y="3048"/>
                  </a:cubicBezTo>
                  <a:cubicBezTo>
                    <a:pt x="6096" y="1358"/>
                    <a:pt x="4739" y="0"/>
                    <a:pt x="3048" y="0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9" name="Google Shape;489;p18"/>
            <p:cNvSpPr/>
            <p:nvPr/>
          </p:nvSpPr>
          <p:spPr>
            <a:xfrm>
              <a:off x="3555800" y="3503250"/>
              <a:ext cx="152700" cy="152700"/>
            </a:xfrm>
            <a:custGeom>
              <a:avLst/>
              <a:gdLst/>
              <a:ahLst/>
              <a:cxnLst/>
              <a:rect l="l" t="t" r="r" b="b"/>
              <a:pathLst>
                <a:path w="6108" h="6108" extrusionOk="0">
                  <a:moveTo>
                    <a:pt x="3060" y="0"/>
                  </a:moveTo>
                  <a:cubicBezTo>
                    <a:pt x="1369" y="0"/>
                    <a:pt x="0" y="1369"/>
                    <a:pt x="0" y="3048"/>
                  </a:cubicBezTo>
                  <a:cubicBezTo>
                    <a:pt x="0" y="4739"/>
                    <a:pt x="1369" y="6108"/>
                    <a:pt x="3060" y="6108"/>
                  </a:cubicBezTo>
                  <a:cubicBezTo>
                    <a:pt x="4739" y="6108"/>
                    <a:pt x="6108" y="4739"/>
                    <a:pt x="6108" y="3048"/>
                  </a:cubicBezTo>
                  <a:cubicBezTo>
                    <a:pt x="6108" y="1369"/>
                    <a:pt x="4739" y="0"/>
                    <a:pt x="3060" y="0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0" name="Google Shape;490;p18"/>
            <p:cNvSpPr/>
            <p:nvPr/>
          </p:nvSpPr>
          <p:spPr>
            <a:xfrm>
              <a:off x="3916850" y="3504125"/>
              <a:ext cx="152425" cy="152425"/>
            </a:xfrm>
            <a:custGeom>
              <a:avLst/>
              <a:gdLst/>
              <a:ahLst/>
              <a:cxnLst/>
              <a:rect l="l" t="t" r="r" b="b"/>
              <a:pathLst>
                <a:path w="6097" h="6097" extrusionOk="0">
                  <a:moveTo>
                    <a:pt x="3048" y="1"/>
                  </a:moveTo>
                  <a:cubicBezTo>
                    <a:pt x="1358" y="1"/>
                    <a:pt x="0" y="1358"/>
                    <a:pt x="0" y="3049"/>
                  </a:cubicBezTo>
                  <a:cubicBezTo>
                    <a:pt x="0" y="4728"/>
                    <a:pt x="1358" y="6097"/>
                    <a:pt x="3048" y="6097"/>
                  </a:cubicBezTo>
                  <a:cubicBezTo>
                    <a:pt x="4739" y="6097"/>
                    <a:pt x="6096" y="4728"/>
                    <a:pt x="6096" y="3049"/>
                  </a:cubicBezTo>
                  <a:cubicBezTo>
                    <a:pt x="6096" y="1358"/>
                    <a:pt x="4739" y="1"/>
                    <a:pt x="3048" y="1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1" name="Google Shape;491;p18"/>
            <p:cNvSpPr/>
            <p:nvPr/>
          </p:nvSpPr>
          <p:spPr>
            <a:xfrm>
              <a:off x="3555800" y="4044975"/>
              <a:ext cx="152700" cy="152425"/>
            </a:xfrm>
            <a:custGeom>
              <a:avLst/>
              <a:gdLst/>
              <a:ahLst/>
              <a:cxnLst/>
              <a:rect l="l" t="t" r="r" b="b"/>
              <a:pathLst>
                <a:path w="6108" h="6097" extrusionOk="0">
                  <a:moveTo>
                    <a:pt x="3060" y="0"/>
                  </a:moveTo>
                  <a:cubicBezTo>
                    <a:pt x="1369" y="0"/>
                    <a:pt x="0" y="1370"/>
                    <a:pt x="0" y="3048"/>
                  </a:cubicBezTo>
                  <a:cubicBezTo>
                    <a:pt x="0" y="4739"/>
                    <a:pt x="1369" y="6096"/>
                    <a:pt x="3060" y="6096"/>
                  </a:cubicBezTo>
                  <a:cubicBezTo>
                    <a:pt x="4739" y="6096"/>
                    <a:pt x="6108" y="4739"/>
                    <a:pt x="6108" y="3048"/>
                  </a:cubicBezTo>
                  <a:cubicBezTo>
                    <a:pt x="6108" y="1370"/>
                    <a:pt x="4739" y="0"/>
                    <a:pt x="3060" y="0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2" name="Google Shape;492;p18"/>
            <p:cNvSpPr/>
            <p:nvPr/>
          </p:nvSpPr>
          <p:spPr>
            <a:xfrm>
              <a:off x="3916850" y="4045575"/>
              <a:ext cx="152425" cy="152725"/>
            </a:xfrm>
            <a:custGeom>
              <a:avLst/>
              <a:gdLst/>
              <a:ahLst/>
              <a:cxnLst/>
              <a:rect l="l" t="t" r="r" b="b"/>
              <a:pathLst>
                <a:path w="6097" h="6109" extrusionOk="0">
                  <a:moveTo>
                    <a:pt x="3048" y="0"/>
                  </a:moveTo>
                  <a:cubicBezTo>
                    <a:pt x="1358" y="0"/>
                    <a:pt x="0" y="1369"/>
                    <a:pt x="0" y="3060"/>
                  </a:cubicBezTo>
                  <a:cubicBezTo>
                    <a:pt x="0" y="4739"/>
                    <a:pt x="1358" y="6108"/>
                    <a:pt x="3048" y="6108"/>
                  </a:cubicBezTo>
                  <a:cubicBezTo>
                    <a:pt x="4739" y="6108"/>
                    <a:pt x="6096" y="4739"/>
                    <a:pt x="6096" y="3060"/>
                  </a:cubicBezTo>
                  <a:cubicBezTo>
                    <a:pt x="6096" y="1369"/>
                    <a:pt x="4739" y="0"/>
                    <a:pt x="3048" y="0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3" name="Google Shape;493;p18"/>
            <p:cNvSpPr/>
            <p:nvPr/>
          </p:nvSpPr>
          <p:spPr>
            <a:xfrm>
              <a:off x="3615325" y="1563725"/>
              <a:ext cx="394425" cy="82475"/>
            </a:xfrm>
            <a:custGeom>
              <a:avLst/>
              <a:gdLst/>
              <a:ahLst/>
              <a:cxnLst/>
              <a:rect l="l" t="t" r="r" b="b"/>
              <a:pathLst>
                <a:path w="15777" h="3299" extrusionOk="0">
                  <a:moveTo>
                    <a:pt x="1655" y="0"/>
                  </a:moveTo>
                  <a:cubicBezTo>
                    <a:pt x="750" y="0"/>
                    <a:pt x="0" y="738"/>
                    <a:pt x="0" y="1655"/>
                  </a:cubicBezTo>
                  <a:cubicBezTo>
                    <a:pt x="0" y="2560"/>
                    <a:pt x="750" y="3298"/>
                    <a:pt x="1655" y="3298"/>
                  </a:cubicBezTo>
                  <a:lnTo>
                    <a:pt x="14109" y="3298"/>
                  </a:lnTo>
                  <a:cubicBezTo>
                    <a:pt x="15038" y="3298"/>
                    <a:pt x="15776" y="2560"/>
                    <a:pt x="15764" y="1655"/>
                  </a:cubicBezTo>
                  <a:cubicBezTo>
                    <a:pt x="15764" y="738"/>
                    <a:pt x="15026" y="0"/>
                    <a:pt x="14109" y="0"/>
                  </a:cubicBezTo>
                  <a:close/>
                </a:path>
              </a:pathLst>
            </a:custGeom>
            <a:solidFill>
              <a:srgbClr val="B8B1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4" name="Google Shape;494;p18"/>
            <p:cNvSpPr/>
            <p:nvPr/>
          </p:nvSpPr>
          <p:spPr>
            <a:xfrm>
              <a:off x="3615325" y="2026575"/>
              <a:ext cx="394425" cy="82475"/>
            </a:xfrm>
            <a:custGeom>
              <a:avLst/>
              <a:gdLst/>
              <a:ahLst/>
              <a:cxnLst/>
              <a:rect l="l" t="t" r="r" b="b"/>
              <a:pathLst>
                <a:path w="15777" h="3299" extrusionOk="0">
                  <a:moveTo>
                    <a:pt x="1655" y="0"/>
                  </a:moveTo>
                  <a:cubicBezTo>
                    <a:pt x="750" y="0"/>
                    <a:pt x="0" y="738"/>
                    <a:pt x="0" y="1655"/>
                  </a:cubicBezTo>
                  <a:cubicBezTo>
                    <a:pt x="0" y="2560"/>
                    <a:pt x="750" y="3298"/>
                    <a:pt x="1655" y="3298"/>
                  </a:cubicBezTo>
                  <a:lnTo>
                    <a:pt x="14109" y="3298"/>
                  </a:lnTo>
                  <a:cubicBezTo>
                    <a:pt x="15038" y="3298"/>
                    <a:pt x="15776" y="2560"/>
                    <a:pt x="15764" y="1655"/>
                  </a:cubicBezTo>
                  <a:cubicBezTo>
                    <a:pt x="15764" y="738"/>
                    <a:pt x="15026" y="0"/>
                    <a:pt x="14109" y="0"/>
                  </a:cubicBezTo>
                  <a:close/>
                </a:path>
              </a:pathLst>
            </a:custGeom>
            <a:solidFill>
              <a:srgbClr val="B8B1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5" name="Google Shape;495;p18"/>
            <p:cNvSpPr/>
            <p:nvPr/>
          </p:nvSpPr>
          <p:spPr>
            <a:xfrm>
              <a:off x="3615325" y="2530800"/>
              <a:ext cx="394425" cy="82475"/>
            </a:xfrm>
            <a:custGeom>
              <a:avLst/>
              <a:gdLst/>
              <a:ahLst/>
              <a:cxnLst/>
              <a:rect l="l" t="t" r="r" b="b"/>
              <a:pathLst>
                <a:path w="15777" h="3299" extrusionOk="0">
                  <a:moveTo>
                    <a:pt x="1655" y="0"/>
                  </a:moveTo>
                  <a:cubicBezTo>
                    <a:pt x="750" y="0"/>
                    <a:pt x="0" y="739"/>
                    <a:pt x="0" y="1643"/>
                  </a:cubicBezTo>
                  <a:cubicBezTo>
                    <a:pt x="0" y="2560"/>
                    <a:pt x="750" y="3298"/>
                    <a:pt x="1655" y="3298"/>
                  </a:cubicBezTo>
                  <a:lnTo>
                    <a:pt x="14109" y="3298"/>
                  </a:lnTo>
                  <a:cubicBezTo>
                    <a:pt x="15038" y="3298"/>
                    <a:pt x="15776" y="2560"/>
                    <a:pt x="15764" y="1643"/>
                  </a:cubicBezTo>
                  <a:cubicBezTo>
                    <a:pt x="15764" y="739"/>
                    <a:pt x="15026" y="0"/>
                    <a:pt x="14109" y="0"/>
                  </a:cubicBezTo>
                  <a:close/>
                </a:path>
              </a:pathLst>
            </a:custGeom>
            <a:solidFill>
              <a:srgbClr val="B8B1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6" name="Google Shape;496;p18"/>
            <p:cNvSpPr/>
            <p:nvPr/>
          </p:nvSpPr>
          <p:spPr>
            <a:xfrm>
              <a:off x="3615325" y="3032950"/>
              <a:ext cx="394425" cy="82475"/>
            </a:xfrm>
            <a:custGeom>
              <a:avLst/>
              <a:gdLst/>
              <a:ahLst/>
              <a:cxnLst/>
              <a:rect l="l" t="t" r="r" b="b"/>
              <a:pathLst>
                <a:path w="15777" h="3299" extrusionOk="0">
                  <a:moveTo>
                    <a:pt x="1655" y="0"/>
                  </a:moveTo>
                  <a:cubicBezTo>
                    <a:pt x="750" y="0"/>
                    <a:pt x="0" y="738"/>
                    <a:pt x="0" y="1655"/>
                  </a:cubicBezTo>
                  <a:cubicBezTo>
                    <a:pt x="0" y="2560"/>
                    <a:pt x="750" y="3298"/>
                    <a:pt x="1655" y="3298"/>
                  </a:cubicBezTo>
                  <a:lnTo>
                    <a:pt x="14109" y="3298"/>
                  </a:lnTo>
                  <a:cubicBezTo>
                    <a:pt x="15038" y="3298"/>
                    <a:pt x="15776" y="2560"/>
                    <a:pt x="15764" y="1655"/>
                  </a:cubicBezTo>
                  <a:cubicBezTo>
                    <a:pt x="15764" y="738"/>
                    <a:pt x="15026" y="0"/>
                    <a:pt x="14109" y="0"/>
                  </a:cubicBezTo>
                  <a:close/>
                </a:path>
              </a:pathLst>
            </a:custGeom>
            <a:solidFill>
              <a:srgbClr val="B8B1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7" name="Google Shape;497;p18"/>
            <p:cNvSpPr/>
            <p:nvPr/>
          </p:nvSpPr>
          <p:spPr>
            <a:xfrm>
              <a:off x="3615325" y="3538650"/>
              <a:ext cx="394425" cy="82475"/>
            </a:xfrm>
            <a:custGeom>
              <a:avLst/>
              <a:gdLst/>
              <a:ahLst/>
              <a:cxnLst/>
              <a:rect l="l" t="t" r="r" b="b"/>
              <a:pathLst>
                <a:path w="15777" h="3299" extrusionOk="0">
                  <a:moveTo>
                    <a:pt x="1655" y="1"/>
                  </a:moveTo>
                  <a:cubicBezTo>
                    <a:pt x="750" y="1"/>
                    <a:pt x="0" y="739"/>
                    <a:pt x="0" y="1656"/>
                  </a:cubicBezTo>
                  <a:cubicBezTo>
                    <a:pt x="0" y="2561"/>
                    <a:pt x="750" y="3299"/>
                    <a:pt x="1655" y="3299"/>
                  </a:cubicBezTo>
                  <a:lnTo>
                    <a:pt x="14109" y="3299"/>
                  </a:lnTo>
                  <a:cubicBezTo>
                    <a:pt x="15038" y="3299"/>
                    <a:pt x="15776" y="2561"/>
                    <a:pt x="15764" y="1656"/>
                  </a:cubicBezTo>
                  <a:cubicBezTo>
                    <a:pt x="15764" y="739"/>
                    <a:pt x="15026" y="1"/>
                    <a:pt x="14109" y="1"/>
                  </a:cubicBezTo>
                  <a:close/>
                </a:path>
              </a:pathLst>
            </a:custGeom>
            <a:solidFill>
              <a:srgbClr val="B8B1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8" name="Google Shape;498;p18"/>
            <p:cNvSpPr/>
            <p:nvPr/>
          </p:nvSpPr>
          <p:spPr>
            <a:xfrm>
              <a:off x="3615325" y="4080400"/>
              <a:ext cx="394425" cy="82475"/>
            </a:xfrm>
            <a:custGeom>
              <a:avLst/>
              <a:gdLst/>
              <a:ahLst/>
              <a:cxnLst/>
              <a:rect l="l" t="t" r="r" b="b"/>
              <a:pathLst>
                <a:path w="15777" h="3299" extrusionOk="0">
                  <a:moveTo>
                    <a:pt x="1655" y="0"/>
                  </a:moveTo>
                  <a:cubicBezTo>
                    <a:pt x="750" y="0"/>
                    <a:pt x="0" y="738"/>
                    <a:pt x="0" y="1655"/>
                  </a:cubicBezTo>
                  <a:cubicBezTo>
                    <a:pt x="0" y="2560"/>
                    <a:pt x="750" y="3298"/>
                    <a:pt x="1655" y="3298"/>
                  </a:cubicBezTo>
                  <a:lnTo>
                    <a:pt x="14109" y="3298"/>
                  </a:lnTo>
                  <a:cubicBezTo>
                    <a:pt x="15038" y="3298"/>
                    <a:pt x="15776" y="2560"/>
                    <a:pt x="15764" y="1655"/>
                  </a:cubicBezTo>
                  <a:cubicBezTo>
                    <a:pt x="15764" y="738"/>
                    <a:pt x="15026" y="0"/>
                    <a:pt x="14109" y="0"/>
                  </a:cubicBezTo>
                  <a:close/>
                </a:path>
              </a:pathLst>
            </a:custGeom>
            <a:solidFill>
              <a:srgbClr val="B8B1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9" name="Google Shape;499;p18"/>
            <p:cNvSpPr/>
            <p:nvPr/>
          </p:nvSpPr>
          <p:spPr>
            <a:xfrm>
              <a:off x="576847" y="1106228"/>
              <a:ext cx="18475" cy="3530673"/>
            </a:xfrm>
            <a:custGeom>
              <a:avLst/>
              <a:gdLst/>
              <a:ahLst/>
              <a:cxnLst/>
              <a:rect l="l" t="t" r="r" b="b"/>
              <a:pathLst>
                <a:path w="739" h="135042" extrusionOk="0">
                  <a:moveTo>
                    <a:pt x="0" y="1"/>
                  </a:moveTo>
                  <a:lnTo>
                    <a:pt x="0" y="135041"/>
                  </a:lnTo>
                  <a:lnTo>
                    <a:pt x="739" y="135041"/>
                  </a:lnTo>
                  <a:lnTo>
                    <a:pt x="739" y="1"/>
                  </a:lnTo>
                  <a:close/>
                </a:path>
              </a:pathLst>
            </a:custGeom>
            <a:solidFill>
              <a:srgbClr val="E2DAC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0" name="Google Shape;500;p18"/>
            <p:cNvSpPr/>
            <p:nvPr/>
          </p:nvSpPr>
          <p:spPr>
            <a:xfrm>
              <a:off x="625072" y="1106228"/>
              <a:ext cx="18775" cy="3530673"/>
            </a:xfrm>
            <a:custGeom>
              <a:avLst/>
              <a:gdLst/>
              <a:ahLst/>
              <a:cxnLst/>
              <a:rect l="l" t="t" r="r" b="b"/>
              <a:pathLst>
                <a:path w="751" h="135042" extrusionOk="0">
                  <a:moveTo>
                    <a:pt x="0" y="1"/>
                  </a:moveTo>
                  <a:lnTo>
                    <a:pt x="0" y="135041"/>
                  </a:lnTo>
                  <a:lnTo>
                    <a:pt x="750" y="135041"/>
                  </a:lnTo>
                  <a:lnTo>
                    <a:pt x="750" y="1"/>
                  </a:lnTo>
                  <a:close/>
                </a:path>
              </a:pathLst>
            </a:custGeom>
            <a:solidFill>
              <a:srgbClr val="E2DAC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1" name="Google Shape;501;p18"/>
            <p:cNvSpPr/>
            <p:nvPr/>
          </p:nvSpPr>
          <p:spPr>
            <a:xfrm>
              <a:off x="7021099" y="1106228"/>
              <a:ext cx="18475" cy="3530673"/>
            </a:xfrm>
            <a:custGeom>
              <a:avLst/>
              <a:gdLst/>
              <a:ahLst/>
              <a:cxnLst/>
              <a:rect l="l" t="t" r="r" b="b"/>
              <a:pathLst>
                <a:path w="739" h="135042" extrusionOk="0">
                  <a:moveTo>
                    <a:pt x="1" y="1"/>
                  </a:moveTo>
                  <a:lnTo>
                    <a:pt x="1" y="135041"/>
                  </a:lnTo>
                  <a:lnTo>
                    <a:pt x="739" y="135041"/>
                  </a:lnTo>
                  <a:lnTo>
                    <a:pt x="739" y="1"/>
                  </a:lnTo>
                  <a:close/>
                </a:path>
              </a:pathLst>
            </a:custGeom>
            <a:solidFill>
              <a:srgbClr val="E2DAC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2" name="Google Shape;502;p18"/>
            <p:cNvSpPr/>
            <p:nvPr/>
          </p:nvSpPr>
          <p:spPr>
            <a:xfrm>
              <a:off x="6980024" y="1106228"/>
              <a:ext cx="18775" cy="3530673"/>
            </a:xfrm>
            <a:custGeom>
              <a:avLst/>
              <a:gdLst/>
              <a:ahLst/>
              <a:cxnLst/>
              <a:rect l="l" t="t" r="r" b="b"/>
              <a:pathLst>
                <a:path w="751" h="135042" extrusionOk="0">
                  <a:moveTo>
                    <a:pt x="1" y="1"/>
                  </a:moveTo>
                  <a:lnTo>
                    <a:pt x="1" y="135041"/>
                  </a:lnTo>
                  <a:lnTo>
                    <a:pt x="751" y="135041"/>
                  </a:lnTo>
                  <a:lnTo>
                    <a:pt x="751" y="1"/>
                  </a:lnTo>
                  <a:close/>
                </a:path>
              </a:pathLst>
            </a:custGeom>
            <a:solidFill>
              <a:srgbClr val="E2DAC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503" name="Google Shape;503;p18"/>
          <p:cNvSpPr txBox="1">
            <a:spLocks noGrp="1"/>
          </p:cNvSpPr>
          <p:nvPr>
            <p:ph type="title"/>
          </p:nvPr>
        </p:nvSpPr>
        <p:spPr>
          <a:xfrm>
            <a:off x="713100" y="445025"/>
            <a:ext cx="3438000" cy="106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504" name="Google Shape;504;p18"/>
          <p:cNvSpPr txBox="1">
            <a:spLocks noGrp="1"/>
          </p:cNvSpPr>
          <p:nvPr>
            <p:ph type="subTitle" idx="1"/>
          </p:nvPr>
        </p:nvSpPr>
        <p:spPr>
          <a:xfrm>
            <a:off x="1099300" y="3044850"/>
            <a:ext cx="2615100" cy="420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9pPr>
          </a:lstStyle>
          <a:p>
            <a:endParaRPr/>
          </a:p>
        </p:txBody>
      </p:sp>
      <p:sp>
        <p:nvSpPr>
          <p:cNvPr id="505" name="Google Shape;505;p18"/>
          <p:cNvSpPr txBox="1">
            <a:spLocks noGrp="1"/>
          </p:cNvSpPr>
          <p:nvPr>
            <p:ph type="subTitle" idx="2"/>
          </p:nvPr>
        </p:nvSpPr>
        <p:spPr>
          <a:xfrm>
            <a:off x="1099300" y="3452188"/>
            <a:ext cx="2615100" cy="630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06" name="Google Shape;506;p18"/>
          <p:cNvSpPr txBox="1">
            <a:spLocks noGrp="1"/>
          </p:cNvSpPr>
          <p:nvPr>
            <p:ph type="subTitle" idx="3"/>
          </p:nvPr>
        </p:nvSpPr>
        <p:spPr>
          <a:xfrm>
            <a:off x="5386300" y="3044850"/>
            <a:ext cx="2615100" cy="420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9pPr>
          </a:lstStyle>
          <a:p>
            <a:endParaRPr/>
          </a:p>
        </p:txBody>
      </p:sp>
      <p:sp>
        <p:nvSpPr>
          <p:cNvPr id="507" name="Google Shape;507;p18"/>
          <p:cNvSpPr txBox="1">
            <a:spLocks noGrp="1"/>
          </p:cNvSpPr>
          <p:nvPr>
            <p:ph type="subTitle" idx="4"/>
          </p:nvPr>
        </p:nvSpPr>
        <p:spPr>
          <a:xfrm>
            <a:off x="5386300" y="3452188"/>
            <a:ext cx="2615100" cy="630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08" name="Google Shape;508;p18"/>
          <p:cNvSpPr txBox="1">
            <a:spLocks noGrp="1"/>
          </p:cNvSpPr>
          <p:nvPr>
            <p:ph type="subTitle" idx="5"/>
          </p:nvPr>
        </p:nvSpPr>
        <p:spPr>
          <a:xfrm>
            <a:off x="5386300" y="1184425"/>
            <a:ext cx="2615100" cy="420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9pPr>
          </a:lstStyle>
          <a:p>
            <a:endParaRPr/>
          </a:p>
        </p:txBody>
      </p:sp>
      <p:sp>
        <p:nvSpPr>
          <p:cNvPr id="509" name="Google Shape;509;p18"/>
          <p:cNvSpPr txBox="1">
            <a:spLocks noGrp="1"/>
          </p:cNvSpPr>
          <p:nvPr>
            <p:ph type="subTitle" idx="6"/>
          </p:nvPr>
        </p:nvSpPr>
        <p:spPr>
          <a:xfrm>
            <a:off x="5386300" y="1591763"/>
            <a:ext cx="2615100" cy="630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4"/>
          <p:cNvSpPr txBox="1">
            <a:spLocks noGrp="1"/>
          </p:cNvSpPr>
          <p:nvPr>
            <p:ph type="title"/>
          </p:nvPr>
        </p:nvSpPr>
        <p:spPr>
          <a:xfrm>
            <a:off x="713100" y="445025"/>
            <a:ext cx="77178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4"/>
          <p:cNvSpPr txBox="1">
            <a:spLocks noGrp="1"/>
          </p:cNvSpPr>
          <p:nvPr>
            <p:ph type="body" idx="1"/>
          </p:nvPr>
        </p:nvSpPr>
        <p:spPr>
          <a:xfrm>
            <a:off x="713100" y="1248300"/>
            <a:ext cx="7717800" cy="3355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AutoNum type="arabicPeriod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alphaLcPeriod"/>
              <a:defRPr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romanLcPeriod"/>
              <a:defRPr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arabicPeriod"/>
              <a:defRPr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alphaLcPeriod"/>
              <a:defRPr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romanLcPeriod"/>
              <a:defRPr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arabicPeriod"/>
              <a:defRPr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alphaLcPeriod"/>
              <a:defRPr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romanLcPeriod"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3" name="Google Shape;53;p5"/>
          <p:cNvGrpSpPr/>
          <p:nvPr/>
        </p:nvGrpSpPr>
        <p:grpSpPr>
          <a:xfrm>
            <a:off x="155326" y="91359"/>
            <a:ext cx="8833348" cy="4894379"/>
            <a:chOff x="375925" y="955900"/>
            <a:chExt cx="6888675" cy="3816875"/>
          </a:xfrm>
        </p:grpSpPr>
        <p:sp>
          <p:nvSpPr>
            <p:cNvPr id="54" name="Google Shape;54;p5"/>
            <p:cNvSpPr/>
            <p:nvPr/>
          </p:nvSpPr>
          <p:spPr>
            <a:xfrm>
              <a:off x="375925" y="956200"/>
              <a:ext cx="6888675" cy="3816575"/>
            </a:xfrm>
            <a:custGeom>
              <a:avLst/>
              <a:gdLst/>
              <a:ahLst/>
              <a:cxnLst/>
              <a:rect l="l" t="t" r="r" b="b"/>
              <a:pathLst>
                <a:path w="275547" h="152663" extrusionOk="0">
                  <a:moveTo>
                    <a:pt x="1108" y="0"/>
                  </a:moveTo>
                  <a:cubicBezTo>
                    <a:pt x="501" y="0"/>
                    <a:pt x="1" y="489"/>
                    <a:pt x="1" y="1108"/>
                  </a:cubicBezTo>
                  <a:lnTo>
                    <a:pt x="1" y="151543"/>
                  </a:lnTo>
                  <a:cubicBezTo>
                    <a:pt x="1" y="152162"/>
                    <a:pt x="489" y="152662"/>
                    <a:pt x="1108" y="152662"/>
                  </a:cubicBezTo>
                  <a:lnTo>
                    <a:pt x="274440" y="152662"/>
                  </a:lnTo>
                  <a:cubicBezTo>
                    <a:pt x="275047" y="152662"/>
                    <a:pt x="275547" y="152162"/>
                    <a:pt x="275547" y="151531"/>
                  </a:cubicBezTo>
                  <a:lnTo>
                    <a:pt x="275547" y="1108"/>
                  </a:lnTo>
                  <a:cubicBezTo>
                    <a:pt x="275547" y="501"/>
                    <a:pt x="275059" y="0"/>
                    <a:pt x="274440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  <a:effectLst>
              <a:outerShdw blurRad="100013" dist="66675" dir="5400000" algn="bl" rotWithShape="0">
                <a:schemeClr val="accent2">
                  <a:alpha val="32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" name="Google Shape;55;p5"/>
            <p:cNvSpPr/>
            <p:nvPr/>
          </p:nvSpPr>
          <p:spPr>
            <a:xfrm>
              <a:off x="3607875" y="955900"/>
              <a:ext cx="424200" cy="3816875"/>
            </a:xfrm>
            <a:custGeom>
              <a:avLst/>
              <a:gdLst/>
              <a:ahLst/>
              <a:cxnLst/>
              <a:rect l="l" t="t" r="r" b="b"/>
              <a:pathLst>
                <a:path w="16968" h="152675" extrusionOk="0">
                  <a:moveTo>
                    <a:pt x="1" y="1"/>
                  </a:moveTo>
                  <a:lnTo>
                    <a:pt x="1" y="152674"/>
                  </a:lnTo>
                  <a:lnTo>
                    <a:pt x="16967" y="152674"/>
                  </a:lnTo>
                  <a:lnTo>
                    <a:pt x="16967" y="1"/>
                  </a:lnTo>
                  <a:close/>
                </a:path>
              </a:pathLst>
            </a:custGeom>
            <a:solidFill>
              <a:srgbClr val="40BF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" name="Google Shape;56;p5"/>
            <p:cNvSpPr/>
            <p:nvPr/>
          </p:nvSpPr>
          <p:spPr>
            <a:xfrm>
              <a:off x="554821" y="1106228"/>
              <a:ext cx="3188800" cy="3530673"/>
            </a:xfrm>
            <a:custGeom>
              <a:avLst/>
              <a:gdLst/>
              <a:ahLst/>
              <a:cxnLst/>
              <a:rect l="l" t="t" r="r" b="b"/>
              <a:pathLst>
                <a:path w="127552" h="135042" extrusionOk="0">
                  <a:moveTo>
                    <a:pt x="0" y="1"/>
                  </a:moveTo>
                  <a:lnTo>
                    <a:pt x="0" y="135041"/>
                  </a:lnTo>
                  <a:lnTo>
                    <a:pt x="127552" y="135041"/>
                  </a:lnTo>
                  <a:lnTo>
                    <a:pt x="127552" y="1"/>
                  </a:ln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" name="Google Shape;57;p5"/>
            <p:cNvSpPr/>
            <p:nvPr/>
          </p:nvSpPr>
          <p:spPr>
            <a:xfrm>
              <a:off x="599172" y="1106228"/>
              <a:ext cx="3154275" cy="3530673"/>
            </a:xfrm>
            <a:custGeom>
              <a:avLst/>
              <a:gdLst/>
              <a:ahLst/>
              <a:cxnLst/>
              <a:rect l="l" t="t" r="r" b="b"/>
              <a:pathLst>
                <a:path w="126171" h="135042" extrusionOk="0">
                  <a:moveTo>
                    <a:pt x="0" y="1"/>
                  </a:moveTo>
                  <a:lnTo>
                    <a:pt x="0" y="135041"/>
                  </a:lnTo>
                  <a:lnTo>
                    <a:pt x="126171" y="135041"/>
                  </a:lnTo>
                  <a:lnTo>
                    <a:pt x="126171" y="1"/>
                  </a:ln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" name="Google Shape;58;p5"/>
            <p:cNvSpPr/>
            <p:nvPr/>
          </p:nvSpPr>
          <p:spPr>
            <a:xfrm>
              <a:off x="3763850" y="1258925"/>
              <a:ext cx="90525" cy="3263225"/>
            </a:xfrm>
            <a:custGeom>
              <a:avLst/>
              <a:gdLst/>
              <a:ahLst/>
              <a:cxnLst/>
              <a:rect l="l" t="t" r="r" b="b"/>
              <a:pathLst>
                <a:path w="3621" h="130529" extrusionOk="0">
                  <a:moveTo>
                    <a:pt x="1" y="0"/>
                  </a:moveTo>
                  <a:lnTo>
                    <a:pt x="1" y="130528"/>
                  </a:lnTo>
                  <a:lnTo>
                    <a:pt x="3620" y="130528"/>
                  </a:lnTo>
                  <a:lnTo>
                    <a:pt x="3620" y="0"/>
                  </a:lnTo>
                  <a:close/>
                </a:path>
              </a:pathLst>
            </a:custGeom>
            <a:solidFill>
              <a:srgbClr val="E2DAC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" name="Google Shape;59;p5"/>
            <p:cNvSpPr/>
            <p:nvPr/>
          </p:nvSpPr>
          <p:spPr>
            <a:xfrm>
              <a:off x="3703725" y="1074675"/>
              <a:ext cx="217900" cy="218200"/>
            </a:xfrm>
            <a:custGeom>
              <a:avLst/>
              <a:gdLst/>
              <a:ahLst/>
              <a:cxnLst/>
              <a:rect l="l" t="t" r="r" b="b"/>
              <a:pathLst>
                <a:path w="8716" h="8728" extrusionOk="0">
                  <a:moveTo>
                    <a:pt x="4358" y="0"/>
                  </a:moveTo>
                  <a:cubicBezTo>
                    <a:pt x="1941" y="0"/>
                    <a:pt x="0" y="1953"/>
                    <a:pt x="0" y="4358"/>
                  </a:cubicBezTo>
                  <a:cubicBezTo>
                    <a:pt x="0" y="6775"/>
                    <a:pt x="1941" y="8727"/>
                    <a:pt x="4358" y="8727"/>
                  </a:cubicBezTo>
                  <a:cubicBezTo>
                    <a:pt x="6763" y="8727"/>
                    <a:pt x="8716" y="6775"/>
                    <a:pt x="8716" y="4358"/>
                  </a:cubicBezTo>
                  <a:cubicBezTo>
                    <a:pt x="8716" y="1953"/>
                    <a:pt x="6763" y="0"/>
                    <a:pt x="4358" y="0"/>
                  </a:cubicBezTo>
                  <a:close/>
                </a:path>
              </a:pathLst>
            </a:custGeom>
            <a:solidFill>
              <a:srgbClr val="B8B1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" name="Google Shape;60;p5"/>
            <p:cNvSpPr/>
            <p:nvPr/>
          </p:nvSpPr>
          <p:spPr>
            <a:xfrm>
              <a:off x="3703734" y="1131261"/>
              <a:ext cx="217900" cy="193172"/>
            </a:xfrm>
            <a:custGeom>
              <a:avLst/>
              <a:gdLst/>
              <a:ahLst/>
              <a:cxnLst/>
              <a:rect l="l" t="t" r="r" b="b"/>
              <a:pathLst>
                <a:path w="8716" h="8728" extrusionOk="0">
                  <a:moveTo>
                    <a:pt x="4358" y="0"/>
                  </a:moveTo>
                  <a:cubicBezTo>
                    <a:pt x="1941" y="0"/>
                    <a:pt x="0" y="1953"/>
                    <a:pt x="0" y="4370"/>
                  </a:cubicBezTo>
                  <a:cubicBezTo>
                    <a:pt x="0" y="6775"/>
                    <a:pt x="1941" y="8727"/>
                    <a:pt x="4358" y="8727"/>
                  </a:cubicBezTo>
                  <a:cubicBezTo>
                    <a:pt x="6763" y="8727"/>
                    <a:pt x="8716" y="6775"/>
                    <a:pt x="8716" y="4370"/>
                  </a:cubicBezTo>
                  <a:cubicBezTo>
                    <a:pt x="8716" y="1953"/>
                    <a:pt x="6763" y="0"/>
                    <a:pt x="4358" y="0"/>
                  </a:cubicBezTo>
                  <a:close/>
                </a:path>
              </a:pathLst>
            </a:custGeom>
            <a:solidFill>
              <a:srgbClr val="E2DAC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" name="Google Shape;61;p5"/>
            <p:cNvSpPr/>
            <p:nvPr/>
          </p:nvSpPr>
          <p:spPr>
            <a:xfrm>
              <a:off x="3885598" y="1106228"/>
              <a:ext cx="3176300" cy="3530673"/>
            </a:xfrm>
            <a:custGeom>
              <a:avLst/>
              <a:gdLst/>
              <a:ahLst/>
              <a:cxnLst/>
              <a:rect l="l" t="t" r="r" b="b"/>
              <a:pathLst>
                <a:path w="127052" h="135042" extrusionOk="0">
                  <a:moveTo>
                    <a:pt x="0" y="1"/>
                  </a:moveTo>
                  <a:lnTo>
                    <a:pt x="0" y="135041"/>
                  </a:lnTo>
                  <a:lnTo>
                    <a:pt x="127052" y="135041"/>
                  </a:lnTo>
                  <a:lnTo>
                    <a:pt x="127052" y="1"/>
                  </a:ln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" name="Google Shape;62;p5"/>
            <p:cNvSpPr/>
            <p:nvPr/>
          </p:nvSpPr>
          <p:spPr>
            <a:xfrm>
              <a:off x="3884698" y="1106228"/>
              <a:ext cx="3137325" cy="3530673"/>
            </a:xfrm>
            <a:custGeom>
              <a:avLst/>
              <a:gdLst/>
              <a:ahLst/>
              <a:cxnLst/>
              <a:rect l="l" t="t" r="r" b="b"/>
              <a:pathLst>
                <a:path w="125493" h="135042" extrusionOk="0">
                  <a:moveTo>
                    <a:pt x="0" y="1"/>
                  </a:moveTo>
                  <a:lnTo>
                    <a:pt x="0" y="135041"/>
                  </a:lnTo>
                  <a:lnTo>
                    <a:pt x="125492" y="135041"/>
                  </a:lnTo>
                  <a:lnTo>
                    <a:pt x="125492" y="1"/>
                  </a:ln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" name="Google Shape;63;p5"/>
            <p:cNvSpPr/>
            <p:nvPr/>
          </p:nvSpPr>
          <p:spPr>
            <a:xfrm>
              <a:off x="3842723" y="1106228"/>
              <a:ext cx="3137325" cy="3530673"/>
            </a:xfrm>
            <a:custGeom>
              <a:avLst/>
              <a:gdLst/>
              <a:ahLst/>
              <a:cxnLst/>
              <a:rect l="l" t="t" r="r" b="b"/>
              <a:pathLst>
                <a:path w="125493" h="135042" extrusionOk="0">
                  <a:moveTo>
                    <a:pt x="1" y="1"/>
                  </a:moveTo>
                  <a:lnTo>
                    <a:pt x="1" y="135041"/>
                  </a:lnTo>
                  <a:lnTo>
                    <a:pt x="125493" y="135041"/>
                  </a:lnTo>
                  <a:lnTo>
                    <a:pt x="125493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" name="Google Shape;64;p5"/>
            <p:cNvSpPr/>
            <p:nvPr/>
          </p:nvSpPr>
          <p:spPr>
            <a:xfrm>
              <a:off x="645297" y="1106228"/>
              <a:ext cx="3137325" cy="3530673"/>
            </a:xfrm>
            <a:custGeom>
              <a:avLst/>
              <a:gdLst/>
              <a:ahLst/>
              <a:cxnLst/>
              <a:rect l="l" t="t" r="r" b="b"/>
              <a:pathLst>
                <a:path w="125493" h="135042" extrusionOk="0">
                  <a:moveTo>
                    <a:pt x="1" y="1"/>
                  </a:moveTo>
                  <a:lnTo>
                    <a:pt x="1" y="135041"/>
                  </a:lnTo>
                  <a:lnTo>
                    <a:pt x="125493" y="135041"/>
                  </a:lnTo>
                  <a:lnTo>
                    <a:pt x="125493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" name="Google Shape;65;p5"/>
            <p:cNvSpPr/>
            <p:nvPr/>
          </p:nvSpPr>
          <p:spPr>
            <a:xfrm>
              <a:off x="3555800" y="1528600"/>
              <a:ext cx="152700" cy="152725"/>
            </a:xfrm>
            <a:custGeom>
              <a:avLst/>
              <a:gdLst/>
              <a:ahLst/>
              <a:cxnLst/>
              <a:rect l="l" t="t" r="r" b="b"/>
              <a:pathLst>
                <a:path w="6108" h="6109" extrusionOk="0">
                  <a:moveTo>
                    <a:pt x="3060" y="0"/>
                  </a:moveTo>
                  <a:cubicBezTo>
                    <a:pt x="1369" y="0"/>
                    <a:pt x="0" y="1369"/>
                    <a:pt x="0" y="3060"/>
                  </a:cubicBezTo>
                  <a:cubicBezTo>
                    <a:pt x="0" y="4739"/>
                    <a:pt x="1369" y="6108"/>
                    <a:pt x="3060" y="6108"/>
                  </a:cubicBezTo>
                  <a:cubicBezTo>
                    <a:pt x="4739" y="6108"/>
                    <a:pt x="6108" y="4739"/>
                    <a:pt x="6108" y="3060"/>
                  </a:cubicBezTo>
                  <a:cubicBezTo>
                    <a:pt x="6108" y="1369"/>
                    <a:pt x="4739" y="0"/>
                    <a:pt x="3060" y="0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" name="Google Shape;66;p5"/>
            <p:cNvSpPr/>
            <p:nvPr/>
          </p:nvSpPr>
          <p:spPr>
            <a:xfrm>
              <a:off x="3916850" y="1529475"/>
              <a:ext cx="152425" cy="152425"/>
            </a:xfrm>
            <a:custGeom>
              <a:avLst/>
              <a:gdLst/>
              <a:ahLst/>
              <a:cxnLst/>
              <a:rect l="l" t="t" r="r" b="b"/>
              <a:pathLst>
                <a:path w="6097" h="6097" extrusionOk="0">
                  <a:moveTo>
                    <a:pt x="3048" y="1"/>
                  </a:moveTo>
                  <a:cubicBezTo>
                    <a:pt x="1358" y="1"/>
                    <a:pt x="0" y="1358"/>
                    <a:pt x="0" y="3049"/>
                  </a:cubicBezTo>
                  <a:cubicBezTo>
                    <a:pt x="0" y="4740"/>
                    <a:pt x="1358" y="6097"/>
                    <a:pt x="3048" y="6097"/>
                  </a:cubicBezTo>
                  <a:cubicBezTo>
                    <a:pt x="4739" y="6097"/>
                    <a:pt x="6096" y="4740"/>
                    <a:pt x="6096" y="3049"/>
                  </a:cubicBezTo>
                  <a:cubicBezTo>
                    <a:pt x="6096" y="1358"/>
                    <a:pt x="4739" y="1"/>
                    <a:pt x="3048" y="1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" name="Google Shape;67;p5"/>
            <p:cNvSpPr/>
            <p:nvPr/>
          </p:nvSpPr>
          <p:spPr>
            <a:xfrm>
              <a:off x="3555800" y="1991150"/>
              <a:ext cx="152700" cy="152725"/>
            </a:xfrm>
            <a:custGeom>
              <a:avLst/>
              <a:gdLst/>
              <a:ahLst/>
              <a:cxnLst/>
              <a:rect l="l" t="t" r="r" b="b"/>
              <a:pathLst>
                <a:path w="6108" h="6109" extrusionOk="0">
                  <a:moveTo>
                    <a:pt x="3060" y="0"/>
                  </a:moveTo>
                  <a:cubicBezTo>
                    <a:pt x="1369" y="0"/>
                    <a:pt x="0" y="1370"/>
                    <a:pt x="0" y="3048"/>
                  </a:cubicBezTo>
                  <a:cubicBezTo>
                    <a:pt x="0" y="4739"/>
                    <a:pt x="1369" y="6108"/>
                    <a:pt x="3060" y="6108"/>
                  </a:cubicBezTo>
                  <a:cubicBezTo>
                    <a:pt x="4739" y="6108"/>
                    <a:pt x="6108" y="4739"/>
                    <a:pt x="6108" y="3048"/>
                  </a:cubicBezTo>
                  <a:cubicBezTo>
                    <a:pt x="6108" y="1370"/>
                    <a:pt x="4739" y="0"/>
                    <a:pt x="3060" y="0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" name="Google Shape;68;p5"/>
            <p:cNvSpPr/>
            <p:nvPr/>
          </p:nvSpPr>
          <p:spPr>
            <a:xfrm>
              <a:off x="3916850" y="1991750"/>
              <a:ext cx="152425" cy="152725"/>
            </a:xfrm>
            <a:custGeom>
              <a:avLst/>
              <a:gdLst/>
              <a:ahLst/>
              <a:cxnLst/>
              <a:rect l="l" t="t" r="r" b="b"/>
              <a:pathLst>
                <a:path w="6097" h="6109" extrusionOk="0">
                  <a:moveTo>
                    <a:pt x="3048" y="0"/>
                  </a:moveTo>
                  <a:cubicBezTo>
                    <a:pt x="1358" y="0"/>
                    <a:pt x="0" y="1369"/>
                    <a:pt x="0" y="3060"/>
                  </a:cubicBezTo>
                  <a:cubicBezTo>
                    <a:pt x="0" y="4739"/>
                    <a:pt x="1358" y="6108"/>
                    <a:pt x="3048" y="6108"/>
                  </a:cubicBezTo>
                  <a:cubicBezTo>
                    <a:pt x="4739" y="6108"/>
                    <a:pt x="6096" y="4739"/>
                    <a:pt x="6096" y="3060"/>
                  </a:cubicBezTo>
                  <a:cubicBezTo>
                    <a:pt x="6096" y="1369"/>
                    <a:pt x="4739" y="0"/>
                    <a:pt x="3048" y="0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" name="Google Shape;69;p5"/>
            <p:cNvSpPr/>
            <p:nvPr/>
          </p:nvSpPr>
          <p:spPr>
            <a:xfrm>
              <a:off x="3555800" y="2495375"/>
              <a:ext cx="152700" cy="152425"/>
            </a:xfrm>
            <a:custGeom>
              <a:avLst/>
              <a:gdLst/>
              <a:ahLst/>
              <a:cxnLst/>
              <a:rect l="l" t="t" r="r" b="b"/>
              <a:pathLst>
                <a:path w="6108" h="6097" extrusionOk="0">
                  <a:moveTo>
                    <a:pt x="3060" y="1"/>
                  </a:moveTo>
                  <a:cubicBezTo>
                    <a:pt x="1369" y="1"/>
                    <a:pt x="0" y="1358"/>
                    <a:pt x="0" y="3049"/>
                  </a:cubicBezTo>
                  <a:cubicBezTo>
                    <a:pt x="0" y="4739"/>
                    <a:pt x="1369" y="6097"/>
                    <a:pt x="3060" y="6097"/>
                  </a:cubicBezTo>
                  <a:cubicBezTo>
                    <a:pt x="4739" y="6097"/>
                    <a:pt x="6108" y="4739"/>
                    <a:pt x="6108" y="3049"/>
                  </a:cubicBezTo>
                  <a:cubicBezTo>
                    <a:pt x="6108" y="1358"/>
                    <a:pt x="4739" y="1"/>
                    <a:pt x="3060" y="1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" name="Google Shape;70;p5"/>
            <p:cNvSpPr/>
            <p:nvPr/>
          </p:nvSpPr>
          <p:spPr>
            <a:xfrm>
              <a:off x="3916850" y="2495675"/>
              <a:ext cx="152425" cy="152725"/>
            </a:xfrm>
            <a:custGeom>
              <a:avLst/>
              <a:gdLst/>
              <a:ahLst/>
              <a:cxnLst/>
              <a:rect l="l" t="t" r="r" b="b"/>
              <a:pathLst>
                <a:path w="6097" h="6109" extrusionOk="0">
                  <a:moveTo>
                    <a:pt x="3048" y="0"/>
                  </a:moveTo>
                  <a:cubicBezTo>
                    <a:pt x="1358" y="0"/>
                    <a:pt x="0" y="1370"/>
                    <a:pt x="0" y="3048"/>
                  </a:cubicBezTo>
                  <a:cubicBezTo>
                    <a:pt x="0" y="4739"/>
                    <a:pt x="1358" y="6108"/>
                    <a:pt x="3048" y="6108"/>
                  </a:cubicBezTo>
                  <a:cubicBezTo>
                    <a:pt x="4739" y="6108"/>
                    <a:pt x="6096" y="4739"/>
                    <a:pt x="6096" y="3048"/>
                  </a:cubicBezTo>
                  <a:cubicBezTo>
                    <a:pt x="6096" y="1370"/>
                    <a:pt x="4739" y="0"/>
                    <a:pt x="3048" y="0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" name="Google Shape;71;p5"/>
            <p:cNvSpPr/>
            <p:nvPr/>
          </p:nvSpPr>
          <p:spPr>
            <a:xfrm>
              <a:off x="3555800" y="2997225"/>
              <a:ext cx="152700" cy="152725"/>
            </a:xfrm>
            <a:custGeom>
              <a:avLst/>
              <a:gdLst/>
              <a:ahLst/>
              <a:cxnLst/>
              <a:rect l="l" t="t" r="r" b="b"/>
              <a:pathLst>
                <a:path w="6108" h="6109" extrusionOk="0">
                  <a:moveTo>
                    <a:pt x="3060" y="0"/>
                  </a:moveTo>
                  <a:cubicBezTo>
                    <a:pt x="1369" y="0"/>
                    <a:pt x="0" y="1370"/>
                    <a:pt x="0" y="3048"/>
                  </a:cubicBezTo>
                  <a:cubicBezTo>
                    <a:pt x="0" y="4739"/>
                    <a:pt x="1369" y="6108"/>
                    <a:pt x="3060" y="6108"/>
                  </a:cubicBezTo>
                  <a:cubicBezTo>
                    <a:pt x="4739" y="6108"/>
                    <a:pt x="6108" y="4739"/>
                    <a:pt x="6108" y="3048"/>
                  </a:cubicBezTo>
                  <a:cubicBezTo>
                    <a:pt x="6108" y="1370"/>
                    <a:pt x="4739" y="0"/>
                    <a:pt x="3060" y="0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" name="Google Shape;72;p5"/>
            <p:cNvSpPr/>
            <p:nvPr/>
          </p:nvSpPr>
          <p:spPr>
            <a:xfrm>
              <a:off x="3916850" y="2998125"/>
              <a:ext cx="152425" cy="152425"/>
            </a:xfrm>
            <a:custGeom>
              <a:avLst/>
              <a:gdLst/>
              <a:ahLst/>
              <a:cxnLst/>
              <a:rect l="l" t="t" r="r" b="b"/>
              <a:pathLst>
                <a:path w="6097" h="6097" extrusionOk="0">
                  <a:moveTo>
                    <a:pt x="3048" y="0"/>
                  </a:moveTo>
                  <a:cubicBezTo>
                    <a:pt x="1358" y="0"/>
                    <a:pt x="0" y="1358"/>
                    <a:pt x="0" y="3048"/>
                  </a:cubicBezTo>
                  <a:cubicBezTo>
                    <a:pt x="0" y="4727"/>
                    <a:pt x="1358" y="6096"/>
                    <a:pt x="3048" y="6096"/>
                  </a:cubicBezTo>
                  <a:cubicBezTo>
                    <a:pt x="4739" y="6096"/>
                    <a:pt x="6096" y="4727"/>
                    <a:pt x="6096" y="3048"/>
                  </a:cubicBezTo>
                  <a:cubicBezTo>
                    <a:pt x="6096" y="1358"/>
                    <a:pt x="4739" y="0"/>
                    <a:pt x="3048" y="0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" name="Google Shape;73;p5"/>
            <p:cNvSpPr/>
            <p:nvPr/>
          </p:nvSpPr>
          <p:spPr>
            <a:xfrm>
              <a:off x="3555800" y="3503250"/>
              <a:ext cx="152700" cy="152700"/>
            </a:xfrm>
            <a:custGeom>
              <a:avLst/>
              <a:gdLst/>
              <a:ahLst/>
              <a:cxnLst/>
              <a:rect l="l" t="t" r="r" b="b"/>
              <a:pathLst>
                <a:path w="6108" h="6108" extrusionOk="0">
                  <a:moveTo>
                    <a:pt x="3060" y="0"/>
                  </a:moveTo>
                  <a:cubicBezTo>
                    <a:pt x="1369" y="0"/>
                    <a:pt x="0" y="1369"/>
                    <a:pt x="0" y="3048"/>
                  </a:cubicBezTo>
                  <a:cubicBezTo>
                    <a:pt x="0" y="4739"/>
                    <a:pt x="1369" y="6108"/>
                    <a:pt x="3060" y="6108"/>
                  </a:cubicBezTo>
                  <a:cubicBezTo>
                    <a:pt x="4739" y="6108"/>
                    <a:pt x="6108" y="4739"/>
                    <a:pt x="6108" y="3048"/>
                  </a:cubicBezTo>
                  <a:cubicBezTo>
                    <a:pt x="6108" y="1369"/>
                    <a:pt x="4739" y="0"/>
                    <a:pt x="3060" y="0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" name="Google Shape;74;p5"/>
            <p:cNvSpPr/>
            <p:nvPr/>
          </p:nvSpPr>
          <p:spPr>
            <a:xfrm>
              <a:off x="3916850" y="3504125"/>
              <a:ext cx="152425" cy="152425"/>
            </a:xfrm>
            <a:custGeom>
              <a:avLst/>
              <a:gdLst/>
              <a:ahLst/>
              <a:cxnLst/>
              <a:rect l="l" t="t" r="r" b="b"/>
              <a:pathLst>
                <a:path w="6097" h="6097" extrusionOk="0">
                  <a:moveTo>
                    <a:pt x="3048" y="1"/>
                  </a:moveTo>
                  <a:cubicBezTo>
                    <a:pt x="1358" y="1"/>
                    <a:pt x="0" y="1358"/>
                    <a:pt x="0" y="3049"/>
                  </a:cubicBezTo>
                  <a:cubicBezTo>
                    <a:pt x="0" y="4728"/>
                    <a:pt x="1358" y="6097"/>
                    <a:pt x="3048" y="6097"/>
                  </a:cubicBezTo>
                  <a:cubicBezTo>
                    <a:pt x="4739" y="6097"/>
                    <a:pt x="6096" y="4728"/>
                    <a:pt x="6096" y="3049"/>
                  </a:cubicBezTo>
                  <a:cubicBezTo>
                    <a:pt x="6096" y="1358"/>
                    <a:pt x="4739" y="1"/>
                    <a:pt x="3048" y="1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" name="Google Shape;75;p5"/>
            <p:cNvSpPr/>
            <p:nvPr/>
          </p:nvSpPr>
          <p:spPr>
            <a:xfrm>
              <a:off x="3555800" y="4044975"/>
              <a:ext cx="152700" cy="152425"/>
            </a:xfrm>
            <a:custGeom>
              <a:avLst/>
              <a:gdLst/>
              <a:ahLst/>
              <a:cxnLst/>
              <a:rect l="l" t="t" r="r" b="b"/>
              <a:pathLst>
                <a:path w="6108" h="6097" extrusionOk="0">
                  <a:moveTo>
                    <a:pt x="3060" y="0"/>
                  </a:moveTo>
                  <a:cubicBezTo>
                    <a:pt x="1369" y="0"/>
                    <a:pt x="0" y="1370"/>
                    <a:pt x="0" y="3048"/>
                  </a:cubicBezTo>
                  <a:cubicBezTo>
                    <a:pt x="0" y="4739"/>
                    <a:pt x="1369" y="6096"/>
                    <a:pt x="3060" y="6096"/>
                  </a:cubicBezTo>
                  <a:cubicBezTo>
                    <a:pt x="4739" y="6096"/>
                    <a:pt x="6108" y="4739"/>
                    <a:pt x="6108" y="3048"/>
                  </a:cubicBezTo>
                  <a:cubicBezTo>
                    <a:pt x="6108" y="1370"/>
                    <a:pt x="4739" y="0"/>
                    <a:pt x="3060" y="0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" name="Google Shape;76;p5"/>
            <p:cNvSpPr/>
            <p:nvPr/>
          </p:nvSpPr>
          <p:spPr>
            <a:xfrm>
              <a:off x="3916850" y="4045575"/>
              <a:ext cx="152425" cy="152725"/>
            </a:xfrm>
            <a:custGeom>
              <a:avLst/>
              <a:gdLst/>
              <a:ahLst/>
              <a:cxnLst/>
              <a:rect l="l" t="t" r="r" b="b"/>
              <a:pathLst>
                <a:path w="6097" h="6109" extrusionOk="0">
                  <a:moveTo>
                    <a:pt x="3048" y="0"/>
                  </a:moveTo>
                  <a:cubicBezTo>
                    <a:pt x="1358" y="0"/>
                    <a:pt x="0" y="1369"/>
                    <a:pt x="0" y="3060"/>
                  </a:cubicBezTo>
                  <a:cubicBezTo>
                    <a:pt x="0" y="4739"/>
                    <a:pt x="1358" y="6108"/>
                    <a:pt x="3048" y="6108"/>
                  </a:cubicBezTo>
                  <a:cubicBezTo>
                    <a:pt x="4739" y="6108"/>
                    <a:pt x="6096" y="4739"/>
                    <a:pt x="6096" y="3060"/>
                  </a:cubicBezTo>
                  <a:cubicBezTo>
                    <a:pt x="6096" y="1369"/>
                    <a:pt x="4739" y="0"/>
                    <a:pt x="3048" y="0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" name="Google Shape;77;p5"/>
            <p:cNvSpPr/>
            <p:nvPr/>
          </p:nvSpPr>
          <p:spPr>
            <a:xfrm>
              <a:off x="3615325" y="1563725"/>
              <a:ext cx="394425" cy="82475"/>
            </a:xfrm>
            <a:custGeom>
              <a:avLst/>
              <a:gdLst/>
              <a:ahLst/>
              <a:cxnLst/>
              <a:rect l="l" t="t" r="r" b="b"/>
              <a:pathLst>
                <a:path w="15777" h="3299" extrusionOk="0">
                  <a:moveTo>
                    <a:pt x="1655" y="0"/>
                  </a:moveTo>
                  <a:cubicBezTo>
                    <a:pt x="750" y="0"/>
                    <a:pt x="0" y="738"/>
                    <a:pt x="0" y="1655"/>
                  </a:cubicBezTo>
                  <a:cubicBezTo>
                    <a:pt x="0" y="2560"/>
                    <a:pt x="750" y="3298"/>
                    <a:pt x="1655" y="3298"/>
                  </a:cubicBezTo>
                  <a:lnTo>
                    <a:pt x="14109" y="3298"/>
                  </a:lnTo>
                  <a:cubicBezTo>
                    <a:pt x="15038" y="3298"/>
                    <a:pt x="15776" y="2560"/>
                    <a:pt x="15764" y="1655"/>
                  </a:cubicBezTo>
                  <a:cubicBezTo>
                    <a:pt x="15764" y="738"/>
                    <a:pt x="15026" y="0"/>
                    <a:pt x="14109" y="0"/>
                  </a:cubicBezTo>
                  <a:close/>
                </a:path>
              </a:pathLst>
            </a:custGeom>
            <a:solidFill>
              <a:srgbClr val="B8B1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" name="Google Shape;78;p5"/>
            <p:cNvSpPr/>
            <p:nvPr/>
          </p:nvSpPr>
          <p:spPr>
            <a:xfrm>
              <a:off x="3615325" y="2026575"/>
              <a:ext cx="394425" cy="82475"/>
            </a:xfrm>
            <a:custGeom>
              <a:avLst/>
              <a:gdLst/>
              <a:ahLst/>
              <a:cxnLst/>
              <a:rect l="l" t="t" r="r" b="b"/>
              <a:pathLst>
                <a:path w="15777" h="3299" extrusionOk="0">
                  <a:moveTo>
                    <a:pt x="1655" y="0"/>
                  </a:moveTo>
                  <a:cubicBezTo>
                    <a:pt x="750" y="0"/>
                    <a:pt x="0" y="738"/>
                    <a:pt x="0" y="1655"/>
                  </a:cubicBezTo>
                  <a:cubicBezTo>
                    <a:pt x="0" y="2560"/>
                    <a:pt x="750" y="3298"/>
                    <a:pt x="1655" y="3298"/>
                  </a:cubicBezTo>
                  <a:lnTo>
                    <a:pt x="14109" y="3298"/>
                  </a:lnTo>
                  <a:cubicBezTo>
                    <a:pt x="15038" y="3298"/>
                    <a:pt x="15776" y="2560"/>
                    <a:pt x="15764" y="1655"/>
                  </a:cubicBezTo>
                  <a:cubicBezTo>
                    <a:pt x="15764" y="738"/>
                    <a:pt x="15026" y="0"/>
                    <a:pt x="14109" y="0"/>
                  </a:cubicBezTo>
                  <a:close/>
                </a:path>
              </a:pathLst>
            </a:custGeom>
            <a:solidFill>
              <a:srgbClr val="B8B1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" name="Google Shape;79;p5"/>
            <p:cNvSpPr/>
            <p:nvPr/>
          </p:nvSpPr>
          <p:spPr>
            <a:xfrm>
              <a:off x="3615325" y="2530800"/>
              <a:ext cx="394425" cy="82475"/>
            </a:xfrm>
            <a:custGeom>
              <a:avLst/>
              <a:gdLst/>
              <a:ahLst/>
              <a:cxnLst/>
              <a:rect l="l" t="t" r="r" b="b"/>
              <a:pathLst>
                <a:path w="15777" h="3299" extrusionOk="0">
                  <a:moveTo>
                    <a:pt x="1655" y="0"/>
                  </a:moveTo>
                  <a:cubicBezTo>
                    <a:pt x="750" y="0"/>
                    <a:pt x="0" y="739"/>
                    <a:pt x="0" y="1643"/>
                  </a:cubicBezTo>
                  <a:cubicBezTo>
                    <a:pt x="0" y="2560"/>
                    <a:pt x="750" y="3298"/>
                    <a:pt x="1655" y="3298"/>
                  </a:cubicBezTo>
                  <a:lnTo>
                    <a:pt x="14109" y="3298"/>
                  </a:lnTo>
                  <a:cubicBezTo>
                    <a:pt x="15038" y="3298"/>
                    <a:pt x="15776" y="2560"/>
                    <a:pt x="15764" y="1643"/>
                  </a:cubicBezTo>
                  <a:cubicBezTo>
                    <a:pt x="15764" y="739"/>
                    <a:pt x="15026" y="0"/>
                    <a:pt x="14109" y="0"/>
                  </a:cubicBezTo>
                  <a:close/>
                </a:path>
              </a:pathLst>
            </a:custGeom>
            <a:solidFill>
              <a:srgbClr val="B8B1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" name="Google Shape;80;p5"/>
            <p:cNvSpPr/>
            <p:nvPr/>
          </p:nvSpPr>
          <p:spPr>
            <a:xfrm>
              <a:off x="3615325" y="3032950"/>
              <a:ext cx="394425" cy="82475"/>
            </a:xfrm>
            <a:custGeom>
              <a:avLst/>
              <a:gdLst/>
              <a:ahLst/>
              <a:cxnLst/>
              <a:rect l="l" t="t" r="r" b="b"/>
              <a:pathLst>
                <a:path w="15777" h="3299" extrusionOk="0">
                  <a:moveTo>
                    <a:pt x="1655" y="0"/>
                  </a:moveTo>
                  <a:cubicBezTo>
                    <a:pt x="750" y="0"/>
                    <a:pt x="0" y="738"/>
                    <a:pt x="0" y="1655"/>
                  </a:cubicBezTo>
                  <a:cubicBezTo>
                    <a:pt x="0" y="2560"/>
                    <a:pt x="750" y="3298"/>
                    <a:pt x="1655" y="3298"/>
                  </a:cubicBezTo>
                  <a:lnTo>
                    <a:pt x="14109" y="3298"/>
                  </a:lnTo>
                  <a:cubicBezTo>
                    <a:pt x="15038" y="3298"/>
                    <a:pt x="15776" y="2560"/>
                    <a:pt x="15764" y="1655"/>
                  </a:cubicBezTo>
                  <a:cubicBezTo>
                    <a:pt x="15764" y="738"/>
                    <a:pt x="15026" y="0"/>
                    <a:pt x="14109" y="0"/>
                  </a:cubicBezTo>
                  <a:close/>
                </a:path>
              </a:pathLst>
            </a:custGeom>
            <a:solidFill>
              <a:srgbClr val="B8B1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" name="Google Shape;81;p5"/>
            <p:cNvSpPr/>
            <p:nvPr/>
          </p:nvSpPr>
          <p:spPr>
            <a:xfrm>
              <a:off x="3615325" y="3538650"/>
              <a:ext cx="394425" cy="82475"/>
            </a:xfrm>
            <a:custGeom>
              <a:avLst/>
              <a:gdLst/>
              <a:ahLst/>
              <a:cxnLst/>
              <a:rect l="l" t="t" r="r" b="b"/>
              <a:pathLst>
                <a:path w="15777" h="3299" extrusionOk="0">
                  <a:moveTo>
                    <a:pt x="1655" y="1"/>
                  </a:moveTo>
                  <a:cubicBezTo>
                    <a:pt x="750" y="1"/>
                    <a:pt x="0" y="739"/>
                    <a:pt x="0" y="1656"/>
                  </a:cubicBezTo>
                  <a:cubicBezTo>
                    <a:pt x="0" y="2561"/>
                    <a:pt x="750" y="3299"/>
                    <a:pt x="1655" y="3299"/>
                  </a:cubicBezTo>
                  <a:lnTo>
                    <a:pt x="14109" y="3299"/>
                  </a:lnTo>
                  <a:cubicBezTo>
                    <a:pt x="15038" y="3299"/>
                    <a:pt x="15776" y="2561"/>
                    <a:pt x="15764" y="1656"/>
                  </a:cubicBezTo>
                  <a:cubicBezTo>
                    <a:pt x="15764" y="739"/>
                    <a:pt x="15026" y="1"/>
                    <a:pt x="14109" y="1"/>
                  </a:cubicBezTo>
                  <a:close/>
                </a:path>
              </a:pathLst>
            </a:custGeom>
            <a:solidFill>
              <a:srgbClr val="B8B1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" name="Google Shape;82;p5"/>
            <p:cNvSpPr/>
            <p:nvPr/>
          </p:nvSpPr>
          <p:spPr>
            <a:xfrm>
              <a:off x="3615325" y="4080400"/>
              <a:ext cx="394425" cy="82475"/>
            </a:xfrm>
            <a:custGeom>
              <a:avLst/>
              <a:gdLst/>
              <a:ahLst/>
              <a:cxnLst/>
              <a:rect l="l" t="t" r="r" b="b"/>
              <a:pathLst>
                <a:path w="15777" h="3299" extrusionOk="0">
                  <a:moveTo>
                    <a:pt x="1655" y="0"/>
                  </a:moveTo>
                  <a:cubicBezTo>
                    <a:pt x="750" y="0"/>
                    <a:pt x="0" y="738"/>
                    <a:pt x="0" y="1655"/>
                  </a:cubicBezTo>
                  <a:cubicBezTo>
                    <a:pt x="0" y="2560"/>
                    <a:pt x="750" y="3298"/>
                    <a:pt x="1655" y="3298"/>
                  </a:cubicBezTo>
                  <a:lnTo>
                    <a:pt x="14109" y="3298"/>
                  </a:lnTo>
                  <a:cubicBezTo>
                    <a:pt x="15038" y="3298"/>
                    <a:pt x="15776" y="2560"/>
                    <a:pt x="15764" y="1655"/>
                  </a:cubicBezTo>
                  <a:cubicBezTo>
                    <a:pt x="15764" y="738"/>
                    <a:pt x="15026" y="0"/>
                    <a:pt x="14109" y="0"/>
                  </a:cubicBezTo>
                  <a:close/>
                </a:path>
              </a:pathLst>
            </a:custGeom>
            <a:solidFill>
              <a:srgbClr val="B8B1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" name="Google Shape;83;p5"/>
            <p:cNvSpPr/>
            <p:nvPr/>
          </p:nvSpPr>
          <p:spPr>
            <a:xfrm>
              <a:off x="576847" y="1106228"/>
              <a:ext cx="18475" cy="3530673"/>
            </a:xfrm>
            <a:custGeom>
              <a:avLst/>
              <a:gdLst/>
              <a:ahLst/>
              <a:cxnLst/>
              <a:rect l="l" t="t" r="r" b="b"/>
              <a:pathLst>
                <a:path w="739" h="135042" extrusionOk="0">
                  <a:moveTo>
                    <a:pt x="0" y="1"/>
                  </a:moveTo>
                  <a:lnTo>
                    <a:pt x="0" y="135041"/>
                  </a:lnTo>
                  <a:lnTo>
                    <a:pt x="739" y="135041"/>
                  </a:lnTo>
                  <a:lnTo>
                    <a:pt x="739" y="1"/>
                  </a:lnTo>
                  <a:close/>
                </a:path>
              </a:pathLst>
            </a:custGeom>
            <a:solidFill>
              <a:srgbClr val="E2DAC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" name="Google Shape;84;p5"/>
            <p:cNvSpPr/>
            <p:nvPr/>
          </p:nvSpPr>
          <p:spPr>
            <a:xfrm>
              <a:off x="625072" y="1106228"/>
              <a:ext cx="18775" cy="3530673"/>
            </a:xfrm>
            <a:custGeom>
              <a:avLst/>
              <a:gdLst/>
              <a:ahLst/>
              <a:cxnLst/>
              <a:rect l="l" t="t" r="r" b="b"/>
              <a:pathLst>
                <a:path w="751" h="135042" extrusionOk="0">
                  <a:moveTo>
                    <a:pt x="0" y="1"/>
                  </a:moveTo>
                  <a:lnTo>
                    <a:pt x="0" y="135041"/>
                  </a:lnTo>
                  <a:lnTo>
                    <a:pt x="750" y="135041"/>
                  </a:lnTo>
                  <a:lnTo>
                    <a:pt x="750" y="1"/>
                  </a:lnTo>
                  <a:close/>
                </a:path>
              </a:pathLst>
            </a:custGeom>
            <a:solidFill>
              <a:srgbClr val="E2DAC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" name="Google Shape;85;p5"/>
            <p:cNvSpPr/>
            <p:nvPr/>
          </p:nvSpPr>
          <p:spPr>
            <a:xfrm>
              <a:off x="7021099" y="1106228"/>
              <a:ext cx="18475" cy="3530673"/>
            </a:xfrm>
            <a:custGeom>
              <a:avLst/>
              <a:gdLst/>
              <a:ahLst/>
              <a:cxnLst/>
              <a:rect l="l" t="t" r="r" b="b"/>
              <a:pathLst>
                <a:path w="739" h="135042" extrusionOk="0">
                  <a:moveTo>
                    <a:pt x="1" y="1"/>
                  </a:moveTo>
                  <a:lnTo>
                    <a:pt x="1" y="135041"/>
                  </a:lnTo>
                  <a:lnTo>
                    <a:pt x="739" y="135041"/>
                  </a:lnTo>
                  <a:lnTo>
                    <a:pt x="739" y="1"/>
                  </a:lnTo>
                  <a:close/>
                </a:path>
              </a:pathLst>
            </a:custGeom>
            <a:solidFill>
              <a:srgbClr val="E2DAC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" name="Google Shape;86;p5"/>
            <p:cNvSpPr/>
            <p:nvPr/>
          </p:nvSpPr>
          <p:spPr>
            <a:xfrm>
              <a:off x="6980024" y="1106228"/>
              <a:ext cx="18775" cy="3530673"/>
            </a:xfrm>
            <a:custGeom>
              <a:avLst/>
              <a:gdLst/>
              <a:ahLst/>
              <a:cxnLst/>
              <a:rect l="l" t="t" r="r" b="b"/>
              <a:pathLst>
                <a:path w="751" h="135042" extrusionOk="0">
                  <a:moveTo>
                    <a:pt x="1" y="1"/>
                  </a:moveTo>
                  <a:lnTo>
                    <a:pt x="1" y="135041"/>
                  </a:lnTo>
                  <a:lnTo>
                    <a:pt x="751" y="135041"/>
                  </a:lnTo>
                  <a:lnTo>
                    <a:pt x="751" y="1"/>
                  </a:lnTo>
                  <a:close/>
                </a:path>
              </a:pathLst>
            </a:custGeom>
            <a:solidFill>
              <a:srgbClr val="E2DAC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87" name="Google Shape;87;p5"/>
          <p:cNvSpPr txBox="1">
            <a:spLocks noGrp="1"/>
          </p:cNvSpPr>
          <p:nvPr>
            <p:ph type="subTitle" idx="1"/>
          </p:nvPr>
        </p:nvSpPr>
        <p:spPr>
          <a:xfrm>
            <a:off x="713100" y="2969263"/>
            <a:ext cx="2615100" cy="420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9pPr>
          </a:lstStyle>
          <a:p>
            <a:endParaRPr/>
          </a:p>
        </p:txBody>
      </p:sp>
      <p:sp>
        <p:nvSpPr>
          <p:cNvPr id="88" name="Google Shape;88;p5"/>
          <p:cNvSpPr txBox="1">
            <a:spLocks noGrp="1"/>
          </p:cNvSpPr>
          <p:nvPr>
            <p:ph type="subTitle" idx="2"/>
          </p:nvPr>
        </p:nvSpPr>
        <p:spPr>
          <a:xfrm>
            <a:off x="713100" y="3372406"/>
            <a:ext cx="2615100" cy="106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9" name="Google Shape;89;p5"/>
          <p:cNvSpPr txBox="1">
            <a:spLocks noGrp="1"/>
          </p:cNvSpPr>
          <p:nvPr>
            <p:ph type="title"/>
          </p:nvPr>
        </p:nvSpPr>
        <p:spPr>
          <a:xfrm>
            <a:off x="713100" y="445025"/>
            <a:ext cx="3438000" cy="106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90" name="Google Shape;90;p5"/>
          <p:cNvSpPr txBox="1">
            <a:spLocks noGrp="1"/>
          </p:cNvSpPr>
          <p:nvPr>
            <p:ph type="subTitle" idx="3"/>
          </p:nvPr>
        </p:nvSpPr>
        <p:spPr>
          <a:xfrm>
            <a:off x="5176725" y="2969263"/>
            <a:ext cx="2615100" cy="420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9pPr>
          </a:lstStyle>
          <a:p>
            <a:endParaRPr/>
          </a:p>
        </p:txBody>
      </p:sp>
      <p:sp>
        <p:nvSpPr>
          <p:cNvPr id="91" name="Google Shape;91;p5"/>
          <p:cNvSpPr txBox="1">
            <a:spLocks noGrp="1"/>
          </p:cNvSpPr>
          <p:nvPr>
            <p:ph type="subTitle" idx="4"/>
          </p:nvPr>
        </p:nvSpPr>
        <p:spPr>
          <a:xfrm>
            <a:off x="5176725" y="3372406"/>
            <a:ext cx="2615100" cy="106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2" name="Google Shape;92;p5"/>
          <p:cNvSpPr txBox="1">
            <a:spLocks noGrp="1"/>
          </p:cNvSpPr>
          <p:nvPr>
            <p:ph type="title" idx="5" hasCustomPrompt="1"/>
          </p:nvPr>
        </p:nvSpPr>
        <p:spPr>
          <a:xfrm>
            <a:off x="786375" y="2214800"/>
            <a:ext cx="704100" cy="4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r>
              <a:t>xx%</a:t>
            </a:r>
          </a:p>
        </p:txBody>
      </p:sp>
      <p:sp>
        <p:nvSpPr>
          <p:cNvPr id="93" name="Google Shape;93;p5"/>
          <p:cNvSpPr txBox="1">
            <a:spLocks noGrp="1"/>
          </p:cNvSpPr>
          <p:nvPr>
            <p:ph type="title" idx="6" hasCustomPrompt="1"/>
          </p:nvPr>
        </p:nvSpPr>
        <p:spPr>
          <a:xfrm>
            <a:off x="5258675" y="2214800"/>
            <a:ext cx="704100" cy="4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r>
              <a:t>xx%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2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" name="Google Shape;246;p11"/>
          <p:cNvSpPr txBox="1">
            <a:spLocks noGrp="1"/>
          </p:cNvSpPr>
          <p:nvPr>
            <p:ph type="title" hasCustomPrompt="1"/>
          </p:nvPr>
        </p:nvSpPr>
        <p:spPr>
          <a:xfrm>
            <a:off x="1338750" y="1597550"/>
            <a:ext cx="6464700" cy="1472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9000"/>
              <a:buNone/>
              <a:defRPr sz="9000"/>
            </a:lvl1pPr>
            <a:lvl2pPr lvl="1" algn="ctr">
              <a:spcBef>
                <a:spcPts val="0"/>
              </a:spcBef>
              <a:spcAft>
                <a:spcPts val="0"/>
              </a:spcAft>
              <a:buSzPts val="9000"/>
              <a:buNone/>
              <a:defRPr sz="9000"/>
            </a:lvl2pPr>
            <a:lvl3pPr lvl="2" algn="ctr">
              <a:spcBef>
                <a:spcPts val="0"/>
              </a:spcBef>
              <a:spcAft>
                <a:spcPts val="0"/>
              </a:spcAft>
              <a:buSzPts val="9000"/>
              <a:buNone/>
              <a:defRPr sz="9000"/>
            </a:lvl3pPr>
            <a:lvl4pPr lvl="3" algn="ctr">
              <a:spcBef>
                <a:spcPts val="0"/>
              </a:spcBef>
              <a:spcAft>
                <a:spcPts val="0"/>
              </a:spcAft>
              <a:buSzPts val="9000"/>
              <a:buNone/>
              <a:defRPr sz="9000"/>
            </a:lvl4pPr>
            <a:lvl5pPr lvl="4" algn="ctr">
              <a:spcBef>
                <a:spcPts val="0"/>
              </a:spcBef>
              <a:spcAft>
                <a:spcPts val="0"/>
              </a:spcAft>
              <a:buSzPts val="9000"/>
              <a:buNone/>
              <a:defRPr sz="9000"/>
            </a:lvl5pPr>
            <a:lvl6pPr lvl="5" algn="ctr">
              <a:spcBef>
                <a:spcPts val="0"/>
              </a:spcBef>
              <a:spcAft>
                <a:spcPts val="0"/>
              </a:spcAft>
              <a:buSzPts val="9000"/>
              <a:buNone/>
              <a:defRPr sz="9000"/>
            </a:lvl6pPr>
            <a:lvl7pPr lvl="6" algn="ctr">
              <a:spcBef>
                <a:spcPts val="0"/>
              </a:spcBef>
              <a:spcAft>
                <a:spcPts val="0"/>
              </a:spcAft>
              <a:buSzPts val="9000"/>
              <a:buNone/>
              <a:defRPr sz="9000"/>
            </a:lvl7pPr>
            <a:lvl8pPr lvl="7" algn="ctr">
              <a:spcBef>
                <a:spcPts val="0"/>
              </a:spcBef>
              <a:spcAft>
                <a:spcPts val="0"/>
              </a:spcAft>
              <a:buSzPts val="9000"/>
              <a:buNone/>
              <a:defRPr sz="9000"/>
            </a:lvl8pPr>
            <a:lvl9pPr lvl="8" algn="ctr">
              <a:spcBef>
                <a:spcPts val="0"/>
              </a:spcBef>
              <a:spcAft>
                <a:spcPts val="0"/>
              </a:spcAft>
              <a:buSzPts val="9000"/>
              <a:buNone/>
              <a:defRPr sz="9000"/>
            </a:lvl9pPr>
          </a:lstStyle>
          <a:p>
            <a:r>
              <a:t>xx%</a:t>
            </a:r>
          </a:p>
        </p:txBody>
      </p:sp>
      <p:sp>
        <p:nvSpPr>
          <p:cNvPr id="247" name="Google Shape;247;p11"/>
          <p:cNvSpPr txBox="1">
            <a:spLocks noGrp="1"/>
          </p:cNvSpPr>
          <p:nvPr>
            <p:ph type="subTitle" idx="1"/>
          </p:nvPr>
        </p:nvSpPr>
        <p:spPr>
          <a:xfrm>
            <a:off x="1340550" y="3100436"/>
            <a:ext cx="6464700" cy="5121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bg>
      <p:bgPr>
        <a:solidFill>
          <a:schemeClr val="lt1"/>
        </a:solidFill>
        <a:effectLst/>
      </p:bgPr>
    </p:bg>
    <p:spTree>
      <p:nvGrpSpPr>
        <p:cNvPr id="1" name="Shape 248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ble of contents">
  <p:cSld name="CUSTOM">
    <p:spTree>
      <p:nvGrpSpPr>
        <p:cNvPr id="1" name="Shape 2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0" name="Google Shape;250;p13"/>
          <p:cNvGrpSpPr/>
          <p:nvPr/>
        </p:nvGrpSpPr>
        <p:grpSpPr>
          <a:xfrm>
            <a:off x="155326" y="91359"/>
            <a:ext cx="8833348" cy="4894379"/>
            <a:chOff x="375925" y="955900"/>
            <a:chExt cx="6888675" cy="3816875"/>
          </a:xfrm>
        </p:grpSpPr>
        <p:sp>
          <p:nvSpPr>
            <p:cNvPr id="251" name="Google Shape;251;p13"/>
            <p:cNvSpPr/>
            <p:nvPr/>
          </p:nvSpPr>
          <p:spPr>
            <a:xfrm>
              <a:off x="375925" y="956200"/>
              <a:ext cx="6888675" cy="3816575"/>
            </a:xfrm>
            <a:custGeom>
              <a:avLst/>
              <a:gdLst/>
              <a:ahLst/>
              <a:cxnLst/>
              <a:rect l="l" t="t" r="r" b="b"/>
              <a:pathLst>
                <a:path w="275547" h="152663" extrusionOk="0">
                  <a:moveTo>
                    <a:pt x="1108" y="0"/>
                  </a:moveTo>
                  <a:cubicBezTo>
                    <a:pt x="501" y="0"/>
                    <a:pt x="1" y="489"/>
                    <a:pt x="1" y="1108"/>
                  </a:cubicBezTo>
                  <a:lnTo>
                    <a:pt x="1" y="151543"/>
                  </a:lnTo>
                  <a:cubicBezTo>
                    <a:pt x="1" y="152162"/>
                    <a:pt x="489" y="152662"/>
                    <a:pt x="1108" y="152662"/>
                  </a:cubicBezTo>
                  <a:lnTo>
                    <a:pt x="274440" y="152662"/>
                  </a:lnTo>
                  <a:cubicBezTo>
                    <a:pt x="275047" y="152662"/>
                    <a:pt x="275547" y="152162"/>
                    <a:pt x="275547" y="151531"/>
                  </a:cubicBezTo>
                  <a:lnTo>
                    <a:pt x="275547" y="1108"/>
                  </a:lnTo>
                  <a:cubicBezTo>
                    <a:pt x="275547" y="501"/>
                    <a:pt x="275059" y="0"/>
                    <a:pt x="274440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  <a:effectLst>
              <a:outerShdw blurRad="100013" dist="66675" dir="5400000" algn="bl" rotWithShape="0">
                <a:schemeClr val="accent2">
                  <a:alpha val="32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2" name="Google Shape;252;p13"/>
            <p:cNvSpPr/>
            <p:nvPr/>
          </p:nvSpPr>
          <p:spPr>
            <a:xfrm>
              <a:off x="3607875" y="955900"/>
              <a:ext cx="424200" cy="3816875"/>
            </a:xfrm>
            <a:custGeom>
              <a:avLst/>
              <a:gdLst/>
              <a:ahLst/>
              <a:cxnLst/>
              <a:rect l="l" t="t" r="r" b="b"/>
              <a:pathLst>
                <a:path w="16968" h="152675" extrusionOk="0">
                  <a:moveTo>
                    <a:pt x="1" y="1"/>
                  </a:moveTo>
                  <a:lnTo>
                    <a:pt x="1" y="152674"/>
                  </a:lnTo>
                  <a:lnTo>
                    <a:pt x="16967" y="152674"/>
                  </a:lnTo>
                  <a:lnTo>
                    <a:pt x="16967" y="1"/>
                  </a:lnTo>
                  <a:close/>
                </a:path>
              </a:pathLst>
            </a:custGeom>
            <a:solidFill>
              <a:srgbClr val="40BF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3" name="Google Shape;253;p13"/>
            <p:cNvSpPr/>
            <p:nvPr/>
          </p:nvSpPr>
          <p:spPr>
            <a:xfrm>
              <a:off x="554821" y="1106228"/>
              <a:ext cx="3188800" cy="3530673"/>
            </a:xfrm>
            <a:custGeom>
              <a:avLst/>
              <a:gdLst/>
              <a:ahLst/>
              <a:cxnLst/>
              <a:rect l="l" t="t" r="r" b="b"/>
              <a:pathLst>
                <a:path w="127552" h="135042" extrusionOk="0">
                  <a:moveTo>
                    <a:pt x="0" y="1"/>
                  </a:moveTo>
                  <a:lnTo>
                    <a:pt x="0" y="135041"/>
                  </a:lnTo>
                  <a:lnTo>
                    <a:pt x="127552" y="135041"/>
                  </a:lnTo>
                  <a:lnTo>
                    <a:pt x="127552" y="1"/>
                  </a:ln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4" name="Google Shape;254;p13"/>
            <p:cNvSpPr/>
            <p:nvPr/>
          </p:nvSpPr>
          <p:spPr>
            <a:xfrm>
              <a:off x="599172" y="1106228"/>
              <a:ext cx="3154275" cy="3530673"/>
            </a:xfrm>
            <a:custGeom>
              <a:avLst/>
              <a:gdLst/>
              <a:ahLst/>
              <a:cxnLst/>
              <a:rect l="l" t="t" r="r" b="b"/>
              <a:pathLst>
                <a:path w="126171" h="135042" extrusionOk="0">
                  <a:moveTo>
                    <a:pt x="0" y="1"/>
                  </a:moveTo>
                  <a:lnTo>
                    <a:pt x="0" y="135041"/>
                  </a:lnTo>
                  <a:lnTo>
                    <a:pt x="126171" y="135041"/>
                  </a:lnTo>
                  <a:lnTo>
                    <a:pt x="126171" y="1"/>
                  </a:ln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5" name="Google Shape;255;p13"/>
            <p:cNvSpPr/>
            <p:nvPr/>
          </p:nvSpPr>
          <p:spPr>
            <a:xfrm>
              <a:off x="3763850" y="1258925"/>
              <a:ext cx="90525" cy="3263225"/>
            </a:xfrm>
            <a:custGeom>
              <a:avLst/>
              <a:gdLst/>
              <a:ahLst/>
              <a:cxnLst/>
              <a:rect l="l" t="t" r="r" b="b"/>
              <a:pathLst>
                <a:path w="3621" h="130529" extrusionOk="0">
                  <a:moveTo>
                    <a:pt x="1" y="0"/>
                  </a:moveTo>
                  <a:lnTo>
                    <a:pt x="1" y="130528"/>
                  </a:lnTo>
                  <a:lnTo>
                    <a:pt x="3620" y="130528"/>
                  </a:lnTo>
                  <a:lnTo>
                    <a:pt x="3620" y="0"/>
                  </a:lnTo>
                  <a:close/>
                </a:path>
              </a:pathLst>
            </a:custGeom>
            <a:solidFill>
              <a:srgbClr val="E2DAC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6" name="Google Shape;256;p13"/>
            <p:cNvSpPr/>
            <p:nvPr/>
          </p:nvSpPr>
          <p:spPr>
            <a:xfrm>
              <a:off x="3703725" y="1074675"/>
              <a:ext cx="217900" cy="218200"/>
            </a:xfrm>
            <a:custGeom>
              <a:avLst/>
              <a:gdLst/>
              <a:ahLst/>
              <a:cxnLst/>
              <a:rect l="l" t="t" r="r" b="b"/>
              <a:pathLst>
                <a:path w="8716" h="8728" extrusionOk="0">
                  <a:moveTo>
                    <a:pt x="4358" y="0"/>
                  </a:moveTo>
                  <a:cubicBezTo>
                    <a:pt x="1941" y="0"/>
                    <a:pt x="0" y="1953"/>
                    <a:pt x="0" y="4358"/>
                  </a:cubicBezTo>
                  <a:cubicBezTo>
                    <a:pt x="0" y="6775"/>
                    <a:pt x="1941" y="8727"/>
                    <a:pt x="4358" y="8727"/>
                  </a:cubicBezTo>
                  <a:cubicBezTo>
                    <a:pt x="6763" y="8727"/>
                    <a:pt x="8716" y="6775"/>
                    <a:pt x="8716" y="4358"/>
                  </a:cubicBezTo>
                  <a:cubicBezTo>
                    <a:pt x="8716" y="1953"/>
                    <a:pt x="6763" y="0"/>
                    <a:pt x="4358" y="0"/>
                  </a:cubicBezTo>
                  <a:close/>
                </a:path>
              </a:pathLst>
            </a:custGeom>
            <a:solidFill>
              <a:srgbClr val="B8B1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7" name="Google Shape;257;p13"/>
            <p:cNvSpPr/>
            <p:nvPr/>
          </p:nvSpPr>
          <p:spPr>
            <a:xfrm>
              <a:off x="3703734" y="1131261"/>
              <a:ext cx="217900" cy="193172"/>
            </a:xfrm>
            <a:custGeom>
              <a:avLst/>
              <a:gdLst/>
              <a:ahLst/>
              <a:cxnLst/>
              <a:rect l="l" t="t" r="r" b="b"/>
              <a:pathLst>
                <a:path w="8716" h="8728" extrusionOk="0">
                  <a:moveTo>
                    <a:pt x="4358" y="0"/>
                  </a:moveTo>
                  <a:cubicBezTo>
                    <a:pt x="1941" y="0"/>
                    <a:pt x="0" y="1953"/>
                    <a:pt x="0" y="4370"/>
                  </a:cubicBezTo>
                  <a:cubicBezTo>
                    <a:pt x="0" y="6775"/>
                    <a:pt x="1941" y="8727"/>
                    <a:pt x="4358" y="8727"/>
                  </a:cubicBezTo>
                  <a:cubicBezTo>
                    <a:pt x="6763" y="8727"/>
                    <a:pt x="8716" y="6775"/>
                    <a:pt x="8716" y="4370"/>
                  </a:cubicBezTo>
                  <a:cubicBezTo>
                    <a:pt x="8716" y="1953"/>
                    <a:pt x="6763" y="0"/>
                    <a:pt x="4358" y="0"/>
                  </a:cubicBezTo>
                  <a:close/>
                </a:path>
              </a:pathLst>
            </a:custGeom>
            <a:solidFill>
              <a:srgbClr val="E2DAC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8" name="Google Shape;258;p13"/>
            <p:cNvSpPr/>
            <p:nvPr/>
          </p:nvSpPr>
          <p:spPr>
            <a:xfrm>
              <a:off x="3885598" y="1106228"/>
              <a:ext cx="3176300" cy="3530673"/>
            </a:xfrm>
            <a:custGeom>
              <a:avLst/>
              <a:gdLst/>
              <a:ahLst/>
              <a:cxnLst/>
              <a:rect l="l" t="t" r="r" b="b"/>
              <a:pathLst>
                <a:path w="127052" h="135042" extrusionOk="0">
                  <a:moveTo>
                    <a:pt x="0" y="1"/>
                  </a:moveTo>
                  <a:lnTo>
                    <a:pt x="0" y="135041"/>
                  </a:lnTo>
                  <a:lnTo>
                    <a:pt x="127052" y="135041"/>
                  </a:lnTo>
                  <a:lnTo>
                    <a:pt x="127052" y="1"/>
                  </a:ln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9" name="Google Shape;259;p13"/>
            <p:cNvSpPr/>
            <p:nvPr/>
          </p:nvSpPr>
          <p:spPr>
            <a:xfrm>
              <a:off x="3884698" y="1106228"/>
              <a:ext cx="3137325" cy="3530673"/>
            </a:xfrm>
            <a:custGeom>
              <a:avLst/>
              <a:gdLst/>
              <a:ahLst/>
              <a:cxnLst/>
              <a:rect l="l" t="t" r="r" b="b"/>
              <a:pathLst>
                <a:path w="125493" h="135042" extrusionOk="0">
                  <a:moveTo>
                    <a:pt x="0" y="1"/>
                  </a:moveTo>
                  <a:lnTo>
                    <a:pt x="0" y="135041"/>
                  </a:lnTo>
                  <a:lnTo>
                    <a:pt x="125492" y="135041"/>
                  </a:lnTo>
                  <a:lnTo>
                    <a:pt x="125492" y="1"/>
                  </a:ln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0" name="Google Shape;260;p13"/>
            <p:cNvSpPr/>
            <p:nvPr/>
          </p:nvSpPr>
          <p:spPr>
            <a:xfrm>
              <a:off x="3842723" y="1106228"/>
              <a:ext cx="3137325" cy="3530673"/>
            </a:xfrm>
            <a:custGeom>
              <a:avLst/>
              <a:gdLst/>
              <a:ahLst/>
              <a:cxnLst/>
              <a:rect l="l" t="t" r="r" b="b"/>
              <a:pathLst>
                <a:path w="125493" h="135042" extrusionOk="0">
                  <a:moveTo>
                    <a:pt x="1" y="1"/>
                  </a:moveTo>
                  <a:lnTo>
                    <a:pt x="1" y="135041"/>
                  </a:lnTo>
                  <a:lnTo>
                    <a:pt x="125493" y="135041"/>
                  </a:lnTo>
                  <a:lnTo>
                    <a:pt x="125493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1" name="Google Shape;261;p13"/>
            <p:cNvSpPr/>
            <p:nvPr/>
          </p:nvSpPr>
          <p:spPr>
            <a:xfrm>
              <a:off x="645297" y="1106228"/>
              <a:ext cx="3137325" cy="3530673"/>
            </a:xfrm>
            <a:custGeom>
              <a:avLst/>
              <a:gdLst/>
              <a:ahLst/>
              <a:cxnLst/>
              <a:rect l="l" t="t" r="r" b="b"/>
              <a:pathLst>
                <a:path w="125493" h="135042" extrusionOk="0">
                  <a:moveTo>
                    <a:pt x="1" y="1"/>
                  </a:moveTo>
                  <a:lnTo>
                    <a:pt x="1" y="135041"/>
                  </a:lnTo>
                  <a:lnTo>
                    <a:pt x="125493" y="135041"/>
                  </a:lnTo>
                  <a:lnTo>
                    <a:pt x="125493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2" name="Google Shape;262;p13"/>
            <p:cNvSpPr/>
            <p:nvPr/>
          </p:nvSpPr>
          <p:spPr>
            <a:xfrm>
              <a:off x="3555800" y="1528600"/>
              <a:ext cx="152700" cy="152725"/>
            </a:xfrm>
            <a:custGeom>
              <a:avLst/>
              <a:gdLst/>
              <a:ahLst/>
              <a:cxnLst/>
              <a:rect l="l" t="t" r="r" b="b"/>
              <a:pathLst>
                <a:path w="6108" h="6109" extrusionOk="0">
                  <a:moveTo>
                    <a:pt x="3060" y="0"/>
                  </a:moveTo>
                  <a:cubicBezTo>
                    <a:pt x="1369" y="0"/>
                    <a:pt x="0" y="1369"/>
                    <a:pt x="0" y="3060"/>
                  </a:cubicBezTo>
                  <a:cubicBezTo>
                    <a:pt x="0" y="4739"/>
                    <a:pt x="1369" y="6108"/>
                    <a:pt x="3060" y="6108"/>
                  </a:cubicBezTo>
                  <a:cubicBezTo>
                    <a:pt x="4739" y="6108"/>
                    <a:pt x="6108" y="4739"/>
                    <a:pt x="6108" y="3060"/>
                  </a:cubicBezTo>
                  <a:cubicBezTo>
                    <a:pt x="6108" y="1369"/>
                    <a:pt x="4739" y="0"/>
                    <a:pt x="3060" y="0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3" name="Google Shape;263;p13"/>
            <p:cNvSpPr/>
            <p:nvPr/>
          </p:nvSpPr>
          <p:spPr>
            <a:xfrm>
              <a:off x="3916850" y="1529475"/>
              <a:ext cx="152425" cy="152425"/>
            </a:xfrm>
            <a:custGeom>
              <a:avLst/>
              <a:gdLst/>
              <a:ahLst/>
              <a:cxnLst/>
              <a:rect l="l" t="t" r="r" b="b"/>
              <a:pathLst>
                <a:path w="6097" h="6097" extrusionOk="0">
                  <a:moveTo>
                    <a:pt x="3048" y="1"/>
                  </a:moveTo>
                  <a:cubicBezTo>
                    <a:pt x="1358" y="1"/>
                    <a:pt x="0" y="1358"/>
                    <a:pt x="0" y="3049"/>
                  </a:cubicBezTo>
                  <a:cubicBezTo>
                    <a:pt x="0" y="4740"/>
                    <a:pt x="1358" y="6097"/>
                    <a:pt x="3048" y="6097"/>
                  </a:cubicBezTo>
                  <a:cubicBezTo>
                    <a:pt x="4739" y="6097"/>
                    <a:pt x="6096" y="4740"/>
                    <a:pt x="6096" y="3049"/>
                  </a:cubicBezTo>
                  <a:cubicBezTo>
                    <a:pt x="6096" y="1358"/>
                    <a:pt x="4739" y="1"/>
                    <a:pt x="3048" y="1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4" name="Google Shape;264;p13"/>
            <p:cNvSpPr/>
            <p:nvPr/>
          </p:nvSpPr>
          <p:spPr>
            <a:xfrm>
              <a:off x="3555800" y="1991150"/>
              <a:ext cx="152700" cy="152725"/>
            </a:xfrm>
            <a:custGeom>
              <a:avLst/>
              <a:gdLst/>
              <a:ahLst/>
              <a:cxnLst/>
              <a:rect l="l" t="t" r="r" b="b"/>
              <a:pathLst>
                <a:path w="6108" h="6109" extrusionOk="0">
                  <a:moveTo>
                    <a:pt x="3060" y="0"/>
                  </a:moveTo>
                  <a:cubicBezTo>
                    <a:pt x="1369" y="0"/>
                    <a:pt x="0" y="1370"/>
                    <a:pt x="0" y="3048"/>
                  </a:cubicBezTo>
                  <a:cubicBezTo>
                    <a:pt x="0" y="4739"/>
                    <a:pt x="1369" y="6108"/>
                    <a:pt x="3060" y="6108"/>
                  </a:cubicBezTo>
                  <a:cubicBezTo>
                    <a:pt x="4739" y="6108"/>
                    <a:pt x="6108" y="4739"/>
                    <a:pt x="6108" y="3048"/>
                  </a:cubicBezTo>
                  <a:cubicBezTo>
                    <a:pt x="6108" y="1370"/>
                    <a:pt x="4739" y="0"/>
                    <a:pt x="3060" y="0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5" name="Google Shape;265;p13"/>
            <p:cNvSpPr/>
            <p:nvPr/>
          </p:nvSpPr>
          <p:spPr>
            <a:xfrm>
              <a:off x="3916850" y="1991750"/>
              <a:ext cx="152425" cy="152725"/>
            </a:xfrm>
            <a:custGeom>
              <a:avLst/>
              <a:gdLst/>
              <a:ahLst/>
              <a:cxnLst/>
              <a:rect l="l" t="t" r="r" b="b"/>
              <a:pathLst>
                <a:path w="6097" h="6109" extrusionOk="0">
                  <a:moveTo>
                    <a:pt x="3048" y="0"/>
                  </a:moveTo>
                  <a:cubicBezTo>
                    <a:pt x="1358" y="0"/>
                    <a:pt x="0" y="1369"/>
                    <a:pt x="0" y="3060"/>
                  </a:cubicBezTo>
                  <a:cubicBezTo>
                    <a:pt x="0" y="4739"/>
                    <a:pt x="1358" y="6108"/>
                    <a:pt x="3048" y="6108"/>
                  </a:cubicBezTo>
                  <a:cubicBezTo>
                    <a:pt x="4739" y="6108"/>
                    <a:pt x="6096" y="4739"/>
                    <a:pt x="6096" y="3060"/>
                  </a:cubicBezTo>
                  <a:cubicBezTo>
                    <a:pt x="6096" y="1369"/>
                    <a:pt x="4739" y="0"/>
                    <a:pt x="3048" y="0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6" name="Google Shape;266;p13"/>
            <p:cNvSpPr/>
            <p:nvPr/>
          </p:nvSpPr>
          <p:spPr>
            <a:xfrm>
              <a:off x="3555800" y="2495375"/>
              <a:ext cx="152700" cy="152425"/>
            </a:xfrm>
            <a:custGeom>
              <a:avLst/>
              <a:gdLst/>
              <a:ahLst/>
              <a:cxnLst/>
              <a:rect l="l" t="t" r="r" b="b"/>
              <a:pathLst>
                <a:path w="6108" h="6097" extrusionOk="0">
                  <a:moveTo>
                    <a:pt x="3060" y="1"/>
                  </a:moveTo>
                  <a:cubicBezTo>
                    <a:pt x="1369" y="1"/>
                    <a:pt x="0" y="1358"/>
                    <a:pt x="0" y="3049"/>
                  </a:cubicBezTo>
                  <a:cubicBezTo>
                    <a:pt x="0" y="4739"/>
                    <a:pt x="1369" y="6097"/>
                    <a:pt x="3060" y="6097"/>
                  </a:cubicBezTo>
                  <a:cubicBezTo>
                    <a:pt x="4739" y="6097"/>
                    <a:pt x="6108" y="4739"/>
                    <a:pt x="6108" y="3049"/>
                  </a:cubicBezTo>
                  <a:cubicBezTo>
                    <a:pt x="6108" y="1358"/>
                    <a:pt x="4739" y="1"/>
                    <a:pt x="3060" y="1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7" name="Google Shape;267;p13"/>
            <p:cNvSpPr/>
            <p:nvPr/>
          </p:nvSpPr>
          <p:spPr>
            <a:xfrm>
              <a:off x="3916850" y="2495675"/>
              <a:ext cx="152425" cy="152725"/>
            </a:xfrm>
            <a:custGeom>
              <a:avLst/>
              <a:gdLst/>
              <a:ahLst/>
              <a:cxnLst/>
              <a:rect l="l" t="t" r="r" b="b"/>
              <a:pathLst>
                <a:path w="6097" h="6109" extrusionOk="0">
                  <a:moveTo>
                    <a:pt x="3048" y="0"/>
                  </a:moveTo>
                  <a:cubicBezTo>
                    <a:pt x="1358" y="0"/>
                    <a:pt x="0" y="1370"/>
                    <a:pt x="0" y="3048"/>
                  </a:cubicBezTo>
                  <a:cubicBezTo>
                    <a:pt x="0" y="4739"/>
                    <a:pt x="1358" y="6108"/>
                    <a:pt x="3048" y="6108"/>
                  </a:cubicBezTo>
                  <a:cubicBezTo>
                    <a:pt x="4739" y="6108"/>
                    <a:pt x="6096" y="4739"/>
                    <a:pt x="6096" y="3048"/>
                  </a:cubicBezTo>
                  <a:cubicBezTo>
                    <a:pt x="6096" y="1370"/>
                    <a:pt x="4739" y="0"/>
                    <a:pt x="3048" y="0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8" name="Google Shape;268;p13"/>
            <p:cNvSpPr/>
            <p:nvPr/>
          </p:nvSpPr>
          <p:spPr>
            <a:xfrm>
              <a:off x="3555800" y="2997225"/>
              <a:ext cx="152700" cy="152725"/>
            </a:xfrm>
            <a:custGeom>
              <a:avLst/>
              <a:gdLst/>
              <a:ahLst/>
              <a:cxnLst/>
              <a:rect l="l" t="t" r="r" b="b"/>
              <a:pathLst>
                <a:path w="6108" h="6109" extrusionOk="0">
                  <a:moveTo>
                    <a:pt x="3060" y="0"/>
                  </a:moveTo>
                  <a:cubicBezTo>
                    <a:pt x="1369" y="0"/>
                    <a:pt x="0" y="1370"/>
                    <a:pt x="0" y="3048"/>
                  </a:cubicBezTo>
                  <a:cubicBezTo>
                    <a:pt x="0" y="4739"/>
                    <a:pt x="1369" y="6108"/>
                    <a:pt x="3060" y="6108"/>
                  </a:cubicBezTo>
                  <a:cubicBezTo>
                    <a:pt x="4739" y="6108"/>
                    <a:pt x="6108" y="4739"/>
                    <a:pt x="6108" y="3048"/>
                  </a:cubicBezTo>
                  <a:cubicBezTo>
                    <a:pt x="6108" y="1370"/>
                    <a:pt x="4739" y="0"/>
                    <a:pt x="3060" y="0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9" name="Google Shape;269;p13"/>
            <p:cNvSpPr/>
            <p:nvPr/>
          </p:nvSpPr>
          <p:spPr>
            <a:xfrm>
              <a:off x="3916850" y="2998125"/>
              <a:ext cx="152425" cy="152425"/>
            </a:xfrm>
            <a:custGeom>
              <a:avLst/>
              <a:gdLst/>
              <a:ahLst/>
              <a:cxnLst/>
              <a:rect l="l" t="t" r="r" b="b"/>
              <a:pathLst>
                <a:path w="6097" h="6097" extrusionOk="0">
                  <a:moveTo>
                    <a:pt x="3048" y="0"/>
                  </a:moveTo>
                  <a:cubicBezTo>
                    <a:pt x="1358" y="0"/>
                    <a:pt x="0" y="1358"/>
                    <a:pt x="0" y="3048"/>
                  </a:cubicBezTo>
                  <a:cubicBezTo>
                    <a:pt x="0" y="4727"/>
                    <a:pt x="1358" y="6096"/>
                    <a:pt x="3048" y="6096"/>
                  </a:cubicBezTo>
                  <a:cubicBezTo>
                    <a:pt x="4739" y="6096"/>
                    <a:pt x="6096" y="4727"/>
                    <a:pt x="6096" y="3048"/>
                  </a:cubicBezTo>
                  <a:cubicBezTo>
                    <a:pt x="6096" y="1358"/>
                    <a:pt x="4739" y="0"/>
                    <a:pt x="3048" y="0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0" name="Google Shape;270;p13"/>
            <p:cNvSpPr/>
            <p:nvPr/>
          </p:nvSpPr>
          <p:spPr>
            <a:xfrm>
              <a:off x="3555800" y="3503250"/>
              <a:ext cx="152700" cy="152700"/>
            </a:xfrm>
            <a:custGeom>
              <a:avLst/>
              <a:gdLst/>
              <a:ahLst/>
              <a:cxnLst/>
              <a:rect l="l" t="t" r="r" b="b"/>
              <a:pathLst>
                <a:path w="6108" h="6108" extrusionOk="0">
                  <a:moveTo>
                    <a:pt x="3060" y="0"/>
                  </a:moveTo>
                  <a:cubicBezTo>
                    <a:pt x="1369" y="0"/>
                    <a:pt x="0" y="1369"/>
                    <a:pt x="0" y="3048"/>
                  </a:cubicBezTo>
                  <a:cubicBezTo>
                    <a:pt x="0" y="4739"/>
                    <a:pt x="1369" y="6108"/>
                    <a:pt x="3060" y="6108"/>
                  </a:cubicBezTo>
                  <a:cubicBezTo>
                    <a:pt x="4739" y="6108"/>
                    <a:pt x="6108" y="4739"/>
                    <a:pt x="6108" y="3048"/>
                  </a:cubicBezTo>
                  <a:cubicBezTo>
                    <a:pt x="6108" y="1369"/>
                    <a:pt x="4739" y="0"/>
                    <a:pt x="3060" y="0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1" name="Google Shape;271;p13"/>
            <p:cNvSpPr/>
            <p:nvPr/>
          </p:nvSpPr>
          <p:spPr>
            <a:xfrm>
              <a:off x="3916850" y="3504125"/>
              <a:ext cx="152425" cy="152425"/>
            </a:xfrm>
            <a:custGeom>
              <a:avLst/>
              <a:gdLst/>
              <a:ahLst/>
              <a:cxnLst/>
              <a:rect l="l" t="t" r="r" b="b"/>
              <a:pathLst>
                <a:path w="6097" h="6097" extrusionOk="0">
                  <a:moveTo>
                    <a:pt x="3048" y="1"/>
                  </a:moveTo>
                  <a:cubicBezTo>
                    <a:pt x="1358" y="1"/>
                    <a:pt x="0" y="1358"/>
                    <a:pt x="0" y="3049"/>
                  </a:cubicBezTo>
                  <a:cubicBezTo>
                    <a:pt x="0" y="4728"/>
                    <a:pt x="1358" y="6097"/>
                    <a:pt x="3048" y="6097"/>
                  </a:cubicBezTo>
                  <a:cubicBezTo>
                    <a:pt x="4739" y="6097"/>
                    <a:pt x="6096" y="4728"/>
                    <a:pt x="6096" y="3049"/>
                  </a:cubicBezTo>
                  <a:cubicBezTo>
                    <a:pt x="6096" y="1358"/>
                    <a:pt x="4739" y="1"/>
                    <a:pt x="3048" y="1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2" name="Google Shape;272;p13"/>
            <p:cNvSpPr/>
            <p:nvPr/>
          </p:nvSpPr>
          <p:spPr>
            <a:xfrm>
              <a:off x="3555800" y="4044975"/>
              <a:ext cx="152700" cy="152425"/>
            </a:xfrm>
            <a:custGeom>
              <a:avLst/>
              <a:gdLst/>
              <a:ahLst/>
              <a:cxnLst/>
              <a:rect l="l" t="t" r="r" b="b"/>
              <a:pathLst>
                <a:path w="6108" h="6097" extrusionOk="0">
                  <a:moveTo>
                    <a:pt x="3060" y="0"/>
                  </a:moveTo>
                  <a:cubicBezTo>
                    <a:pt x="1369" y="0"/>
                    <a:pt x="0" y="1370"/>
                    <a:pt x="0" y="3048"/>
                  </a:cubicBezTo>
                  <a:cubicBezTo>
                    <a:pt x="0" y="4739"/>
                    <a:pt x="1369" y="6096"/>
                    <a:pt x="3060" y="6096"/>
                  </a:cubicBezTo>
                  <a:cubicBezTo>
                    <a:pt x="4739" y="6096"/>
                    <a:pt x="6108" y="4739"/>
                    <a:pt x="6108" y="3048"/>
                  </a:cubicBezTo>
                  <a:cubicBezTo>
                    <a:pt x="6108" y="1370"/>
                    <a:pt x="4739" y="0"/>
                    <a:pt x="3060" y="0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3" name="Google Shape;273;p13"/>
            <p:cNvSpPr/>
            <p:nvPr/>
          </p:nvSpPr>
          <p:spPr>
            <a:xfrm>
              <a:off x="3916850" y="4045575"/>
              <a:ext cx="152425" cy="152725"/>
            </a:xfrm>
            <a:custGeom>
              <a:avLst/>
              <a:gdLst/>
              <a:ahLst/>
              <a:cxnLst/>
              <a:rect l="l" t="t" r="r" b="b"/>
              <a:pathLst>
                <a:path w="6097" h="6109" extrusionOk="0">
                  <a:moveTo>
                    <a:pt x="3048" y="0"/>
                  </a:moveTo>
                  <a:cubicBezTo>
                    <a:pt x="1358" y="0"/>
                    <a:pt x="0" y="1369"/>
                    <a:pt x="0" y="3060"/>
                  </a:cubicBezTo>
                  <a:cubicBezTo>
                    <a:pt x="0" y="4739"/>
                    <a:pt x="1358" y="6108"/>
                    <a:pt x="3048" y="6108"/>
                  </a:cubicBezTo>
                  <a:cubicBezTo>
                    <a:pt x="4739" y="6108"/>
                    <a:pt x="6096" y="4739"/>
                    <a:pt x="6096" y="3060"/>
                  </a:cubicBezTo>
                  <a:cubicBezTo>
                    <a:pt x="6096" y="1369"/>
                    <a:pt x="4739" y="0"/>
                    <a:pt x="3048" y="0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4" name="Google Shape;274;p13"/>
            <p:cNvSpPr/>
            <p:nvPr/>
          </p:nvSpPr>
          <p:spPr>
            <a:xfrm>
              <a:off x="3615325" y="1563725"/>
              <a:ext cx="394425" cy="82475"/>
            </a:xfrm>
            <a:custGeom>
              <a:avLst/>
              <a:gdLst/>
              <a:ahLst/>
              <a:cxnLst/>
              <a:rect l="l" t="t" r="r" b="b"/>
              <a:pathLst>
                <a:path w="15777" h="3299" extrusionOk="0">
                  <a:moveTo>
                    <a:pt x="1655" y="0"/>
                  </a:moveTo>
                  <a:cubicBezTo>
                    <a:pt x="750" y="0"/>
                    <a:pt x="0" y="738"/>
                    <a:pt x="0" y="1655"/>
                  </a:cubicBezTo>
                  <a:cubicBezTo>
                    <a:pt x="0" y="2560"/>
                    <a:pt x="750" y="3298"/>
                    <a:pt x="1655" y="3298"/>
                  </a:cubicBezTo>
                  <a:lnTo>
                    <a:pt x="14109" y="3298"/>
                  </a:lnTo>
                  <a:cubicBezTo>
                    <a:pt x="15038" y="3298"/>
                    <a:pt x="15776" y="2560"/>
                    <a:pt x="15764" y="1655"/>
                  </a:cubicBezTo>
                  <a:cubicBezTo>
                    <a:pt x="15764" y="738"/>
                    <a:pt x="15026" y="0"/>
                    <a:pt x="14109" y="0"/>
                  </a:cubicBezTo>
                  <a:close/>
                </a:path>
              </a:pathLst>
            </a:custGeom>
            <a:solidFill>
              <a:srgbClr val="B8B1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5" name="Google Shape;275;p13"/>
            <p:cNvSpPr/>
            <p:nvPr/>
          </p:nvSpPr>
          <p:spPr>
            <a:xfrm>
              <a:off x="3615325" y="2026575"/>
              <a:ext cx="394425" cy="82475"/>
            </a:xfrm>
            <a:custGeom>
              <a:avLst/>
              <a:gdLst/>
              <a:ahLst/>
              <a:cxnLst/>
              <a:rect l="l" t="t" r="r" b="b"/>
              <a:pathLst>
                <a:path w="15777" h="3299" extrusionOk="0">
                  <a:moveTo>
                    <a:pt x="1655" y="0"/>
                  </a:moveTo>
                  <a:cubicBezTo>
                    <a:pt x="750" y="0"/>
                    <a:pt x="0" y="738"/>
                    <a:pt x="0" y="1655"/>
                  </a:cubicBezTo>
                  <a:cubicBezTo>
                    <a:pt x="0" y="2560"/>
                    <a:pt x="750" y="3298"/>
                    <a:pt x="1655" y="3298"/>
                  </a:cubicBezTo>
                  <a:lnTo>
                    <a:pt x="14109" y="3298"/>
                  </a:lnTo>
                  <a:cubicBezTo>
                    <a:pt x="15038" y="3298"/>
                    <a:pt x="15776" y="2560"/>
                    <a:pt x="15764" y="1655"/>
                  </a:cubicBezTo>
                  <a:cubicBezTo>
                    <a:pt x="15764" y="738"/>
                    <a:pt x="15026" y="0"/>
                    <a:pt x="14109" y="0"/>
                  </a:cubicBezTo>
                  <a:close/>
                </a:path>
              </a:pathLst>
            </a:custGeom>
            <a:solidFill>
              <a:srgbClr val="B8B1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6" name="Google Shape;276;p13"/>
            <p:cNvSpPr/>
            <p:nvPr/>
          </p:nvSpPr>
          <p:spPr>
            <a:xfrm>
              <a:off x="3615325" y="2530800"/>
              <a:ext cx="394425" cy="82475"/>
            </a:xfrm>
            <a:custGeom>
              <a:avLst/>
              <a:gdLst/>
              <a:ahLst/>
              <a:cxnLst/>
              <a:rect l="l" t="t" r="r" b="b"/>
              <a:pathLst>
                <a:path w="15777" h="3299" extrusionOk="0">
                  <a:moveTo>
                    <a:pt x="1655" y="0"/>
                  </a:moveTo>
                  <a:cubicBezTo>
                    <a:pt x="750" y="0"/>
                    <a:pt x="0" y="739"/>
                    <a:pt x="0" y="1643"/>
                  </a:cubicBezTo>
                  <a:cubicBezTo>
                    <a:pt x="0" y="2560"/>
                    <a:pt x="750" y="3298"/>
                    <a:pt x="1655" y="3298"/>
                  </a:cubicBezTo>
                  <a:lnTo>
                    <a:pt x="14109" y="3298"/>
                  </a:lnTo>
                  <a:cubicBezTo>
                    <a:pt x="15038" y="3298"/>
                    <a:pt x="15776" y="2560"/>
                    <a:pt x="15764" y="1643"/>
                  </a:cubicBezTo>
                  <a:cubicBezTo>
                    <a:pt x="15764" y="739"/>
                    <a:pt x="15026" y="0"/>
                    <a:pt x="14109" y="0"/>
                  </a:cubicBezTo>
                  <a:close/>
                </a:path>
              </a:pathLst>
            </a:custGeom>
            <a:solidFill>
              <a:srgbClr val="B8B1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7" name="Google Shape;277;p13"/>
            <p:cNvSpPr/>
            <p:nvPr/>
          </p:nvSpPr>
          <p:spPr>
            <a:xfrm>
              <a:off x="3615325" y="3032950"/>
              <a:ext cx="394425" cy="82475"/>
            </a:xfrm>
            <a:custGeom>
              <a:avLst/>
              <a:gdLst/>
              <a:ahLst/>
              <a:cxnLst/>
              <a:rect l="l" t="t" r="r" b="b"/>
              <a:pathLst>
                <a:path w="15777" h="3299" extrusionOk="0">
                  <a:moveTo>
                    <a:pt x="1655" y="0"/>
                  </a:moveTo>
                  <a:cubicBezTo>
                    <a:pt x="750" y="0"/>
                    <a:pt x="0" y="738"/>
                    <a:pt x="0" y="1655"/>
                  </a:cubicBezTo>
                  <a:cubicBezTo>
                    <a:pt x="0" y="2560"/>
                    <a:pt x="750" y="3298"/>
                    <a:pt x="1655" y="3298"/>
                  </a:cubicBezTo>
                  <a:lnTo>
                    <a:pt x="14109" y="3298"/>
                  </a:lnTo>
                  <a:cubicBezTo>
                    <a:pt x="15038" y="3298"/>
                    <a:pt x="15776" y="2560"/>
                    <a:pt x="15764" y="1655"/>
                  </a:cubicBezTo>
                  <a:cubicBezTo>
                    <a:pt x="15764" y="738"/>
                    <a:pt x="15026" y="0"/>
                    <a:pt x="14109" y="0"/>
                  </a:cubicBezTo>
                  <a:close/>
                </a:path>
              </a:pathLst>
            </a:custGeom>
            <a:solidFill>
              <a:srgbClr val="B8B1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8" name="Google Shape;278;p13"/>
            <p:cNvSpPr/>
            <p:nvPr/>
          </p:nvSpPr>
          <p:spPr>
            <a:xfrm>
              <a:off x="3615325" y="3538650"/>
              <a:ext cx="394425" cy="82475"/>
            </a:xfrm>
            <a:custGeom>
              <a:avLst/>
              <a:gdLst/>
              <a:ahLst/>
              <a:cxnLst/>
              <a:rect l="l" t="t" r="r" b="b"/>
              <a:pathLst>
                <a:path w="15777" h="3299" extrusionOk="0">
                  <a:moveTo>
                    <a:pt x="1655" y="1"/>
                  </a:moveTo>
                  <a:cubicBezTo>
                    <a:pt x="750" y="1"/>
                    <a:pt x="0" y="739"/>
                    <a:pt x="0" y="1656"/>
                  </a:cubicBezTo>
                  <a:cubicBezTo>
                    <a:pt x="0" y="2561"/>
                    <a:pt x="750" y="3299"/>
                    <a:pt x="1655" y="3299"/>
                  </a:cubicBezTo>
                  <a:lnTo>
                    <a:pt x="14109" y="3299"/>
                  </a:lnTo>
                  <a:cubicBezTo>
                    <a:pt x="15038" y="3299"/>
                    <a:pt x="15776" y="2561"/>
                    <a:pt x="15764" y="1656"/>
                  </a:cubicBezTo>
                  <a:cubicBezTo>
                    <a:pt x="15764" y="739"/>
                    <a:pt x="15026" y="1"/>
                    <a:pt x="14109" y="1"/>
                  </a:cubicBezTo>
                  <a:close/>
                </a:path>
              </a:pathLst>
            </a:custGeom>
            <a:solidFill>
              <a:srgbClr val="B8B1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9" name="Google Shape;279;p13"/>
            <p:cNvSpPr/>
            <p:nvPr/>
          </p:nvSpPr>
          <p:spPr>
            <a:xfrm>
              <a:off x="3615325" y="4080400"/>
              <a:ext cx="394425" cy="82475"/>
            </a:xfrm>
            <a:custGeom>
              <a:avLst/>
              <a:gdLst/>
              <a:ahLst/>
              <a:cxnLst/>
              <a:rect l="l" t="t" r="r" b="b"/>
              <a:pathLst>
                <a:path w="15777" h="3299" extrusionOk="0">
                  <a:moveTo>
                    <a:pt x="1655" y="0"/>
                  </a:moveTo>
                  <a:cubicBezTo>
                    <a:pt x="750" y="0"/>
                    <a:pt x="0" y="738"/>
                    <a:pt x="0" y="1655"/>
                  </a:cubicBezTo>
                  <a:cubicBezTo>
                    <a:pt x="0" y="2560"/>
                    <a:pt x="750" y="3298"/>
                    <a:pt x="1655" y="3298"/>
                  </a:cubicBezTo>
                  <a:lnTo>
                    <a:pt x="14109" y="3298"/>
                  </a:lnTo>
                  <a:cubicBezTo>
                    <a:pt x="15038" y="3298"/>
                    <a:pt x="15776" y="2560"/>
                    <a:pt x="15764" y="1655"/>
                  </a:cubicBezTo>
                  <a:cubicBezTo>
                    <a:pt x="15764" y="738"/>
                    <a:pt x="15026" y="0"/>
                    <a:pt x="14109" y="0"/>
                  </a:cubicBezTo>
                  <a:close/>
                </a:path>
              </a:pathLst>
            </a:custGeom>
            <a:solidFill>
              <a:srgbClr val="B8B1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0" name="Google Shape;280;p13"/>
            <p:cNvSpPr/>
            <p:nvPr/>
          </p:nvSpPr>
          <p:spPr>
            <a:xfrm>
              <a:off x="576847" y="1106228"/>
              <a:ext cx="18475" cy="3530673"/>
            </a:xfrm>
            <a:custGeom>
              <a:avLst/>
              <a:gdLst/>
              <a:ahLst/>
              <a:cxnLst/>
              <a:rect l="l" t="t" r="r" b="b"/>
              <a:pathLst>
                <a:path w="739" h="135042" extrusionOk="0">
                  <a:moveTo>
                    <a:pt x="0" y="1"/>
                  </a:moveTo>
                  <a:lnTo>
                    <a:pt x="0" y="135041"/>
                  </a:lnTo>
                  <a:lnTo>
                    <a:pt x="739" y="135041"/>
                  </a:lnTo>
                  <a:lnTo>
                    <a:pt x="739" y="1"/>
                  </a:lnTo>
                  <a:close/>
                </a:path>
              </a:pathLst>
            </a:custGeom>
            <a:solidFill>
              <a:srgbClr val="E2DAC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1" name="Google Shape;281;p13"/>
            <p:cNvSpPr/>
            <p:nvPr/>
          </p:nvSpPr>
          <p:spPr>
            <a:xfrm>
              <a:off x="625072" y="1106228"/>
              <a:ext cx="18775" cy="3530673"/>
            </a:xfrm>
            <a:custGeom>
              <a:avLst/>
              <a:gdLst/>
              <a:ahLst/>
              <a:cxnLst/>
              <a:rect l="l" t="t" r="r" b="b"/>
              <a:pathLst>
                <a:path w="751" h="135042" extrusionOk="0">
                  <a:moveTo>
                    <a:pt x="0" y="1"/>
                  </a:moveTo>
                  <a:lnTo>
                    <a:pt x="0" y="135041"/>
                  </a:lnTo>
                  <a:lnTo>
                    <a:pt x="750" y="135041"/>
                  </a:lnTo>
                  <a:lnTo>
                    <a:pt x="750" y="1"/>
                  </a:lnTo>
                  <a:close/>
                </a:path>
              </a:pathLst>
            </a:custGeom>
            <a:solidFill>
              <a:srgbClr val="E2DAC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2" name="Google Shape;282;p13"/>
            <p:cNvSpPr/>
            <p:nvPr/>
          </p:nvSpPr>
          <p:spPr>
            <a:xfrm>
              <a:off x="7021099" y="1106228"/>
              <a:ext cx="18475" cy="3530673"/>
            </a:xfrm>
            <a:custGeom>
              <a:avLst/>
              <a:gdLst/>
              <a:ahLst/>
              <a:cxnLst/>
              <a:rect l="l" t="t" r="r" b="b"/>
              <a:pathLst>
                <a:path w="739" h="135042" extrusionOk="0">
                  <a:moveTo>
                    <a:pt x="1" y="1"/>
                  </a:moveTo>
                  <a:lnTo>
                    <a:pt x="1" y="135041"/>
                  </a:lnTo>
                  <a:lnTo>
                    <a:pt x="739" y="135041"/>
                  </a:lnTo>
                  <a:lnTo>
                    <a:pt x="739" y="1"/>
                  </a:lnTo>
                  <a:close/>
                </a:path>
              </a:pathLst>
            </a:custGeom>
            <a:solidFill>
              <a:srgbClr val="E2DAC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3" name="Google Shape;283;p13"/>
            <p:cNvSpPr/>
            <p:nvPr/>
          </p:nvSpPr>
          <p:spPr>
            <a:xfrm>
              <a:off x="6980024" y="1106228"/>
              <a:ext cx="18775" cy="3530673"/>
            </a:xfrm>
            <a:custGeom>
              <a:avLst/>
              <a:gdLst/>
              <a:ahLst/>
              <a:cxnLst/>
              <a:rect l="l" t="t" r="r" b="b"/>
              <a:pathLst>
                <a:path w="751" h="135042" extrusionOk="0">
                  <a:moveTo>
                    <a:pt x="1" y="1"/>
                  </a:moveTo>
                  <a:lnTo>
                    <a:pt x="1" y="135041"/>
                  </a:lnTo>
                  <a:lnTo>
                    <a:pt x="751" y="135041"/>
                  </a:lnTo>
                  <a:lnTo>
                    <a:pt x="751" y="1"/>
                  </a:lnTo>
                  <a:close/>
                </a:path>
              </a:pathLst>
            </a:custGeom>
            <a:solidFill>
              <a:srgbClr val="E2DAC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84" name="Google Shape;284;p13"/>
          <p:cNvSpPr txBox="1">
            <a:spLocks noGrp="1"/>
          </p:cNvSpPr>
          <p:nvPr>
            <p:ph type="title"/>
          </p:nvPr>
        </p:nvSpPr>
        <p:spPr>
          <a:xfrm>
            <a:off x="1513125" y="1893750"/>
            <a:ext cx="1993500" cy="1106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85" name="Google Shape;285;p13"/>
          <p:cNvSpPr txBox="1">
            <a:spLocks noGrp="1"/>
          </p:cNvSpPr>
          <p:nvPr>
            <p:ph type="subTitle" idx="1"/>
          </p:nvPr>
        </p:nvSpPr>
        <p:spPr>
          <a:xfrm>
            <a:off x="6119527" y="425358"/>
            <a:ext cx="2046900" cy="420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9pPr>
          </a:lstStyle>
          <a:p>
            <a:endParaRPr/>
          </a:p>
        </p:txBody>
      </p:sp>
      <p:sp>
        <p:nvSpPr>
          <p:cNvPr id="286" name="Google Shape;286;p13"/>
          <p:cNvSpPr txBox="1">
            <a:spLocks noGrp="1"/>
          </p:cNvSpPr>
          <p:nvPr>
            <p:ph type="title" idx="2" hasCustomPrompt="1"/>
          </p:nvPr>
        </p:nvSpPr>
        <p:spPr>
          <a:xfrm>
            <a:off x="5229300" y="716400"/>
            <a:ext cx="704100" cy="4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r>
              <a:t>xx%</a:t>
            </a:r>
          </a:p>
        </p:txBody>
      </p:sp>
      <p:sp>
        <p:nvSpPr>
          <p:cNvPr id="287" name="Google Shape;287;p13"/>
          <p:cNvSpPr txBox="1">
            <a:spLocks noGrp="1"/>
          </p:cNvSpPr>
          <p:nvPr>
            <p:ph type="subTitle" idx="3"/>
          </p:nvPr>
        </p:nvSpPr>
        <p:spPr>
          <a:xfrm>
            <a:off x="6119527" y="792148"/>
            <a:ext cx="2046900" cy="658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8" name="Google Shape;288;p13"/>
          <p:cNvSpPr txBox="1">
            <a:spLocks noGrp="1"/>
          </p:cNvSpPr>
          <p:nvPr>
            <p:ph type="subTitle" idx="4"/>
          </p:nvPr>
        </p:nvSpPr>
        <p:spPr>
          <a:xfrm>
            <a:off x="6119527" y="1482252"/>
            <a:ext cx="2046900" cy="420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9pPr>
          </a:lstStyle>
          <a:p>
            <a:endParaRPr/>
          </a:p>
        </p:txBody>
      </p:sp>
      <p:sp>
        <p:nvSpPr>
          <p:cNvPr id="289" name="Google Shape;289;p13"/>
          <p:cNvSpPr txBox="1">
            <a:spLocks noGrp="1"/>
          </p:cNvSpPr>
          <p:nvPr>
            <p:ph type="title" idx="5" hasCustomPrompt="1"/>
          </p:nvPr>
        </p:nvSpPr>
        <p:spPr>
          <a:xfrm>
            <a:off x="5229300" y="1781930"/>
            <a:ext cx="704100" cy="4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r>
              <a:t>xx%</a:t>
            </a:r>
          </a:p>
        </p:txBody>
      </p:sp>
      <p:sp>
        <p:nvSpPr>
          <p:cNvPr id="290" name="Google Shape;290;p13"/>
          <p:cNvSpPr txBox="1">
            <a:spLocks noGrp="1"/>
          </p:cNvSpPr>
          <p:nvPr>
            <p:ph type="subTitle" idx="6"/>
          </p:nvPr>
        </p:nvSpPr>
        <p:spPr>
          <a:xfrm>
            <a:off x="6119527" y="1853908"/>
            <a:ext cx="2046900" cy="658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1" name="Google Shape;291;p13"/>
          <p:cNvSpPr txBox="1">
            <a:spLocks noGrp="1"/>
          </p:cNvSpPr>
          <p:nvPr>
            <p:ph type="subTitle" idx="7"/>
          </p:nvPr>
        </p:nvSpPr>
        <p:spPr>
          <a:xfrm>
            <a:off x="6119527" y="2539146"/>
            <a:ext cx="2046900" cy="420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9pPr>
          </a:lstStyle>
          <a:p>
            <a:endParaRPr/>
          </a:p>
        </p:txBody>
      </p:sp>
      <p:sp>
        <p:nvSpPr>
          <p:cNvPr id="292" name="Google Shape;292;p13"/>
          <p:cNvSpPr txBox="1">
            <a:spLocks noGrp="1"/>
          </p:cNvSpPr>
          <p:nvPr>
            <p:ph type="title" idx="8" hasCustomPrompt="1"/>
          </p:nvPr>
        </p:nvSpPr>
        <p:spPr>
          <a:xfrm>
            <a:off x="5229300" y="2847460"/>
            <a:ext cx="704100" cy="4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r>
              <a:t>xx%</a:t>
            </a:r>
          </a:p>
        </p:txBody>
      </p:sp>
      <p:sp>
        <p:nvSpPr>
          <p:cNvPr id="293" name="Google Shape;293;p13"/>
          <p:cNvSpPr txBox="1">
            <a:spLocks noGrp="1"/>
          </p:cNvSpPr>
          <p:nvPr>
            <p:ph type="subTitle" idx="9"/>
          </p:nvPr>
        </p:nvSpPr>
        <p:spPr>
          <a:xfrm>
            <a:off x="6119527" y="2915668"/>
            <a:ext cx="2046900" cy="658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4" name="Google Shape;294;p13"/>
          <p:cNvSpPr txBox="1">
            <a:spLocks noGrp="1"/>
          </p:cNvSpPr>
          <p:nvPr>
            <p:ph type="subTitle" idx="13"/>
          </p:nvPr>
        </p:nvSpPr>
        <p:spPr>
          <a:xfrm>
            <a:off x="6119527" y="3596040"/>
            <a:ext cx="2046900" cy="420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9pPr>
          </a:lstStyle>
          <a:p>
            <a:endParaRPr/>
          </a:p>
        </p:txBody>
      </p:sp>
      <p:sp>
        <p:nvSpPr>
          <p:cNvPr id="295" name="Google Shape;295;p13"/>
          <p:cNvSpPr txBox="1">
            <a:spLocks noGrp="1"/>
          </p:cNvSpPr>
          <p:nvPr>
            <p:ph type="title" idx="14" hasCustomPrompt="1"/>
          </p:nvPr>
        </p:nvSpPr>
        <p:spPr>
          <a:xfrm>
            <a:off x="5229300" y="3912989"/>
            <a:ext cx="704100" cy="4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r>
              <a:t>xx%</a:t>
            </a:r>
          </a:p>
        </p:txBody>
      </p:sp>
      <p:sp>
        <p:nvSpPr>
          <p:cNvPr id="296" name="Google Shape;296;p13"/>
          <p:cNvSpPr txBox="1">
            <a:spLocks noGrp="1"/>
          </p:cNvSpPr>
          <p:nvPr>
            <p:ph type="subTitle" idx="15"/>
          </p:nvPr>
        </p:nvSpPr>
        <p:spPr>
          <a:xfrm>
            <a:off x="6119527" y="3977428"/>
            <a:ext cx="2046900" cy="658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hree columns">
  <p:cSld name="CUSTOM_2">
    <p:spTree>
      <p:nvGrpSpPr>
        <p:cNvPr id="1" name="Shape 3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5" name="Google Shape;335;p15"/>
          <p:cNvGrpSpPr/>
          <p:nvPr/>
        </p:nvGrpSpPr>
        <p:grpSpPr>
          <a:xfrm>
            <a:off x="155326" y="91359"/>
            <a:ext cx="8833348" cy="4894379"/>
            <a:chOff x="375925" y="955900"/>
            <a:chExt cx="6888675" cy="3816875"/>
          </a:xfrm>
        </p:grpSpPr>
        <p:sp>
          <p:nvSpPr>
            <p:cNvPr id="336" name="Google Shape;336;p15"/>
            <p:cNvSpPr/>
            <p:nvPr/>
          </p:nvSpPr>
          <p:spPr>
            <a:xfrm>
              <a:off x="375925" y="956200"/>
              <a:ext cx="6888675" cy="3816575"/>
            </a:xfrm>
            <a:custGeom>
              <a:avLst/>
              <a:gdLst/>
              <a:ahLst/>
              <a:cxnLst/>
              <a:rect l="l" t="t" r="r" b="b"/>
              <a:pathLst>
                <a:path w="275547" h="152663" extrusionOk="0">
                  <a:moveTo>
                    <a:pt x="1108" y="0"/>
                  </a:moveTo>
                  <a:cubicBezTo>
                    <a:pt x="501" y="0"/>
                    <a:pt x="1" y="489"/>
                    <a:pt x="1" y="1108"/>
                  </a:cubicBezTo>
                  <a:lnTo>
                    <a:pt x="1" y="151543"/>
                  </a:lnTo>
                  <a:cubicBezTo>
                    <a:pt x="1" y="152162"/>
                    <a:pt x="489" y="152662"/>
                    <a:pt x="1108" y="152662"/>
                  </a:cubicBezTo>
                  <a:lnTo>
                    <a:pt x="274440" y="152662"/>
                  </a:lnTo>
                  <a:cubicBezTo>
                    <a:pt x="275047" y="152662"/>
                    <a:pt x="275547" y="152162"/>
                    <a:pt x="275547" y="151531"/>
                  </a:cubicBezTo>
                  <a:lnTo>
                    <a:pt x="275547" y="1108"/>
                  </a:lnTo>
                  <a:cubicBezTo>
                    <a:pt x="275547" y="501"/>
                    <a:pt x="275059" y="0"/>
                    <a:pt x="274440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  <a:effectLst>
              <a:outerShdw blurRad="100013" dist="66675" dir="5400000" algn="bl" rotWithShape="0">
                <a:schemeClr val="accent2">
                  <a:alpha val="32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7" name="Google Shape;337;p15"/>
            <p:cNvSpPr/>
            <p:nvPr/>
          </p:nvSpPr>
          <p:spPr>
            <a:xfrm>
              <a:off x="3607875" y="955900"/>
              <a:ext cx="424200" cy="3816875"/>
            </a:xfrm>
            <a:custGeom>
              <a:avLst/>
              <a:gdLst/>
              <a:ahLst/>
              <a:cxnLst/>
              <a:rect l="l" t="t" r="r" b="b"/>
              <a:pathLst>
                <a:path w="16968" h="152675" extrusionOk="0">
                  <a:moveTo>
                    <a:pt x="1" y="1"/>
                  </a:moveTo>
                  <a:lnTo>
                    <a:pt x="1" y="152674"/>
                  </a:lnTo>
                  <a:lnTo>
                    <a:pt x="16967" y="152674"/>
                  </a:lnTo>
                  <a:lnTo>
                    <a:pt x="16967" y="1"/>
                  </a:lnTo>
                  <a:close/>
                </a:path>
              </a:pathLst>
            </a:custGeom>
            <a:solidFill>
              <a:srgbClr val="40BF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8" name="Google Shape;338;p15"/>
            <p:cNvSpPr/>
            <p:nvPr/>
          </p:nvSpPr>
          <p:spPr>
            <a:xfrm>
              <a:off x="554821" y="1106228"/>
              <a:ext cx="3188800" cy="3530673"/>
            </a:xfrm>
            <a:custGeom>
              <a:avLst/>
              <a:gdLst/>
              <a:ahLst/>
              <a:cxnLst/>
              <a:rect l="l" t="t" r="r" b="b"/>
              <a:pathLst>
                <a:path w="127552" h="135042" extrusionOk="0">
                  <a:moveTo>
                    <a:pt x="0" y="1"/>
                  </a:moveTo>
                  <a:lnTo>
                    <a:pt x="0" y="135041"/>
                  </a:lnTo>
                  <a:lnTo>
                    <a:pt x="127552" y="135041"/>
                  </a:lnTo>
                  <a:lnTo>
                    <a:pt x="127552" y="1"/>
                  </a:ln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9" name="Google Shape;339;p15"/>
            <p:cNvSpPr/>
            <p:nvPr/>
          </p:nvSpPr>
          <p:spPr>
            <a:xfrm>
              <a:off x="599172" y="1106228"/>
              <a:ext cx="3154275" cy="3530673"/>
            </a:xfrm>
            <a:custGeom>
              <a:avLst/>
              <a:gdLst/>
              <a:ahLst/>
              <a:cxnLst/>
              <a:rect l="l" t="t" r="r" b="b"/>
              <a:pathLst>
                <a:path w="126171" h="135042" extrusionOk="0">
                  <a:moveTo>
                    <a:pt x="0" y="1"/>
                  </a:moveTo>
                  <a:lnTo>
                    <a:pt x="0" y="135041"/>
                  </a:lnTo>
                  <a:lnTo>
                    <a:pt x="126171" y="135041"/>
                  </a:lnTo>
                  <a:lnTo>
                    <a:pt x="126171" y="1"/>
                  </a:ln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0" name="Google Shape;340;p15"/>
            <p:cNvSpPr/>
            <p:nvPr/>
          </p:nvSpPr>
          <p:spPr>
            <a:xfrm>
              <a:off x="3763850" y="1258925"/>
              <a:ext cx="90525" cy="3263225"/>
            </a:xfrm>
            <a:custGeom>
              <a:avLst/>
              <a:gdLst/>
              <a:ahLst/>
              <a:cxnLst/>
              <a:rect l="l" t="t" r="r" b="b"/>
              <a:pathLst>
                <a:path w="3621" h="130529" extrusionOk="0">
                  <a:moveTo>
                    <a:pt x="1" y="0"/>
                  </a:moveTo>
                  <a:lnTo>
                    <a:pt x="1" y="130528"/>
                  </a:lnTo>
                  <a:lnTo>
                    <a:pt x="3620" y="130528"/>
                  </a:lnTo>
                  <a:lnTo>
                    <a:pt x="3620" y="0"/>
                  </a:lnTo>
                  <a:close/>
                </a:path>
              </a:pathLst>
            </a:custGeom>
            <a:solidFill>
              <a:srgbClr val="E2DAC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1" name="Google Shape;341;p15"/>
            <p:cNvSpPr/>
            <p:nvPr/>
          </p:nvSpPr>
          <p:spPr>
            <a:xfrm>
              <a:off x="3703725" y="1074675"/>
              <a:ext cx="217900" cy="218200"/>
            </a:xfrm>
            <a:custGeom>
              <a:avLst/>
              <a:gdLst/>
              <a:ahLst/>
              <a:cxnLst/>
              <a:rect l="l" t="t" r="r" b="b"/>
              <a:pathLst>
                <a:path w="8716" h="8728" extrusionOk="0">
                  <a:moveTo>
                    <a:pt x="4358" y="0"/>
                  </a:moveTo>
                  <a:cubicBezTo>
                    <a:pt x="1941" y="0"/>
                    <a:pt x="0" y="1953"/>
                    <a:pt x="0" y="4358"/>
                  </a:cubicBezTo>
                  <a:cubicBezTo>
                    <a:pt x="0" y="6775"/>
                    <a:pt x="1941" y="8727"/>
                    <a:pt x="4358" y="8727"/>
                  </a:cubicBezTo>
                  <a:cubicBezTo>
                    <a:pt x="6763" y="8727"/>
                    <a:pt x="8716" y="6775"/>
                    <a:pt x="8716" y="4358"/>
                  </a:cubicBezTo>
                  <a:cubicBezTo>
                    <a:pt x="8716" y="1953"/>
                    <a:pt x="6763" y="0"/>
                    <a:pt x="4358" y="0"/>
                  </a:cubicBezTo>
                  <a:close/>
                </a:path>
              </a:pathLst>
            </a:custGeom>
            <a:solidFill>
              <a:srgbClr val="B8B1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2" name="Google Shape;342;p15"/>
            <p:cNvSpPr/>
            <p:nvPr/>
          </p:nvSpPr>
          <p:spPr>
            <a:xfrm>
              <a:off x="3703734" y="1131261"/>
              <a:ext cx="217900" cy="193172"/>
            </a:xfrm>
            <a:custGeom>
              <a:avLst/>
              <a:gdLst/>
              <a:ahLst/>
              <a:cxnLst/>
              <a:rect l="l" t="t" r="r" b="b"/>
              <a:pathLst>
                <a:path w="8716" h="8728" extrusionOk="0">
                  <a:moveTo>
                    <a:pt x="4358" y="0"/>
                  </a:moveTo>
                  <a:cubicBezTo>
                    <a:pt x="1941" y="0"/>
                    <a:pt x="0" y="1953"/>
                    <a:pt x="0" y="4370"/>
                  </a:cubicBezTo>
                  <a:cubicBezTo>
                    <a:pt x="0" y="6775"/>
                    <a:pt x="1941" y="8727"/>
                    <a:pt x="4358" y="8727"/>
                  </a:cubicBezTo>
                  <a:cubicBezTo>
                    <a:pt x="6763" y="8727"/>
                    <a:pt x="8716" y="6775"/>
                    <a:pt x="8716" y="4370"/>
                  </a:cubicBezTo>
                  <a:cubicBezTo>
                    <a:pt x="8716" y="1953"/>
                    <a:pt x="6763" y="0"/>
                    <a:pt x="4358" y="0"/>
                  </a:cubicBezTo>
                  <a:close/>
                </a:path>
              </a:pathLst>
            </a:custGeom>
            <a:solidFill>
              <a:srgbClr val="E2DAC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3" name="Google Shape;343;p15"/>
            <p:cNvSpPr/>
            <p:nvPr/>
          </p:nvSpPr>
          <p:spPr>
            <a:xfrm>
              <a:off x="3885598" y="1106228"/>
              <a:ext cx="3176300" cy="3530673"/>
            </a:xfrm>
            <a:custGeom>
              <a:avLst/>
              <a:gdLst/>
              <a:ahLst/>
              <a:cxnLst/>
              <a:rect l="l" t="t" r="r" b="b"/>
              <a:pathLst>
                <a:path w="127052" h="135042" extrusionOk="0">
                  <a:moveTo>
                    <a:pt x="0" y="1"/>
                  </a:moveTo>
                  <a:lnTo>
                    <a:pt x="0" y="135041"/>
                  </a:lnTo>
                  <a:lnTo>
                    <a:pt x="127052" y="135041"/>
                  </a:lnTo>
                  <a:lnTo>
                    <a:pt x="127052" y="1"/>
                  </a:ln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4" name="Google Shape;344;p15"/>
            <p:cNvSpPr/>
            <p:nvPr/>
          </p:nvSpPr>
          <p:spPr>
            <a:xfrm>
              <a:off x="3884698" y="1106228"/>
              <a:ext cx="3137325" cy="3530673"/>
            </a:xfrm>
            <a:custGeom>
              <a:avLst/>
              <a:gdLst/>
              <a:ahLst/>
              <a:cxnLst/>
              <a:rect l="l" t="t" r="r" b="b"/>
              <a:pathLst>
                <a:path w="125493" h="135042" extrusionOk="0">
                  <a:moveTo>
                    <a:pt x="0" y="1"/>
                  </a:moveTo>
                  <a:lnTo>
                    <a:pt x="0" y="135041"/>
                  </a:lnTo>
                  <a:lnTo>
                    <a:pt x="125492" y="135041"/>
                  </a:lnTo>
                  <a:lnTo>
                    <a:pt x="125492" y="1"/>
                  </a:ln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5" name="Google Shape;345;p15"/>
            <p:cNvSpPr/>
            <p:nvPr/>
          </p:nvSpPr>
          <p:spPr>
            <a:xfrm>
              <a:off x="3842723" y="1106228"/>
              <a:ext cx="3137325" cy="3530673"/>
            </a:xfrm>
            <a:custGeom>
              <a:avLst/>
              <a:gdLst/>
              <a:ahLst/>
              <a:cxnLst/>
              <a:rect l="l" t="t" r="r" b="b"/>
              <a:pathLst>
                <a:path w="125493" h="135042" extrusionOk="0">
                  <a:moveTo>
                    <a:pt x="1" y="1"/>
                  </a:moveTo>
                  <a:lnTo>
                    <a:pt x="1" y="135041"/>
                  </a:lnTo>
                  <a:lnTo>
                    <a:pt x="125493" y="135041"/>
                  </a:lnTo>
                  <a:lnTo>
                    <a:pt x="125493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6" name="Google Shape;346;p15"/>
            <p:cNvSpPr/>
            <p:nvPr/>
          </p:nvSpPr>
          <p:spPr>
            <a:xfrm>
              <a:off x="645297" y="1106228"/>
              <a:ext cx="3137325" cy="3530673"/>
            </a:xfrm>
            <a:custGeom>
              <a:avLst/>
              <a:gdLst/>
              <a:ahLst/>
              <a:cxnLst/>
              <a:rect l="l" t="t" r="r" b="b"/>
              <a:pathLst>
                <a:path w="125493" h="135042" extrusionOk="0">
                  <a:moveTo>
                    <a:pt x="1" y="1"/>
                  </a:moveTo>
                  <a:lnTo>
                    <a:pt x="1" y="135041"/>
                  </a:lnTo>
                  <a:lnTo>
                    <a:pt x="125493" y="135041"/>
                  </a:lnTo>
                  <a:lnTo>
                    <a:pt x="125493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7" name="Google Shape;347;p15"/>
            <p:cNvSpPr/>
            <p:nvPr/>
          </p:nvSpPr>
          <p:spPr>
            <a:xfrm>
              <a:off x="3555800" y="1528600"/>
              <a:ext cx="152700" cy="152725"/>
            </a:xfrm>
            <a:custGeom>
              <a:avLst/>
              <a:gdLst/>
              <a:ahLst/>
              <a:cxnLst/>
              <a:rect l="l" t="t" r="r" b="b"/>
              <a:pathLst>
                <a:path w="6108" h="6109" extrusionOk="0">
                  <a:moveTo>
                    <a:pt x="3060" y="0"/>
                  </a:moveTo>
                  <a:cubicBezTo>
                    <a:pt x="1369" y="0"/>
                    <a:pt x="0" y="1369"/>
                    <a:pt x="0" y="3060"/>
                  </a:cubicBezTo>
                  <a:cubicBezTo>
                    <a:pt x="0" y="4739"/>
                    <a:pt x="1369" y="6108"/>
                    <a:pt x="3060" y="6108"/>
                  </a:cubicBezTo>
                  <a:cubicBezTo>
                    <a:pt x="4739" y="6108"/>
                    <a:pt x="6108" y="4739"/>
                    <a:pt x="6108" y="3060"/>
                  </a:cubicBezTo>
                  <a:cubicBezTo>
                    <a:pt x="6108" y="1369"/>
                    <a:pt x="4739" y="0"/>
                    <a:pt x="3060" y="0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8" name="Google Shape;348;p15"/>
            <p:cNvSpPr/>
            <p:nvPr/>
          </p:nvSpPr>
          <p:spPr>
            <a:xfrm>
              <a:off x="3916850" y="1529475"/>
              <a:ext cx="152425" cy="152425"/>
            </a:xfrm>
            <a:custGeom>
              <a:avLst/>
              <a:gdLst/>
              <a:ahLst/>
              <a:cxnLst/>
              <a:rect l="l" t="t" r="r" b="b"/>
              <a:pathLst>
                <a:path w="6097" h="6097" extrusionOk="0">
                  <a:moveTo>
                    <a:pt x="3048" y="1"/>
                  </a:moveTo>
                  <a:cubicBezTo>
                    <a:pt x="1358" y="1"/>
                    <a:pt x="0" y="1358"/>
                    <a:pt x="0" y="3049"/>
                  </a:cubicBezTo>
                  <a:cubicBezTo>
                    <a:pt x="0" y="4740"/>
                    <a:pt x="1358" y="6097"/>
                    <a:pt x="3048" y="6097"/>
                  </a:cubicBezTo>
                  <a:cubicBezTo>
                    <a:pt x="4739" y="6097"/>
                    <a:pt x="6096" y="4740"/>
                    <a:pt x="6096" y="3049"/>
                  </a:cubicBezTo>
                  <a:cubicBezTo>
                    <a:pt x="6096" y="1358"/>
                    <a:pt x="4739" y="1"/>
                    <a:pt x="3048" y="1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9" name="Google Shape;349;p15"/>
            <p:cNvSpPr/>
            <p:nvPr/>
          </p:nvSpPr>
          <p:spPr>
            <a:xfrm>
              <a:off x="3555800" y="1991150"/>
              <a:ext cx="152700" cy="152725"/>
            </a:xfrm>
            <a:custGeom>
              <a:avLst/>
              <a:gdLst/>
              <a:ahLst/>
              <a:cxnLst/>
              <a:rect l="l" t="t" r="r" b="b"/>
              <a:pathLst>
                <a:path w="6108" h="6109" extrusionOk="0">
                  <a:moveTo>
                    <a:pt x="3060" y="0"/>
                  </a:moveTo>
                  <a:cubicBezTo>
                    <a:pt x="1369" y="0"/>
                    <a:pt x="0" y="1370"/>
                    <a:pt x="0" y="3048"/>
                  </a:cubicBezTo>
                  <a:cubicBezTo>
                    <a:pt x="0" y="4739"/>
                    <a:pt x="1369" y="6108"/>
                    <a:pt x="3060" y="6108"/>
                  </a:cubicBezTo>
                  <a:cubicBezTo>
                    <a:pt x="4739" y="6108"/>
                    <a:pt x="6108" y="4739"/>
                    <a:pt x="6108" y="3048"/>
                  </a:cubicBezTo>
                  <a:cubicBezTo>
                    <a:pt x="6108" y="1370"/>
                    <a:pt x="4739" y="0"/>
                    <a:pt x="3060" y="0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0" name="Google Shape;350;p15"/>
            <p:cNvSpPr/>
            <p:nvPr/>
          </p:nvSpPr>
          <p:spPr>
            <a:xfrm>
              <a:off x="3916850" y="1991750"/>
              <a:ext cx="152425" cy="152725"/>
            </a:xfrm>
            <a:custGeom>
              <a:avLst/>
              <a:gdLst/>
              <a:ahLst/>
              <a:cxnLst/>
              <a:rect l="l" t="t" r="r" b="b"/>
              <a:pathLst>
                <a:path w="6097" h="6109" extrusionOk="0">
                  <a:moveTo>
                    <a:pt x="3048" y="0"/>
                  </a:moveTo>
                  <a:cubicBezTo>
                    <a:pt x="1358" y="0"/>
                    <a:pt x="0" y="1369"/>
                    <a:pt x="0" y="3060"/>
                  </a:cubicBezTo>
                  <a:cubicBezTo>
                    <a:pt x="0" y="4739"/>
                    <a:pt x="1358" y="6108"/>
                    <a:pt x="3048" y="6108"/>
                  </a:cubicBezTo>
                  <a:cubicBezTo>
                    <a:pt x="4739" y="6108"/>
                    <a:pt x="6096" y="4739"/>
                    <a:pt x="6096" y="3060"/>
                  </a:cubicBezTo>
                  <a:cubicBezTo>
                    <a:pt x="6096" y="1369"/>
                    <a:pt x="4739" y="0"/>
                    <a:pt x="3048" y="0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1" name="Google Shape;351;p15"/>
            <p:cNvSpPr/>
            <p:nvPr/>
          </p:nvSpPr>
          <p:spPr>
            <a:xfrm>
              <a:off x="3555800" y="2495375"/>
              <a:ext cx="152700" cy="152425"/>
            </a:xfrm>
            <a:custGeom>
              <a:avLst/>
              <a:gdLst/>
              <a:ahLst/>
              <a:cxnLst/>
              <a:rect l="l" t="t" r="r" b="b"/>
              <a:pathLst>
                <a:path w="6108" h="6097" extrusionOk="0">
                  <a:moveTo>
                    <a:pt x="3060" y="1"/>
                  </a:moveTo>
                  <a:cubicBezTo>
                    <a:pt x="1369" y="1"/>
                    <a:pt x="0" y="1358"/>
                    <a:pt x="0" y="3049"/>
                  </a:cubicBezTo>
                  <a:cubicBezTo>
                    <a:pt x="0" y="4739"/>
                    <a:pt x="1369" y="6097"/>
                    <a:pt x="3060" y="6097"/>
                  </a:cubicBezTo>
                  <a:cubicBezTo>
                    <a:pt x="4739" y="6097"/>
                    <a:pt x="6108" y="4739"/>
                    <a:pt x="6108" y="3049"/>
                  </a:cubicBezTo>
                  <a:cubicBezTo>
                    <a:pt x="6108" y="1358"/>
                    <a:pt x="4739" y="1"/>
                    <a:pt x="3060" y="1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2" name="Google Shape;352;p15"/>
            <p:cNvSpPr/>
            <p:nvPr/>
          </p:nvSpPr>
          <p:spPr>
            <a:xfrm>
              <a:off x="3916850" y="2495675"/>
              <a:ext cx="152425" cy="152725"/>
            </a:xfrm>
            <a:custGeom>
              <a:avLst/>
              <a:gdLst/>
              <a:ahLst/>
              <a:cxnLst/>
              <a:rect l="l" t="t" r="r" b="b"/>
              <a:pathLst>
                <a:path w="6097" h="6109" extrusionOk="0">
                  <a:moveTo>
                    <a:pt x="3048" y="0"/>
                  </a:moveTo>
                  <a:cubicBezTo>
                    <a:pt x="1358" y="0"/>
                    <a:pt x="0" y="1370"/>
                    <a:pt x="0" y="3048"/>
                  </a:cubicBezTo>
                  <a:cubicBezTo>
                    <a:pt x="0" y="4739"/>
                    <a:pt x="1358" y="6108"/>
                    <a:pt x="3048" y="6108"/>
                  </a:cubicBezTo>
                  <a:cubicBezTo>
                    <a:pt x="4739" y="6108"/>
                    <a:pt x="6096" y="4739"/>
                    <a:pt x="6096" y="3048"/>
                  </a:cubicBezTo>
                  <a:cubicBezTo>
                    <a:pt x="6096" y="1370"/>
                    <a:pt x="4739" y="0"/>
                    <a:pt x="3048" y="0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3" name="Google Shape;353;p15"/>
            <p:cNvSpPr/>
            <p:nvPr/>
          </p:nvSpPr>
          <p:spPr>
            <a:xfrm>
              <a:off x="3555800" y="2997225"/>
              <a:ext cx="152700" cy="152725"/>
            </a:xfrm>
            <a:custGeom>
              <a:avLst/>
              <a:gdLst/>
              <a:ahLst/>
              <a:cxnLst/>
              <a:rect l="l" t="t" r="r" b="b"/>
              <a:pathLst>
                <a:path w="6108" h="6109" extrusionOk="0">
                  <a:moveTo>
                    <a:pt x="3060" y="0"/>
                  </a:moveTo>
                  <a:cubicBezTo>
                    <a:pt x="1369" y="0"/>
                    <a:pt x="0" y="1370"/>
                    <a:pt x="0" y="3048"/>
                  </a:cubicBezTo>
                  <a:cubicBezTo>
                    <a:pt x="0" y="4739"/>
                    <a:pt x="1369" y="6108"/>
                    <a:pt x="3060" y="6108"/>
                  </a:cubicBezTo>
                  <a:cubicBezTo>
                    <a:pt x="4739" y="6108"/>
                    <a:pt x="6108" y="4739"/>
                    <a:pt x="6108" y="3048"/>
                  </a:cubicBezTo>
                  <a:cubicBezTo>
                    <a:pt x="6108" y="1370"/>
                    <a:pt x="4739" y="0"/>
                    <a:pt x="3060" y="0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4" name="Google Shape;354;p15"/>
            <p:cNvSpPr/>
            <p:nvPr/>
          </p:nvSpPr>
          <p:spPr>
            <a:xfrm>
              <a:off x="3916850" y="2998125"/>
              <a:ext cx="152425" cy="152425"/>
            </a:xfrm>
            <a:custGeom>
              <a:avLst/>
              <a:gdLst/>
              <a:ahLst/>
              <a:cxnLst/>
              <a:rect l="l" t="t" r="r" b="b"/>
              <a:pathLst>
                <a:path w="6097" h="6097" extrusionOk="0">
                  <a:moveTo>
                    <a:pt x="3048" y="0"/>
                  </a:moveTo>
                  <a:cubicBezTo>
                    <a:pt x="1358" y="0"/>
                    <a:pt x="0" y="1358"/>
                    <a:pt x="0" y="3048"/>
                  </a:cubicBezTo>
                  <a:cubicBezTo>
                    <a:pt x="0" y="4727"/>
                    <a:pt x="1358" y="6096"/>
                    <a:pt x="3048" y="6096"/>
                  </a:cubicBezTo>
                  <a:cubicBezTo>
                    <a:pt x="4739" y="6096"/>
                    <a:pt x="6096" y="4727"/>
                    <a:pt x="6096" y="3048"/>
                  </a:cubicBezTo>
                  <a:cubicBezTo>
                    <a:pt x="6096" y="1358"/>
                    <a:pt x="4739" y="0"/>
                    <a:pt x="3048" y="0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5" name="Google Shape;355;p15"/>
            <p:cNvSpPr/>
            <p:nvPr/>
          </p:nvSpPr>
          <p:spPr>
            <a:xfrm>
              <a:off x="3555800" y="3503250"/>
              <a:ext cx="152700" cy="152700"/>
            </a:xfrm>
            <a:custGeom>
              <a:avLst/>
              <a:gdLst/>
              <a:ahLst/>
              <a:cxnLst/>
              <a:rect l="l" t="t" r="r" b="b"/>
              <a:pathLst>
                <a:path w="6108" h="6108" extrusionOk="0">
                  <a:moveTo>
                    <a:pt x="3060" y="0"/>
                  </a:moveTo>
                  <a:cubicBezTo>
                    <a:pt x="1369" y="0"/>
                    <a:pt x="0" y="1369"/>
                    <a:pt x="0" y="3048"/>
                  </a:cubicBezTo>
                  <a:cubicBezTo>
                    <a:pt x="0" y="4739"/>
                    <a:pt x="1369" y="6108"/>
                    <a:pt x="3060" y="6108"/>
                  </a:cubicBezTo>
                  <a:cubicBezTo>
                    <a:pt x="4739" y="6108"/>
                    <a:pt x="6108" y="4739"/>
                    <a:pt x="6108" y="3048"/>
                  </a:cubicBezTo>
                  <a:cubicBezTo>
                    <a:pt x="6108" y="1369"/>
                    <a:pt x="4739" y="0"/>
                    <a:pt x="3060" y="0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6" name="Google Shape;356;p15"/>
            <p:cNvSpPr/>
            <p:nvPr/>
          </p:nvSpPr>
          <p:spPr>
            <a:xfrm>
              <a:off x="3916850" y="3504125"/>
              <a:ext cx="152425" cy="152425"/>
            </a:xfrm>
            <a:custGeom>
              <a:avLst/>
              <a:gdLst/>
              <a:ahLst/>
              <a:cxnLst/>
              <a:rect l="l" t="t" r="r" b="b"/>
              <a:pathLst>
                <a:path w="6097" h="6097" extrusionOk="0">
                  <a:moveTo>
                    <a:pt x="3048" y="1"/>
                  </a:moveTo>
                  <a:cubicBezTo>
                    <a:pt x="1358" y="1"/>
                    <a:pt x="0" y="1358"/>
                    <a:pt x="0" y="3049"/>
                  </a:cubicBezTo>
                  <a:cubicBezTo>
                    <a:pt x="0" y="4728"/>
                    <a:pt x="1358" y="6097"/>
                    <a:pt x="3048" y="6097"/>
                  </a:cubicBezTo>
                  <a:cubicBezTo>
                    <a:pt x="4739" y="6097"/>
                    <a:pt x="6096" y="4728"/>
                    <a:pt x="6096" y="3049"/>
                  </a:cubicBezTo>
                  <a:cubicBezTo>
                    <a:pt x="6096" y="1358"/>
                    <a:pt x="4739" y="1"/>
                    <a:pt x="3048" y="1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7" name="Google Shape;357;p15"/>
            <p:cNvSpPr/>
            <p:nvPr/>
          </p:nvSpPr>
          <p:spPr>
            <a:xfrm>
              <a:off x="3555800" y="4044975"/>
              <a:ext cx="152700" cy="152425"/>
            </a:xfrm>
            <a:custGeom>
              <a:avLst/>
              <a:gdLst/>
              <a:ahLst/>
              <a:cxnLst/>
              <a:rect l="l" t="t" r="r" b="b"/>
              <a:pathLst>
                <a:path w="6108" h="6097" extrusionOk="0">
                  <a:moveTo>
                    <a:pt x="3060" y="0"/>
                  </a:moveTo>
                  <a:cubicBezTo>
                    <a:pt x="1369" y="0"/>
                    <a:pt x="0" y="1370"/>
                    <a:pt x="0" y="3048"/>
                  </a:cubicBezTo>
                  <a:cubicBezTo>
                    <a:pt x="0" y="4739"/>
                    <a:pt x="1369" y="6096"/>
                    <a:pt x="3060" y="6096"/>
                  </a:cubicBezTo>
                  <a:cubicBezTo>
                    <a:pt x="4739" y="6096"/>
                    <a:pt x="6108" y="4739"/>
                    <a:pt x="6108" y="3048"/>
                  </a:cubicBezTo>
                  <a:cubicBezTo>
                    <a:pt x="6108" y="1370"/>
                    <a:pt x="4739" y="0"/>
                    <a:pt x="3060" y="0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8" name="Google Shape;358;p15"/>
            <p:cNvSpPr/>
            <p:nvPr/>
          </p:nvSpPr>
          <p:spPr>
            <a:xfrm>
              <a:off x="3916850" y="4045575"/>
              <a:ext cx="152425" cy="152725"/>
            </a:xfrm>
            <a:custGeom>
              <a:avLst/>
              <a:gdLst/>
              <a:ahLst/>
              <a:cxnLst/>
              <a:rect l="l" t="t" r="r" b="b"/>
              <a:pathLst>
                <a:path w="6097" h="6109" extrusionOk="0">
                  <a:moveTo>
                    <a:pt x="3048" y="0"/>
                  </a:moveTo>
                  <a:cubicBezTo>
                    <a:pt x="1358" y="0"/>
                    <a:pt x="0" y="1369"/>
                    <a:pt x="0" y="3060"/>
                  </a:cubicBezTo>
                  <a:cubicBezTo>
                    <a:pt x="0" y="4739"/>
                    <a:pt x="1358" y="6108"/>
                    <a:pt x="3048" y="6108"/>
                  </a:cubicBezTo>
                  <a:cubicBezTo>
                    <a:pt x="4739" y="6108"/>
                    <a:pt x="6096" y="4739"/>
                    <a:pt x="6096" y="3060"/>
                  </a:cubicBezTo>
                  <a:cubicBezTo>
                    <a:pt x="6096" y="1369"/>
                    <a:pt x="4739" y="0"/>
                    <a:pt x="3048" y="0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9" name="Google Shape;359;p15"/>
            <p:cNvSpPr/>
            <p:nvPr/>
          </p:nvSpPr>
          <p:spPr>
            <a:xfrm>
              <a:off x="3615325" y="1563725"/>
              <a:ext cx="394425" cy="82475"/>
            </a:xfrm>
            <a:custGeom>
              <a:avLst/>
              <a:gdLst/>
              <a:ahLst/>
              <a:cxnLst/>
              <a:rect l="l" t="t" r="r" b="b"/>
              <a:pathLst>
                <a:path w="15777" h="3299" extrusionOk="0">
                  <a:moveTo>
                    <a:pt x="1655" y="0"/>
                  </a:moveTo>
                  <a:cubicBezTo>
                    <a:pt x="750" y="0"/>
                    <a:pt x="0" y="738"/>
                    <a:pt x="0" y="1655"/>
                  </a:cubicBezTo>
                  <a:cubicBezTo>
                    <a:pt x="0" y="2560"/>
                    <a:pt x="750" y="3298"/>
                    <a:pt x="1655" y="3298"/>
                  </a:cubicBezTo>
                  <a:lnTo>
                    <a:pt x="14109" y="3298"/>
                  </a:lnTo>
                  <a:cubicBezTo>
                    <a:pt x="15038" y="3298"/>
                    <a:pt x="15776" y="2560"/>
                    <a:pt x="15764" y="1655"/>
                  </a:cubicBezTo>
                  <a:cubicBezTo>
                    <a:pt x="15764" y="738"/>
                    <a:pt x="15026" y="0"/>
                    <a:pt x="14109" y="0"/>
                  </a:cubicBezTo>
                  <a:close/>
                </a:path>
              </a:pathLst>
            </a:custGeom>
            <a:solidFill>
              <a:srgbClr val="B8B1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0" name="Google Shape;360;p15"/>
            <p:cNvSpPr/>
            <p:nvPr/>
          </p:nvSpPr>
          <p:spPr>
            <a:xfrm>
              <a:off x="3615325" y="2026575"/>
              <a:ext cx="394425" cy="82475"/>
            </a:xfrm>
            <a:custGeom>
              <a:avLst/>
              <a:gdLst/>
              <a:ahLst/>
              <a:cxnLst/>
              <a:rect l="l" t="t" r="r" b="b"/>
              <a:pathLst>
                <a:path w="15777" h="3299" extrusionOk="0">
                  <a:moveTo>
                    <a:pt x="1655" y="0"/>
                  </a:moveTo>
                  <a:cubicBezTo>
                    <a:pt x="750" y="0"/>
                    <a:pt x="0" y="738"/>
                    <a:pt x="0" y="1655"/>
                  </a:cubicBezTo>
                  <a:cubicBezTo>
                    <a:pt x="0" y="2560"/>
                    <a:pt x="750" y="3298"/>
                    <a:pt x="1655" y="3298"/>
                  </a:cubicBezTo>
                  <a:lnTo>
                    <a:pt x="14109" y="3298"/>
                  </a:lnTo>
                  <a:cubicBezTo>
                    <a:pt x="15038" y="3298"/>
                    <a:pt x="15776" y="2560"/>
                    <a:pt x="15764" y="1655"/>
                  </a:cubicBezTo>
                  <a:cubicBezTo>
                    <a:pt x="15764" y="738"/>
                    <a:pt x="15026" y="0"/>
                    <a:pt x="14109" y="0"/>
                  </a:cubicBezTo>
                  <a:close/>
                </a:path>
              </a:pathLst>
            </a:custGeom>
            <a:solidFill>
              <a:srgbClr val="B8B1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1" name="Google Shape;361;p15"/>
            <p:cNvSpPr/>
            <p:nvPr/>
          </p:nvSpPr>
          <p:spPr>
            <a:xfrm>
              <a:off x="3615325" y="2530800"/>
              <a:ext cx="394425" cy="82475"/>
            </a:xfrm>
            <a:custGeom>
              <a:avLst/>
              <a:gdLst/>
              <a:ahLst/>
              <a:cxnLst/>
              <a:rect l="l" t="t" r="r" b="b"/>
              <a:pathLst>
                <a:path w="15777" h="3299" extrusionOk="0">
                  <a:moveTo>
                    <a:pt x="1655" y="0"/>
                  </a:moveTo>
                  <a:cubicBezTo>
                    <a:pt x="750" y="0"/>
                    <a:pt x="0" y="739"/>
                    <a:pt x="0" y="1643"/>
                  </a:cubicBezTo>
                  <a:cubicBezTo>
                    <a:pt x="0" y="2560"/>
                    <a:pt x="750" y="3298"/>
                    <a:pt x="1655" y="3298"/>
                  </a:cubicBezTo>
                  <a:lnTo>
                    <a:pt x="14109" y="3298"/>
                  </a:lnTo>
                  <a:cubicBezTo>
                    <a:pt x="15038" y="3298"/>
                    <a:pt x="15776" y="2560"/>
                    <a:pt x="15764" y="1643"/>
                  </a:cubicBezTo>
                  <a:cubicBezTo>
                    <a:pt x="15764" y="739"/>
                    <a:pt x="15026" y="0"/>
                    <a:pt x="14109" y="0"/>
                  </a:cubicBezTo>
                  <a:close/>
                </a:path>
              </a:pathLst>
            </a:custGeom>
            <a:solidFill>
              <a:srgbClr val="B8B1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2" name="Google Shape;362;p15"/>
            <p:cNvSpPr/>
            <p:nvPr/>
          </p:nvSpPr>
          <p:spPr>
            <a:xfrm>
              <a:off x="3615325" y="3032950"/>
              <a:ext cx="394425" cy="82475"/>
            </a:xfrm>
            <a:custGeom>
              <a:avLst/>
              <a:gdLst/>
              <a:ahLst/>
              <a:cxnLst/>
              <a:rect l="l" t="t" r="r" b="b"/>
              <a:pathLst>
                <a:path w="15777" h="3299" extrusionOk="0">
                  <a:moveTo>
                    <a:pt x="1655" y="0"/>
                  </a:moveTo>
                  <a:cubicBezTo>
                    <a:pt x="750" y="0"/>
                    <a:pt x="0" y="738"/>
                    <a:pt x="0" y="1655"/>
                  </a:cubicBezTo>
                  <a:cubicBezTo>
                    <a:pt x="0" y="2560"/>
                    <a:pt x="750" y="3298"/>
                    <a:pt x="1655" y="3298"/>
                  </a:cubicBezTo>
                  <a:lnTo>
                    <a:pt x="14109" y="3298"/>
                  </a:lnTo>
                  <a:cubicBezTo>
                    <a:pt x="15038" y="3298"/>
                    <a:pt x="15776" y="2560"/>
                    <a:pt x="15764" y="1655"/>
                  </a:cubicBezTo>
                  <a:cubicBezTo>
                    <a:pt x="15764" y="738"/>
                    <a:pt x="15026" y="0"/>
                    <a:pt x="14109" y="0"/>
                  </a:cubicBezTo>
                  <a:close/>
                </a:path>
              </a:pathLst>
            </a:custGeom>
            <a:solidFill>
              <a:srgbClr val="B8B1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3" name="Google Shape;363;p15"/>
            <p:cNvSpPr/>
            <p:nvPr/>
          </p:nvSpPr>
          <p:spPr>
            <a:xfrm>
              <a:off x="3615325" y="3538650"/>
              <a:ext cx="394425" cy="82475"/>
            </a:xfrm>
            <a:custGeom>
              <a:avLst/>
              <a:gdLst/>
              <a:ahLst/>
              <a:cxnLst/>
              <a:rect l="l" t="t" r="r" b="b"/>
              <a:pathLst>
                <a:path w="15777" h="3299" extrusionOk="0">
                  <a:moveTo>
                    <a:pt x="1655" y="1"/>
                  </a:moveTo>
                  <a:cubicBezTo>
                    <a:pt x="750" y="1"/>
                    <a:pt x="0" y="739"/>
                    <a:pt x="0" y="1656"/>
                  </a:cubicBezTo>
                  <a:cubicBezTo>
                    <a:pt x="0" y="2561"/>
                    <a:pt x="750" y="3299"/>
                    <a:pt x="1655" y="3299"/>
                  </a:cubicBezTo>
                  <a:lnTo>
                    <a:pt x="14109" y="3299"/>
                  </a:lnTo>
                  <a:cubicBezTo>
                    <a:pt x="15038" y="3299"/>
                    <a:pt x="15776" y="2561"/>
                    <a:pt x="15764" y="1656"/>
                  </a:cubicBezTo>
                  <a:cubicBezTo>
                    <a:pt x="15764" y="739"/>
                    <a:pt x="15026" y="1"/>
                    <a:pt x="14109" y="1"/>
                  </a:cubicBezTo>
                  <a:close/>
                </a:path>
              </a:pathLst>
            </a:custGeom>
            <a:solidFill>
              <a:srgbClr val="B8B1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4" name="Google Shape;364;p15"/>
            <p:cNvSpPr/>
            <p:nvPr/>
          </p:nvSpPr>
          <p:spPr>
            <a:xfrm>
              <a:off x="3615325" y="4080400"/>
              <a:ext cx="394425" cy="82475"/>
            </a:xfrm>
            <a:custGeom>
              <a:avLst/>
              <a:gdLst/>
              <a:ahLst/>
              <a:cxnLst/>
              <a:rect l="l" t="t" r="r" b="b"/>
              <a:pathLst>
                <a:path w="15777" h="3299" extrusionOk="0">
                  <a:moveTo>
                    <a:pt x="1655" y="0"/>
                  </a:moveTo>
                  <a:cubicBezTo>
                    <a:pt x="750" y="0"/>
                    <a:pt x="0" y="738"/>
                    <a:pt x="0" y="1655"/>
                  </a:cubicBezTo>
                  <a:cubicBezTo>
                    <a:pt x="0" y="2560"/>
                    <a:pt x="750" y="3298"/>
                    <a:pt x="1655" y="3298"/>
                  </a:cubicBezTo>
                  <a:lnTo>
                    <a:pt x="14109" y="3298"/>
                  </a:lnTo>
                  <a:cubicBezTo>
                    <a:pt x="15038" y="3298"/>
                    <a:pt x="15776" y="2560"/>
                    <a:pt x="15764" y="1655"/>
                  </a:cubicBezTo>
                  <a:cubicBezTo>
                    <a:pt x="15764" y="738"/>
                    <a:pt x="15026" y="0"/>
                    <a:pt x="14109" y="0"/>
                  </a:cubicBezTo>
                  <a:close/>
                </a:path>
              </a:pathLst>
            </a:custGeom>
            <a:solidFill>
              <a:srgbClr val="B8B1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5" name="Google Shape;365;p15"/>
            <p:cNvSpPr/>
            <p:nvPr/>
          </p:nvSpPr>
          <p:spPr>
            <a:xfrm>
              <a:off x="576847" y="1106228"/>
              <a:ext cx="18475" cy="3530673"/>
            </a:xfrm>
            <a:custGeom>
              <a:avLst/>
              <a:gdLst/>
              <a:ahLst/>
              <a:cxnLst/>
              <a:rect l="l" t="t" r="r" b="b"/>
              <a:pathLst>
                <a:path w="739" h="135042" extrusionOk="0">
                  <a:moveTo>
                    <a:pt x="0" y="1"/>
                  </a:moveTo>
                  <a:lnTo>
                    <a:pt x="0" y="135041"/>
                  </a:lnTo>
                  <a:lnTo>
                    <a:pt x="739" y="135041"/>
                  </a:lnTo>
                  <a:lnTo>
                    <a:pt x="739" y="1"/>
                  </a:lnTo>
                  <a:close/>
                </a:path>
              </a:pathLst>
            </a:custGeom>
            <a:solidFill>
              <a:srgbClr val="E2DAC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6" name="Google Shape;366;p15"/>
            <p:cNvSpPr/>
            <p:nvPr/>
          </p:nvSpPr>
          <p:spPr>
            <a:xfrm>
              <a:off x="625072" y="1106228"/>
              <a:ext cx="18775" cy="3530673"/>
            </a:xfrm>
            <a:custGeom>
              <a:avLst/>
              <a:gdLst/>
              <a:ahLst/>
              <a:cxnLst/>
              <a:rect l="l" t="t" r="r" b="b"/>
              <a:pathLst>
                <a:path w="751" h="135042" extrusionOk="0">
                  <a:moveTo>
                    <a:pt x="0" y="1"/>
                  </a:moveTo>
                  <a:lnTo>
                    <a:pt x="0" y="135041"/>
                  </a:lnTo>
                  <a:lnTo>
                    <a:pt x="750" y="135041"/>
                  </a:lnTo>
                  <a:lnTo>
                    <a:pt x="750" y="1"/>
                  </a:lnTo>
                  <a:close/>
                </a:path>
              </a:pathLst>
            </a:custGeom>
            <a:solidFill>
              <a:srgbClr val="E2DAC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7" name="Google Shape;367;p15"/>
            <p:cNvSpPr/>
            <p:nvPr/>
          </p:nvSpPr>
          <p:spPr>
            <a:xfrm>
              <a:off x="7021099" y="1106228"/>
              <a:ext cx="18475" cy="3530673"/>
            </a:xfrm>
            <a:custGeom>
              <a:avLst/>
              <a:gdLst/>
              <a:ahLst/>
              <a:cxnLst/>
              <a:rect l="l" t="t" r="r" b="b"/>
              <a:pathLst>
                <a:path w="739" h="135042" extrusionOk="0">
                  <a:moveTo>
                    <a:pt x="1" y="1"/>
                  </a:moveTo>
                  <a:lnTo>
                    <a:pt x="1" y="135041"/>
                  </a:lnTo>
                  <a:lnTo>
                    <a:pt x="739" y="135041"/>
                  </a:lnTo>
                  <a:lnTo>
                    <a:pt x="739" y="1"/>
                  </a:lnTo>
                  <a:close/>
                </a:path>
              </a:pathLst>
            </a:custGeom>
            <a:solidFill>
              <a:srgbClr val="E2DAC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8" name="Google Shape;368;p15"/>
            <p:cNvSpPr/>
            <p:nvPr/>
          </p:nvSpPr>
          <p:spPr>
            <a:xfrm>
              <a:off x="6980024" y="1106228"/>
              <a:ext cx="18775" cy="3530673"/>
            </a:xfrm>
            <a:custGeom>
              <a:avLst/>
              <a:gdLst/>
              <a:ahLst/>
              <a:cxnLst/>
              <a:rect l="l" t="t" r="r" b="b"/>
              <a:pathLst>
                <a:path w="751" h="135042" extrusionOk="0">
                  <a:moveTo>
                    <a:pt x="1" y="1"/>
                  </a:moveTo>
                  <a:lnTo>
                    <a:pt x="1" y="135041"/>
                  </a:lnTo>
                  <a:lnTo>
                    <a:pt x="751" y="135041"/>
                  </a:lnTo>
                  <a:lnTo>
                    <a:pt x="751" y="1"/>
                  </a:lnTo>
                  <a:close/>
                </a:path>
              </a:pathLst>
            </a:custGeom>
            <a:solidFill>
              <a:srgbClr val="E2DAC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69" name="Google Shape;369;p15"/>
          <p:cNvSpPr txBox="1">
            <a:spLocks noGrp="1"/>
          </p:cNvSpPr>
          <p:nvPr>
            <p:ph type="title"/>
          </p:nvPr>
        </p:nvSpPr>
        <p:spPr>
          <a:xfrm>
            <a:off x="713100" y="445025"/>
            <a:ext cx="3438000" cy="106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370" name="Google Shape;370;p15"/>
          <p:cNvSpPr txBox="1">
            <a:spLocks noGrp="1"/>
          </p:cNvSpPr>
          <p:nvPr>
            <p:ph type="subTitle" idx="1"/>
          </p:nvPr>
        </p:nvSpPr>
        <p:spPr>
          <a:xfrm>
            <a:off x="6019483" y="612134"/>
            <a:ext cx="2322600" cy="420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9pPr>
          </a:lstStyle>
          <a:p>
            <a:endParaRPr/>
          </a:p>
        </p:txBody>
      </p:sp>
      <p:sp>
        <p:nvSpPr>
          <p:cNvPr id="371" name="Google Shape;371;p15"/>
          <p:cNvSpPr txBox="1">
            <a:spLocks noGrp="1"/>
          </p:cNvSpPr>
          <p:nvPr>
            <p:ph type="subTitle" idx="2"/>
          </p:nvPr>
        </p:nvSpPr>
        <p:spPr>
          <a:xfrm>
            <a:off x="6019483" y="981884"/>
            <a:ext cx="2322600" cy="832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72" name="Google Shape;372;p15"/>
          <p:cNvSpPr txBox="1">
            <a:spLocks noGrp="1"/>
          </p:cNvSpPr>
          <p:nvPr>
            <p:ph type="subTitle" idx="3"/>
          </p:nvPr>
        </p:nvSpPr>
        <p:spPr>
          <a:xfrm>
            <a:off x="6019483" y="1929079"/>
            <a:ext cx="2322600" cy="420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9pPr>
          </a:lstStyle>
          <a:p>
            <a:endParaRPr/>
          </a:p>
        </p:txBody>
      </p:sp>
      <p:sp>
        <p:nvSpPr>
          <p:cNvPr id="373" name="Google Shape;373;p15"/>
          <p:cNvSpPr txBox="1">
            <a:spLocks noGrp="1"/>
          </p:cNvSpPr>
          <p:nvPr>
            <p:ph type="subTitle" idx="4"/>
          </p:nvPr>
        </p:nvSpPr>
        <p:spPr>
          <a:xfrm>
            <a:off x="6019483" y="2298829"/>
            <a:ext cx="2322600" cy="832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74" name="Google Shape;374;p15"/>
          <p:cNvSpPr txBox="1">
            <a:spLocks noGrp="1"/>
          </p:cNvSpPr>
          <p:nvPr>
            <p:ph type="subTitle" idx="5"/>
          </p:nvPr>
        </p:nvSpPr>
        <p:spPr>
          <a:xfrm>
            <a:off x="6019483" y="3238729"/>
            <a:ext cx="2322600" cy="420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9pPr>
          </a:lstStyle>
          <a:p>
            <a:endParaRPr/>
          </a:p>
        </p:txBody>
      </p:sp>
      <p:sp>
        <p:nvSpPr>
          <p:cNvPr id="375" name="Google Shape;375;p15"/>
          <p:cNvSpPr txBox="1">
            <a:spLocks noGrp="1"/>
          </p:cNvSpPr>
          <p:nvPr>
            <p:ph type="subTitle" idx="6"/>
          </p:nvPr>
        </p:nvSpPr>
        <p:spPr>
          <a:xfrm>
            <a:off x="6019483" y="3608479"/>
            <a:ext cx="2322600" cy="832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hree columns">
  <p:cSld name="1_Title and three columns">
    <p:spTree>
      <p:nvGrpSpPr>
        <p:cNvPr id="1" name="Shape 3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5" name="Google Shape;335;p15"/>
          <p:cNvGrpSpPr/>
          <p:nvPr/>
        </p:nvGrpSpPr>
        <p:grpSpPr>
          <a:xfrm>
            <a:off x="155326" y="91359"/>
            <a:ext cx="8833348" cy="4894379"/>
            <a:chOff x="375925" y="955900"/>
            <a:chExt cx="6888675" cy="3816875"/>
          </a:xfrm>
        </p:grpSpPr>
        <p:sp>
          <p:nvSpPr>
            <p:cNvPr id="336" name="Google Shape;336;p15"/>
            <p:cNvSpPr/>
            <p:nvPr/>
          </p:nvSpPr>
          <p:spPr>
            <a:xfrm>
              <a:off x="375925" y="956200"/>
              <a:ext cx="6888675" cy="3816575"/>
            </a:xfrm>
            <a:custGeom>
              <a:avLst/>
              <a:gdLst/>
              <a:ahLst/>
              <a:cxnLst/>
              <a:rect l="l" t="t" r="r" b="b"/>
              <a:pathLst>
                <a:path w="275547" h="152663" extrusionOk="0">
                  <a:moveTo>
                    <a:pt x="1108" y="0"/>
                  </a:moveTo>
                  <a:cubicBezTo>
                    <a:pt x="501" y="0"/>
                    <a:pt x="1" y="489"/>
                    <a:pt x="1" y="1108"/>
                  </a:cubicBezTo>
                  <a:lnTo>
                    <a:pt x="1" y="151543"/>
                  </a:lnTo>
                  <a:cubicBezTo>
                    <a:pt x="1" y="152162"/>
                    <a:pt x="489" y="152662"/>
                    <a:pt x="1108" y="152662"/>
                  </a:cubicBezTo>
                  <a:lnTo>
                    <a:pt x="274440" y="152662"/>
                  </a:lnTo>
                  <a:cubicBezTo>
                    <a:pt x="275047" y="152662"/>
                    <a:pt x="275547" y="152162"/>
                    <a:pt x="275547" y="151531"/>
                  </a:cubicBezTo>
                  <a:lnTo>
                    <a:pt x="275547" y="1108"/>
                  </a:lnTo>
                  <a:cubicBezTo>
                    <a:pt x="275547" y="501"/>
                    <a:pt x="275059" y="0"/>
                    <a:pt x="274440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  <a:effectLst>
              <a:outerShdw blurRad="100013" dist="66675" dir="5400000" algn="bl" rotWithShape="0">
                <a:schemeClr val="accent2">
                  <a:alpha val="32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7" name="Google Shape;337;p15"/>
            <p:cNvSpPr/>
            <p:nvPr/>
          </p:nvSpPr>
          <p:spPr>
            <a:xfrm>
              <a:off x="3607875" y="955900"/>
              <a:ext cx="424200" cy="3816875"/>
            </a:xfrm>
            <a:custGeom>
              <a:avLst/>
              <a:gdLst/>
              <a:ahLst/>
              <a:cxnLst/>
              <a:rect l="l" t="t" r="r" b="b"/>
              <a:pathLst>
                <a:path w="16968" h="152675" extrusionOk="0">
                  <a:moveTo>
                    <a:pt x="1" y="1"/>
                  </a:moveTo>
                  <a:lnTo>
                    <a:pt x="1" y="152674"/>
                  </a:lnTo>
                  <a:lnTo>
                    <a:pt x="16967" y="152674"/>
                  </a:lnTo>
                  <a:lnTo>
                    <a:pt x="16967" y="1"/>
                  </a:lnTo>
                  <a:close/>
                </a:path>
              </a:pathLst>
            </a:custGeom>
            <a:solidFill>
              <a:srgbClr val="40BF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8" name="Google Shape;338;p15"/>
            <p:cNvSpPr/>
            <p:nvPr/>
          </p:nvSpPr>
          <p:spPr>
            <a:xfrm>
              <a:off x="554821" y="1106228"/>
              <a:ext cx="3188800" cy="3530673"/>
            </a:xfrm>
            <a:custGeom>
              <a:avLst/>
              <a:gdLst/>
              <a:ahLst/>
              <a:cxnLst/>
              <a:rect l="l" t="t" r="r" b="b"/>
              <a:pathLst>
                <a:path w="127552" h="135042" extrusionOk="0">
                  <a:moveTo>
                    <a:pt x="0" y="1"/>
                  </a:moveTo>
                  <a:lnTo>
                    <a:pt x="0" y="135041"/>
                  </a:lnTo>
                  <a:lnTo>
                    <a:pt x="127552" y="135041"/>
                  </a:lnTo>
                  <a:lnTo>
                    <a:pt x="127552" y="1"/>
                  </a:ln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9" name="Google Shape;339;p15"/>
            <p:cNvSpPr/>
            <p:nvPr/>
          </p:nvSpPr>
          <p:spPr>
            <a:xfrm>
              <a:off x="599172" y="1106228"/>
              <a:ext cx="3154275" cy="3530673"/>
            </a:xfrm>
            <a:custGeom>
              <a:avLst/>
              <a:gdLst/>
              <a:ahLst/>
              <a:cxnLst/>
              <a:rect l="l" t="t" r="r" b="b"/>
              <a:pathLst>
                <a:path w="126171" h="135042" extrusionOk="0">
                  <a:moveTo>
                    <a:pt x="0" y="1"/>
                  </a:moveTo>
                  <a:lnTo>
                    <a:pt x="0" y="135041"/>
                  </a:lnTo>
                  <a:lnTo>
                    <a:pt x="126171" y="135041"/>
                  </a:lnTo>
                  <a:lnTo>
                    <a:pt x="126171" y="1"/>
                  </a:ln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0" name="Google Shape;340;p15"/>
            <p:cNvSpPr/>
            <p:nvPr/>
          </p:nvSpPr>
          <p:spPr>
            <a:xfrm>
              <a:off x="3763850" y="1258925"/>
              <a:ext cx="90525" cy="3263225"/>
            </a:xfrm>
            <a:custGeom>
              <a:avLst/>
              <a:gdLst/>
              <a:ahLst/>
              <a:cxnLst/>
              <a:rect l="l" t="t" r="r" b="b"/>
              <a:pathLst>
                <a:path w="3621" h="130529" extrusionOk="0">
                  <a:moveTo>
                    <a:pt x="1" y="0"/>
                  </a:moveTo>
                  <a:lnTo>
                    <a:pt x="1" y="130528"/>
                  </a:lnTo>
                  <a:lnTo>
                    <a:pt x="3620" y="130528"/>
                  </a:lnTo>
                  <a:lnTo>
                    <a:pt x="3620" y="0"/>
                  </a:lnTo>
                  <a:close/>
                </a:path>
              </a:pathLst>
            </a:custGeom>
            <a:solidFill>
              <a:srgbClr val="E2DAC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1" name="Google Shape;341;p15"/>
            <p:cNvSpPr/>
            <p:nvPr/>
          </p:nvSpPr>
          <p:spPr>
            <a:xfrm>
              <a:off x="3703725" y="1074675"/>
              <a:ext cx="217900" cy="218200"/>
            </a:xfrm>
            <a:custGeom>
              <a:avLst/>
              <a:gdLst/>
              <a:ahLst/>
              <a:cxnLst/>
              <a:rect l="l" t="t" r="r" b="b"/>
              <a:pathLst>
                <a:path w="8716" h="8728" extrusionOk="0">
                  <a:moveTo>
                    <a:pt x="4358" y="0"/>
                  </a:moveTo>
                  <a:cubicBezTo>
                    <a:pt x="1941" y="0"/>
                    <a:pt x="0" y="1953"/>
                    <a:pt x="0" y="4358"/>
                  </a:cubicBezTo>
                  <a:cubicBezTo>
                    <a:pt x="0" y="6775"/>
                    <a:pt x="1941" y="8727"/>
                    <a:pt x="4358" y="8727"/>
                  </a:cubicBezTo>
                  <a:cubicBezTo>
                    <a:pt x="6763" y="8727"/>
                    <a:pt x="8716" y="6775"/>
                    <a:pt x="8716" y="4358"/>
                  </a:cubicBezTo>
                  <a:cubicBezTo>
                    <a:pt x="8716" y="1953"/>
                    <a:pt x="6763" y="0"/>
                    <a:pt x="4358" y="0"/>
                  </a:cubicBezTo>
                  <a:close/>
                </a:path>
              </a:pathLst>
            </a:custGeom>
            <a:solidFill>
              <a:srgbClr val="B8B1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2" name="Google Shape;342;p15"/>
            <p:cNvSpPr/>
            <p:nvPr/>
          </p:nvSpPr>
          <p:spPr>
            <a:xfrm>
              <a:off x="3703734" y="1131261"/>
              <a:ext cx="217900" cy="193172"/>
            </a:xfrm>
            <a:custGeom>
              <a:avLst/>
              <a:gdLst/>
              <a:ahLst/>
              <a:cxnLst/>
              <a:rect l="l" t="t" r="r" b="b"/>
              <a:pathLst>
                <a:path w="8716" h="8728" extrusionOk="0">
                  <a:moveTo>
                    <a:pt x="4358" y="0"/>
                  </a:moveTo>
                  <a:cubicBezTo>
                    <a:pt x="1941" y="0"/>
                    <a:pt x="0" y="1953"/>
                    <a:pt x="0" y="4370"/>
                  </a:cubicBezTo>
                  <a:cubicBezTo>
                    <a:pt x="0" y="6775"/>
                    <a:pt x="1941" y="8727"/>
                    <a:pt x="4358" y="8727"/>
                  </a:cubicBezTo>
                  <a:cubicBezTo>
                    <a:pt x="6763" y="8727"/>
                    <a:pt x="8716" y="6775"/>
                    <a:pt x="8716" y="4370"/>
                  </a:cubicBezTo>
                  <a:cubicBezTo>
                    <a:pt x="8716" y="1953"/>
                    <a:pt x="6763" y="0"/>
                    <a:pt x="4358" y="0"/>
                  </a:cubicBezTo>
                  <a:close/>
                </a:path>
              </a:pathLst>
            </a:custGeom>
            <a:solidFill>
              <a:srgbClr val="E2DAC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3" name="Google Shape;343;p15"/>
            <p:cNvSpPr/>
            <p:nvPr/>
          </p:nvSpPr>
          <p:spPr>
            <a:xfrm>
              <a:off x="3885598" y="1106228"/>
              <a:ext cx="3176300" cy="3530673"/>
            </a:xfrm>
            <a:custGeom>
              <a:avLst/>
              <a:gdLst/>
              <a:ahLst/>
              <a:cxnLst/>
              <a:rect l="l" t="t" r="r" b="b"/>
              <a:pathLst>
                <a:path w="127052" h="135042" extrusionOk="0">
                  <a:moveTo>
                    <a:pt x="0" y="1"/>
                  </a:moveTo>
                  <a:lnTo>
                    <a:pt x="0" y="135041"/>
                  </a:lnTo>
                  <a:lnTo>
                    <a:pt x="127052" y="135041"/>
                  </a:lnTo>
                  <a:lnTo>
                    <a:pt x="127052" y="1"/>
                  </a:ln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4" name="Google Shape;344;p15"/>
            <p:cNvSpPr/>
            <p:nvPr/>
          </p:nvSpPr>
          <p:spPr>
            <a:xfrm>
              <a:off x="3884698" y="1106228"/>
              <a:ext cx="3137325" cy="3530673"/>
            </a:xfrm>
            <a:custGeom>
              <a:avLst/>
              <a:gdLst/>
              <a:ahLst/>
              <a:cxnLst/>
              <a:rect l="l" t="t" r="r" b="b"/>
              <a:pathLst>
                <a:path w="125493" h="135042" extrusionOk="0">
                  <a:moveTo>
                    <a:pt x="0" y="1"/>
                  </a:moveTo>
                  <a:lnTo>
                    <a:pt x="0" y="135041"/>
                  </a:lnTo>
                  <a:lnTo>
                    <a:pt x="125492" y="135041"/>
                  </a:lnTo>
                  <a:lnTo>
                    <a:pt x="125492" y="1"/>
                  </a:ln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5" name="Google Shape;345;p15"/>
            <p:cNvSpPr/>
            <p:nvPr/>
          </p:nvSpPr>
          <p:spPr>
            <a:xfrm>
              <a:off x="3842723" y="1106228"/>
              <a:ext cx="3137325" cy="3530673"/>
            </a:xfrm>
            <a:custGeom>
              <a:avLst/>
              <a:gdLst/>
              <a:ahLst/>
              <a:cxnLst/>
              <a:rect l="l" t="t" r="r" b="b"/>
              <a:pathLst>
                <a:path w="125493" h="135042" extrusionOk="0">
                  <a:moveTo>
                    <a:pt x="1" y="1"/>
                  </a:moveTo>
                  <a:lnTo>
                    <a:pt x="1" y="135041"/>
                  </a:lnTo>
                  <a:lnTo>
                    <a:pt x="125493" y="135041"/>
                  </a:lnTo>
                  <a:lnTo>
                    <a:pt x="125493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6" name="Google Shape;346;p15"/>
            <p:cNvSpPr/>
            <p:nvPr/>
          </p:nvSpPr>
          <p:spPr>
            <a:xfrm>
              <a:off x="645297" y="1106228"/>
              <a:ext cx="3137325" cy="3530673"/>
            </a:xfrm>
            <a:custGeom>
              <a:avLst/>
              <a:gdLst/>
              <a:ahLst/>
              <a:cxnLst/>
              <a:rect l="l" t="t" r="r" b="b"/>
              <a:pathLst>
                <a:path w="125493" h="135042" extrusionOk="0">
                  <a:moveTo>
                    <a:pt x="1" y="1"/>
                  </a:moveTo>
                  <a:lnTo>
                    <a:pt x="1" y="135041"/>
                  </a:lnTo>
                  <a:lnTo>
                    <a:pt x="125493" y="135041"/>
                  </a:lnTo>
                  <a:lnTo>
                    <a:pt x="125493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7" name="Google Shape;347;p15"/>
            <p:cNvSpPr/>
            <p:nvPr/>
          </p:nvSpPr>
          <p:spPr>
            <a:xfrm>
              <a:off x="3555800" y="1528600"/>
              <a:ext cx="152700" cy="152725"/>
            </a:xfrm>
            <a:custGeom>
              <a:avLst/>
              <a:gdLst/>
              <a:ahLst/>
              <a:cxnLst/>
              <a:rect l="l" t="t" r="r" b="b"/>
              <a:pathLst>
                <a:path w="6108" h="6109" extrusionOk="0">
                  <a:moveTo>
                    <a:pt x="3060" y="0"/>
                  </a:moveTo>
                  <a:cubicBezTo>
                    <a:pt x="1369" y="0"/>
                    <a:pt x="0" y="1369"/>
                    <a:pt x="0" y="3060"/>
                  </a:cubicBezTo>
                  <a:cubicBezTo>
                    <a:pt x="0" y="4739"/>
                    <a:pt x="1369" y="6108"/>
                    <a:pt x="3060" y="6108"/>
                  </a:cubicBezTo>
                  <a:cubicBezTo>
                    <a:pt x="4739" y="6108"/>
                    <a:pt x="6108" y="4739"/>
                    <a:pt x="6108" y="3060"/>
                  </a:cubicBezTo>
                  <a:cubicBezTo>
                    <a:pt x="6108" y="1369"/>
                    <a:pt x="4739" y="0"/>
                    <a:pt x="3060" y="0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8" name="Google Shape;348;p15"/>
            <p:cNvSpPr/>
            <p:nvPr/>
          </p:nvSpPr>
          <p:spPr>
            <a:xfrm>
              <a:off x="3916850" y="1529475"/>
              <a:ext cx="152425" cy="152425"/>
            </a:xfrm>
            <a:custGeom>
              <a:avLst/>
              <a:gdLst/>
              <a:ahLst/>
              <a:cxnLst/>
              <a:rect l="l" t="t" r="r" b="b"/>
              <a:pathLst>
                <a:path w="6097" h="6097" extrusionOk="0">
                  <a:moveTo>
                    <a:pt x="3048" y="1"/>
                  </a:moveTo>
                  <a:cubicBezTo>
                    <a:pt x="1358" y="1"/>
                    <a:pt x="0" y="1358"/>
                    <a:pt x="0" y="3049"/>
                  </a:cubicBezTo>
                  <a:cubicBezTo>
                    <a:pt x="0" y="4740"/>
                    <a:pt x="1358" y="6097"/>
                    <a:pt x="3048" y="6097"/>
                  </a:cubicBezTo>
                  <a:cubicBezTo>
                    <a:pt x="4739" y="6097"/>
                    <a:pt x="6096" y="4740"/>
                    <a:pt x="6096" y="3049"/>
                  </a:cubicBezTo>
                  <a:cubicBezTo>
                    <a:pt x="6096" y="1358"/>
                    <a:pt x="4739" y="1"/>
                    <a:pt x="3048" y="1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9" name="Google Shape;349;p15"/>
            <p:cNvSpPr/>
            <p:nvPr/>
          </p:nvSpPr>
          <p:spPr>
            <a:xfrm>
              <a:off x="3555800" y="1991150"/>
              <a:ext cx="152700" cy="152725"/>
            </a:xfrm>
            <a:custGeom>
              <a:avLst/>
              <a:gdLst/>
              <a:ahLst/>
              <a:cxnLst/>
              <a:rect l="l" t="t" r="r" b="b"/>
              <a:pathLst>
                <a:path w="6108" h="6109" extrusionOk="0">
                  <a:moveTo>
                    <a:pt x="3060" y="0"/>
                  </a:moveTo>
                  <a:cubicBezTo>
                    <a:pt x="1369" y="0"/>
                    <a:pt x="0" y="1370"/>
                    <a:pt x="0" y="3048"/>
                  </a:cubicBezTo>
                  <a:cubicBezTo>
                    <a:pt x="0" y="4739"/>
                    <a:pt x="1369" y="6108"/>
                    <a:pt x="3060" y="6108"/>
                  </a:cubicBezTo>
                  <a:cubicBezTo>
                    <a:pt x="4739" y="6108"/>
                    <a:pt x="6108" y="4739"/>
                    <a:pt x="6108" y="3048"/>
                  </a:cubicBezTo>
                  <a:cubicBezTo>
                    <a:pt x="6108" y="1370"/>
                    <a:pt x="4739" y="0"/>
                    <a:pt x="3060" y="0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0" name="Google Shape;350;p15"/>
            <p:cNvSpPr/>
            <p:nvPr/>
          </p:nvSpPr>
          <p:spPr>
            <a:xfrm>
              <a:off x="3916850" y="1991750"/>
              <a:ext cx="152425" cy="152725"/>
            </a:xfrm>
            <a:custGeom>
              <a:avLst/>
              <a:gdLst/>
              <a:ahLst/>
              <a:cxnLst/>
              <a:rect l="l" t="t" r="r" b="b"/>
              <a:pathLst>
                <a:path w="6097" h="6109" extrusionOk="0">
                  <a:moveTo>
                    <a:pt x="3048" y="0"/>
                  </a:moveTo>
                  <a:cubicBezTo>
                    <a:pt x="1358" y="0"/>
                    <a:pt x="0" y="1369"/>
                    <a:pt x="0" y="3060"/>
                  </a:cubicBezTo>
                  <a:cubicBezTo>
                    <a:pt x="0" y="4739"/>
                    <a:pt x="1358" y="6108"/>
                    <a:pt x="3048" y="6108"/>
                  </a:cubicBezTo>
                  <a:cubicBezTo>
                    <a:pt x="4739" y="6108"/>
                    <a:pt x="6096" y="4739"/>
                    <a:pt x="6096" y="3060"/>
                  </a:cubicBezTo>
                  <a:cubicBezTo>
                    <a:pt x="6096" y="1369"/>
                    <a:pt x="4739" y="0"/>
                    <a:pt x="3048" y="0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1" name="Google Shape;351;p15"/>
            <p:cNvSpPr/>
            <p:nvPr/>
          </p:nvSpPr>
          <p:spPr>
            <a:xfrm>
              <a:off x="3555800" y="2495375"/>
              <a:ext cx="152700" cy="152425"/>
            </a:xfrm>
            <a:custGeom>
              <a:avLst/>
              <a:gdLst/>
              <a:ahLst/>
              <a:cxnLst/>
              <a:rect l="l" t="t" r="r" b="b"/>
              <a:pathLst>
                <a:path w="6108" h="6097" extrusionOk="0">
                  <a:moveTo>
                    <a:pt x="3060" y="1"/>
                  </a:moveTo>
                  <a:cubicBezTo>
                    <a:pt x="1369" y="1"/>
                    <a:pt x="0" y="1358"/>
                    <a:pt x="0" y="3049"/>
                  </a:cubicBezTo>
                  <a:cubicBezTo>
                    <a:pt x="0" y="4739"/>
                    <a:pt x="1369" y="6097"/>
                    <a:pt x="3060" y="6097"/>
                  </a:cubicBezTo>
                  <a:cubicBezTo>
                    <a:pt x="4739" y="6097"/>
                    <a:pt x="6108" y="4739"/>
                    <a:pt x="6108" y="3049"/>
                  </a:cubicBezTo>
                  <a:cubicBezTo>
                    <a:pt x="6108" y="1358"/>
                    <a:pt x="4739" y="1"/>
                    <a:pt x="3060" y="1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2" name="Google Shape;352;p15"/>
            <p:cNvSpPr/>
            <p:nvPr/>
          </p:nvSpPr>
          <p:spPr>
            <a:xfrm>
              <a:off x="3916850" y="2495675"/>
              <a:ext cx="152425" cy="152725"/>
            </a:xfrm>
            <a:custGeom>
              <a:avLst/>
              <a:gdLst/>
              <a:ahLst/>
              <a:cxnLst/>
              <a:rect l="l" t="t" r="r" b="b"/>
              <a:pathLst>
                <a:path w="6097" h="6109" extrusionOk="0">
                  <a:moveTo>
                    <a:pt x="3048" y="0"/>
                  </a:moveTo>
                  <a:cubicBezTo>
                    <a:pt x="1358" y="0"/>
                    <a:pt x="0" y="1370"/>
                    <a:pt x="0" y="3048"/>
                  </a:cubicBezTo>
                  <a:cubicBezTo>
                    <a:pt x="0" y="4739"/>
                    <a:pt x="1358" y="6108"/>
                    <a:pt x="3048" y="6108"/>
                  </a:cubicBezTo>
                  <a:cubicBezTo>
                    <a:pt x="4739" y="6108"/>
                    <a:pt x="6096" y="4739"/>
                    <a:pt x="6096" y="3048"/>
                  </a:cubicBezTo>
                  <a:cubicBezTo>
                    <a:pt x="6096" y="1370"/>
                    <a:pt x="4739" y="0"/>
                    <a:pt x="3048" y="0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3" name="Google Shape;353;p15"/>
            <p:cNvSpPr/>
            <p:nvPr/>
          </p:nvSpPr>
          <p:spPr>
            <a:xfrm>
              <a:off x="3555800" y="2997225"/>
              <a:ext cx="152700" cy="152725"/>
            </a:xfrm>
            <a:custGeom>
              <a:avLst/>
              <a:gdLst/>
              <a:ahLst/>
              <a:cxnLst/>
              <a:rect l="l" t="t" r="r" b="b"/>
              <a:pathLst>
                <a:path w="6108" h="6109" extrusionOk="0">
                  <a:moveTo>
                    <a:pt x="3060" y="0"/>
                  </a:moveTo>
                  <a:cubicBezTo>
                    <a:pt x="1369" y="0"/>
                    <a:pt x="0" y="1370"/>
                    <a:pt x="0" y="3048"/>
                  </a:cubicBezTo>
                  <a:cubicBezTo>
                    <a:pt x="0" y="4739"/>
                    <a:pt x="1369" y="6108"/>
                    <a:pt x="3060" y="6108"/>
                  </a:cubicBezTo>
                  <a:cubicBezTo>
                    <a:pt x="4739" y="6108"/>
                    <a:pt x="6108" y="4739"/>
                    <a:pt x="6108" y="3048"/>
                  </a:cubicBezTo>
                  <a:cubicBezTo>
                    <a:pt x="6108" y="1370"/>
                    <a:pt x="4739" y="0"/>
                    <a:pt x="3060" y="0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4" name="Google Shape;354;p15"/>
            <p:cNvSpPr/>
            <p:nvPr/>
          </p:nvSpPr>
          <p:spPr>
            <a:xfrm>
              <a:off x="3916850" y="2998125"/>
              <a:ext cx="152425" cy="152425"/>
            </a:xfrm>
            <a:custGeom>
              <a:avLst/>
              <a:gdLst/>
              <a:ahLst/>
              <a:cxnLst/>
              <a:rect l="l" t="t" r="r" b="b"/>
              <a:pathLst>
                <a:path w="6097" h="6097" extrusionOk="0">
                  <a:moveTo>
                    <a:pt x="3048" y="0"/>
                  </a:moveTo>
                  <a:cubicBezTo>
                    <a:pt x="1358" y="0"/>
                    <a:pt x="0" y="1358"/>
                    <a:pt x="0" y="3048"/>
                  </a:cubicBezTo>
                  <a:cubicBezTo>
                    <a:pt x="0" y="4727"/>
                    <a:pt x="1358" y="6096"/>
                    <a:pt x="3048" y="6096"/>
                  </a:cubicBezTo>
                  <a:cubicBezTo>
                    <a:pt x="4739" y="6096"/>
                    <a:pt x="6096" y="4727"/>
                    <a:pt x="6096" y="3048"/>
                  </a:cubicBezTo>
                  <a:cubicBezTo>
                    <a:pt x="6096" y="1358"/>
                    <a:pt x="4739" y="0"/>
                    <a:pt x="3048" y="0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5" name="Google Shape;355;p15"/>
            <p:cNvSpPr/>
            <p:nvPr/>
          </p:nvSpPr>
          <p:spPr>
            <a:xfrm>
              <a:off x="3555800" y="3503250"/>
              <a:ext cx="152700" cy="152700"/>
            </a:xfrm>
            <a:custGeom>
              <a:avLst/>
              <a:gdLst/>
              <a:ahLst/>
              <a:cxnLst/>
              <a:rect l="l" t="t" r="r" b="b"/>
              <a:pathLst>
                <a:path w="6108" h="6108" extrusionOk="0">
                  <a:moveTo>
                    <a:pt x="3060" y="0"/>
                  </a:moveTo>
                  <a:cubicBezTo>
                    <a:pt x="1369" y="0"/>
                    <a:pt x="0" y="1369"/>
                    <a:pt x="0" y="3048"/>
                  </a:cubicBezTo>
                  <a:cubicBezTo>
                    <a:pt x="0" y="4739"/>
                    <a:pt x="1369" y="6108"/>
                    <a:pt x="3060" y="6108"/>
                  </a:cubicBezTo>
                  <a:cubicBezTo>
                    <a:pt x="4739" y="6108"/>
                    <a:pt x="6108" y="4739"/>
                    <a:pt x="6108" y="3048"/>
                  </a:cubicBezTo>
                  <a:cubicBezTo>
                    <a:pt x="6108" y="1369"/>
                    <a:pt x="4739" y="0"/>
                    <a:pt x="3060" y="0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6" name="Google Shape;356;p15"/>
            <p:cNvSpPr/>
            <p:nvPr/>
          </p:nvSpPr>
          <p:spPr>
            <a:xfrm>
              <a:off x="3916850" y="3504125"/>
              <a:ext cx="152425" cy="152425"/>
            </a:xfrm>
            <a:custGeom>
              <a:avLst/>
              <a:gdLst/>
              <a:ahLst/>
              <a:cxnLst/>
              <a:rect l="l" t="t" r="r" b="b"/>
              <a:pathLst>
                <a:path w="6097" h="6097" extrusionOk="0">
                  <a:moveTo>
                    <a:pt x="3048" y="1"/>
                  </a:moveTo>
                  <a:cubicBezTo>
                    <a:pt x="1358" y="1"/>
                    <a:pt x="0" y="1358"/>
                    <a:pt x="0" y="3049"/>
                  </a:cubicBezTo>
                  <a:cubicBezTo>
                    <a:pt x="0" y="4728"/>
                    <a:pt x="1358" y="6097"/>
                    <a:pt x="3048" y="6097"/>
                  </a:cubicBezTo>
                  <a:cubicBezTo>
                    <a:pt x="4739" y="6097"/>
                    <a:pt x="6096" y="4728"/>
                    <a:pt x="6096" y="3049"/>
                  </a:cubicBezTo>
                  <a:cubicBezTo>
                    <a:pt x="6096" y="1358"/>
                    <a:pt x="4739" y="1"/>
                    <a:pt x="3048" y="1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7" name="Google Shape;357;p15"/>
            <p:cNvSpPr/>
            <p:nvPr/>
          </p:nvSpPr>
          <p:spPr>
            <a:xfrm>
              <a:off x="3555800" y="4044975"/>
              <a:ext cx="152700" cy="152425"/>
            </a:xfrm>
            <a:custGeom>
              <a:avLst/>
              <a:gdLst/>
              <a:ahLst/>
              <a:cxnLst/>
              <a:rect l="l" t="t" r="r" b="b"/>
              <a:pathLst>
                <a:path w="6108" h="6097" extrusionOk="0">
                  <a:moveTo>
                    <a:pt x="3060" y="0"/>
                  </a:moveTo>
                  <a:cubicBezTo>
                    <a:pt x="1369" y="0"/>
                    <a:pt x="0" y="1370"/>
                    <a:pt x="0" y="3048"/>
                  </a:cubicBezTo>
                  <a:cubicBezTo>
                    <a:pt x="0" y="4739"/>
                    <a:pt x="1369" y="6096"/>
                    <a:pt x="3060" y="6096"/>
                  </a:cubicBezTo>
                  <a:cubicBezTo>
                    <a:pt x="4739" y="6096"/>
                    <a:pt x="6108" y="4739"/>
                    <a:pt x="6108" y="3048"/>
                  </a:cubicBezTo>
                  <a:cubicBezTo>
                    <a:pt x="6108" y="1370"/>
                    <a:pt x="4739" y="0"/>
                    <a:pt x="3060" y="0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8" name="Google Shape;358;p15"/>
            <p:cNvSpPr/>
            <p:nvPr/>
          </p:nvSpPr>
          <p:spPr>
            <a:xfrm>
              <a:off x="3916850" y="4045575"/>
              <a:ext cx="152425" cy="152725"/>
            </a:xfrm>
            <a:custGeom>
              <a:avLst/>
              <a:gdLst/>
              <a:ahLst/>
              <a:cxnLst/>
              <a:rect l="l" t="t" r="r" b="b"/>
              <a:pathLst>
                <a:path w="6097" h="6109" extrusionOk="0">
                  <a:moveTo>
                    <a:pt x="3048" y="0"/>
                  </a:moveTo>
                  <a:cubicBezTo>
                    <a:pt x="1358" y="0"/>
                    <a:pt x="0" y="1369"/>
                    <a:pt x="0" y="3060"/>
                  </a:cubicBezTo>
                  <a:cubicBezTo>
                    <a:pt x="0" y="4739"/>
                    <a:pt x="1358" y="6108"/>
                    <a:pt x="3048" y="6108"/>
                  </a:cubicBezTo>
                  <a:cubicBezTo>
                    <a:pt x="4739" y="6108"/>
                    <a:pt x="6096" y="4739"/>
                    <a:pt x="6096" y="3060"/>
                  </a:cubicBezTo>
                  <a:cubicBezTo>
                    <a:pt x="6096" y="1369"/>
                    <a:pt x="4739" y="0"/>
                    <a:pt x="3048" y="0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9" name="Google Shape;359;p15"/>
            <p:cNvSpPr/>
            <p:nvPr/>
          </p:nvSpPr>
          <p:spPr>
            <a:xfrm>
              <a:off x="3615325" y="1563725"/>
              <a:ext cx="394425" cy="82475"/>
            </a:xfrm>
            <a:custGeom>
              <a:avLst/>
              <a:gdLst/>
              <a:ahLst/>
              <a:cxnLst/>
              <a:rect l="l" t="t" r="r" b="b"/>
              <a:pathLst>
                <a:path w="15777" h="3299" extrusionOk="0">
                  <a:moveTo>
                    <a:pt x="1655" y="0"/>
                  </a:moveTo>
                  <a:cubicBezTo>
                    <a:pt x="750" y="0"/>
                    <a:pt x="0" y="738"/>
                    <a:pt x="0" y="1655"/>
                  </a:cubicBezTo>
                  <a:cubicBezTo>
                    <a:pt x="0" y="2560"/>
                    <a:pt x="750" y="3298"/>
                    <a:pt x="1655" y="3298"/>
                  </a:cubicBezTo>
                  <a:lnTo>
                    <a:pt x="14109" y="3298"/>
                  </a:lnTo>
                  <a:cubicBezTo>
                    <a:pt x="15038" y="3298"/>
                    <a:pt x="15776" y="2560"/>
                    <a:pt x="15764" y="1655"/>
                  </a:cubicBezTo>
                  <a:cubicBezTo>
                    <a:pt x="15764" y="738"/>
                    <a:pt x="15026" y="0"/>
                    <a:pt x="14109" y="0"/>
                  </a:cubicBezTo>
                  <a:close/>
                </a:path>
              </a:pathLst>
            </a:custGeom>
            <a:solidFill>
              <a:srgbClr val="B8B1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0" name="Google Shape;360;p15"/>
            <p:cNvSpPr/>
            <p:nvPr/>
          </p:nvSpPr>
          <p:spPr>
            <a:xfrm>
              <a:off x="3615325" y="2026575"/>
              <a:ext cx="394425" cy="82475"/>
            </a:xfrm>
            <a:custGeom>
              <a:avLst/>
              <a:gdLst/>
              <a:ahLst/>
              <a:cxnLst/>
              <a:rect l="l" t="t" r="r" b="b"/>
              <a:pathLst>
                <a:path w="15777" h="3299" extrusionOk="0">
                  <a:moveTo>
                    <a:pt x="1655" y="0"/>
                  </a:moveTo>
                  <a:cubicBezTo>
                    <a:pt x="750" y="0"/>
                    <a:pt x="0" y="738"/>
                    <a:pt x="0" y="1655"/>
                  </a:cubicBezTo>
                  <a:cubicBezTo>
                    <a:pt x="0" y="2560"/>
                    <a:pt x="750" y="3298"/>
                    <a:pt x="1655" y="3298"/>
                  </a:cubicBezTo>
                  <a:lnTo>
                    <a:pt x="14109" y="3298"/>
                  </a:lnTo>
                  <a:cubicBezTo>
                    <a:pt x="15038" y="3298"/>
                    <a:pt x="15776" y="2560"/>
                    <a:pt x="15764" y="1655"/>
                  </a:cubicBezTo>
                  <a:cubicBezTo>
                    <a:pt x="15764" y="738"/>
                    <a:pt x="15026" y="0"/>
                    <a:pt x="14109" y="0"/>
                  </a:cubicBezTo>
                  <a:close/>
                </a:path>
              </a:pathLst>
            </a:custGeom>
            <a:solidFill>
              <a:srgbClr val="B8B1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1" name="Google Shape;361;p15"/>
            <p:cNvSpPr/>
            <p:nvPr/>
          </p:nvSpPr>
          <p:spPr>
            <a:xfrm>
              <a:off x="3615325" y="2530800"/>
              <a:ext cx="394425" cy="82475"/>
            </a:xfrm>
            <a:custGeom>
              <a:avLst/>
              <a:gdLst/>
              <a:ahLst/>
              <a:cxnLst/>
              <a:rect l="l" t="t" r="r" b="b"/>
              <a:pathLst>
                <a:path w="15777" h="3299" extrusionOk="0">
                  <a:moveTo>
                    <a:pt x="1655" y="0"/>
                  </a:moveTo>
                  <a:cubicBezTo>
                    <a:pt x="750" y="0"/>
                    <a:pt x="0" y="739"/>
                    <a:pt x="0" y="1643"/>
                  </a:cubicBezTo>
                  <a:cubicBezTo>
                    <a:pt x="0" y="2560"/>
                    <a:pt x="750" y="3298"/>
                    <a:pt x="1655" y="3298"/>
                  </a:cubicBezTo>
                  <a:lnTo>
                    <a:pt x="14109" y="3298"/>
                  </a:lnTo>
                  <a:cubicBezTo>
                    <a:pt x="15038" y="3298"/>
                    <a:pt x="15776" y="2560"/>
                    <a:pt x="15764" y="1643"/>
                  </a:cubicBezTo>
                  <a:cubicBezTo>
                    <a:pt x="15764" y="739"/>
                    <a:pt x="15026" y="0"/>
                    <a:pt x="14109" y="0"/>
                  </a:cubicBezTo>
                  <a:close/>
                </a:path>
              </a:pathLst>
            </a:custGeom>
            <a:solidFill>
              <a:srgbClr val="B8B1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2" name="Google Shape;362;p15"/>
            <p:cNvSpPr/>
            <p:nvPr/>
          </p:nvSpPr>
          <p:spPr>
            <a:xfrm>
              <a:off x="3615325" y="3032950"/>
              <a:ext cx="394425" cy="82475"/>
            </a:xfrm>
            <a:custGeom>
              <a:avLst/>
              <a:gdLst/>
              <a:ahLst/>
              <a:cxnLst/>
              <a:rect l="l" t="t" r="r" b="b"/>
              <a:pathLst>
                <a:path w="15777" h="3299" extrusionOk="0">
                  <a:moveTo>
                    <a:pt x="1655" y="0"/>
                  </a:moveTo>
                  <a:cubicBezTo>
                    <a:pt x="750" y="0"/>
                    <a:pt x="0" y="738"/>
                    <a:pt x="0" y="1655"/>
                  </a:cubicBezTo>
                  <a:cubicBezTo>
                    <a:pt x="0" y="2560"/>
                    <a:pt x="750" y="3298"/>
                    <a:pt x="1655" y="3298"/>
                  </a:cubicBezTo>
                  <a:lnTo>
                    <a:pt x="14109" y="3298"/>
                  </a:lnTo>
                  <a:cubicBezTo>
                    <a:pt x="15038" y="3298"/>
                    <a:pt x="15776" y="2560"/>
                    <a:pt x="15764" y="1655"/>
                  </a:cubicBezTo>
                  <a:cubicBezTo>
                    <a:pt x="15764" y="738"/>
                    <a:pt x="15026" y="0"/>
                    <a:pt x="14109" y="0"/>
                  </a:cubicBezTo>
                  <a:close/>
                </a:path>
              </a:pathLst>
            </a:custGeom>
            <a:solidFill>
              <a:srgbClr val="B8B1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3" name="Google Shape;363;p15"/>
            <p:cNvSpPr/>
            <p:nvPr/>
          </p:nvSpPr>
          <p:spPr>
            <a:xfrm>
              <a:off x="3615325" y="3538650"/>
              <a:ext cx="394425" cy="82475"/>
            </a:xfrm>
            <a:custGeom>
              <a:avLst/>
              <a:gdLst/>
              <a:ahLst/>
              <a:cxnLst/>
              <a:rect l="l" t="t" r="r" b="b"/>
              <a:pathLst>
                <a:path w="15777" h="3299" extrusionOk="0">
                  <a:moveTo>
                    <a:pt x="1655" y="1"/>
                  </a:moveTo>
                  <a:cubicBezTo>
                    <a:pt x="750" y="1"/>
                    <a:pt x="0" y="739"/>
                    <a:pt x="0" y="1656"/>
                  </a:cubicBezTo>
                  <a:cubicBezTo>
                    <a:pt x="0" y="2561"/>
                    <a:pt x="750" y="3299"/>
                    <a:pt x="1655" y="3299"/>
                  </a:cubicBezTo>
                  <a:lnTo>
                    <a:pt x="14109" y="3299"/>
                  </a:lnTo>
                  <a:cubicBezTo>
                    <a:pt x="15038" y="3299"/>
                    <a:pt x="15776" y="2561"/>
                    <a:pt x="15764" y="1656"/>
                  </a:cubicBezTo>
                  <a:cubicBezTo>
                    <a:pt x="15764" y="739"/>
                    <a:pt x="15026" y="1"/>
                    <a:pt x="14109" y="1"/>
                  </a:cubicBezTo>
                  <a:close/>
                </a:path>
              </a:pathLst>
            </a:custGeom>
            <a:solidFill>
              <a:srgbClr val="B8B1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4" name="Google Shape;364;p15"/>
            <p:cNvSpPr/>
            <p:nvPr/>
          </p:nvSpPr>
          <p:spPr>
            <a:xfrm>
              <a:off x="3615325" y="4080400"/>
              <a:ext cx="394425" cy="82475"/>
            </a:xfrm>
            <a:custGeom>
              <a:avLst/>
              <a:gdLst/>
              <a:ahLst/>
              <a:cxnLst/>
              <a:rect l="l" t="t" r="r" b="b"/>
              <a:pathLst>
                <a:path w="15777" h="3299" extrusionOk="0">
                  <a:moveTo>
                    <a:pt x="1655" y="0"/>
                  </a:moveTo>
                  <a:cubicBezTo>
                    <a:pt x="750" y="0"/>
                    <a:pt x="0" y="738"/>
                    <a:pt x="0" y="1655"/>
                  </a:cubicBezTo>
                  <a:cubicBezTo>
                    <a:pt x="0" y="2560"/>
                    <a:pt x="750" y="3298"/>
                    <a:pt x="1655" y="3298"/>
                  </a:cubicBezTo>
                  <a:lnTo>
                    <a:pt x="14109" y="3298"/>
                  </a:lnTo>
                  <a:cubicBezTo>
                    <a:pt x="15038" y="3298"/>
                    <a:pt x="15776" y="2560"/>
                    <a:pt x="15764" y="1655"/>
                  </a:cubicBezTo>
                  <a:cubicBezTo>
                    <a:pt x="15764" y="738"/>
                    <a:pt x="15026" y="0"/>
                    <a:pt x="14109" y="0"/>
                  </a:cubicBezTo>
                  <a:close/>
                </a:path>
              </a:pathLst>
            </a:custGeom>
            <a:solidFill>
              <a:srgbClr val="B8B1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5" name="Google Shape;365;p15"/>
            <p:cNvSpPr/>
            <p:nvPr/>
          </p:nvSpPr>
          <p:spPr>
            <a:xfrm>
              <a:off x="576847" y="1106228"/>
              <a:ext cx="18475" cy="3530673"/>
            </a:xfrm>
            <a:custGeom>
              <a:avLst/>
              <a:gdLst/>
              <a:ahLst/>
              <a:cxnLst/>
              <a:rect l="l" t="t" r="r" b="b"/>
              <a:pathLst>
                <a:path w="739" h="135042" extrusionOk="0">
                  <a:moveTo>
                    <a:pt x="0" y="1"/>
                  </a:moveTo>
                  <a:lnTo>
                    <a:pt x="0" y="135041"/>
                  </a:lnTo>
                  <a:lnTo>
                    <a:pt x="739" y="135041"/>
                  </a:lnTo>
                  <a:lnTo>
                    <a:pt x="739" y="1"/>
                  </a:lnTo>
                  <a:close/>
                </a:path>
              </a:pathLst>
            </a:custGeom>
            <a:solidFill>
              <a:srgbClr val="E2DAC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6" name="Google Shape;366;p15"/>
            <p:cNvSpPr/>
            <p:nvPr/>
          </p:nvSpPr>
          <p:spPr>
            <a:xfrm>
              <a:off x="625072" y="1106228"/>
              <a:ext cx="18775" cy="3530673"/>
            </a:xfrm>
            <a:custGeom>
              <a:avLst/>
              <a:gdLst/>
              <a:ahLst/>
              <a:cxnLst/>
              <a:rect l="l" t="t" r="r" b="b"/>
              <a:pathLst>
                <a:path w="751" h="135042" extrusionOk="0">
                  <a:moveTo>
                    <a:pt x="0" y="1"/>
                  </a:moveTo>
                  <a:lnTo>
                    <a:pt x="0" y="135041"/>
                  </a:lnTo>
                  <a:lnTo>
                    <a:pt x="750" y="135041"/>
                  </a:lnTo>
                  <a:lnTo>
                    <a:pt x="750" y="1"/>
                  </a:lnTo>
                  <a:close/>
                </a:path>
              </a:pathLst>
            </a:custGeom>
            <a:solidFill>
              <a:srgbClr val="E2DAC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7" name="Google Shape;367;p15"/>
            <p:cNvSpPr/>
            <p:nvPr/>
          </p:nvSpPr>
          <p:spPr>
            <a:xfrm>
              <a:off x="7021099" y="1106228"/>
              <a:ext cx="18475" cy="3530673"/>
            </a:xfrm>
            <a:custGeom>
              <a:avLst/>
              <a:gdLst/>
              <a:ahLst/>
              <a:cxnLst/>
              <a:rect l="l" t="t" r="r" b="b"/>
              <a:pathLst>
                <a:path w="739" h="135042" extrusionOk="0">
                  <a:moveTo>
                    <a:pt x="1" y="1"/>
                  </a:moveTo>
                  <a:lnTo>
                    <a:pt x="1" y="135041"/>
                  </a:lnTo>
                  <a:lnTo>
                    <a:pt x="739" y="135041"/>
                  </a:lnTo>
                  <a:lnTo>
                    <a:pt x="739" y="1"/>
                  </a:lnTo>
                  <a:close/>
                </a:path>
              </a:pathLst>
            </a:custGeom>
            <a:solidFill>
              <a:srgbClr val="E2DAC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8" name="Google Shape;368;p15"/>
            <p:cNvSpPr/>
            <p:nvPr/>
          </p:nvSpPr>
          <p:spPr>
            <a:xfrm>
              <a:off x="6980024" y="1106228"/>
              <a:ext cx="18775" cy="3530673"/>
            </a:xfrm>
            <a:custGeom>
              <a:avLst/>
              <a:gdLst/>
              <a:ahLst/>
              <a:cxnLst/>
              <a:rect l="l" t="t" r="r" b="b"/>
              <a:pathLst>
                <a:path w="751" h="135042" extrusionOk="0">
                  <a:moveTo>
                    <a:pt x="1" y="1"/>
                  </a:moveTo>
                  <a:lnTo>
                    <a:pt x="1" y="135041"/>
                  </a:lnTo>
                  <a:lnTo>
                    <a:pt x="751" y="135041"/>
                  </a:lnTo>
                  <a:lnTo>
                    <a:pt x="751" y="1"/>
                  </a:lnTo>
                  <a:close/>
                </a:path>
              </a:pathLst>
            </a:custGeom>
            <a:solidFill>
              <a:srgbClr val="E2DAC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69" name="Google Shape;369;p15"/>
          <p:cNvSpPr txBox="1">
            <a:spLocks noGrp="1"/>
          </p:cNvSpPr>
          <p:nvPr>
            <p:ph type="title"/>
          </p:nvPr>
        </p:nvSpPr>
        <p:spPr>
          <a:xfrm>
            <a:off x="713100" y="445025"/>
            <a:ext cx="3438000" cy="106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370" name="Google Shape;370;p15"/>
          <p:cNvSpPr txBox="1">
            <a:spLocks noGrp="1"/>
          </p:cNvSpPr>
          <p:nvPr>
            <p:ph type="subTitle" idx="1"/>
          </p:nvPr>
        </p:nvSpPr>
        <p:spPr>
          <a:xfrm>
            <a:off x="6019483" y="612134"/>
            <a:ext cx="2322600" cy="420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9pPr>
          </a:lstStyle>
          <a:p>
            <a:endParaRPr/>
          </a:p>
        </p:txBody>
      </p:sp>
      <p:sp>
        <p:nvSpPr>
          <p:cNvPr id="371" name="Google Shape;371;p15"/>
          <p:cNvSpPr txBox="1">
            <a:spLocks noGrp="1"/>
          </p:cNvSpPr>
          <p:nvPr>
            <p:ph type="subTitle" idx="2"/>
          </p:nvPr>
        </p:nvSpPr>
        <p:spPr>
          <a:xfrm>
            <a:off x="6019483" y="981884"/>
            <a:ext cx="2322600" cy="832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72" name="Google Shape;372;p15"/>
          <p:cNvSpPr txBox="1">
            <a:spLocks noGrp="1"/>
          </p:cNvSpPr>
          <p:nvPr>
            <p:ph type="subTitle" idx="3"/>
          </p:nvPr>
        </p:nvSpPr>
        <p:spPr>
          <a:xfrm>
            <a:off x="6019483" y="1929079"/>
            <a:ext cx="2322600" cy="420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9pPr>
          </a:lstStyle>
          <a:p>
            <a:endParaRPr/>
          </a:p>
        </p:txBody>
      </p:sp>
      <p:sp>
        <p:nvSpPr>
          <p:cNvPr id="373" name="Google Shape;373;p15"/>
          <p:cNvSpPr txBox="1">
            <a:spLocks noGrp="1"/>
          </p:cNvSpPr>
          <p:nvPr>
            <p:ph type="subTitle" idx="4"/>
          </p:nvPr>
        </p:nvSpPr>
        <p:spPr>
          <a:xfrm>
            <a:off x="6019483" y="2298829"/>
            <a:ext cx="2322600" cy="832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74" name="Google Shape;374;p15"/>
          <p:cNvSpPr txBox="1">
            <a:spLocks noGrp="1"/>
          </p:cNvSpPr>
          <p:nvPr>
            <p:ph type="subTitle" idx="5"/>
          </p:nvPr>
        </p:nvSpPr>
        <p:spPr>
          <a:xfrm>
            <a:off x="6019483" y="3238729"/>
            <a:ext cx="2322600" cy="420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9pPr>
          </a:lstStyle>
          <a:p>
            <a:endParaRPr/>
          </a:p>
        </p:txBody>
      </p:sp>
      <p:sp>
        <p:nvSpPr>
          <p:cNvPr id="375" name="Google Shape;375;p15"/>
          <p:cNvSpPr txBox="1">
            <a:spLocks noGrp="1"/>
          </p:cNvSpPr>
          <p:nvPr>
            <p:ph type="subTitle" idx="6"/>
          </p:nvPr>
        </p:nvSpPr>
        <p:spPr>
          <a:xfrm>
            <a:off x="6019483" y="3608479"/>
            <a:ext cx="2322600" cy="832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4374059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six columns">
  <p:cSld name="CUSTOM_3">
    <p:spTree>
      <p:nvGrpSpPr>
        <p:cNvPr id="1" name="Shape 3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77" name="Google Shape;377;p16"/>
          <p:cNvGrpSpPr/>
          <p:nvPr/>
        </p:nvGrpSpPr>
        <p:grpSpPr>
          <a:xfrm>
            <a:off x="155326" y="91359"/>
            <a:ext cx="8833348" cy="4894379"/>
            <a:chOff x="375925" y="955900"/>
            <a:chExt cx="6888675" cy="3816875"/>
          </a:xfrm>
        </p:grpSpPr>
        <p:sp>
          <p:nvSpPr>
            <p:cNvPr id="378" name="Google Shape;378;p16"/>
            <p:cNvSpPr/>
            <p:nvPr/>
          </p:nvSpPr>
          <p:spPr>
            <a:xfrm>
              <a:off x="375925" y="956200"/>
              <a:ext cx="6888675" cy="3816575"/>
            </a:xfrm>
            <a:custGeom>
              <a:avLst/>
              <a:gdLst/>
              <a:ahLst/>
              <a:cxnLst/>
              <a:rect l="l" t="t" r="r" b="b"/>
              <a:pathLst>
                <a:path w="275547" h="152663" extrusionOk="0">
                  <a:moveTo>
                    <a:pt x="1108" y="0"/>
                  </a:moveTo>
                  <a:cubicBezTo>
                    <a:pt x="501" y="0"/>
                    <a:pt x="1" y="489"/>
                    <a:pt x="1" y="1108"/>
                  </a:cubicBezTo>
                  <a:lnTo>
                    <a:pt x="1" y="151543"/>
                  </a:lnTo>
                  <a:cubicBezTo>
                    <a:pt x="1" y="152162"/>
                    <a:pt x="489" y="152662"/>
                    <a:pt x="1108" y="152662"/>
                  </a:cubicBezTo>
                  <a:lnTo>
                    <a:pt x="274440" y="152662"/>
                  </a:lnTo>
                  <a:cubicBezTo>
                    <a:pt x="275047" y="152662"/>
                    <a:pt x="275547" y="152162"/>
                    <a:pt x="275547" y="151531"/>
                  </a:cubicBezTo>
                  <a:lnTo>
                    <a:pt x="275547" y="1108"/>
                  </a:lnTo>
                  <a:cubicBezTo>
                    <a:pt x="275547" y="501"/>
                    <a:pt x="275059" y="0"/>
                    <a:pt x="274440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  <a:effectLst>
              <a:outerShdw blurRad="100013" dist="66675" dir="5400000" algn="bl" rotWithShape="0">
                <a:schemeClr val="accent2">
                  <a:alpha val="32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9" name="Google Shape;379;p16"/>
            <p:cNvSpPr/>
            <p:nvPr/>
          </p:nvSpPr>
          <p:spPr>
            <a:xfrm>
              <a:off x="3607875" y="955900"/>
              <a:ext cx="424200" cy="3816875"/>
            </a:xfrm>
            <a:custGeom>
              <a:avLst/>
              <a:gdLst/>
              <a:ahLst/>
              <a:cxnLst/>
              <a:rect l="l" t="t" r="r" b="b"/>
              <a:pathLst>
                <a:path w="16968" h="152675" extrusionOk="0">
                  <a:moveTo>
                    <a:pt x="1" y="1"/>
                  </a:moveTo>
                  <a:lnTo>
                    <a:pt x="1" y="152674"/>
                  </a:lnTo>
                  <a:lnTo>
                    <a:pt x="16967" y="152674"/>
                  </a:lnTo>
                  <a:lnTo>
                    <a:pt x="16967" y="1"/>
                  </a:lnTo>
                  <a:close/>
                </a:path>
              </a:pathLst>
            </a:custGeom>
            <a:solidFill>
              <a:srgbClr val="40BF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0" name="Google Shape;380;p16"/>
            <p:cNvSpPr/>
            <p:nvPr/>
          </p:nvSpPr>
          <p:spPr>
            <a:xfrm>
              <a:off x="554821" y="1106228"/>
              <a:ext cx="3188800" cy="3530673"/>
            </a:xfrm>
            <a:custGeom>
              <a:avLst/>
              <a:gdLst/>
              <a:ahLst/>
              <a:cxnLst/>
              <a:rect l="l" t="t" r="r" b="b"/>
              <a:pathLst>
                <a:path w="127552" h="135042" extrusionOk="0">
                  <a:moveTo>
                    <a:pt x="0" y="1"/>
                  </a:moveTo>
                  <a:lnTo>
                    <a:pt x="0" y="135041"/>
                  </a:lnTo>
                  <a:lnTo>
                    <a:pt x="127552" y="135041"/>
                  </a:lnTo>
                  <a:lnTo>
                    <a:pt x="127552" y="1"/>
                  </a:ln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1" name="Google Shape;381;p16"/>
            <p:cNvSpPr/>
            <p:nvPr/>
          </p:nvSpPr>
          <p:spPr>
            <a:xfrm>
              <a:off x="599172" y="1106228"/>
              <a:ext cx="3154275" cy="3530673"/>
            </a:xfrm>
            <a:custGeom>
              <a:avLst/>
              <a:gdLst/>
              <a:ahLst/>
              <a:cxnLst/>
              <a:rect l="l" t="t" r="r" b="b"/>
              <a:pathLst>
                <a:path w="126171" h="135042" extrusionOk="0">
                  <a:moveTo>
                    <a:pt x="0" y="1"/>
                  </a:moveTo>
                  <a:lnTo>
                    <a:pt x="0" y="135041"/>
                  </a:lnTo>
                  <a:lnTo>
                    <a:pt x="126171" y="135041"/>
                  </a:lnTo>
                  <a:lnTo>
                    <a:pt x="126171" y="1"/>
                  </a:ln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2" name="Google Shape;382;p16"/>
            <p:cNvSpPr/>
            <p:nvPr/>
          </p:nvSpPr>
          <p:spPr>
            <a:xfrm>
              <a:off x="3763850" y="1258925"/>
              <a:ext cx="90525" cy="3263225"/>
            </a:xfrm>
            <a:custGeom>
              <a:avLst/>
              <a:gdLst/>
              <a:ahLst/>
              <a:cxnLst/>
              <a:rect l="l" t="t" r="r" b="b"/>
              <a:pathLst>
                <a:path w="3621" h="130529" extrusionOk="0">
                  <a:moveTo>
                    <a:pt x="1" y="0"/>
                  </a:moveTo>
                  <a:lnTo>
                    <a:pt x="1" y="130528"/>
                  </a:lnTo>
                  <a:lnTo>
                    <a:pt x="3620" y="130528"/>
                  </a:lnTo>
                  <a:lnTo>
                    <a:pt x="3620" y="0"/>
                  </a:lnTo>
                  <a:close/>
                </a:path>
              </a:pathLst>
            </a:custGeom>
            <a:solidFill>
              <a:srgbClr val="E2DAC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3" name="Google Shape;383;p16"/>
            <p:cNvSpPr/>
            <p:nvPr/>
          </p:nvSpPr>
          <p:spPr>
            <a:xfrm>
              <a:off x="3703725" y="1074675"/>
              <a:ext cx="217900" cy="218200"/>
            </a:xfrm>
            <a:custGeom>
              <a:avLst/>
              <a:gdLst/>
              <a:ahLst/>
              <a:cxnLst/>
              <a:rect l="l" t="t" r="r" b="b"/>
              <a:pathLst>
                <a:path w="8716" h="8728" extrusionOk="0">
                  <a:moveTo>
                    <a:pt x="4358" y="0"/>
                  </a:moveTo>
                  <a:cubicBezTo>
                    <a:pt x="1941" y="0"/>
                    <a:pt x="0" y="1953"/>
                    <a:pt x="0" y="4358"/>
                  </a:cubicBezTo>
                  <a:cubicBezTo>
                    <a:pt x="0" y="6775"/>
                    <a:pt x="1941" y="8727"/>
                    <a:pt x="4358" y="8727"/>
                  </a:cubicBezTo>
                  <a:cubicBezTo>
                    <a:pt x="6763" y="8727"/>
                    <a:pt x="8716" y="6775"/>
                    <a:pt x="8716" y="4358"/>
                  </a:cubicBezTo>
                  <a:cubicBezTo>
                    <a:pt x="8716" y="1953"/>
                    <a:pt x="6763" y="0"/>
                    <a:pt x="4358" y="0"/>
                  </a:cubicBezTo>
                  <a:close/>
                </a:path>
              </a:pathLst>
            </a:custGeom>
            <a:solidFill>
              <a:srgbClr val="B8B1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4" name="Google Shape;384;p16"/>
            <p:cNvSpPr/>
            <p:nvPr/>
          </p:nvSpPr>
          <p:spPr>
            <a:xfrm>
              <a:off x="3703734" y="1131261"/>
              <a:ext cx="217900" cy="193172"/>
            </a:xfrm>
            <a:custGeom>
              <a:avLst/>
              <a:gdLst/>
              <a:ahLst/>
              <a:cxnLst/>
              <a:rect l="l" t="t" r="r" b="b"/>
              <a:pathLst>
                <a:path w="8716" h="8728" extrusionOk="0">
                  <a:moveTo>
                    <a:pt x="4358" y="0"/>
                  </a:moveTo>
                  <a:cubicBezTo>
                    <a:pt x="1941" y="0"/>
                    <a:pt x="0" y="1953"/>
                    <a:pt x="0" y="4370"/>
                  </a:cubicBezTo>
                  <a:cubicBezTo>
                    <a:pt x="0" y="6775"/>
                    <a:pt x="1941" y="8727"/>
                    <a:pt x="4358" y="8727"/>
                  </a:cubicBezTo>
                  <a:cubicBezTo>
                    <a:pt x="6763" y="8727"/>
                    <a:pt x="8716" y="6775"/>
                    <a:pt x="8716" y="4370"/>
                  </a:cubicBezTo>
                  <a:cubicBezTo>
                    <a:pt x="8716" y="1953"/>
                    <a:pt x="6763" y="0"/>
                    <a:pt x="4358" y="0"/>
                  </a:cubicBezTo>
                  <a:close/>
                </a:path>
              </a:pathLst>
            </a:custGeom>
            <a:solidFill>
              <a:srgbClr val="E2DAC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5" name="Google Shape;385;p16"/>
            <p:cNvSpPr/>
            <p:nvPr/>
          </p:nvSpPr>
          <p:spPr>
            <a:xfrm>
              <a:off x="3885598" y="1106228"/>
              <a:ext cx="3176300" cy="3530673"/>
            </a:xfrm>
            <a:custGeom>
              <a:avLst/>
              <a:gdLst/>
              <a:ahLst/>
              <a:cxnLst/>
              <a:rect l="l" t="t" r="r" b="b"/>
              <a:pathLst>
                <a:path w="127052" h="135042" extrusionOk="0">
                  <a:moveTo>
                    <a:pt x="0" y="1"/>
                  </a:moveTo>
                  <a:lnTo>
                    <a:pt x="0" y="135041"/>
                  </a:lnTo>
                  <a:lnTo>
                    <a:pt x="127052" y="135041"/>
                  </a:lnTo>
                  <a:lnTo>
                    <a:pt x="127052" y="1"/>
                  </a:ln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6" name="Google Shape;386;p16"/>
            <p:cNvSpPr/>
            <p:nvPr/>
          </p:nvSpPr>
          <p:spPr>
            <a:xfrm>
              <a:off x="3884698" y="1106228"/>
              <a:ext cx="3137325" cy="3530673"/>
            </a:xfrm>
            <a:custGeom>
              <a:avLst/>
              <a:gdLst/>
              <a:ahLst/>
              <a:cxnLst/>
              <a:rect l="l" t="t" r="r" b="b"/>
              <a:pathLst>
                <a:path w="125493" h="135042" extrusionOk="0">
                  <a:moveTo>
                    <a:pt x="0" y="1"/>
                  </a:moveTo>
                  <a:lnTo>
                    <a:pt x="0" y="135041"/>
                  </a:lnTo>
                  <a:lnTo>
                    <a:pt x="125492" y="135041"/>
                  </a:lnTo>
                  <a:lnTo>
                    <a:pt x="125492" y="1"/>
                  </a:ln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7" name="Google Shape;387;p16"/>
            <p:cNvSpPr/>
            <p:nvPr/>
          </p:nvSpPr>
          <p:spPr>
            <a:xfrm>
              <a:off x="3842723" y="1106228"/>
              <a:ext cx="3137325" cy="3530673"/>
            </a:xfrm>
            <a:custGeom>
              <a:avLst/>
              <a:gdLst/>
              <a:ahLst/>
              <a:cxnLst/>
              <a:rect l="l" t="t" r="r" b="b"/>
              <a:pathLst>
                <a:path w="125493" h="135042" extrusionOk="0">
                  <a:moveTo>
                    <a:pt x="1" y="1"/>
                  </a:moveTo>
                  <a:lnTo>
                    <a:pt x="1" y="135041"/>
                  </a:lnTo>
                  <a:lnTo>
                    <a:pt x="125493" y="135041"/>
                  </a:lnTo>
                  <a:lnTo>
                    <a:pt x="125493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8" name="Google Shape;388;p16"/>
            <p:cNvSpPr/>
            <p:nvPr/>
          </p:nvSpPr>
          <p:spPr>
            <a:xfrm>
              <a:off x="645297" y="1106228"/>
              <a:ext cx="3137325" cy="3530673"/>
            </a:xfrm>
            <a:custGeom>
              <a:avLst/>
              <a:gdLst/>
              <a:ahLst/>
              <a:cxnLst/>
              <a:rect l="l" t="t" r="r" b="b"/>
              <a:pathLst>
                <a:path w="125493" h="135042" extrusionOk="0">
                  <a:moveTo>
                    <a:pt x="1" y="1"/>
                  </a:moveTo>
                  <a:lnTo>
                    <a:pt x="1" y="135041"/>
                  </a:lnTo>
                  <a:lnTo>
                    <a:pt x="125493" y="135041"/>
                  </a:lnTo>
                  <a:lnTo>
                    <a:pt x="125493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9" name="Google Shape;389;p16"/>
            <p:cNvSpPr/>
            <p:nvPr/>
          </p:nvSpPr>
          <p:spPr>
            <a:xfrm>
              <a:off x="3555800" y="1528600"/>
              <a:ext cx="152700" cy="152725"/>
            </a:xfrm>
            <a:custGeom>
              <a:avLst/>
              <a:gdLst/>
              <a:ahLst/>
              <a:cxnLst/>
              <a:rect l="l" t="t" r="r" b="b"/>
              <a:pathLst>
                <a:path w="6108" h="6109" extrusionOk="0">
                  <a:moveTo>
                    <a:pt x="3060" y="0"/>
                  </a:moveTo>
                  <a:cubicBezTo>
                    <a:pt x="1369" y="0"/>
                    <a:pt x="0" y="1369"/>
                    <a:pt x="0" y="3060"/>
                  </a:cubicBezTo>
                  <a:cubicBezTo>
                    <a:pt x="0" y="4739"/>
                    <a:pt x="1369" y="6108"/>
                    <a:pt x="3060" y="6108"/>
                  </a:cubicBezTo>
                  <a:cubicBezTo>
                    <a:pt x="4739" y="6108"/>
                    <a:pt x="6108" y="4739"/>
                    <a:pt x="6108" y="3060"/>
                  </a:cubicBezTo>
                  <a:cubicBezTo>
                    <a:pt x="6108" y="1369"/>
                    <a:pt x="4739" y="0"/>
                    <a:pt x="3060" y="0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0" name="Google Shape;390;p16"/>
            <p:cNvSpPr/>
            <p:nvPr/>
          </p:nvSpPr>
          <p:spPr>
            <a:xfrm>
              <a:off x="3916850" y="1529475"/>
              <a:ext cx="152425" cy="152425"/>
            </a:xfrm>
            <a:custGeom>
              <a:avLst/>
              <a:gdLst/>
              <a:ahLst/>
              <a:cxnLst/>
              <a:rect l="l" t="t" r="r" b="b"/>
              <a:pathLst>
                <a:path w="6097" h="6097" extrusionOk="0">
                  <a:moveTo>
                    <a:pt x="3048" y="1"/>
                  </a:moveTo>
                  <a:cubicBezTo>
                    <a:pt x="1358" y="1"/>
                    <a:pt x="0" y="1358"/>
                    <a:pt x="0" y="3049"/>
                  </a:cubicBezTo>
                  <a:cubicBezTo>
                    <a:pt x="0" y="4740"/>
                    <a:pt x="1358" y="6097"/>
                    <a:pt x="3048" y="6097"/>
                  </a:cubicBezTo>
                  <a:cubicBezTo>
                    <a:pt x="4739" y="6097"/>
                    <a:pt x="6096" y="4740"/>
                    <a:pt x="6096" y="3049"/>
                  </a:cubicBezTo>
                  <a:cubicBezTo>
                    <a:pt x="6096" y="1358"/>
                    <a:pt x="4739" y="1"/>
                    <a:pt x="3048" y="1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1" name="Google Shape;391;p16"/>
            <p:cNvSpPr/>
            <p:nvPr/>
          </p:nvSpPr>
          <p:spPr>
            <a:xfrm>
              <a:off x="3555800" y="1991150"/>
              <a:ext cx="152700" cy="152725"/>
            </a:xfrm>
            <a:custGeom>
              <a:avLst/>
              <a:gdLst/>
              <a:ahLst/>
              <a:cxnLst/>
              <a:rect l="l" t="t" r="r" b="b"/>
              <a:pathLst>
                <a:path w="6108" h="6109" extrusionOk="0">
                  <a:moveTo>
                    <a:pt x="3060" y="0"/>
                  </a:moveTo>
                  <a:cubicBezTo>
                    <a:pt x="1369" y="0"/>
                    <a:pt x="0" y="1370"/>
                    <a:pt x="0" y="3048"/>
                  </a:cubicBezTo>
                  <a:cubicBezTo>
                    <a:pt x="0" y="4739"/>
                    <a:pt x="1369" y="6108"/>
                    <a:pt x="3060" y="6108"/>
                  </a:cubicBezTo>
                  <a:cubicBezTo>
                    <a:pt x="4739" y="6108"/>
                    <a:pt x="6108" y="4739"/>
                    <a:pt x="6108" y="3048"/>
                  </a:cubicBezTo>
                  <a:cubicBezTo>
                    <a:pt x="6108" y="1370"/>
                    <a:pt x="4739" y="0"/>
                    <a:pt x="3060" y="0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2" name="Google Shape;392;p16"/>
            <p:cNvSpPr/>
            <p:nvPr/>
          </p:nvSpPr>
          <p:spPr>
            <a:xfrm>
              <a:off x="3916850" y="1991750"/>
              <a:ext cx="152425" cy="152725"/>
            </a:xfrm>
            <a:custGeom>
              <a:avLst/>
              <a:gdLst/>
              <a:ahLst/>
              <a:cxnLst/>
              <a:rect l="l" t="t" r="r" b="b"/>
              <a:pathLst>
                <a:path w="6097" h="6109" extrusionOk="0">
                  <a:moveTo>
                    <a:pt x="3048" y="0"/>
                  </a:moveTo>
                  <a:cubicBezTo>
                    <a:pt x="1358" y="0"/>
                    <a:pt x="0" y="1369"/>
                    <a:pt x="0" y="3060"/>
                  </a:cubicBezTo>
                  <a:cubicBezTo>
                    <a:pt x="0" y="4739"/>
                    <a:pt x="1358" y="6108"/>
                    <a:pt x="3048" y="6108"/>
                  </a:cubicBezTo>
                  <a:cubicBezTo>
                    <a:pt x="4739" y="6108"/>
                    <a:pt x="6096" y="4739"/>
                    <a:pt x="6096" y="3060"/>
                  </a:cubicBezTo>
                  <a:cubicBezTo>
                    <a:pt x="6096" y="1369"/>
                    <a:pt x="4739" y="0"/>
                    <a:pt x="3048" y="0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3" name="Google Shape;393;p16"/>
            <p:cNvSpPr/>
            <p:nvPr/>
          </p:nvSpPr>
          <p:spPr>
            <a:xfrm>
              <a:off x="3555800" y="2495375"/>
              <a:ext cx="152700" cy="152425"/>
            </a:xfrm>
            <a:custGeom>
              <a:avLst/>
              <a:gdLst/>
              <a:ahLst/>
              <a:cxnLst/>
              <a:rect l="l" t="t" r="r" b="b"/>
              <a:pathLst>
                <a:path w="6108" h="6097" extrusionOk="0">
                  <a:moveTo>
                    <a:pt x="3060" y="1"/>
                  </a:moveTo>
                  <a:cubicBezTo>
                    <a:pt x="1369" y="1"/>
                    <a:pt x="0" y="1358"/>
                    <a:pt x="0" y="3049"/>
                  </a:cubicBezTo>
                  <a:cubicBezTo>
                    <a:pt x="0" y="4739"/>
                    <a:pt x="1369" y="6097"/>
                    <a:pt x="3060" y="6097"/>
                  </a:cubicBezTo>
                  <a:cubicBezTo>
                    <a:pt x="4739" y="6097"/>
                    <a:pt x="6108" y="4739"/>
                    <a:pt x="6108" y="3049"/>
                  </a:cubicBezTo>
                  <a:cubicBezTo>
                    <a:pt x="6108" y="1358"/>
                    <a:pt x="4739" y="1"/>
                    <a:pt x="3060" y="1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4" name="Google Shape;394;p16"/>
            <p:cNvSpPr/>
            <p:nvPr/>
          </p:nvSpPr>
          <p:spPr>
            <a:xfrm>
              <a:off x="3916850" y="2495675"/>
              <a:ext cx="152425" cy="152725"/>
            </a:xfrm>
            <a:custGeom>
              <a:avLst/>
              <a:gdLst/>
              <a:ahLst/>
              <a:cxnLst/>
              <a:rect l="l" t="t" r="r" b="b"/>
              <a:pathLst>
                <a:path w="6097" h="6109" extrusionOk="0">
                  <a:moveTo>
                    <a:pt x="3048" y="0"/>
                  </a:moveTo>
                  <a:cubicBezTo>
                    <a:pt x="1358" y="0"/>
                    <a:pt x="0" y="1370"/>
                    <a:pt x="0" y="3048"/>
                  </a:cubicBezTo>
                  <a:cubicBezTo>
                    <a:pt x="0" y="4739"/>
                    <a:pt x="1358" y="6108"/>
                    <a:pt x="3048" y="6108"/>
                  </a:cubicBezTo>
                  <a:cubicBezTo>
                    <a:pt x="4739" y="6108"/>
                    <a:pt x="6096" y="4739"/>
                    <a:pt x="6096" y="3048"/>
                  </a:cubicBezTo>
                  <a:cubicBezTo>
                    <a:pt x="6096" y="1370"/>
                    <a:pt x="4739" y="0"/>
                    <a:pt x="3048" y="0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5" name="Google Shape;395;p16"/>
            <p:cNvSpPr/>
            <p:nvPr/>
          </p:nvSpPr>
          <p:spPr>
            <a:xfrm>
              <a:off x="3555800" y="2997225"/>
              <a:ext cx="152700" cy="152725"/>
            </a:xfrm>
            <a:custGeom>
              <a:avLst/>
              <a:gdLst/>
              <a:ahLst/>
              <a:cxnLst/>
              <a:rect l="l" t="t" r="r" b="b"/>
              <a:pathLst>
                <a:path w="6108" h="6109" extrusionOk="0">
                  <a:moveTo>
                    <a:pt x="3060" y="0"/>
                  </a:moveTo>
                  <a:cubicBezTo>
                    <a:pt x="1369" y="0"/>
                    <a:pt x="0" y="1370"/>
                    <a:pt x="0" y="3048"/>
                  </a:cubicBezTo>
                  <a:cubicBezTo>
                    <a:pt x="0" y="4739"/>
                    <a:pt x="1369" y="6108"/>
                    <a:pt x="3060" y="6108"/>
                  </a:cubicBezTo>
                  <a:cubicBezTo>
                    <a:pt x="4739" y="6108"/>
                    <a:pt x="6108" y="4739"/>
                    <a:pt x="6108" y="3048"/>
                  </a:cubicBezTo>
                  <a:cubicBezTo>
                    <a:pt x="6108" y="1370"/>
                    <a:pt x="4739" y="0"/>
                    <a:pt x="3060" y="0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6" name="Google Shape;396;p16"/>
            <p:cNvSpPr/>
            <p:nvPr/>
          </p:nvSpPr>
          <p:spPr>
            <a:xfrm>
              <a:off x="3916850" y="2998125"/>
              <a:ext cx="152425" cy="152425"/>
            </a:xfrm>
            <a:custGeom>
              <a:avLst/>
              <a:gdLst/>
              <a:ahLst/>
              <a:cxnLst/>
              <a:rect l="l" t="t" r="r" b="b"/>
              <a:pathLst>
                <a:path w="6097" h="6097" extrusionOk="0">
                  <a:moveTo>
                    <a:pt x="3048" y="0"/>
                  </a:moveTo>
                  <a:cubicBezTo>
                    <a:pt x="1358" y="0"/>
                    <a:pt x="0" y="1358"/>
                    <a:pt x="0" y="3048"/>
                  </a:cubicBezTo>
                  <a:cubicBezTo>
                    <a:pt x="0" y="4727"/>
                    <a:pt x="1358" y="6096"/>
                    <a:pt x="3048" y="6096"/>
                  </a:cubicBezTo>
                  <a:cubicBezTo>
                    <a:pt x="4739" y="6096"/>
                    <a:pt x="6096" y="4727"/>
                    <a:pt x="6096" y="3048"/>
                  </a:cubicBezTo>
                  <a:cubicBezTo>
                    <a:pt x="6096" y="1358"/>
                    <a:pt x="4739" y="0"/>
                    <a:pt x="3048" y="0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7" name="Google Shape;397;p16"/>
            <p:cNvSpPr/>
            <p:nvPr/>
          </p:nvSpPr>
          <p:spPr>
            <a:xfrm>
              <a:off x="3555800" y="3503250"/>
              <a:ext cx="152700" cy="152700"/>
            </a:xfrm>
            <a:custGeom>
              <a:avLst/>
              <a:gdLst/>
              <a:ahLst/>
              <a:cxnLst/>
              <a:rect l="l" t="t" r="r" b="b"/>
              <a:pathLst>
                <a:path w="6108" h="6108" extrusionOk="0">
                  <a:moveTo>
                    <a:pt x="3060" y="0"/>
                  </a:moveTo>
                  <a:cubicBezTo>
                    <a:pt x="1369" y="0"/>
                    <a:pt x="0" y="1369"/>
                    <a:pt x="0" y="3048"/>
                  </a:cubicBezTo>
                  <a:cubicBezTo>
                    <a:pt x="0" y="4739"/>
                    <a:pt x="1369" y="6108"/>
                    <a:pt x="3060" y="6108"/>
                  </a:cubicBezTo>
                  <a:cubicBezTo>
                    <a:pt x="4739" y="6108"/>
                    <a:pt x="6108" y="4739"/>
                    <a:pt x="6108" y="3048"/>
                  </a:cubicBezTo>
                  <a:cubicBezTo>
                    <a:pt x="6108" y="1369"/>
                    <a:pt x="4739" y="0"/>
                    <a:pt x="3060" y="0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8" name="Google Shape;398;p16"/>
            <p:cNvSpPr/>
            <p:nvPr/>
          </p:nvSpPr>
          <p:spPr>
            <a:xfrm>
              <a:off x="3916850" y="3504125"/>
              <a:ext cx="152425" cy="152425"/>
            </a:xfrm>
            <a:custGeom>
              <a:avLst/>
              <a:gdLst/>
              <a:ahLst/>
              <a:cxnLst/>
              <a:rect l="l" t="t" r="r" b="b"/>
              <a:pathLst>
                <a:path w="6097" h="6097" extrusionOk="0">
                  <a:moveTo>
                    <a:pt x="3048" y="1"/>
                  </a:moveTo>
                  <a:cubicBezTo>
                    <a:pt x="1358" y="1"/>
                    <a:pt x="0" y="1358"/>
                    <a:pt x="0" y="3049"/>
                  </a:cubicBezTo>
                  <a:cubicBezTo>
                    <a:pt x="0" y="4728"/>
                    <a:pt x="1358" y="6097"/>
                    <a:pt x="3048" y="6097"/>
                  </a:cubicBezTo>
                  <a:cubicBezTo>
                    <a:pt x="4739" y="6097"/>
                    <a:pt x="6096" y="4728"/>
                    <a:pt x="6096" y="3049"/>
                  </a:cubicBezTo>
                  <a:cubicBezTo>
                    <a:pt x="6096" y="1358"/>
                    <a:pt x="4739" y="1"/>
                    <a:pt x="3048" y="1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9" name="Google Shape;399;p16"/>
            <p:cNvSpPr/>
            <p:nvPr/>
          </p:nvSpPr>
          <p:spPr>
            <a:xfrm>
              <a:off x="3555800" y="4044975"/>
              <a:ext cx="152700" cy="152425"/>
            </a:xfrm>
            <a:custGeom>
              <a:avLst/>
              <a:gdLst/>
              <a:ahLst/>
              <a:cxnLst/>
              <a:rect l="l" t="t" r="r" b="b"/>
              <a:pathLst>
                <a:path w="6108" h="6097" extrusionOk="0">
                  <a:moveTo>
                    <a:pt x="3060" y="0"/>
                  </a:moveTo>
                  <a:cubicBezTo>
                    <a:pt x="1369" y="0"/>
                    <a:pt x="0" y="1370"/>
                    <a:pt x="0" y="3048"/>
                  </a:cubicBezTo>
                  <a:cubicBezTo>
                    <a:pt x="0" y="4739"/>
                    <a:pt x="1369" y="6096"/>
                    <a:pt x="3060" y="6096"/>
                  </a:cubicBezTo>
                  <a:cubicBezTo>
                    <a:pt x="4739" y="6096"/>
                    <a:pt x="6108" y="4739"/>
                    <a:pt x="6108" y="3048"/>
                  </a:cubicBezTo>
                  <a:cubicBezTo>
                    <a:pt x="6108" y="1370"/>
                    <a:pt x="4739" y="0"/>
                    <a:pt x="3060" y="0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0" name="Google Shape;400;p16"/>
            <p:cNvSpPr/>
            <p:nvPr/>
          </p:nvSpPr>
          <p:spPr>
            <a:xfrm>
              <a:off x="3916850" y="4045575"/>
              <a:ext cx="152425" cy="152725"/>
            </a:xfrm>
            <a:custGeom>
              <a:avLst/>
              <a:gdLst/>
              <a:ahLst/>
              <a:cxnLst/>
              <a:rect l="l" t="t" r="r" b="b"/>
              <a:pathLst>
                <a:path w="6097" h="6109" extrusionOk="0">
                  <a:moveTo>
                    <a:pt x="3048" y="0"/>
                  </a:moveTo>
                  <a:cubicBezTo>
                    <a:pt x="1358" y="0"/>
                    <a:pt x="0" y="1369"/>
                    <a:pt x="0" y="3060"/>
                  </a:cubicBezTo>
                  <a:cubicBezTo>
                    <a:pt x="0" y="4739"/>
                    <a:pt x="1358" y="6108"/>
                    <a:pt x="3048" y="6108"/>
                  </a:cubicBezTo>
                  <a:cubicBezTo>
                    <a:pt x="4739" y="6108"/>
                    <a:pt x="6096" y="4739"/>
                    <a:pt x="6096" y="3060"/>
                  </a:cubicBezTo>
                  <a:cubicBezTo>
                    <a:pt x="6096" y="1369"/>
                    <a:pt x="4739" y="0"/>
                    <a:pt x="3048" y="0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1" name="Google Shape;401;p16"/>
            <p:cNvSpPr/>
            <p:nvPr/>
          </p:nvSpPr>
          <p:spPr>
            <a:xfrm>
              <a:off x="3615325" y="1563725"/>
              <a:ext cx="394425" cy="82475"/>
            </a:xfrm>
            <a:custGeom>
              <a:avLst/>
              <a:gdLst/>
              <a:ahLst/>
              <a:cxnLst/>
              <a:rect l="l" t="t" r="r" b="b"/>
              <a:pathLst>
                <a:path w="15777" h="3299" extrusionOk="0">
                  <a:moveTo>
                    <a:pt x="1655" y="0"/>
                  </a:moveTo>
                  <a:cubicBezTo>
                    <a:pt x="750" y="0"/>
                    <a:pt x="0" y="738"/>
                    <a:pt x="0" y="1655"/>
                  </a:cubicBezTo>
                  <a:cubicBezTo>
                    <a:pt x="0" y="2560"/>
                    <a:pt x="750" y="3298"/>
                    <a:pt x="1655" y="3298"/>
                  </a:cubicBezTo>
                  <a:lnTo>
                    <a:pt x="14109" y="3298"/>
                  </a:lnTo>
                  <a:cubicBezTo>
                    <a:pt x="15038" y="3298"/>
                    <a:pt x="15776" y="2560"/>
                    <a:pt x="15764" y="1655"/>
                  </a:cubicBezTo>
                  <a:cubicBezTo>
                    <a:pt x="15764" y="738"/>
                    <a:pt x="15026" y="0"/>
                    <a:pt x="14109" y="0"/>
                  </a:cubicBezTo>
                  <a:close/>
                </a:path>
              </a:pathLst>
            </a:custGeom>
            <a:solidFill>
              <a:srgbClr val="B8B1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2" name="Google Shape;402;p16"/>
            <p:cNvSpPr/>
            <p:nvPr/>
          </p:nvSpPr>
          <p:spPr>
            <a:xfrm>
              <a:off x="3615325" y="2026575"/>
              <a:ext cx="394425" cy="82475"/>
            </a:xfrm>
            <a:custGeom>
              <a:avLst/>
              <a:gdLst/>
              <a:ahLst/>
              <a:cxnLst/>
              <a:rect l="l" t="t" r="r" b="b"/>
              <a:pathLst>
                <a:path w="15777" h="3299" extrusionOk="0">
                  <a:moveTo>
                    <a:pt x="1655" y="0"/>
                  </a:moveTo>
                  <a:cubicBezTo>
                    <a:pt x="750" y="0"/>
                    <a:pt x="0" y="738"/>
                    <a:pt x="0" y="1655"/>
                  </a:cubicBezTo>
                  <a:cubicBezTo>
                    <a:pt x="0" y="2560"/>
                    <a:pt x="750" y="3298"/>
                    <a:pt x="1655" y="3298"/>
                  </a:cubicBezTo>
                  <a:lnTo>
                    <a:pt x="14109" y="3298"/>
                  </a:lnTo>
                  <a:cubicBezTo>
                    <a:pt x="15038" y="3298"/>
                    <a:pt x="15776" y="2560"/>
                    <a:pt x="15764" y="1655"/>
                  </a:cubicBezTo>
                  <a:cubicBezTo>
                    <a:pt x="15764" y="738"/>
                    <a:pt x="15026" y="0"/>
                    <a:pt x="14109" y="0"/>
                  </a:cubicBezTo>
                  <a:close/>
                </a:path>
              </a:pathLst>
            </a:custGeom>
            <a:solidFill>
              <a:srgbClr val="B8B1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3" name="Google Shape;403;p16"/>
            <p:cNvSpPr/>
            <p:nvPr/>
          </p:nvSpPr>
          <p:spPr>
            <a:xfrm>
              <a:off x="3615325" y="2530800"/>
              <a:ext cx="394425" cy="82475"/>
            </a:xfrm>
            <a:custGeom>
              <a:avLst/>
              <a:gdLst/>
              <a:ahLst/>
              <a:cxnLst/>
              <a:rect l="l" t="t" r="r" b="b"/>
              <a:pathLst>
                <a:path w="15777" h="3299" extrusionOk="0">
                  <a:moveTo>
                    <a:pt x="1655" y="0"/>
                  </a:moveTo>
                  <a:cubicBezTo>
                    <a:pt x="750" y="0"/>
                    <a:pt x="0" y="739"/>
                    <a:pt x="0" y="1643"/>
                  </a:cubicBezTo>
                  <a:cubicBezTo>
                    <a:pt x="0" y="2560"/>
                    <a:pt x="750" y="3298"/>
                    <a:pt x="1655" y="3298"/>
                  </a:cubicBezTo>
                  <a:lnTo>
                    <a:pt x="14109" y="3298"/>
                  </a:lnTo>
                  <a:cubicBezTo>
                    <a:pt x="15038" y="3298"/>
                    <a:pt x="15776" y="2560"/>
                    <a:pt x="15764" y="1643"/>
                  </a:cubicBezTo>
                  <a:cubicBezTo>
                    <a:pt x="15764" y="739"/>
                    <a:pt x="15026" y="0"/>
                    <a:pt x="14109" y="0"/>
                  </a:cubicBezTo>
                  <a:close/>
                </a:path>
              </a:pathLst>
            </a:custGeom>
            <a:solidFill>
              <a:srgbClr val="B8B1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4" name="Google Shape;404;p16"/>
            <p:cNvSpPr/>
            <p:nvPr/>
          </p:nvSpPr>
          <p:spPr>
            <a:xfrm>
              <a:off x="3615325" y="3032950"/>
              <a:ext cx="394425" cy="82475"/>
            </a:xfrm>
            <a:custGeom>
              <a:avLst/>
              <a:gdLst/>
              <a:ahLst/>
              <a:cxnLst/>
              <a:rect l="l" t="t" r="r" b="b"/>
              <a:pathLst>
                <a:path w="15777" h="3299" extrusionOk="0">
                  <a:moveTo>
                    <a:pt x="1655" y="0"/>
                  </a:moveTo>
                  <a:cubicBezTo>
                    <a:pt x="750" y="0"/>
                    <a:pt x="0" y="738"/>
                    <a:pt x="0" y="1655"/>
                  </a:cubicBezTo>
                  <a:cubicBezTo>
                    <a:pt x="0" y="2560"/>
                    <a:pt x="750" y="3298"/>
                    <a:pt x="1655" y="3298"/>
                  </a:cubicBezTo>
                  <a:lnTo>
                    <a:pt x="14109" y="3298"/>
                  </a:lnTo>
                  <a:cubicBezTo>
                    <a:pt x="15038" y="3298"/>
                    <a:pt x="15776" y="2560"/>
                    <a:pt x="15764" y="1655"/>
                  </a:cubicBezTo>
                  <a:cubicBezTo>
                    <a:pt x="15764" y="738"/>
                    <a:pt x="15026" y="0"/>
                    <a:pt x="14109" y="0"/>
                  </a:cubicBezTo>
                  <a:close/>
                </a:path>
              </a:pathLst>
            </a:custGeom>
            <a:solidFill>
              <a:srgbClr val="B8B1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5" name="Google Shape;405;p16"/>
            <p:cNvSpPr/>
            <p:nvPr/>
          </p:nvSpPr>
          <p:spPr>
            <a:xfrm>
              <a:off x="3615325" y="3538650"/>
              <a:ext cx="394425" cy="82475"/>
            </a:xfrm>
            <a:custGeom>
              <a:avLst/>
              <a:gdLst/>
              <a:ahLst/>
              <a:cxnLst/>
              <a:rect l="l" t="t" r="r" b="b"/>
              <a:pathLst>
                <a:path w="15777" h="3299" extrusionOk="0">
                  <a:moveTo>
                    <a:pt x="1655" y="1"/>
                  </a:moveTo>
                  <a:cubicBezTo>
                    <a:pt x="750" y="1"/>
                    <a:pt x="0" y="739"/>
                    <a:pt x="0" y="1656"/>
                  </a:cubicBezTo>
                  <a:cubicBezTo>
                    <a:pt x="0" y="2561"/>
                    <a:pt x="750" y="3299"/>
                    <a:pt x="1655" y="3299"/>
                  </a:cubicBezTo>
                  <a:lnTo>
                    <a:pt x="14109" y="3299"/>
                  </a:lnTo>
                  <a:cubicBezTo>
                    <a:pt x="15038" y="3299"/>
                    <a:pt x="15776" y="2561"/>
                    <a:pt x="15764" y="1656"/>
                  </a:cubicBezTo>
                  <a:cubicBezTo>
                    <a:pt x="15764" y="739"/>
                    <a:pt x="15026" y="1"/>
                    <a:pt x="14109" y="1"/>
                  </a:cubicBezTo>
                  <a:close/>
                </a:path>
              </a:pathLst>
            </a:custGeom>
            <a:solidFill>
              <a:srgbClr val="B8B1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6" name="Google Shape;406;p16"/>
            <p:cNvSpPr/>
            <p:nvPr/>
          </p:nvSpPr>
          <p:spPr>
            <a:xfrm>
              <a:off x="3615325" y="4080400"/>
              <a:ext cx="394425" cy="82475"/>
            </a:xfrm>
            <a:custGeom>
              <a:avLst/>
              <a:gdLst/>
              <a:ahLst/>
              <a:cxnLst/>
              <a:rect l="l" t="t" r="r" b="b"/>
              <a:pathLst>
                <a:path w="15777" h="3299" extrusionOk="0">
                  <a:moveTo>
                    <a:pt x="1655" y="0"/>
                  </a:moveTo>
                  <a:cubicBezTo>
                    <a:pt x="750" y="0"/>
                    <a:pt x="0" y="738"/>
                    <a:pt x="0" y="1655"/>
                  </a:cubicBezTo>
                  <a:cubicBezTo>
                    <a:pt x="0" y="2560"/>
                    <a:pt x="750" y="3298"/>
                    <a:pt x="1655" y="3298"/>
                  </a:cubicBezTo>
                  <a:lnTo>
                    <a:pt x="14109" y="3298"/>
                  </a:lnTo>
                  <a:cubicBezTo>
                    <a:pt x="15038" y="3298"/>
                    <a:pt x="15776" y="2560"/>
                    <a:pt x="15764" y="1655"/>
                  </a:cubicBezTo>
                  <a:cubicBezTo>
                    <a:pt x="15764" y="738"/>
                    <a:pt x="15026" y="0"/>
                    <a:pt x="14109" y="0"/>
                  </a:cubicBezTo>
                  <a:close/>
                </a:path>
              </a:pathLst>
            </a:custGeom>
            <a:solidFill>
              <a:srgbClr val="B8B1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7" name="Google Shape;407;p16"/>
            <p:cNvSpPr/>
            <p:nvPr/>
          </p:nvSpPr>
          <p:spPr>
            <a:xfrm>
              <a:off x="576847" y="1106228"/>
              <a:ext cx="18475" cy="3530673"/>
            </a:xfrm>
            <a:custGeom>
              <a:avLst/>
              <a:gdLst/>
              <a:ahLst/>
              <a:cxnLst/>
              <a:rect l="l" t="t" r="r" b="b"/>
              <a:pathLst>
                <a:path w="739" h="135042" extrusionOk="0">
                  <a:moveTo>
                    <a:pt x="0" y="1"/>
                  </a:moveTo>
                  <a:lnTo>
                    <a:pt x="0" y="135041"/>
                  </a:lnTo>
                  <a:lnTo>
                    <a:pt x="739" y="135041"/>
                  </a:lnTo>
                  <a:lnTo>
                    <a:pt x="739" y="1"/>
                  </a:lnTo>
                  <a:close/>
                </a:path>
              </a:pathLst>
            </a:custGeom>
            <a:solidFill>
              <a:srgbClr val="E2DAC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8" name="Google Shape;408;p16"/>
            <p:cNvSpPr/>
            <p:nvPr/>
          </p:nvSpPr>
          <p:spPr>
            <a:xfrm>
              <a:off x="625072" y="1106228"/>
              <a:ext cx="18775" cy="3530673"/>
            </a:xfrm>
            <a:custGeom>
              <a:avLst/>
              <a:gdLst/>
              <a:ahLst/>
              <a:cxnLst/>
              <a:rect l="l" t="t" r="r" b="b"/>
              <a:pathLst>
                <a:path w="751" h="135042" extrusionOk="0">
                  <a:moveTo>
                    <a:pt x="0" y="1"/>
                  </a:moveTo>
                  <a:lnTo>
                    <a:pt x="0" y="135041"/>
                  </a:lnTo>
                  <a:lnTo>
                    <a:pt x="750" y="135041"/>
                  </a:lnTo>
                  <a:lnTo>
                    <a:pt x="750" y="1"/>
                  </a:lnTo>
                  <a:close/>
                </a:path>
              </a:pathLst>
            </a:custGeom>
            <a:solidFill>
              <a:srgbClr val="E2DAC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9" name="Google Shape;409;p16"/>
            <p:cNvSpPr/>
            <p:nvPr/>
          </p:nvSpPr>
          <p:spPr>
            <a:xfrm>
              <a:off x="7021099" y="1106228"/>
              <a:ext cx="18475" cy="3530673"/>
            </a:xfrm>
            <a:custGeom>
              <a:avLst/>
              <a:gdLst/>
              <a:ahLst/>
              <a:cxnLst/>
              <a:rect l="l" t="t" r="r" b="b"/>
              <a:pathLst>
                <a:path w="739" h="135042" extrusionOk="0">
                  <a:moveTo>
                    <a:pt x="1" y="1"/>
                  </a:moveTo>
                  <a:lnTo>
                    <a:pt x="1" y="135041"/>
                  </a:lnTo>
                  <a:lnTo>
                    <a:pt x="739" y="135041"/>
                  </a:lnTo>
                  <a:lnTo>
                    <a:pt x="739" y="1"/>
                  </a:lnTo>
                  <a:close/>
                </a:path>
              </a:pathLst>
            </a:custGeom>
            <a:solidFill>
              <a:srgbClr val="E2DAC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0" name="Google Shape;410;p16"/>
            <p:cNvSpPr/>
            <p:nvPr/>
          </p:nvSpPr>
          <p:spPr>
            <a:xfrm>
              <a:off x="6980024" y="1106228"/>
              <a:ext cx="18775" cy="3530673"/>
            </a:xfrm>
            <a:custGeom>
              <a:avLst/>
              <a:gdLst/>
              <a:ahLst/>
              <a:cxnLst/>
              <a:rect l="l" t="t" r="r" b="b"/>
              <a:pathLst>
                <a:path w="751" h="135042" extrusionOk="0">
                  <a:moveTo>
                    <a:pt x="1" y="1"/>
                  </a:moveTo>
                  <a:lnTo>
                    <a:pt x="1" y="135041"/>
                  </a:lnTo>
                  <a:lnTo>
                    <a:pt x="751" y="135041"/>
                  </a:lnTo>
                  <a:lnTo>
                    <a:pt x="751" y="1"/>
                  </a:lnTo>
                  <a:close/>
                </a:path>
              </a:pathLst>
            </a:custGeom>
            <a:solidFill>
              <a:srgbClr val="E2DAC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11" name="Google Shape;411;p16"/>
          <p:cNvSpPr txBox="1">
            <a:spLocks noGrp="1"/>
          </p:cNvSpPr>
          <p:nvPr>
            <p:ph type="title"/>
          </p:nvPr>
        </p:nvSpPr>
        <p:spPr>
          <a:xfrm>
            <a:off x="713100" y="1807650"/>
            <a:ext cx="3438000" cy="1527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412" name="Google Shape;412;p16"/>
          <p:cNvSpPr txBox="1">
            <a:spLocks noGrp="1"/>
          </p:cNvSpPr>
          <p:nvPr>
            <p:ph type="subTitle" idx="1"/>
          </p:nvPr>
        </p:nvSpPr>
        <p:spPr>
          <a:xfrm>
            <a:off x="5038750" y="1970775"/>
            <a:ext cx="1516500" cy="420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9pPr>
          </a:lstStyle>
          <a:p>
            <a:endParaRPr/>
          </a:p>
        </p:txBody>
      </p:sp>
      <p:sp>
        <p:nvSpPr>
          <p:cNvPr id="413" name="Google Shape;413;p16"/>
          <p:cNvSpPr txBox="1">
            <a:spLocks noGrp="1"/>
          </p:cNvSpPr>
          <p:nvPr>
            <p:ph type="subTitle" idx="2"/>
          </p:nvPr>
        </p:nvSpPr>
        <p:spPr>
          <a:xfrm>
            <a:off x="5038750" y="2340525"/>
            <a:ext cx="1516500" cy="832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4" name="Google Shape;414;p16"/>
          <p:cNvSpPr txBox="1">
            <a:spLocks noGrp="1"/>
          </p:cNvSpPr>
          <p:nvPr>
            <p:ph type="subTitle" idx="3"/>
          </p:nvPr>
        </p:nvSpPr>
        <p:spPr>
          <a:xfrm>
            <a:off x="5038750" y="3401850"/>
            <a:ext cx="1516500" cy="420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9pPr>
          </a:lstStyle>
          <a:p>
            <a:endParaRPr/>
          </a:p>
        </p:txBody>
      </p:sp>
      <p:sp>
        <p:nvSpPr>
          <p:cNvPr id="415" name="Google Shape;415;p16"/>
          <p:cNvSpPr txBox="1">
            <a:spLocks noGrp="1"/>
          </p:cNvSpPr>
          <p:nvPr>
            <p:ph type="subTitle" idx="4"/>
          </p:nvPr>
        </p:nvSpPr>
        <p:spPr>
          <a:xfrm>
            <a:off x="5038750" y="3771600"/>
            <a:ext cx="1516500" cy="832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6" name="Google Shape;416;p16"/>
          <p:cNvSpPr txBox="1">
            <a:spLocks noGrp="1"/>
          </p:cNvSpPr>
          <p:nvPr>
            <p:ph type="subTitle" idx="5"/>
          </p:nvPr>
        </p:nvSpPr>
        <p:spPr>
          <a:xfrm>
            <a:off x="6848750" y="1970775"/>
            <a:ext cx="1516500" cy="420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9pPr>
          </a:lstStyle>
          <a:p>
            <a:endParaRPr/>
          </a:p>
        </p:txBody>
      </p:sp>
      <p:sp>
        <p:nvSpPr>
          <p:cNvPr id="417" name="Google Shape;417;p16"/>
          <p:cNvSpPr txBox="1">
            <a:spLocks noGrp="1"/>
          </p:cNvSpPr>
          <p:nvPr>
            <p:ph type="subTitle" idx="6"/>
          </p:nvPr>
        </p:nvSpPr>
        <p:spPr>
          <a:xfrm>
            <a:off x="6848750" y="2340525"/>
            <a:ext cx="1516500" cy="832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8" name="Google Shape;418;p16"/>
          <p:cNvSpPr txBox="1">
            <a:spLocks noGrp="1"/>
          </p:cNvSpPr>
          <p:nvPr>
            <p:ph type="subTitle" idx="7"/>
          </p:nvPr>
        </p:nvSpPr>
        <p:spPr>
          <a:xfrm>
            <a:off x="6848750" y="3401850"/>
            <a:ext cx="1516500" cy="420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9pPr>
          </a:lstStyle>
          <a:p>
            <a:endParaRPr/>
          </a:p>
        </p:txBody>
      </p:sp>
      <p:sp>
        <p:nvSpPr>
          <p:cNvPr id="419" name="Google Shape;419;p16"/>
          <p:cNvSpPr txBox="1">
            <a:spLocks noGrp="1"/>
          </p:cNvSpPr>
          <p:nvPr>
            <p:ph type="subTitle" idx="8"/>
          </p:nvPr>
        </p:nvSpPr>
        <p:spPr>
          <a:xfrm>
            <a:off x="6848750" y="3771600"/>
            <a:ext cx="1516500" cy="832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0" name="Google Shape;420;p16"/>
          <p:cNvSpPr txBox="1">
            <a:spLocks noGrp="1"/>
          </p:cNvSpPr>
          <p:nvPr>
            <p:ph type="subTitle" idx="9"/>
          </p:nvPr>
        </p:nvSpPr>
        <p:spPr>
          <a:xfrm>
            <a:off x="5038750" y="539700"/>
            <a:ext cx="1516500" cy="420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9pPr>
          </a:lstStyle>
          <a:p>
            <a:endParaRPr/>
          </a:p>
        </p:txBody>
      </p:sp>
      <p:sp>
        <p:nvSpPr>
          <p:cNvPr id="421" name="Google Shape;421;p16"/>
          <p:cNvSpPr txBox="1">
            <a:spLocks noGrp="1"/>
          </p:cNvSpPr>
          <p:nvPr>
            <p:ph type="subTitle" idx="13"/>
          </p:nvPr>
        </p:nvSpPr>
        <p:spPr>
          <a:xfrm>
            <a:off x="5038750" y="909450"/>
            <a:ext cx="1516500" cy="832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2" name="Google Shape;422;p16"/>
          <p:cNvSpPr txBox="1">
            <a:spLocks noGrp="1"/>
          </p:cNvSpPr>
          <p:nvPr>
            <p:ph type="subTitle" idx="14"/>
          </p:nvPr>
        </p:nvSpPr>
        <p:spPr>
          <a:xfrm>
            <a:off x="6848750" y="539700"/>
            <a:ext cx="1516500" cy="420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9pPr>
          </a:lstStyle>
          <a:p>
            <a:endParaRPr/>
          </a:p>
        </p:txBody>
      </p:sp>
      <p:sp>
        <p:nvSpPr>
          <p:cNvPr id="423" name="Google Shape;423;p16"/>
          <p:cNvSpPr txBox="1">
            <a:spLocks noGrp="1"/>
          </p:cNvSpPr>
          <p:nvPr>
            <p:ph type="subTitle" idx="15"/>
          </p:nvPr>
        </p:nvSpPr>
        <p:spPr>
          <a:xfrm>
            <a:off x="6848750" y="909450"/>
            <a:ext cx="1516500" cy="832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2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713100" y="445025"/>
            <a:ext cx="77178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713100" y="1152475"/>
            <a:ext cx="77178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Nunito"/>
              <a:buChar char="●"/>
              <a:defRPr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marL="914400" lvl="1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Nunito"/>
              <a:buChar char="○"/>
              <a:defRPr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marL="1371600" lvl="2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Nunito"/>
              <a:buChar char="■"/>
              <a:defRPr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marL="1828800" lvl="3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Nunito"/>
              <a:buChar char="●"/>
              <a:defRPr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marL="2286000" lvl="4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Nunito"/>
              <a:buChar char="○"/>
              <a:defRPr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marL="2743200" lvl="5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Nunito"/>
              <a:buChar char="■"/>
              <a:defRPr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marL="3200400" lvl="6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Nunito"/>
              <a:buChar char="●"/>
              <a:defRPr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marL="3657600" lvl="7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Nunito"/>
              <a:buChar char="○"/>
              <a:defRPr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marL="4114800" lvl="8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Nunito"/>
              <a:buChar char="■"/>
              <a:defRPr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0" r:id="rId2"/>
    <p:sldLayoutId id="2147483651" r:id="rId3"/>
    <p:sldLayoutId id="2147483657" r:id="rId4"/>
    <p:sldLayoutId id="2147483658" r:id="rId5"/>
    <p:sldLayoutId id="2147483659" r:id="rId6"/>
    <p:sldLayoutId id="2147483661" r:id="rId7"/>
    <p:sldLayoutId id="2147483678" r:id="rId8"/>
    <p:sldLayoutId id="2147483662" r:id="rId9"/>
    <p:sldLayoutId id="2147483664" r:id="rId10"/>
  </p:sldLayoutIdLst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ontrol" Target="../activeX/activeX2.xml"/><Relationship Id="rId7" Type="http://schemas.openxmlformats.org/officeDocument/2006/relationships/image" Target="../media/image3.wmf"/><Relationship Id="rId2" Type="http://schemas.openxmlformats.org/officeDocument/2006/relationships/control" Target="../activeX/activeX1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wmf"/><Relationship Id="rId5" Type="http://schemas.openxmlformats.org/officeDocument/2006/relationships/notesSlide" Target="../notesSlides/notesSlide11.xml"/><Relationship Id="rId4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0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80" name="Google Shape;780;p32"/>
          <p:cNvGrpSpPr/>
          <p:nvPr/>
        </p:nvGrpSpPr>
        <p:grpSpPr>
          <a:xfrm rot="-523570">
            <a:off x="287807" y="-3050911"/>
            <a:ext cx="4761746" cy="5091991"/>
            <a:chOff x="7567300" y="1541100"/>
            <a:chExt cx="3167100" cy="3386750"/>
          </a:xfrm>
        </p:grpSpPr>
        <p:sp>
          <p:nvSpPr>
            <p:cNvPr id="781" name="Google Shape;781;p32"/>
            <p:cNvSpPr/>
            <p:nvPr/>
          </p:nvSpPr>
          <p:spPr>
            <a:xfrm>
              <a:off x="7597075" y="1552100"/>
              <a:ext cx="3137325" cy="3375750"/>
            </a:xfrm>
            <a:custGeom>
              <a:avLst/>
              <a:gdLst/>
              <a:ahLst/>
              <a:cxnLst/>
              <a:rect l="l" t="t" r="r" b="b"/>
              <a:pathLst>
                <a:path w="125493" h="135030" extrusionOk="0">
                  <a:moveTo>
                    <a:pt x="6013" y="13824"/>
                  </a:moveTo>
                  <a:cubicBezTo>
                    <a:pt x="7692" y="13824"/>
                    <a:pt x="9061" y="15193"/>
                    <a:pt x="9061" y="16884"/>
                  </a:cubicBezTo>
                  <a:cubicBezTo>
                    <a:pt x="9061" y="18563"/>
                    <a:pt x="7692" y="19932"/>
                    <a:pt x="6013" y="19932"/>
                  </a:cubicBezTo>
                  <a:cubicBezTo>
                    <a:pt x="4322" y="19932"/>
                    <a:pt x="2953" y="18563"/>
                    <a:pt x="2953" y="16884"/>
                  </a:cubicBezTo>
                  <a:cubicBezTo>
                    <a:pt x="2953" y="15193"/>
                    <a:pt x="4322" y="13824"/>
                    <a:pt x="6013" y="13824"/>
                  </a:cubicBezTo>
                  <a:close/>
                  <a:moveTo>
                    <a:pt x="6013" y="32326"/>
                  </a:moveTo>
                  <a:cubicBezTo>
                    <a:pt x="7692" y="32326"/>
                    <a:pt x="9061" y="33695"/>
                    <a:pt x="9061" y="35374"/>
                  </a:cubicBezTo>
                  <a:cubicBezTo>
                    <a:pt x="9061" y="37065"/>
                    <a:pt x="7692" y="38434"/>
                    <a:pt x="6013" y="38434"/>
                  </a:cubicBezTo>
                  <a:cubicBezTo>
                    <a:pt x="4322" y="38434"/>
                    <a:pt x="2953" y="37065"/>
                    <a:pt x="2953" y="35374"/>
                  </a:cubicBezTo>
                  <a:cubicBezTo>
                    <a:pt x="2953" y="33695"/>
                    <a:pt x="4322" y="32326"/>
                    <a:pt x="6013" y="32326"/>
                  </a:cubicBezTo>
                  <a:close/>
                  <a:moveTo>
                    <a:pt x="6013" y="52483"/>
                  </a:moveTo>
                  <a:cubicBezTo>
                    <a:pt x="7692" y="52483"/>
                    <a:pt x="9061" y="53853"/>
                    <a:pt x="9061" y="55531"/>
                  </a:cubicBezTo>
                  <a:cubicBezTo>
                    <a:pt x="9061" y="57210"/>
                    <a:pt x="7692" y="58579"/>
                    <a:pt x="6013" y="58579"/>
                  </a:cubicBezTo>
                  <a:cubicBezTo>
                    <a:pt x="4322" y="58579"/>
                    <a:pt x="2953" y="57210"/>
                    <a:pt x="2953" y="55531"/>
                  </a:cubicBezTo>
                  <a:cubicBezTo>
                    <a:pt x="2953" y="53853"/>
                    <a:pt x="4322" y="52483"/>
                    <a:pt x="6013" y="52483"/>
                  </a:cubicBezTo>
                  <a:close/>
                  <a:moveTo>
                    <a:pt x="6013" y="72569"/>
                  </a:moveTo>
                  <a:cubicBezTo>
                    <a:pt x="7692" y="72569"/>
                    <a:pt x="9061" y="73938"/>
                    <a:pt x="9061" y="75617"/>
                  </a:cubicBezTo>
                  <a:cubicBezTo>
                    <a:pt x="9061" y="77308"/>
                    <a:pt x="7692" y="78677"/>
                    <a:pt x="6013" y="78677"/>
                  </a:cubicBezTo>
                  <a:cubicBezTo>
                    <a:pt x="4322" y="78677"/>
                    <a:pt x="2953" y="77308"/>
                    <a:pt x="2953" y="75617"/>
                  </a:cubicBezTo>
                  <a:cubicBezTo>
                    <a:pt x="2953" y="73938"/>
                    <a:pt x="4322" y="72569"/>
                    <a:pt x="6013" y="72569"/>
                  </a:cubicBezTo>
                  <a:close/>
                  <a:moveTo>
                    <a:pt x="6013" y="92810"/>
                  </a:moveTo>
                  <a:cubicBezTo>
                    <a:pt x="7692" y="92810"/>
                    <a:pt x="9061" y="94179"/>
                    <a:pt x="9061" y="95858"/>
                  </a:cubicBezTo>
                  <a:cubicBezTo>
                    <a:pt x="9061" y="97548"/>
                    <a:pt x="7692" y="98918"/>
                    <a:pt x="6013" y="98918"/>
                  </a:cubicBezTo>
                  <a:cubicBezTo>
                    <a:pt x="4322" y="98918"/>
                    <a:pt x="2953" y="97548"/>
                    <a:pt x="2953" y="95858"/>
                  </a:cubicBezTo>
                  <a:cubicBezTo>
                    <a:pt x="2953" y="94179"/>
                    <a:pt x="4322" y="92810"/>
                    <a:pt x="6013" y="92810"/>
                  </a:cubicBezTo>
                  <a:close/>
                  <a:moveTo>
                    <a:pt x="6013" y="114479"/>
                  </a:moveTo>
                  <a:cubicBezTo>
                    <a:pt x="7692" y="114479"/>
                    <a:pt x="9061" y="115848"/>
                    <a:pt x="9061" y="117527"/>
                  </a:cubicBezTo>
                  <a:cubicBezTo>
                    <a:pt x="9061" y="119206"/>
                    <a:pt x="7692" y="120587"/>
                    <a:pt x="6013" y="120587"/>
                  </a:cubicBezTo>
                  <a:cubicBezTo>
                    <a:pt x="4322" y="120587"/>
                    <a:pt x="2953" y="119206"/>
                    <a:pt x="2953" y="117527"/>
                  </a:cubicBezTo>
                  <a:cubicBezTo>
                    <a:pt x="2953" y="115848"/>
                    <a:pt x="4322" y="114479"/>
                    <a:pt x="6013" y="114479"/>
                  </a:cubicBezTo>
                  <a:close/>
                  <a:moveTo>
                    <a:pt x="0" y="1"/>
                  </a:moveTo>
                  <a:lnTo>
                    <a:pt x="0" y="135029"/>
                  </a:lnTo>
                  <a:lnTo>
                    <a:pt x="125492" y="135029"/>
                  </a:lnTo>
                  <a:lnTo>
                    <a:pt x="125492" y="1"/>
                  </a:lnTo>
                  <a:close/>
                </a:path>
              </a:pathLst>
            </a:custGeom>
            <a:solidFill>
              <a:srgbClr val="918C7F">
                <a:alpha val="189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2" name="Google Shape;782;p32"/>
            <p:cNvSpPr/>
            <p:nvPr/>
          </p:nvSpPr>
          <p:spPr>
            <a:xfrm>
              <a:off x="7567300" y="1541100"/>
              <a:ext cx="3137325" cy="3375725"/>
            </a:xfrm>
            <a:custGeom>
              <a:avLst/>
              <a:gdLst/>
              <a:ahLst/>
              <a:cxnLst/>
              <a:rect l="l" t="t" r="r" b="b"/>
              <a:pathLst>
                <a:path w="125493" h="135029" extrusionOk="0">
                  <a:moveTo>
                    <a:pt x="6013" y="13823"/>
                  </a:moveTo>
                  <a:cubicBezTo>
                    <a:pt x="7692" y="13823"/>
                    <a:pt x="9061" y="15193"/>
                    <a:pt x="9061" y="16871"/>
                  </a:cubicBezTo>
                  <a:cubicBezTo>
                    <a:pt x="9061" y="18550"/>
                    <a:pt x="7692" y="19919"/>
                    <a:pt x="6013" y="19919"/>
                  </a:cubicBezTo>
                  <a:cubicBezTo>
                    <a:pt x="4323" y="19919"/>
                    <a:pt x="2953" y="18550"/>
                    <a:pt x="2953" y="16871"/>
                  </a:cubicBezTo>
                  <a:cubicBezTo>
                    <a:pt x="2953" y="15193"/>
                    <a:pt x="4323" y="13823"/>
                    <a:pt x="6013" y="13823"/>
                  </a:cubicBezTo>
                  <a:close/>
                  <a:moveTo>
                    <a:pt x="6013" y="32326"/>
                  </a:moveTo>
                  <a:cubicBezTo>
                    <a:pt x="7692" y="32326"/>
                    <a:pt x="9061" y="33695"/>
                    <a:pt x="9061" y="35374"/>
                  </a:cubicBezTo>
                  <a:cubicBezTo>
                    <a:pt x="9061" y="37052"/>
                    <a:pt x="7692" y="38422"/>
                    <a:pt x="6013" y="38422"/>
                  </a:cubicBezTo>
                  <a:cubicBezTo>
                    <a:pt x="4323" y="38422"/>
                    <a:pt x="2953" y="37052"/>
                    <a:pt x="2953" y="35374"/>
                  </a:cubicBezTo>
                  <a:cubicBezTo>
                    <a:pt x="2953" y="33695"/>
                    <a:pt x="4323" y="32326"/>
                    <a:pt x="6013" y="32326"/>
                  </a:cubicBezTo>
                  <a:close/>
                  <a:moveTo>
                    <a:pt x="6013" y="52471"/>
                  </a:moveTo>
                  <a:cubicBezTo>
                    <a:pt x="7692" y="52471"/>
                    <a:pt x="9061" y="53840"/>
                    <a:pt x="9061" y="55519"/>
                  </a:cubicBezTo>
                  <a:cubicBezTo>
                    <a:pt x="9061" y="57210"/>
                    <a:pt x="7692" y="58579"/>
                    <a:pt x="6013" y="58579"/>
                  </a:cubicBezTo>
                  <a:cubicBezTo>
                    <a:pt x="4323" y="58579"/>
                    <a:pt x="2953" y="57210"/>
                    <a:pt x="2953" y="55519"/>
                  </a:cubicBezTo>
                  <a:cubicBezTo>
                    <a:pt x="2953" y="53840"/>
                    <a:pt x="4323" y="52471"/>
                    <a:pt x="6013" y="52471"/>
                  </a:cubicBezTo>
                  <a:close/>
                  <a:moveTo>
                    <a:pt x="6013" y="72569"/>
                  </a:moveTo>
                  <a:cubicBezTo>
                    <a:pt x="7692" y="72569"/>
                    <a:pt x="9061" y="73938"/>
                    <a:pt x="9061" y="75617"/>
                  </a:cubicBezTo>
                  <a:cubicBezTo>
                    <a:pt x="9061" y="77295"/>
                    <a:pt x="7692" y="78665"/>
                    <a:pt x="6013" y="78665"/>
                  </a:cubicBezTo>
                  <a:cubicBezTo>
                    <a:pt x="4323" y="78665"/>
                    <a:pt x="2953" y="77295"/>
                    <a:pt x="2953" y="75617"/>
                  </a:cubicBezTo>
                  <a:cubicBezTo>
                    <a:pt x="2953" y="73938"/>
                    <a:pt x="4323" y="72569"/>
                    <a:pt x="6013" y="72569"/>
                  </a:cubicBezTo>
                  <a:close/>
                  <a:moveTo>
                    <a:pt x="6013" y="92809"/>
                  </a:moveTo>
                  <a:cubicBezTo>
                    <a:pt x="7692" y="92809"/>
                    <a:pt x="9061" y="94178"/>
                    <a:pt x="9061" y="95857"/>
                  </a:cubicBezTo>
                  <a:cubicBezTo>
                    <a:pt x="9061" y="97536"/>
                    <a:pt x="7692" y="98905"/>
                    <a:pt x="6013" y="98905"/>
                  </a:cubicBezTo>
                  <a:cubicBezTo>
                    <a:pt x="4323" y="98905"/>
                    <a:pt x="2953" y="97536"/>
                    <a:pt x="2953" y="95857"/>
                  </a:cubicBezTo>
                  <a:cubicBezTo>
                    <a:pt x="2953" y="94178"/>
                    <a:pt x="4323" y="92809"/>
                    <a:pt x="6013" y="92809"/>
                  </a:cubicBezTo>
                  <a:close/>
                  <a:moveTo>
                    <a:pt x="6013" y="114479"/>
                  </a:moveTo>
                  <a:cubicBezTo>
                    <a:pt x="7692" y="114479"/>
                    <a:pt x="9061" y="115848"/>
                    <a:pt x="9061" y="117527"/>
                  </a:cubicBezTo>
                  <a:cubicBezTo>
                    <a:pt x="9061" y="119205"/>
                    <a:pt x="7692" y="120575"/>
                    <a:pt x="6013" y="120575"/>
                  </a:cubicBezTo>
                  <a:cubicBezTo>
                    <a:pt x="4323" y="120575"/>
                    <a:pt x="2953" y="119205"/>
                    <a:pt x="2953" y="117527"/>
                  </a:cubicBezTo>
                  <a:cubicBezTo>
                    <a:pt x="2953" y="115848"/>
                    <a:pt x="4323" y="114479"/>
                    <a:pt x="6013" y="114479"/>
                  </a:cubicBezTo>
                  <a:close/>
                  <a:moveTo>
                    <a:pt x="1" y="0"/>
                  </a:moveTo>
                  <a:lnTo>
                    <a:pt x="1" y="135029"/>
                  </a:lnTo>
                  <a:lnTo>
                    <a:pt x="125492" y="135029"/>
                  </a:lnTo>
                  <a:lnTo>
                    <a:pt x="125492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3" name="Google Shape;783;p32"/>
            <p:cNvSpPr/>
            <p:nvPr/>
          </p:nvSpPr>
          <p:spPr>
            <a:xfrm>
              <a:off x="8025700" y="1909000"/>
              <a:ext cx="2563425" cy="11025"/>
            </a:xfrm>
            <a:custGeom>
              <a:avLst/>
              <a:gdLst/>
              <a:ahLst/>
              <a:cxnLst/>
              <a:rect l="l" t="t" r="r" b="b"/>
              <a:pathLst>
                <a:path w="102537" h="441" extrusionOk="0">
                  <a:moveTo>
                    <a:pt x="0" y="0"/>
                  </a:moveTo>
                  <a:lnTo>
                    <a:pt x="0" y="441"/>
                  </a:lnTo>
                  <a:lnTo>
                    <a:pt x="102537" y="441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FF866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4" name="Google Shape;784;p32"/>
            <p:cNvSpPr/>
            <p:nvPr/>
          </p:nvSpPr>
          <p:spPr>
            <a:xfrm>
              <a:off x="8025700" y="2070925"/>
              <a:ext cx="2563425" cy="11025"/>
            </a:xfrm>
            <a:custGeom>
              <a:avLst/>
              <a:gdLst/>
              <a:ahLst/>
              <a:cxnLst/>
              <a:rect l="l" t="t" r="r" b="b"/>
              <a:pathLst>
                <a:path w="102537" h="441" extrusionOk="0">
                  <a:moveTo>
                    <a:pt x="0" y="0"/>
                  </a:moveTo>
                  <a:lnTo>
                    <a:pt x="0" y="441"/>
                  </a:lnTo>
                  <a:lnTo>
                    <a:pt x="102537" y="441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DBD8C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5" name="Google Shape;785;p32"/>
            <p:cNvSpPr/>
            <p:nvPr/>
          </p:nvSpPr>
          <p:spPr>
            <a:xfrm>
              <a:off x="8025700" y="2232550"/>
              <a:ext cx="2563425" cy="11325"/>
            </a:xfrm>
            <a:custGeom>
              <a:avLst/>
              <a:gdLst/>
              <a:ahLst/>
              <a:cxnLst/>
              <a:rect l="l" t="t" r="r" b="b"/>
              <a:pathLst>
                <a:path w="102537" h="453" extrusionOk="0">
                  <a:moveTo>
                    <a:pt x="0" y="0"/>
                  </a:moveTo>
                  <a:lnTo>
                    <a:pt x="0" y="453"/>
                  </a:lnTo>
                  <a:lnTo>
                    <a:pt x="102537" y="453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DBD8C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6" name="Google Shape;786;p32"/>
            <p:cNvSpPr/>
            <p:nvPr/>
          </p:nvSpPr>
          <p:spPr>
            <a:xfrm>
              <a:off x="8025700" y="2394475"/>
              <a:ext cx="2563425" cy="11325"/>
            </a:xfrm>
            <a:custGeom>
              <a:avLst/>
              <a:gdLst/>
              <a:ahLst/>
              <a:cxnLst/>
              <a:rect l="l" t="t" r="r" b="b"/>
              <a:pathLst>
                <a:path w="102537" h="453" extrusionOk="0">
                  <a:moveTo>
                    <a:pt x="0" y="0"/>
                  </a:moveTo>
                  <a:lnTo>
                    <a:pt x="0" y="453"/>
                  </a:lnTo>
                  <a:lnTo>
                    <a:pt x="102537" y="453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DBD8C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7" name="Google Shape;787;p32"/>
            <p:cNvSpPr/>
            <p:nvPr/>
          </p:nvSpPr>
          <p:spPr>
            <a:xfrm>
              <a:off x="8025700" y="2556400"/>
              <a:ext cx="2563425" cy="11025"/>
            </a:xfrm>
            <a:custGeom>
              <a:avLst/>
              <a:gdLst/>
              <a:ahLst/>
              <a:cxnLst/>
              <a:rect l="l" t="t" r="r" b="b"/>
              <a:pathLst>
                <a:path w="102537" h="441" extrusionOk="0">
                  <a:moveTo>
                    <a:pt x="0" y="0"/>
                  </a:moveTo>
                  <a:lnTo>
                    <a:pt x="0" y="441"/>
                  </a:lnTo>
                  <a:lnTo>
                    <a:pt x="102537" y="441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DBD8C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8" name="Google Shape;788;p32"/>
            <p:cNvSpPr/>
            <p:nvPr/>
          </p:nvSpPr>
          <p:spPr>
            <a:xfrm>
              <a:off x="8025700" y="2718325"/>
              <a:ext cx="2563425" cy="11025"/>
            </a:xfrm>
            <a:custGeom>
              <a:avLst/>
              <a:gdLst/>
              <a:ahLst/>
              <a:cxnLst/>
              <a:rect l="l" t="t" r="r" b="b"/>
              <a:pathLst>
                <a:path w="102537" h="441" extrusionOk="0">
                  <a:moveTo>
                    <a:pt x="0" y="0"/>
                  </a:moveTo>
                  <a:lnTo>
                    <a:pt x="0" y="441"/>
                  </a:lnTo>
                  <a:lnTo>
                    <a:pt x="102537" y="441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DBD8C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9" name="Google Shape;789;p32"/>
            <p:cNvSpPr/>
            <p:nvPr/>
          </p:nvSpPr>
          <p:spPr>
            <a:xfrm>
              <a:off x="8025700" y="2879950"/>
              <a:ext cx="2563425" cy="11325"/>
            </a:xfrm>
            <a:custGeom>
              <a:avLst/>
              <a:gdLst/>
              <a:ahLst/>
              <a:cxnLst/>
              <a:rect l="l" t="t" r="r" b="b"/>
              <a:pathLst>
                <a:path w="102537" h="453" extrusionOk="0">
                  <a:moveTo>
                    <a:pt x="0" y="0"/>
                  </a:moveTo>
                  <a:lnTo>
                    <a:pt x="0" y="453"/>
                  </a:lnTo>
                  <a:lnTo>
                    <a:pt x="102537" y="453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DBD8C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0" name="Google Shape;790;p32"/>
            <p:cNvSpPr/>
            <p:nvPr/>
          </p:nvSpPr>
          <p:spPr>
            <a:xfrm>
              <a:off x="8025700" y="3041875"/>
              <a:ext cx="2563425" cy="11325"/>
            </a:xfrm>
            <a:custGeom>
              <a:avLst/>
              <a:gdLst/>
              <a:ahLst/>
              <a:cxnLst/>
              <a:rect l="l" t="t" r="r" b="b"/>
              <a:pathLst>
                <a:path w="102537" h="453" extrusionOk="0">
                  <a:moveTo>
                    <a:pt x="0" y="0"/>
                  </a:moveTo>
                  <a:lnTo>
                    <a:pt x="0" y="453"/>
                  </a:lnTo>
                  <a:lnTo>
                    <a:pt x="102537" y="453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DBD8C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1" name="Google Shape;791;p32"/>
            <p:cNvSpPr/>
            <p:nvPr/>
          </p:nvSpPr>
          <p:spPr>
            <a:xfrm>
              <a:off x="8025700" y="3203800"/>
              <a:ext cx="2563425" cy="11025"/>
            </a:xfrm>
            <a:custGeom>
              <a:avLst/>
              <a:gdLst/>
              <a:ahLst/>
              <a:cxnLst/>
              <a:rect l="l" t="t" r="r" b="b"/>
              <a:pathLst>
                <a:path w="102537" h="441" extrusionOk="0">
                  <a:moveTo>
                    <a:pt x="0" y="0"/>
                  </a:moveTo>
                  <a:lnTo>
                    <a:pt x="0" y="441"/>
                  </a:lnTo>
                  <a:lnTo>
                    <a:pt x="102537" y="441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DBD8C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2" name="Google Shape;792;p32"/>
            <p:cNvSpPr/>
            <p:nvPr/>
          </p:nvSpPr>
          <p:spPr>
            <a:xfrm>
              <a:off x="8025700" y="3365725"/>
              <a:ext cx="2563425" cy="11025"/>
            </a:xfrm>
            <a:custGeom>
              <a:avLst/>
              <a:gdLst/>
              <a:ahLst/>
              <a:cxnLst/>
              <a:rect l="l" t="t" r="r" b="b"/>
              <a:pathLst>
                <a:path w="102537" h="441" extrusionOk="0">
                  <a:moveTo>
                    <a:pt x="0" y="0"/>
                  </a:moveTo>
                  <a:lnTo>
                    <a:pt x="0" y="441"/>
                  </a:lnTo>
                  <a:lnTo>
                    <a:pt x="102537" y="441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DBD8C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3" name="Google Shape;793;p32"/>
            <p:cNvSpPr/>
            <p:nvPr/>
          </p:nvSpPr>
          <p:spPr>
            <a:xfrm>
              <a:off x="8025700" y="3527350"/>
              <a:ext cx="2563425" cy="11325"/>
            </a:xfrm>
            <a:custGeom>
              <a:avLst/>
              <a:gdLst/>
              <a:ahLst/>
              <a:cxnLst/>
              <a:rect l="l" t="t" r="r" b="b"/>
              <a:pathLst>
                <a:path w="102537" h="453" extrusionOk="0">
                  <a:moveTo>
                    <a:pt x="0" y="0"/>
                  </a:moveTo>
                  <a:lnTo>
                    <a:pt x="0" y="453"/>
                  </a:lnTo>
                  <a:lnTo>
                    <a:pt x="102537" y="453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DBD8C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4" name="Google Shape;794;p32"/>
            <p:cNvSpPr/>
            <p:nvPr/>
          </p:nvSpPr>
          <p:spPr>
            <a:xfrm>
              <a:off x="8025700" y="3689275"/>
              <a:ext cx="2563425" cy="11325"/>
            </a:xfrm>
            <a:custGeom>
              <a:avLst/>
              <a:gdLst/>
              <a:ahLst/>
              <a:cxnLst/>
              <a:rect l="l" t="t" r="r" b="b"/>
              <a:pathLst>
                <a:path w="102537" h="453" extrusionOk="0">
                  <a:moveTo>
                    <a:pt x="0" y="0"/>
                  </a:moveTo>
                  <a:lnTo>
                    <a:pt x="0" y="453"/>
                  </a:lnTo>
                  <a:lnTo>
                    <a:pt x="102537" y="453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DBD8C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5" name="Google Shape;795;p32"/>
            <p:cNvSpPr/>
            <p:nvPr/>
          </p:nvSpPr>
          <p:spPr>
            <a:xfrm>
              <a:off x="8025700" y="3851200"/>
              <a:ext cx="2563425" cy="11025"/>
            </a:xfrm>
            <a:custGeom>
              <a:avLst/>
              <a:gdLst/>
              <a:ahLst/>
              <a:cxnLst/>
              <a:rect l="l" t="t" r="r" b="b"/>
              <a:pathLst>
                <a:path w="102537" h="441" extrusionOk="0">
                  <a:moveTo>
                    <a:pt x="0" y="0"/>
                  </a:moveTo>
                  <a:lnTo>
                    <a:pt x="0" y="441"/>
                  </a:lnTo>
                  <a:lnTo>
                    <a:pt x="102537" y="441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DBD8C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6" name="Google Shape;796;p32"/>
            <p:cNvSpPr/>
            <p:nvPr/>
          </p:nvSpPr>
          <p:spPr>
            <a:xfrm>
              <a:off x="8025700" y="4013125"/>
              <a:ext cx="2563425" cy="11025"/>
            </a:xfrm>
            <a:custGeom>
              <a:avLst/>
              <a:gdLst/>
              <a:ahLst/>
              <a:cxnLst/>
              <a:rect l="l" t="t" r="r" b="b"/>
              <a:pathLst>
                <a:path w="102537" h="441" extrusionOk="0">
                  <a:moveTo>
                    <a:pt x="0" y="0"/>
                  </a:moveTo>
                  <a:lnTo>
                    <a:pt x="0" y="441"/>
                  </a:lnTo>
                  <a:lnTo>
                    <a:pt x="102537" y="441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DBD8C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7" name="Google Shape;797;p32"/>
            <p:cNvSpPr/>
            <p:nvPr/>
          </p:nvSpPr>
          <p:spPr>
            <a:xfrm>
              <a:off x="8025700" y="4174750"/>
              <a:ext cx="2563425" cy="11325"/>
            </a:xfrm>
            <a:custGeom>
              <a:avLst/>
              <a:gdLst/>
              <a:ahLst/>
              <a:cxnLst/>
              <a:rect l="l" t="t" r="r" b="b"/>
              <a:pathLst>
                <a:path w="102537" h="453" extrusionOk="0">
                  <a:moveTo>
                    <a:pt x="0" y="1"/>
                  </a:moveTo>
                  <a:lnTo>
                    <a:pt x="0" y="453"/>
                  </a:lnTo>
                  <a:lnTo>
                    <a:pt x="102537" y="453"/>
                  </a:lnTo>
                  <a:lnTo>
                    <a:pt x="102537" y="1"/>
                  </a:lnTo>
                  <a:close/>
                </a:path>
              </a:pathLst>
            </a:custGeom>
            <a:solidFill>
              <a:srgbClr val="DBD8C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8" name="Google Shape;798;p32"/>
            <p:cNvSpPr/>
            <p:nvPr/>
          </p:nvSpPr>
          <p:spPr>
            <a:xfrm>
              <a:off x="8025700" y="4336675"/>
              <a:ext cx="2563425" cy="11325"/>
            </a:xfrm>
            <a:custGeom>
              <a:avLst/>
              <a:gdLst/>
              <a:ahLst/>
              <a:cxnLst/>
              <a:rect l="l" t="t" r="r" b="b"/>
              <a:pathLst>
                <a:path w="102537" h="453" extrusionOk="0">
                  <a:moveTo>
                    <a:pt x="0" y="0"/>
                  </a:moveTo>
                  <a:lnTo>
                    <a:pt x="0" y="453"/>
                  </a:lnTo>
                  <a:lnTo>
                    <a:pt x="102537" y="453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DBD8C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9" name="Google Shape;799;p32"/>
            <p:cNvSpPr/>
            <p:nvPr/>
          </p:nvSpPr>
          <p:spPr>
            <a:xfrm>
              <a:off x="8025700" y="4498600"/>
              <a:ext cx="2563425" cy="11025"/>
            </a:xfrm>
            <a:custGeom>
              <a:avLst/>
              <a:gdLst/>
              <a:ahLst/>
              <a:cxnLst/>
              <a:rect l="l" t="t" r="r" b="b"/>
              <a:pathLst>
                <a:path w="102537" h="441" extrusionOk="0">
                  <a:moveTo>
                    <a:pt x="0" y="0"/>
                  </a:moveTo>
                  <a:lnTo>
                    <a:pt x="0" y="441"/>
                  </a:lnTo>
                  <a:lnTo>
                    <a:pt x="102537" y="441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DBD8C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0" name="Google Shape;800;p32"/>
            <p:cNvSpPr/>
            <p:nvPr/>
          </p:nvSpPr>
          <p:spPr>
            <a:xfrm>
              <a:off x="8025700" y="4660525"/>
              <a:ext cx="2563425" cy="11025"/>
            </a:xfrm>
            <a:custGeom>
              <a:avLst/>
              <a:gdLst/>
              <a:ahLst/>
              <a:cxnLst/>
              <a:rect l="l" t="t" r="r" b="b"/>
              <a:pathLst>
                <a:path w="102537" h="441" extrusionOk="0">
                  <a:moveTo>
                    <a:pt x="0" y="0"/>
                  </a:moveTo>
                  <a:lnTo>
                    <a:pt x="0" y="441"/>
                  </a:lnTo>
                  <a:lnTo>
                    <a:pt x="102537" y="441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DBD8C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801" name="Google Shape;801;p32"/>
          <p:cNvGrpSpPr/>
          <p:nvPr/>
        </p:nvGrpSpPr>
        <p:grpSpPr>
          <a:xfrm rot="728172">
            <a:off x="-247919" y="3303098"/>
            <a:ext cx="1784276" cy="1783851"/>
            <a:chOff x="5448300" y="1526500"/>
            <a:chExt cx="1154925" cy="1154650"/>
          </a:xfrm>
        </p:grpSpPr>
        <p:sp>
          <p:nvSpPr>
            <p:cNvPr id="802" name="Google Shape;802;p32"/>
            <p:cNvSpPr/>
            <p:nvPr/>
          </p:nvSpPr>
          <p:spPr>
            <a:xfrm>
              <a:off x="5466750" y="1544975"/>
              <a:ext cx="1136475" cy="1136175"/>
            </a:xfrm>
            <a:custGeom>
              <a:avLst/>
              <a:gdLst/>
              <a:ahLst/>
              <a:cxnLst/>
              <a:rect l="l" t="t" r="r" b="b"/>
              <a:pathLst>
                <a:path w="45459" h="45447" extrusionOk="0">
                  <a:moveTo>
                    <a:pt x="4132" y="11370"/>
                  </a:moveTo>
                  <a:cubicBezTo>
                    <a:pt x="4882" y="11370"/>
                    <a:pt x="5501" y="11990"/>
                    <a:pt x="5501" y="12740"/>
                  </a:cubicBezTo>
                  <a:cubicBezTo>
                    <a:pt x="5501" y="13502"/>
                    <a:pt x="4882" y="14109"/>
                    <a:pt x="4132" y="14109"/>
                  </a:cubicBezTo>
                  <a:cubicBezTo>
                    <a:pt x="3370" y="14109"/>
                    <a:pt x="2762" y="13502"/>
                    <a:pt x="2762" y="12740"/>
                  </a:cubicBezTo>
                  <a:cubicBezTo>
                    <a:pt x="2762" y="11990"/>
                    <a:pt x="3370" y="11370"/>
                    <a:pt x="4132" y="11370"/>
                  </a:cubicBezTo>
                  <a:close/>
                  <a:moveTo>
                    <a:pt x="3334" y="29563"/>
                  </a:moveTo>
                  <a:cubicBezTo>
                    <a:pt x="4084" y="29563"/>
                    <a:pt x="4703" y="30170"/>
                    <a:pt x="4703" y="30932"/>
                  </a:cubicBezTo>
                  <a:cubicBezTo>
                    <a:pt x="4703" y="31694"/>
                    <a:pt x="4096" y="32302"/>
                    <a:pt x="3334" y="32302"/>
                  </a:cubicBezTo>
                  <a:cubicBezTo>
                    <a:pt x="2584" y="32302"/>
                    <a:pt x="1965" y="31694"/>
                    <a:pt x="1965" y="30932"/>
                  </a:cubicBezTo>
                  <a:cubicBezTo>
                    <a:pt x="1965" y="30170"/>
                    <a:pt x="2584" y="29563"/>
                    <a:pt x="3334" y="29563"/>
                  </a:cubicBezTo>
                  <a:close/>
                  <a:moveTo>
                    <a:pt x="1893" y="0"/>
                  </a:moveTo>
                  <a:lnTo>
                    <a:pt x="0" y="43565"/>
                  </a:lnTo>
                  <a:lnTo>
                    <a:pt x="43565" y="45446"/>
                  </a:lnTo>
                  <a:lnTo>
                    <a:pt x="45458" y="1893"/>
                  </a:lnTo>
                  <a:lnTo>
                    <a:pt x="1893" y="0"/>
                  </a:lnTo>
                  <a:close/>
                </a:path>
              </a:pathLst>
            </a:custGeom>
            <a:solidFill>
              <a:srgbClr val="918C7F">
                <a:alpha val="189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3" name="Google Shape;803;p32"/>
            <p:cNvSpPr/>
            <p:nvPr/>
          </p:nvSpPr>
          <p:spPr>
            <a:xfrm>
              <a:off x="5448300" y="1526500"/>
              <a:ext cx="1136175" cy="1135875"/>
            </a:xfrm>
            <a:custGeom>
              <a:avLst/>
              <a:gdLst/>
              <a:ahLst/>
              <a:cxnLst/>
              <a:rect l="l" t="t" r="r" b="b"/>
              <a:pathLst>
                <a:path w="45447" h="45435" extrusionOk="0">
                  <a:moveTo>
                    <a:pt x="4120" y="11371"/>
                  </a:moveTo>
                  <a:cubicBezTo>
                    <a:pt x="4882" y="11371"/>
                    <a:pt x="5489" y="11978"/>
                    <a:pt x="5489" y="12740"/>
                  </a:cubicBezTo>
                  <a:cubicBezTo>
                    <a:pt x="5489" y="13502"/>
                    <a:pt x="4882" y="14110"/>
                    <a:pt x="4120" y="14110"/>
                  </a:cubicBezTo>
                  <a:cubicBezTo>
                    <a:pt x="3358" y="14110"/>
                    <a:pt x="2750" y="13491"/>
                    <a:pt x="2750" y="12740"/>
                  </a:cubicBezTo>
                  <a:cubicBezTo>
                    <a:pt x="2750" y="11978"/>
                    <a:pt x="3358" y="11371"/>
                    <a:pt x="4120" y="11371"/>
                  </a:cubicBezTo>
                  <a:close/>
                  <a:moveTo>
                    <a:pt x="3334" y="29552"/>
                  </a:moveTo>
                  <a:cubicBezTo>
                    <a:pt x="4072" y="29552"/>
                    <a:pt x="4703" y="30171"/>
                    <a:pt x="4703" y="30921"/>
                  </a:cubicBezTo>
                  <a:cubicBezTo>
                    <a:pt x="4703" y="31683"/>
                    <a:pt x="4096" y="32291"/>
                    <a:pt x="3334" y="32291"/>
                  </a:cubicBezTo>
                  <a:cubicBezTo>
                    <a:pt x="2572" y="32291"/>
                    <a:pt x="1965" y="31683"/>
                    <a:pt x="1965" y="30921"/>
                  </a:cubicBezTo>
                  <a:cubicBezTo>
                    <a:pt x="1965" y="30171"/>
                    <a:pt x="2572" y="29552"/>
                    <a:pt x="3334" y="29552"/>
                  </a:cubicBezTo>
                  <a:close/>
                  <a:moveTo>
                    <a:pt x="1893" y="1"/>
                  </a:moveTo>
                  <a:lnTo>
                    <a:pt x="0" y="43566"/>
                  </a:lnTo>
                  <a:lnTo>
                    <a:pt x="43565" y="45435"/>
                  </a:lnTo>
                  <a:lnTo>
                    <a:pt x="45446" y="1882"/>
                  </a:lnTo>
                  <a:lnTo>
                    <a:pt x="1893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4" name="Google Shape;804;p32"/>
            <p:cNvSpPr/>
            <p:nvPr/>
          </p:nvSpPr>
          <p:spPr>
            <a:xfrm>
              <a:off x="5448300" y="1526800"/>
              <a:ext cx="185750" cy="1094800"/>
            </a:xfrm>
            <a:custGeom>
              <a:avLst/>
              <a:gdLst/>
              <a:ahLst/>
              <a:cxnLst/>
              <a:rect l="l" t="t" r="r" b="b"/>
              <a:pathLst>
                <a:path w="7430" h="43792" extrusionOk="0">
                  <a:moveTo>
                    <a:pt x="4120" y="11359"/>
                  </a:moveTo>
                  <a:cubicBezTo>
                    <a:pt x="4882" y="11359"/>
                    <a:pt x="5489" y="11966"/>
                    <a:pt x="5489" y="12728"/>
                  </a:cubicBezTo>
                  <a:cubicBezTo>
                    <a:pt x="5489" y="13490"/>
                    <a:pt x="4882" y="14098"/>
                    <a:pt x="4120" y="14098"/>
                  </a:cubicBezTo>
                  <a:cubicBezTo>
                    <a:pt x="3358" y="14098"/>
                    <a:pt x="2750" y="13479"/>
                    <a:pt x="2750" y="12728"/>
                  </a:cubicBezTo>
                  <a:cubicBezTo>
                    <a:pt x="2750" y="11966"/>
                    <a:pt x="3358" y="11359"/>
                    <a:pt x="4120" y="11359"/>
                  </a:cubicBezTo>
                  <a:close/>
                  <a:moveTo>
                    <a:pt x="3334" y="29540"/>
                  </a:moveTo>
                  <a:cubicBezTo>
                    <a:pt x="4072" y="29540"/>
                    <a:pt x="4703" y="30159"/>
                    <a:pt x="4703" y="30909"/>
                  </a:cubicBezTo>
                  <a:cubicBezTo>
                    <a:pt x="4703" y="31671"/>
                    <a:pt x="4096" y="32279"/>
                    <a:pt x="3334" y="32279"/>
                  </a:cubicBezTo>
                  <a:cubicBezTo>
                    <a:pt x="2572" y="32279"/>
                    <a:pt x="1965" y="31671"/>
                    <a:pt x="1965" y="30909"/>
                  </a:cubicBezTo>
                  <a:cubicBezTo>
                    <a:pt x="1965" y="30159"/>
                    <a:pt x="2572" y="29540"/>
                    <a:pt x="3334" y="29540"/>
                  </a:cubicBezTo>
                  <a:close/>
                  <a:moveTo>
                    <a:pt x="1893" y="1"/>
                  </a:moveTo>
                  <a:lnTo>
                    <a:pt x="0" y="43554"/>
                  </a:lnTo>
                  <a:lnTo>
                    <a:pt x="5536" y="43792"/>
                  </a:lnTo>
                  <a:lnTo>
                    <a:pt x="7430" y="239"/>
                  </a:lnTo>
                  <a:lnTo>
                    <a:pt x="1893" y="1"/>
                  </a:lnTo>
                  <a:close/>
                </a:path>
              </a:pathLst>
            </a:custGeom>
            <a:solidFill>
              <a:srgbClr val="AD91B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805" name="Google Shape;805;p32"/>
          <p:cNvGrpSpPr/>
          <p:nvPr/>
        </p:nvGrpSpPr>
        <p:grpSpPr>
          <a:xfrm rot="624426">
            <a:off x="5269590" y="1426046"/>
            <a:ext cx="4761844" cy="5092095"/>
            <a:chOff x="7567300" y="1541100"/>
            <a:chExt cx="3167100" cy="3386750"/>
          </a:xfrm>
        </p:grpSpPr>
        <p:sp>
          <p:nvSpPr>
            <p:cNvPr id="806" name="Google Shape;806;p32"/>
            <p:cNvSpPr/>
            <p:nvPr/>
          </p:nvSpPr>
          <p:spPr>
            <a:xfrm>
              <a:off x="7597075" y="1552100"/>
              <a:ext cx="3137325" cy="3375750"/>
            </a:xfrm>
            <a:custGeom>
              <a:avLst/>
              <a:gdLst/>
              <a:ahLst/>
              <a:cxnLst/>
              <a:rect l="l" t="t" r="r" b="b"/>
              <a:pathLst>
                <a:path w="125493" h="135030" extrusionOk="0">
                  <a:moveTo>
                    <a:pt x="6013" y="13824"/>
                  </a:moveTo>
                  <a:cubicBezTo>
                    <a:pt x="7692" y="13824"/>
                    <a:pt x="9061" y="15193"/>
                    <a:pt x="9061" y="16884"/>
                  </a:cubicBezTo>
                  <a:cubicBezTo>
                    <a:pt x="9061" y="18563"/>
                    <a:pt x="7692" y="19932"/>
                    <a:pt x="6013" y="19932"/>
                  </a:cubicBezTo>
                  <a:cubicBezTo>
                    <a:pt x="4322" y="19932"/>
                    <a:pt x="2953" y="18563"/>
                    <a:pt x="2953" y="16884"/>
                  </a:cubicBezTo>
                  <a:cubicBezTo>
                    <a:pt x="2953" y="15193"/>
                    <a:pt x="4322" y="13824"/>
                    <a:pt x="6013" y="13824"/>
                  </a:cubicBezTo>
                  <a:close/>
                  <a:moveTo>
                    <a:pt x="6013" y="32326"/>
                  </a:moveTo>
                  <a:cubicBezTo>
                    <a:pt x="7692" y="32326"/>
                    <a:pt x="9061" y="33695"/>
                    <a:pt x="9061" y="35374"/>
                  </a:cubicBezTo>
                  <a:cubicBezTo>
                    <a:pt x="9061" y="37065"/>
                    <a:pt x="7692" y="38434"/>
                    <a:pt x="6013" y="38434"/>
                  </a:cubicBezTo>
                  <a:cubicBezTo>
                    <a:pt x="4322" y="38434"/>
                    <a:pt x="2953" y="37065"/>
                    <a:pt x="2953" y="35374"/>
                  </a:cubicBezTo>
                  <a:cubicBezTo>
                    <a:pt x="2953" y="33695"/>
                    <a:pt x="4322" y="32326"/>
                    <a:pt x="6013" y="32326"/>
                  </a:cubicBezTo>
                  <a:close/>
                  <a:moveTo>
                    <a:pt x="6013" y="52483"/>
                  </a:moveTo>
                  <a:cubicBezTo>
                    <a:pt x="7692" y="52483"/>
                    <a:pt x="9061" y="53853"/>
                    <a:pt x="9061" y="55531"/>
                  </a:cubicBezTo>
                  <a:cubicBezTo>
                    <a:pt x="9061" y="57210"/>
                    <a:pt x="7692" y="58579"/>
                    <a:pt x="6013" y="58579"/>
                  </a:cubicBezTo>
                  <a:cubicBezTo>
                    <a:pt x="4322" y="58579"/>
                    <a:pt x="2953" y="57210"/>
                    <a:pt x="2953" y="55531"/>
                  </a:cubicBezTo>
                  <a:cubicBezTo>
                    <a:pt x="2953" y="53853"/>
                    <a:pt x="4322" y="52483"/>
                    <a:pt x="6013" y="52483"/>
                  </a:cubicBezTo>
                  <a:close/>
                  <a:moveTo>
                    <a:pt x="6013" y="72569"/>
                  </a:moveTo>
                  <a:cubicBezTo>
                    <a:pt x="7692" y="72569"/>
                    <a:pt x="9061" y="73938"/>
                    <a:pt x="9061" y="75617"/>
                  </a:cubicBezTo>
                  <a:cubicBezTo>
                    <a:pt x="9061" y="77308"/>
                    <a:pt x="7692" y="78677"/>
                    <a:pt x="6013" y="78677"/>
                  </a:cubicBezTo>
                  <a:cubicBezTo>
                    <a:pt x="4322" y="78677"/>
                    <a:pt x="2953" y="77308"/>
                    <a:pt x="2953" y="75617"/>
                  </a:cubicBezTo>
                  <a:cubicBezTo>
                    <a:pt x="2953" y="73938"/>
                    <a:pt x="4322" y="72569"/>
                    <a:pt x="6013" y="72569"/>
                  </a:cubicBezTo>
                  <a:close/>
                  <a:moveTo>
                    <a:pt x="6013" y="92810"/>
                  </a:moveTo>
                  <a:cubicBezTo>
                    <a:pt x="7692" y="92810"/>
                    <a:pt x="9061" y="94179"/>
                    <a:pt x="9061" y="95858"/>
                  </a:cubicBezTo>
                  <a:cubicBezTo>
                    <a:pt x="9061" y="97548"/>
                    <a:pt x="7692" y="98918"/>
                    <a:pt x="6013" y="98918"/>
                  </a:cubicBezTo>
                  <a:cubicBezTo>
                    <a:pt x="4322" y="98918"/>
                    <a:pt x="2953" y="97548"/>
                    <a:pt x="2953" y="95858"/>
                  </a:cubicBezTo>
                  <a:cubicBezTo>
                    <a:pt x="2953" y="94179"/>
                    <a:pt x="4322" y="92810"/>
                    <a:pt x="6013" y="92810"/>
                  </a:cubicBezTo>
                  <a:close/>
                  <a:moveTo>
                    <a:pt x="6013" y="114479"/>
                  </a:moveTo>
                  <a:cubicBezTo>
                    <a:pt x="7692" y="114479"/>
                    <a:pt x="9061" y="115848"/>
                    <a:pt x="9061" y="117527"/>
                  </a:cubicBezTo>
                  <a:cubicBezTo>
                    <a:pt x="9061" y="119206"/>
                    <a:pt x="7692" y="120587"/>
                    <a:pt x="6013" y="120587"/>
                  </a:cubicBezTo>
                  <a:cubicBezTo>
                    <a:pt x="4322" y="120587"/>
                    <a:pt x="2953" y="119206"/>
                    <a:pt x="2953" y="117527"/>
                  </a:cubicBezTo>
                  <a:cubicBezTo>
                    <a:pt x="2953" y="115848"/>
                    <a:pt x="4322" y="114479"/>
                    <a:pt x="6013" y="114479"/>
                  </a:cubicBezTo>
                  <a:close/>
                  <a:moveTo>
                    <a:pt x="0" y="1"/>
                  </a:moveTo>
                  <a:lnTo>
                    <a:pt x="0" y="135029"/>
                  </a:lnTo>
                  <a:lnTo>
                    <a:pt x="125492" y="135029"/>
                  </a:lnTo>
                  <a:lnTo>
                    <a:pt x="125492" y="1"/>
                  </a:lnTo>
                  <a:close/>
                </a:path>
              </a:pathLst>
            </a:custGeom>
            <a:solidFill>
              <a:srgbClr val="918C7F">
                <a:alpha val="189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7" name="Google Shape;807;p32"/>
            <p:cNvSpPr/>
            <p:nvPr/>
          </p:nvSpPr>
          <p:spPr>
            <a:xfrm>
              <a:off x="7567300" y="1541100"/>
              <a:ext cx="3137325" cy="3375725"/>
            </a:xfrm>
            <a:custGeom>
              <a:avLst/>
              <a:gdLst/>
              <a:ahLst/>
              <a:cxnLst/>
              <a:rect l="l" t="t" r="r" b="b"/>
              <a:pathLst>
                <a:path w="125493" h="135029" extrusionOk="0">
                  <a:moveTo>
                    <a:pt x="6013" y="13823"/>
                  </a:moveTo>
                  <a:cubicBezTo>
                    <a:pt x="7692" y="13823"/>
                    <a:pt x="9061" y="15193"/>
                    <a:pt x="9061" y="16871"/>
                  </a:cubicBezTo>
                  <a:cubicBezTo>
                    <a:pt x="9061" y="18550"/>
                    <a:pt x="7692" y="19919"/>
                    <a:pt x="6013" y="19919"/>
                  </a:cubicBezTo>
                  <a:cubicBezTo>
                    <a:pt x="4323" y="19919"/>
                    <a:pt x="2953" y="18550"/>
                    <a:pt x="2953" y="16871"/>
                  </a:cubicBezTo>
                  <a:cubicBezTo>
                    <a:pt x="2953" y="15193"/>
                    <a:pt x="4323" y="13823"/>
                    <a:pt x="6013" y="13823"/>
                  </a:cubicBezTo>
                  <a:close/>
                  <a:moveTo>
                    <a:pt x="6013" y="32326"/>
                  </a:moveTo>
                  <a:cubicBezTo>
                    <a:pt x="7692" y="32326"/>
                    <a:pt x="9061" y="33695"/>
                    <a:pt x="9061" y="35374"/>
                  </a:cubicBezTo>
                  <a:cubicBezTo>
                    <a:pt x="9061" y="37052"/>
                    <a:pt x="7692" y="38422"/>
                    <a:pt x="6013" y="38422"/>
                  </a:cubicBezTo>
                  <a:cubicBezTo>
                    <a:pt x="4323" y="38422"/>
                    <a:pt x="2953" y="37052"/>
                    <a:pt x="2953" y="35374"/>
                  </a:cubicBezTo>
                  <a:cubicBezTo>
                    <a:pt x="2953" y="33695"/>
                    <a:pt x="4323" y="32326"/>
                    <a:pt x="6013" y="32326"/>
                  </a:cubicBezTo>
                  <a:close/>
                  <a:moveTo>
                    <a:pt x="6013" y="52471"/>
                  </a:moveTo>
                  <a:cubicBezTo>
                    <a:pt x="7692" y="52471"/>
                    <a:pt x="9061" y="53840"/>
                    <a:pt x="9061" y="55519"/>
                  </a:cubicBezTo>
                  <a:cubicBezTo>
                    <a:pt x="9061" y="57210"/>
                    <a:pt x="7692" y="58579"/>
                    <a:pt x="6013" y="58579"/>
                  </a:cubicBezTo>
                  <a:cubicBezTo>
                    <a:pt x="4323" y="58579"/>
                    <a:pt x="2953" y="57210"/>
                    <a:pt x="2953" y="55519"/>
                  </a:cubicBezTo>
                  <a:cubicBezTo>
                    <a:pt x="2953" y="53840"/>
                    <a:pt x="4323" y="52471"/>
                    <a:pt x="6013" y="52471"/>
                  </a:cubicBezTo>
                  <a:close/>
                  <a:moveTo>
                    <a:pt x="6013" y="72569"/>
                  </a:moveTo>
                  <a:cubicBezTo>
                    <a:pt x="7692" y="72569"/>
                    <a:pt x="9061" y="73938"/>
                    <a:pt x="9061" y="75617"/>
                  </a:cubicBezTo>
                  <a:cubicBezTo>
                    <a:pt x="9061" y="77295"/>
                    <a:pt x="7692" y="78665"/>
                    <a:pt x="6013" y="78665"/>
                  </a:cubicBezTo>
                  <a:cubicBezTo>
                    <a:pt x="4323" y="78665"/>
                    <a:pt x="2953" y="77295"/>
                    <a:pt x="2953" y="75617"/>
                  </a:cubicBezTo>
                  <a:cubicBezTo>
                    <a:pt x="2953" y="73938"/>
                    <a:pt x="4323" y="72569"/>
                    <a:pt x="6013" y="72569"/>
                  </a:cubicBezTo>
                  <a:close/>
                  <a:moveTo>
                    <a:pt x="6013" y="92809"/>
                  </a:moveTo>
                  <a:cubicBezTo>
                    <a:pt x="7692" y="92809"/>
                    <a:pt x="9061" y="94178"/>
                    <a:pt x="9061" y="95857"/>
                  </a:cubicBezTo>
                  <a:cubicBezTo>
                    <a:pt x="9061" y="97536"/>
                    <a:pt x="7692" y="98905"/>
                    <a:pt x="6013" y="98905"/>
                  </a:cubicBezTo>
                  <a:cubicBezTo>
                    <a:pt x="4323" y="98905"/>
                    <a:pt x="2953" y="97536"/>
                    <a:pt x="2953" y="95857"/>
                  </a:cubicBezTo>
                  <a:cubicBezTo>
                    <a:pt x="2953" y="94178"/>
                    <a:pt x="4323" y="92809"/>
                    <a:pt x="6013" y="92809"/>
                  </a:cubicBezTo>
                  <a:close/>
                  <a:moveTo>
                    <a:pt x="6013" y="114479"/>
                  </a:moveTo>
                  <a:cubicBezTo>
                    <a:pt x="7692" y="114479"/>
                    <a:pt x="9061" y="115848"/>
                    <a:pt x="9061" y="117527"/>
                  </a:cubicBezTo>
                  <a:cubicBezTo>
                    <a:pt x="9061" y="119205"/>
                    <a:pt x="7692" y="120575"/>
                    <a:pt x="6013" y="120575"/>
                  </a:cubicBezTo>
                  <a:cubicBezTo>
                    <a:pt x="4323" y="120575"/>
                    <a:pt x="2953" y="119205"/>
                    <a:pt x="2953" y="117527"/>
                  </a:cubicBezTo>
                  <a:cubicBezTo>
                    <a:pt x="2953" y="115848"/>
                    <a:pt x="4323" y="114479"/>
                    <a:pt x="6013" y="114479"/>
                  </a:cubicBezTo>
                  <a:close/>
                  <a:moveTo>
                    <a:pt x="1" y="0"/>
                  </a:moveTo>
                  <a:lnTo>
                    <a:pt x="1" y="135029"/>
                  </a:lnTo>
                  <a:lnTo>
                    <a:pt x="125492" y="135029"/>
                  </a:lnTo>
                  <a:lnTo>
                    <a:pt x="125492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8" name="Google Shape;808;p32"/>
            <p:cNvSpPr/>
            <p:nvPr/>
          </p:nvSpPr>
          <p:spPr>
            <a:xfrm>
              <a:off x="8025700" y="1909000"/>
              <a:ext cx="2563425" cy="11025"/>
            </a:xfrm>
            <a:custGeom>
              <a:avLst/>
              <a:gdLst/>
              <a:ahLst/>
              <a:cxnLst/>
              <a:rect l="l" t="t" r="r" b="b"/>
              <a:pathLst>
                <a:path w="102537" h="441" extrusionOk="0">
                  <a:moveTo>
                    <a:pt x="0" y="0"/>
                  </a:moveTo>
                  <a:lnTo>
                    <a:pt x="0" y="441"/>
                  </a:lnTo>
                  <a:lnTo>
                    <a:pt x="102537" y="441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FF866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9" name="Google Shape;809;p32"/>
            <p:cNvSpPr/>
            <p:nvPr/>
          </p:nvSpPr>
          <p:spPr>
            <a:xfrm>
              <a:off x="8025700" y="2070925"/>
              <a:ext cx="2563425" cy="11025"/>
            </a:xfrm>
            <a:custGeom>
              <a:avLst/>
              <a:gdLst/>
              <a:ahLst/>
              <a:cxnLst/>
              <a:rect l="l" t="t" r="r" b="b"/>
              <a:pathLst>
                <a:path w="102537" h="441" extrusionOk="0">
                  <a:moveTo>
                    <a:pt x="0" y="0"/>
                  </a:moveTo>
                  <a:lnTo>
                    <a:pt x="0" y="441"/>
                  </a:lnTo>
                  <a:lnTo>
                    <a:pt x="102537" y="441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DBD8C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0" name="Google Shape;810;p32"/>
            <p:cNvSpPr/>
            <p:nvPr/>
          </p:nvSpPr>
          <p:spPr>
            <a:xfrm>
              <a:off x="8025700" y="2232550"/>
              <a:ext cx="2563425" cy="11325"/>
            </a:xfrm>
            <a:custGeom>
              <a:avLst/>
              <a:gdLst/>
              <a:ahLst/>
              <a:cxnLst/>
              <a:rect l="l" t="t" r="r" b="b"/>
              <a:pathLst>
                <a:path w="102537" h="453" extrusionOk="0">
                  <a:moveTo>
                    <a:pt x="0" y="0"/>
                  </a:moveTo>
                  <a:lnTo>
                    <a:pt x="0" y="453"/>
                  </a:lnTo>
                  <a:lnTo>
                    <a:pt x="102537" y="453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DBD8C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1" name="Google Shape;811;p32"/>
            <p:cNvSpPr/>
            <p:nvPr/>
          </p:nvSpPr>
          <p:spPr>
            <a:xfrm>
              <a:off x="8025700" y="2394475"/>
              <a:ext cx="2563425" cy="11325"/>
            </a:xfrm>
            <a:custGeom>
              <a:avLst/>
              <a:gdLst/>
              <a:ahLst/>
              <a:cxnLst/>
              <a:rect l="l" t="t" r="r" b="b"/>
              <a:pathLst>
                <a:path w="102537" h="453" extrusionOk="0">
                  <a:moveTo>
                    <a:pt x="0" y="0"/>
                  </a:moveTo>
                  <a:lnTo>
                    <a:pt x="0" y="453"/>
                  </a:lnTo>
                  <a:lnTo>
                    <a:pt x="102537" y="453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DBD8C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2" name="Google Shape;812;p32"/>
            <p:cNvSpPr/>
            <p:nvPr/>
          </p:nvSpPr>
          <p:spPr>
            <a:xfrm>
              <a:off x="8025700" y="2556400"/>
              <a:ext cx="2563425" cy="11025"/>
            </a:xfrm>
            <a:custGeom>
              <a:avLst/>
              <a:gdLst/>
              <a:ahLst/>
              <a:cxnLst/>
              <a:rect l="l" t="t" r="r" b="b"/>
              <a:pathLst>
                <a:path w="102537" h="441" extrusionOk="0">
                  <a:moveTo>
                    <a:pt x="0" y="0"/>
                  </a:moveTo>
                  <a:lnTo>
                    <a:pt x="0" y="441"/>
                  </a:lnTo>
                  <a:lnTo>
                    <a:pt x="102537" y="441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DBD8C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3" name="Google Shape;813;p32"/>
            <p:cNvSpPr/>
            <p:nvPr/>
          </p:nvSpPr>
          <p:spPr>
            <a:xfrm>
              <a:off x="8025700" y="2718325"/>
              <a:ext cx="2563425" cy="11025"/>
            </a:xfrm>
            <a:custGeom>
              <a:avLst/>
              <a:gdLst/>
              <a:ahLst/>
              <a:cxnLst/>
              <a:rect l="l" t="t" r="r" b="b"/>
              <a:pathLst>
                <a:path w="102537" h="441" extrusionOk="0">
                  <a:moveTo>
                    <a:pt x="0" y="0"/>
                  </a:moveTo>
                  <a:lnTo>
                    <a:pt x="0" y="441"/>
                  </a:lnTo>
                  <a:lnTo>
                    <a:pt x="102537" y="441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DBD8C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4" name="Google Shape;814;p32"/>
            <p:cNvSpPr/>
            <p:nvPr/>
          </p:nvSpPr>
          <p:spPr>
            <a:xfrm>
              <a:off x="8025700" y="2879950"/>
              <a:ext cx="2563425" cy="11325"/>
            </a:xfrm>
            <a:custGeom>
              <a:avLst/>
              <a:gdLst/>
              <a:ahLst/>
              <a:cxnLst/>
              <a:rect l="l" t="t" r="r" b="b"/>
              <a:pathLst>
                <a:path w="102537" h="453" extrusionOk="0">
                  <a:moveTo>
                    <a:pt x="0" y="0"/>
                  </a:moveTo>
                  <a:lnTo>
                    <a:pt x="0" y="453"/>
                  </a:lnTo>
                  <a:lnTo>
                    <a:pt x="102537" y="453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DBD8C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5" name="Google Shape;815;p32"/>
            <p:cNvSpPr/>
            <p:nvPr/>
          </p:nvSpPr>
          <p:spPr>
            <a:xfrm>
              <a:off x="8025700" y="3041875"/>
              <a:ext cx="2563425" cy="11325"/>
            </a:xfrm>
            <a:custGeom>
              <a:avLst/>
              <a:gdLst/>
              <a:ahLst/>
              <a:cxnLst/>
              <a:rect l="l" t="t" r="r" b="b"/>
              <a:pathLst>
                <a:path w="102537" h="453" extrusionOk="0">
                  <a:moveTo>
                    <a:pt x="0" y="0"/>
                  </a:moveTo>
                  <a:lnTo>
                    <a:pt x="0" y="453"/>
                  </a:lnTo>
                  <a:lnTo>
                    <a:pt x="102537" y="453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DBD8C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6" name="Google Shape;816;p32"/>
            <p:cNvSpPr/>
            <p:nvPr/>
          </p:nvSpPr>
          <p:spPr>
            <a:xfrm>
              <a:off x="8025700" y="3203800"/>
              <a:ext cx="2563425" cy="11025"/>
            </a:xfrm>
            <a:custGeom>
              <a:avLst/>
              <a:gdLst/>
              <a:ahLst/>
              <a:cxnLst/>
              <a:rect l="l" t="t" r="r" b="b"/>
              <a:pathLst>
                <a:path w="102537" h="441" extrusionOk="0">
                  <a:moveTo>
                    <a:pt x="0" y="0"/>
                  </a:moveTo>
                  <a:lnTo>
                    <a:pt x="0" y="441"/>
                  </a:lnTo>
                  <a:lnTo>
                    <a:pt x="102537" y="441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DBD8C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7" name="Google Shape;817;p32"/>
            <p:cNvSpPr/>
            <p:nvPr/>
          </p:nvSpPr>
          <p:spPr>
            <a:xfrm>
              <a:off x="8025700" y="3365725"/>
              <a:ext cx="2563425" cy="11025"/>
            </a:xfrm>
            <a:custGeom>
              <a:avLst/>
              <a:gdLst/>
              <a:ahLst/>
              <a:cxnLst/>
              <a:rect l="l" t="t" r="r" b="b"/>
              <a:pathLst>
                <a:path w="102537" h="441" extrusionOk="0">
                  <a:moveTo>
                    <a:pt x="0" y="0"/>
                  </a:moveTo>
                  <a:lnTo>
                    <a:pt x="0" y="441"/>
                  </a:lnTo>
                  <a:lnTo>
                    <a:pt x="102537" y="441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DBD8C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8" name="Google Shape;818;p32"/>
            <p:cNvSpPr/>
            <p:nvPr/>
          </p:nvSpPr>
          <p:spPr>
            <a:xfrm>
              <a:off x="8025700" y="3527350"/>
              <a:ext cx="2563425" cy="11325"/>
            </a:xfrm>
            <a:custGeom>
              <a:avLst/>
              <a:gdLst/>
              <a:ahLst/>
              <a:cxnLst/>
              <a:rect l="l" t="t" r="r" b="b"/>
              <a:pathLst>
                <a:path w="102537" h="453" extrusionOk="0">
                  <a:moveTo>
                    <a:pt x="0" y="0"/>
                  </a:moveTo>
                  <a:lnTo>
                    <a:pt x="0" y="453"/>
                  </a:lnTo>
                  <a:lnTo>
                    <a:pt x="102537" y="453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DBD8C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9" name="Google Shape;819;p32"/>
            <p:cNvSpPr/>
            <p:nvPr/>
          </p:nvSpPr>
          <p:spPr>
            <a:xfrm>
              <a:off x="8025700" y="3689275"/>
              <a:ext cx="2563425" cy="11325"/>
            </a:xfrm>
            <a:custGeom>
              <a:avLst/>
              <a:gdLst/>
              <a:ahLst/>
              <a:cxnLst/>
              <a:rect l="l" t="t" r="r" b="b"/>
              <a:pathLst>
                <a:path w="102537" h="453" extrusionOk="0">
                  <a:moveTo>
                    <a:pt x="0" y="0"/>
                  </a:moveTo>
                  <a:lnTo>
                    <a:pt x="0" y="453"/>
                  </a:lnTo>
                  <a:lnTo>
                    <a:pt x="102537" y="453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DBD8C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0" name="Google Shape;820;p32"/>
            <p:cNvSpPr/>
            <p:nvPr/>
          </p:nvSpPr>
          <p:spPr>
            <a:xfrm>
              <a:off x="8025700" y="3851200"/>
              <a:ext cx="2563425" cy="11025"/>
            </a:xfrm>
            <a:custGeom>
              <a:avLst/>
              <a:gdLst/>
              <a:ahLst/>
              <a:cxnLst/>
              <a:rect l="l" t="t" r="r" b="b"/>
              <a:pathLst>
                <a:path w="102537" h="441" extrusionOk="0">
                  <a:moveTo>
                    <a:pt x="0" y="0"/>
                  </a:moveTo>
                  <a:lnTo>
                    <a:pt x="0" y="441"/>
                  </a:lnTo>
                  <a:lnTo>
                    <a:pt x="102537" y="441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DBD8C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1" name="Google Shape;821;p32"/>
            <p:cNvSpPr/>
            <p:nvPr/>
          </p:nvSpPr>
          <p:spPr>
            <a:xfrm>
              <a:off x="8025700" y="4013125"/>
              <a:ext cx="2563425" cy="11025"/>
            </a:xfrm>
            <a:custGeom>
              <a:avLst/>
              <a:gdLst/>
              <a:ahLst/>
              <a:cxnLst/>
              <a:rect l="l" t="t" r="r" b="b"/>
              <a:pathLst>
                <a:path w="102537" h="441" extrusionOk="0">
                  <a:moveTo>
                    <a:pt x="0" y="0"/>
                  </a:moveTo>
                  <a:lnTo>
                    <a:pt x="0" y="441"/>
                  </a:lnTo>
                  <a:lnTo>
                    <a:pt x="102537" y="441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DBD8C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2" name="Google Shape;822;p32"/>
            <p:cNvSpPr/>
            <p:nvPr/>
          </p:nvSpPr>
          <p:spPr>
            <a:xfrm>
              <a:off x="8025700" y="4174750"/>
              <a:ext cx="2563425" cy="11325"/>
            </a:xfrm>
            <a:custGeom>
              <a:avLst/>
              <a:gdLst/>
              <a:ahLst/>
              <a:cxnLst/>
              <a:rect l="l" t="t" r="r" b="b"/>
              <a:pathLst>
                <a:path w="102537" h="453" extrusionOk="0">
                  <a:moveTo>
                    <a:pt x="0" y="1"/>
                  </a:moveTo>
                  <a:lnTo>
                    <a:pt x="0" y="453"/>
                  </a:lnTo>
                  <a:lnTo>
                    <a:pt x="102537" y="453"/>
                  </a:lnTo>
                  <a:lnTo>
                    <a:pt x="102537" y="1"/>
                  </a:lnTo>
                  <a:close/>
                </a:path>
              </a:pathLst>
            </a:custGeom>
            <a:solidFill>
              <a:srgbClr val="DBD8C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3" name="Google Shape;823;p32"/>
            <p:cNvSpPr/>
            <p:nvPr/>
          </p:nvSpPr>
          <p:spPr>
            <a:xfrm>
              <a:off x="8025700" y="4336675"/>
              <a:ext cx="2563425" cy="11325"/>
            </a:xfrm>
            <a:custGeom>
              <a:avLst/>
              <a:gdLst/>
              <a:ahLst/>
              <a:cxnLst/>
              <a:rect l="l" t="t" r="r" b="b"/>
              <a:pathLst>
                <a:path w="102537" h="453" extrusionOk="0">
                  <a:moveTo>
                    <a:pt x="0" y="0"/>
                  </a:moveTo>
                  <a:lnTo>
                    <a:pt x="0" y="453"/>
                  </a:lnTo>
                  <a:lnTo>
                    <a:pt x="102537" y="453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DBD8C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4" name="Google Shape;824;p32"/>
            <p:cNvSpPr/>
            <p:nvPr/>
          </p:nvSpPr>
          <p:spPr>
            <a:xfrm>
              <a:off x="8025700" y="4498600"/>
              <a:ext cx="2563425" cy="11025"/>
            </a:xfrm>
            <a:custGeom>
              <a:avLst/>
              <a:gdLst/>
              <a:ahLst/>
              <a:cxnLst/>
              <a:rect l="l" t="t" r="r" b="b"/>
              <a:pathLst>
                <a:path w="102537" h="441" extrusionOk="0">
                  <a:moveTo>
                    <a:pt x="0" y="0"/>
                  </a:moveTo>
                  <a:lnTo>
                    <a:pt x="0" y="441"/>
                  </a:lnTo>
                  <a:lnTo>
                    <a:pt x="102537" y="441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DBD8C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5" name="Google Shape;825;p32"/>
            <p:cNvSpPr/>
            <p:nvPr/>
          </p:nvSpPr>
          <p:spPr>
            <a:xfrm>
              <a:off x="8025700" y="4660525"/>
              <a:ext cx="2563425" cy="11025"/>
            </a:xfrm>
            <a:custGeom>
              <a:avLst/>
              <a:gdLst/>
              <a:ahLst/>
              <a:cxnLst/>
              <a:rect l="l" t="t" r="r" b="b"/>
              <a:pathLst>
                <a:path w="102537" h="441" extrusionOk="0">
                  <a:moveTo>
                    <a:pt x="0" y="0"/>
                  </a:moveTo>
                  <a:lnTo>
                    <a:pt x="0" y="441"/>
                  </a:lnTo>
                  <a:lnTo>
                    <a:pt x="102537" y="441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DBD8C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826" name="Google Shape;826;p32"/>
          <p:cNvGrpSpPr/>
          <p:nvPr/>
        </p:nvGrpSpPr>
        <p:grpSpPr>
          <a:xfrm>
            <a:off x="1770350" y="435101"/>
            <a:ext cx="5053990" cy="5779004"/>
            <a:chOff x="1732250" y="435101"/>
            <a:chExt cx="5053990" cy="5779004"/>
          </a:xfrm>
        </p:grpSpPr>
        <p:sp>
          <p:nvSpPr>
            <p:cNvPr id="827" name="Google Shape;827;p32"/>
            <p:cNvSpPr/>
            <p:nvPr/>
          </p:nvSpPr>
          <p:spPr>
            <a:xfrm>
              <a:off x="2124240" y="542605"/>
              <a:ext cx="4662000" cy="5671500"/>
            </a:xfrm>
            <a:prstGeom prst="roundRect">
              <a:avLst>
                <a:gd name="adj" fmla="val 1372"/>
              </a:avLst>
            </a:prstGeom>
            <a:solidFill>
              <a:srgbClr val="918C7F">
                <a:alpha val="189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8" name="Google Shape;828;p32"/>
            <p:cNvSpPr/>
            <p:nvPr/>
          </p:nvSpPr>
          <p:spPr>
            <a:xfrm>
              <a:off x="2008462" y="435101"/>
              <a:ext cx="4662000" cy="5671500"/>
            </a:xfrm>
            <a:prstGeom prst="roundRect">
              <a:avLst>
                <a:gd name="adj" fmla="val 1372"/>
              </a:avLst>
            </a:pr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9" name="Google Shape;829;p32"/>
            <p:cNvSpPr/>
            <p:nvPr/>
          </p:nvSpPr>
          <p:spPr>
            <a:xfrm>
              <a:off x="2258861" y="940350"/>
              <a:ext cx="266210" cy="266210"/>
            </a:xfrm>
            <a:custGeom>
              <a:avLst/>
              <a:gdLst/>
              <a:ahLst/>
              <a:cxnLst/>
              <a:rect l="l" t="t" r="r" b="b"/>
              <a:pathLst>
                <a:path w="6097" h="6097" extrusionOk="0">
                  <a:moveTo>
                    <a:pt x="3048" y="1"/>
                  </a:moveTo>
                  <a:cubicBezTo>
                    <a:pt x="1358" y="1"/>
                    <a:pt x="0" y="1358"/>
                    <a:pt x="0" y="3049"/>
                  </a:cubicBezTo>
                  <a:cubicBezTo>
                    <a:pt x="0" y="4740"/>
                    <a:pt x="1358" y="6097"/>
                    <a:pt x="3048" y="6097"/>
                  </a:cubicBezTo>
                  <a:cubicBezTo>
                    <a:pt x="4739" y="6097"/>
                    <a:pt x="6096" y="4740"/>
                    <a:pt x="6096" y="3049"/>
                  </a:cubicBezTo>
                  <a:cubicBezTo>
                    <a:pt x="6096" y="1358"/>
                    <a:pt x="4739" y="1"/>
                    <a:pt x="304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0" name="Google Shape;830;p32"/>
            <p:cNvSpPr/>
            <p:nvPr/>
          </p:nvSpPr>
          <p:spPr>
            <a:xfrm>
              <a:off x="2258861" y="1747713"/>
              <a:ext cx="266210" cy="266734"/>
            </a:xfrm>
            <a:custGeom>
              <a:avLst/>
              <a:gdLst/>
              <a:ahLst/>
              <a:cxnLst/>
              <a:rect l="l" t="t" r="r" b="b"/>
              <a:pathLst>
                <a:path w="6097" h="6109" extrusionOk="0">
                  <a:moveTo>
                    <a:pt x="3048" y="0"/>
                  </a:moveTo>
                  <a:cubicBezTo>
                    <a:pt x="1358" y="0"/>
                    <a:pt x="0" y="1369"/>
                    <a:pt x="0" y="3060"/>
                  </a:cubicBezTo>
                  <a:cubicBezTo>
                    <a:pt x="0" y="4739"/>
                    <a:pt x="1358" y="6108"/>
                    <a:pt x="3048" y="6108"/>
                  </a:cubicBezTo>
                  <a:cubicBezTo>
                    <a:pt x="4739" y="6108"/>
                    <a:pt x="6096" y="4739"/>
                    <a:pt x="6096" y="3060"/>
                  </a:cubicBezTo>
                  <a:cubicBezTo>
                    <a:pt x="6096" y="1369"/>
                    <a:pt x="4739" y="0"/>
                    <a:pt x="304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1" name="Google Shape;831;p32"/>
            <p:cNvSpPr/>
            <p:nvPr/>
          </p:nvSpPr>
          <p:spPr>
            <a:xfrm>
              <a:off x="2258861" y="2627818"/>
              <a:ext cx="266210" cy="266734"/>
            </a:xfrm>
            <a:custGeom>
              <a:avLst/>
              <a:gdLst/>
              <a:ahLst/>
              <a:cxnLst/>
              <a:rect l="l" t="t" r="r" b="b"/>
              <a:pathLst>
                <a:path w="6097" h="6109" extrusionOk="0">
                  <a:moveTo>
                    <a:pt x="3048" y="0"/>
                  </a:moveTo>
                  <a:cubicBezTo>
                    <a:pt x="1358" y="0"/>
                    <a:pt x="0" y="1370"/>
                    <a:pt x="0" y="3048"/>
                  </a:cubicBezTo>
                  <a:cubicBezTo>
                    <a:pt x="0" y="4739"/>
                    <a:pt x="1358" y="6108"/>
                    <a:pt x="3048" y="6108"/>
                  </a:cubicBezTo>
                  <a:cubicBezTo>
                    <a:pt x="4739" y="6108"/>
                    <a:pt x="6096" y="4739"/>
                    <a:pt x="6096" y="3048"/>
                  </a:cubicBezTo>
                  <a:cubicBezTo>
                    <a:pt x="6096" y="1370"/>
                    <a:pt x="4739" y="0"/>
                    <a:pt x="304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2" name="Google Shape;832;p32"/>
            <p:cNvSpPr/>
            <p:nvPr/>
          </p:nvSpPr>
          <p:spPr>
            <a:xfrm>
              <a:off x="2258861" y="3505348"/>
              <a:ext cx="266210" cy="266210"/>
            </a:xfrm>
            <a:custGeom>
              <a:avLst/>
              <a:gdLst/>
              <a:ahLst/>
              <a:cxnLst/>
              <a:rect l="l" t="t" r="r" b="b"/>
              <a:pathLst>
                <a:path w="6097" h="6097" extrusionOk="0">
                  <a:moveTo>
                    <a:pt x="3048" y="0"/>
                  </a:moveTo>
                  <a:cubicBezTo>
                    <a:pt x="1358" y="0"/>
                    <a:pt x="0" y="1358"/>
                    <a:pt x="0" y="3048"/>
                  </a:cubicBezTo>
                  <a:cubicBezTo>
                    <a:pt x="0" y="4727"/>
                    <a:pt x="1358" y="6096"/>
                    <a:pt x="3048" y="6096"/>
                  </a:cubicBezTo>
                  <a:cubicBezTo>
                    <a:pt x="4739" y="6096"/>
                    <a:pt x="6096" y="4727"/>
                    <a:pt x="6096" y="3048"/>
                  </a:cubicBezTo>
                  <a:cubicBezTo>
                    <a:pt x="6096" y="1358"/>
                    <a:pt x="4739" y="0"/>
                    <a:pt x="304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3" name="Google Shape;833;p32"/>
            <p:cNvSpPr/>
            <p:nvPr/>
          </p:nvSpPr>
          <p:spPr>
            <a:xfrm>
              <a:off x="2258861" y="4389077"/>
              <a:ext cx="266210" cy="266210"/>
            </a:xfrm>
            <a:custGeom>
              <a:avLst/>
              <a:gdLst/>
              <a:ahLst/>
              <a:cxnLst/>
              <a:rect l="l" t="t" r="r" b="b"/>
              <a:pathLst>
                <a:path w="6097" h="6097" extrusionOk="0">
                  <a:moveTo>
                    <a:pt x="3048" y="1"/>
                  </a:moveTo>
                  <a:cubicBezTo>
                    <a:pt x="1358" y="1"/>
                    <a:pt x="0" y="1358"/>
                    <a:pt x="0" y="3049"/>
                  </a:cubicBezTo>
                  <a:cubicBezTo>
                    <a:pt x="0" y="4728"/>
                    <a:pt x="1358" y="6097"/>
                    <a:pt x="3048" y="6097"/>
                  </a:cubicBezTo>
                  <a:cubicBezTo>
                    <a:pt x="4739" y="6097"/>
                    <a:pt x="6096" y="4728"/>
                    <a:pt x="6096" y="3049"/>
                  </a:cubicBezTo>
                  <a:cubicBezTo>
                    <a:pt x="6096" y="1358"/>
                    <a:pt x="4739" y="1"/>
                    <a:pt x="304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4" name="Google Shape;834;p32"/>
            <p:cNvSpPr/>
            <p:nvPr/>
          </p:nvSpPr>
          <p:spPr>
            <a:xfrm>
              <a:off x="2258861" y="5334720"/>
              <a:ext cx="266210" cy="266734"/>
            </a:xfrm>
            <a:custGeom>
              <a:avLst/>
              <a:gdLst/>
              <a:ahLst/>
              <a:cxnLst/>
              <a:rect l="l" t="t" r="r" b="b"/>
              <a:pathLst>
                <a:path w="6097" h="6109" extrusionOk="0">
                  <a:moveTo>
                    <a:pt x="3048" y="0"/>
                  </a:moveTo>
                  <a:cubicBezTo>
                    <a:pt x="1358" y="0"/>
                    <a:pt x="0" y="1369"/>
                    <a:pt x="0" y="3060"/>
                  </a:cubicBezTo>
                  <a:cubicBezTo>
                    <a:pt x="0" y="4739"/>
                    <a:pt x="1358" y="6108"/>
                    <a:pt x="3048" y="6108"/>
                  </a:cubicBezTo>
                  <a:cubicBezTo>
                    <a:pt x="4739" y="6108"/>
                    <a:pt x="6096" y="4739"/>
                    <a:pt x="6096" y="3060"/>
                  </a:cubicBezTo>
                  <a:cubicBezTo>
                    <a:pt x="6096" y="1369"/>
                    <a:pt x="4739" y="0"/>
                    <a:pt x="304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5" name="Google Shape;835;p32"/>
            <p:cNvSpPr/>
            <p:nvPr/>
          </p:nvSpPr>
          <p:spPr>
            <a:xfrm>
              <a:off x="1732250" y="1000167"/>
              <a:ext cx="688863" cy="144043"/>
            </a:xfrm>
            <a:custGeom>
              <a:avLst/>
              <a:gdLst/>
              <a:ahLst/>
              <a:cxnLst/>
              <a:rect l="l" t="t" r="r" b="b"/>
              <a:pathLst>
                <a:path w="15777" h="3299" extrusionOk="0">
                  <a:moveTo>
                    <a:pt x="1655" y="0"/>
                  </a:moveTo>
                  <a:cubicBezTo>
                    <a:pt x="750" y="0"/>
                    <a:pt x="0" y="738"/>
                    <a:pt x="0" y="1655"/>
                  </a:cubicBezTo>
                  <a:cubicBezTo>
                    <a:pt x="0" y="2560"/>
                    <a:pt x="750" y="3298"/>
                    <a:pt x="1655" y="3298"/>
                  </a:cubicBezTo>
                  <a:lnTo>
                    <a:pt x="14109" y="3298"/>
                  </a:lnTo>
                  <a:cubicBezTo>
                    <a:pt x="15038" y="3298"/>
                    <a:pt x="15776" y="2560"/>
                    <a:pt x="15764" y="1655"/>
                  </a:cubicBezTo>
                  <a:cubicBezTo>
                    <a:pt x="15764" y="738"/>
                    <a:pt x="15026" y="0"/>
                    <a:pt x="14109" y="0"/>
                  </a:cubicBezTo>
                  <a:close/>
                </a:path>
              </a:pathLst>
            </a:custGeom>
            <a:solidFill>
              <a:srgbClr val="B8B1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6" name="Google Shape;836;p32"/>
            <p:cNvSpPr/>
            <p:nvPr/>
          </p:nvSpPr>
          <p:spPr>
            <a:xfrm>
              <a:off x="1732250" y="1808535"/>
              <a:ext cx="688863" cy="144043"/>
            </a:xfrm>
            <a:custGeom>
              <a:avLst/>
              <a:gdLst/>
              <a:ahLst/>
              <a:cxnLst/>
              <a:rect l="l" t="t" r="r" b="b"/>
              <a:pathLst>
                <a:path w="15777" h="3299" extrusionOk="0">
                  <a:moveTo>
                    <a:pt x="1655" y="0"/>
                  </a:moveTo>
                  <a:cubicBezTo>
                    <a:pt x="750" y="0"/>
                    <a:pt x="0" y="738"/>
                    <a:pt x="0" y="1655"/>
                  </a:cubicBezTo>
                  <a:cubicBezTo>
                    <a:pt x="0" y="2560"/>
                    <a:pt x="750" y="3298"/>
                    <a:pt x="1655" y="3298"/>
                  </a:cubicBezTo>
                  <a:lnTo>
                    <a:pt x="14109" y="3298"/>
                  </a:lnTo>
                  <a:cubicBezTo>
                    <a:pt x="15038" y="3298"/>
                    <a:pt x="15776" y="2560"/>
                    <a:pt x="15764" y="1655"/>
                  </a:cubicBezTo>
                  <a:cubicBezTo>
                    <a:pt x="15764" y="738"/>
                    <a:pt x="15026" y="0"/>
                    <a:pt x="14109" y="0"/>
                  </a:cubicBezTo>
                  <a:close/>
                </a:path>
              </a:pathLst>
            </a:custGeom>
            <a:solidFill>
              <a:srgbClr val="B8B1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7" name="Google Shape;837;p32"/>
            <p:cNvSpPr/>
            <p:nvPr/>
          </p:nvSpPr>
          <p:spPr>
            <a:xfrm>
              <a:off x="1732250" y="2689164"/>
              <a:ext cx="688863" cy="144043"/>
            </a:xfrm>
            <a:custGeom>
              <a:avLst/>
              <a:gdLst/>
              <a:ahLst/>
              <a:cxnLst/>
              <a:rect l="l" t="t" r="r" b="b"/>
              <a:pathLst>
                <a:path w="15777" h="3299" extrusionOk="0">
                  <a:moveTo>
                    <a:pt x="1655" y="0"/>
                  </a:moveTo>
                  <a:cubicBezTo>
                    <a:pt x="750" y="0"/>
                    <a:pt x="0" y="739"/>
                    <a:pt x="0" y="1643"/>
                  </a:cubicBezTo>
                  <a:cubicBezTo>
                    <a:pt x="0" y="2560"/>
                    <a:pt x="750" y="3298"/>
                    <a:pt x="1655" y="3298"/>
                  </a:cubicBezTo>
                  <a:lnTo>
                    <a:pt x="14109" y="3298"/>
                  </a:lnTo>
                  <a:cubicBezTo>
                    <a:pt x="15038" y="3298"/>
                    <a:pt x="15776" y="2560"/>
                    <a:pt x="15764" y="1643"/>
                  </a:cubicBezTo>
                  <a:cubicBezTo>
                    <a:pt x="15764" y="739"/>
                    <a:pt x="15026" y="0"/>
                    <a:pt x="14109" y="0"/>
                  </a:cubicBezTo>
                  <a:close/>
                </a:path>
              </a:pathLst>
            </a:custGeom>
            <a:solidFill>
              <a:srgbClr val="B8B1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8" name="Google Shape;838;p32"/>
            <p:cNvSpPr/>
            <p:nvPr/>
          </p:nvSpPr>
          <p:spPr>
            <a:xfrm>
              <a:off x="1732250" y="3566170"/>
              <a:ext cx="688863" cy="144043"/>
            </a:xfrm>
            <a:custGeom>
              <a:avLst/>
              <a:gdLst/>
              <a:ahLst/>
              <a:cxnLst/>
              <a:rect l="l" t="t" r="r" b="b"/>
              <a:pathLst>
                <a:path w="15777" h="3299" extrusionOk="0">
                  <a:moveTo>
                    <a:pt x="1655" y="0"/>
                  </a:moveTo>
                  <a:cubicBezTo>
                    <a:pt x="750" y="0"/>
                    <a:pt x="0" y="738"/>
                    <a:pt x="0" y="1655"/>
                  </a:cubicBezTo>
                  <a:cubicBezTo>
                    <a:pt x="0" y="2560"/>
                    <a:pt x="750" y="3298"/>
                    <a:pt x="1655" y="3298"/>
                  </a:cubicBezTo>
                  <a:lnTo>
                    <a:pt x="14109" y="3298"/>
                  </a:lnTo>
                  <a:cubicBezTo>
                    <a:pt x="15038" y="3298"/>
                    <a:pt x="15776" y="2560"/>
                    <a:pt x="15764" y="1655"/>
                  </a:cubicBezTo>
                  <a:cubicBezTo>
                    <a:pt x="15764" y="738"/>
                    <a:pt x="15026" y="0"/>
                    <a:pt x="14109" y="0"/>
                  </a:cubicBezTo>
                  <a:close/>
                </a:path>
              </a:pathLst>
            </a:custGeom>
            <a:solidFill>
              <a:srgbClr val="B8B1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9" name="Google Shape;839;p32"/>
            <p:cNvSpPr/>
            <p:nvPr/>
          </p:nvSpPr>
          <p:spPr>
            <a:xfrm>
              <a:off x="1732250" y="4449375"/>
              <a:ext cx="688863" cy="144043"/>
            </a:xfrm>
            <a:custGeom>
              <a:avLst/>
              <a:gdLst/>
              <a:ahLst/>
              <a:cxnLst/>
              <a:rect l="l" t="t" r="r" b="b"/>
              <a:pathLst>
                <a:path w="15777" h="3299" extrusionOk="0">
                  <a:moveTo>
                    <a:pt x="1655" y="1"/>
                  </a:moveTo>
                  <a:cubicBezTo>
                    <a:pt x="750" y="1"/>
                    <a:pt x="0" y="739"/>
                    <a:pt x="0" y="1656"/>
                  </a:cubicBezTo>
                  <a:cubicBezTo>
                    <a:pt x="0" y="2561"/>
                    <a:pt x="750" y="3299"/>
                    <a:pt x="1655" y="3299"/>
                  </a:cubicBezTo>
                  <a:lnTo>
                    <a:pt x="14109" y="3299"/>
                  </a:lnTo>
                  <a:cubicBezTo>
                    <a:pt x="15038" y="3299"/>
                    <a:pt x="15776" y="2561"/>
                    <a:pt x="15764" y="1656"/>
                  </a:cubicBezTo>
                  <a:cubicBezTo>
                    <a:pt x="15764" y="739"/>
                    <a:pt x="15026" y="1"/>
                    <a:pt x="14109" y="1"/>
                  </a:cubicBezTo>
                  <a:close/>
                </a:path>
              </a:pathLst>
            </a:custGeom>
            <a:solidFill>
              <a:srgbClr val="B8B1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0" name="Google Shape;840;p32"/>
            <p:cNvSpPr/>
            <p:nvPr/>
          </p:nvSpPr>
          <p:spPr>
            <a:xfrm>
              <a:off x="1732250" y="5395541"/>
              <a:ext cx="688863" cy="144043"/>
            </a:xfrm>
            <a:custGeom>
              <a:avLst/>
              <a:gdLst/>
              <a:ahLst/>
              <a:cxnLst/>
              <a:rect l="l" t="t" r="r" b="b"/>
              <a:pathLst>
                <a:path w="15777" h="3299" extrusionOk="0">
                  <a:moveTo>
                    <a:pt x="1655" y="0"/>
                  </a:moveTo>
                  <a:cubicBezTo>
                    <a:pt x="750" y="0"/>
                    <a:pt x="0" y="738"/>
                    <a:pt x="0" y="1655"/>
                  </a:cubicBezTo>
                  <a:cubicBezTo>
                    <a:pt x="0" y="2560"/>
                    <a:pt x="750" y="3298"/>
                    <a:pt x="1655" y="3298"/>
                  </a:cubicBezTo>
                  <a:lnTo>
                    <a:pt x="14109" y="3298"/>
                  </a:lnTo>
                  <a:cubicBezTo>
                    <a:pt x="15038" y="3298"/>
                    <a:pt x="15776" y="2560"/>
                    <a:pt x="15764" y="1655"/>
                  </a:cubicBezTo>
                  <a:cubicBezTo>
                    <a:pt x="15764" y="738"/>
                    <a:pt x="15026" y="0"/>
                    <a:pt x="14109" y="0"/>
                  </a:cubicBezTo>
                  <a:close/>
                </a:path>
              </a:pathLst>
            </a:custGeom>
            <a:solidFill>
              <a:srgbClr val="B8B1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841" name="Google Shape;841;p32"/>
          <p:cNvSpPr txBox="1">
            <a:spLocks noGrp="1"/>
          </p:cNvSpPr>
          <p:nvPr>
            <p:ph type="subTitle" idx="1"/>
          </p:nvPr>
        </p:nvSpPr>
        <p:spPr>
          <a:xfrm>
            <a:off x="2626891" y="3683441"/>
            <a:ext cx="3858712" cy="905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000" dirty="0">
                <a:solidFill>
                  <a:srgbClr val="FF0000"/>
                </a:solidFill>
              </a:rPr>
              <a:t>Đối đáp với vua</a:t>
            </a:r>
            <a:endParaRPr sz="4000" dirty="0">
              <a:solidFill>
                <a:srgbClr val="FF0000"/>
              </a:solidFill>
            </a:endParaRPr>
          </a:p>
        </p:txBody>
      </p:sp>
      <p:sp>
        <p:nvSpPr>
          <p:cNvPr id="842" name="Google Shape;842;p32"/>
          <p:cNvSpPr/>
          <p:nvPr/>
        </p:nvSpPr>
        <p:spPr>
          <a:xfrm>
            <a:off x="2846884" y="1144221"/>
            <a:ext cx="3450232" cy="2069708"/>
          </a:xfrm>
          <a:custGeom>
            <a:avLst/>
            <a:gdLst/>
            <a:ahLst/>
            <a:cxnLst/>
            <a:rect l="l" t="t" r="r" b="b"/>
            <a:pathLst>
              <a:path w="72713" h="41029" extrusionOk="0">
                <a:moveTo>
                  <a:pt x="3478" y="0"/>
                </a:moveTo>
                <a:lnTo>
                  <a:pt x="1251" y="905"/>
                </a:lnTo>
                <a:lnTo>
                  <a:pt x="1" y="417"/>
                </a:lnTo>
                <a:lnTo>
                  <a:pt x="1" y="39433"/>
                </a:lnTo>
                <a:lnTo>
                  <a:pt x="1" y="40207"/>
                </a:lnTo>
                <a:lnTo>
                  <a:pt x="215" y="40124"/>
                </a:lnTo>
                <a:lnTo>
                  <a:pt x="2442" y="41029"/>
                </a:lnTo>
                <a:lnTo>
                  <a:pt x="4668" y="40124"/>
                </a:lnTo>
                <a:lnTo>
                  <a:pt x="6895" y="41029"/>
                </a:lnTo>
                <a:lnTo>
                  <a:pt x="9121" y="40124"/>
                </a:lnTo>
                <a:lnTo>
                  <a:pt x="11348" y="41029"/>
                </a:lnTo>
                <a:lnTo>
                  <a:pt x="13574" y="40124"/>
                </a:lnTo>
                <a:lnTo>
                  <a:pt x="15801" y="41029"/>
                </a:lnTo>
                <a:lnTo>
                  <a:pt x="18027" y="40124"/>
                </a:lnTo>
                <a:lnTo>
                  <a:pt x="20253" y="41029"/>
                </a:lnTo>
                <a:lnTo>
                  <a:pt x="22480" y="40124"/>
                </a:lnTo>
                <a:lnTo>
                  <a:pt x="24706" y="41029"/>
                </a:lnTo>
                <a:lnTo>
                  <a:pt x="26933" y="40124"/>
                </a:lnTo>
                <a:lnTo>
                  <a:pt x="29159" y="41029"/>
                </a:lnTo>
                <a:lnTo>
                  <a:pt x="31386" y="40124"/>
                </a:lnTo>
                <a:lnTo>
                  <a:pt x="33612" y="41029"/>
                </a:lnTo>
                <a:lnTo>
                  <a:pt x="35851" y="40124"/>
                </a:lnTo>
                <a:lnTo>
                  <a:pt x="38077" y="41029"/>
                </a:lnTo>
                <a:lnTo>
                  <a:pt x="40304" y="40124"/>
                </a:lnTo>
                <a:lnTo>
                  <a:pt x="42530" y="41029"/>
                </a:lnTo>
                <a:lnTo>
                  <a:pt x="44757" y="40124"/>
                </a:lnTo>
                <a:lnTo>
                  <a:pt x="46983" y="41029"/>
                </a:lnTo>
                <a:lnTo>
                  <a:pt x="49209" y="40124"/>
                </a:lnTo>
                <a:lnTo>
                  <a:pt x="51436" y="41029"/>
                </a:lnTo>
                <a:lnTo>
                  <a:pt x="53662" y="40124"/>
                </a:lnTo>
                <a:lnTo>
                  <a:pt x="55889" y="41029"/>
                </a:lnTo>
                <a:lnTo>
                  <a:pt x="58115" y="40124"/>
                </a:lnTo>
                <a:lnTo>
                  <a:pt x="60342" y="41029"/>
                </a:lnTo>
                <a:lnTo>
                  <a:pt x="62568" y="40124"/>
                </a:lnTo>
                <a:lnTo>
                  <a:pt x="64795" y="41029"/>
                </a:lnTo>
                <a:lnTo>
                  <a:pt x="67021" y="40124"/>
                </a:lnTo>
                <a:lnTo>
                  <a:pt x="69248" y="41029"/>
                </a:lnTo>
                <a:lnTo>
                  <a:pt x="71474" y="40124"/>
                </a:lnTo>
                <a:lnTo>
                  <a:pt x="72712" y="40612"/>
                </a:lnTo>
                <a:lnTo>
                  <a:pt x="72712" y="822"/>
                </a:lnTo>
                <a:lnTo>
                  <a:pt x="72510" y="905"/>
                </a:lnTo>
                <a:lnTo>
                  <a:pt x="70284" y="0"/>
                </a:lnTo>
                <a:lnTo>
                  <a:pt x="68057" y="905"/>
                </a:lnTo>
                <a:lnTo>
                  <a:pt x="65831" y="0"/>
                </a:lnTo>
                <a:lnTo>
                  <a:pt x="63604" y="905"/>
                </a:lnTo>
                <a:lnTo>
                  <a:pt x="61378" y="0"/>
                </a:lnTo>
                <a:lnTo>
                  <a:pt x="59151" y="905"/>
                </a:lnTo>
                <a:lnTo>
                  <a:pt x="56925" y="0"/>
                </a:lnTo>
                <a:lnTo>
                  <a:pt x="54698" y="905"/>
                </a:lnTo>
                <a:lnTo>
                  <a:pt x="52460" y="0"/>
                </a:lnTo>
                <a:lnTo>
                  <a:pt x="50233" y="905"/>
                </a:lnTo>
                <a:lnTo>
                  <a:pt x="48007" y="0"/>
                </a:lnTo>
                <a:lnTo>
                  <a:pt x="45780" y="905"/>
                </a:lnTo>
                <a:lnTo>
                  <a:pt x="43554" y="0"/>
                </a:lnTo>
                <a:lnTo>
                  <a:pt x="41328" y="905"/>
                </a:lnTo>
                <a:lnTo>
                  <a:pt x="39101" y="0"/>
                </a:lnTo>
                <a:lnTo>
                  <a:pt x="36875" y="905"/>
                </a:lnTo>
                <a:lnTo>
                  <a:pt x="34648" y="0"/>
                </a:lnTo>
                <a:lnTo>
                  <a:pt x="32422" y="905"/>
                </a:lnTo>
                <a:lnTo>
                  <a:pt x="30195" y="0"/>
                </a:lnTo>
                <a:lnTo>
                  <a:pt x="27969" y="905"/>
                </a:lnTo>
                <a:lnTo>
                  <a:pt x="25742" y="0"/>
                </a:lnTo>
                <a:lnTo>
                  <a:pt x="23516" y="905"/>
                </a:lnTo>
                <a:lnTo>
                  <a:pt x="21289" y="0"/>
                </a:lnTo>
                <a:lnTo>
                  <a:pt x="19063" y="905"/>
                </a:lnTo>
                <a:lnTo>
                  <a:pt x="16836" y="0"/>
                </a:lnTo>
                <a:lnTo>
                  <a:pt x="14610" y="905"/>
                </a:lnTo>
                <a:lnTo>
                  <a:pt x="12383" y="0"/>
                </a:lnTo>
                <a:lnTo>
                  <a:pt x="10157" y="905"/>
                </a:lnTo>
                <a:lnTo>
                  <a:pt x="7930" y="0"/>
                </a:lnTo>
                <a:lnTo>
                  <a:pt x="5704" y="905"/>
                </a:lnTo>
                <a:lnTo>
                  <a:pt x="3478" y="0"/>
                </a:lnTo>
                <a:close/>
              </a:path>
            </a:pathLst>
          </a:custGeom>
          <a:solidFill>
            <a:srgbClr val="9DE6E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3" name="Google Shape;843;p32"/>
          <p:cNvSpPr txBox="1">
            <a:spLocks noGrp="1"/>
          </p:cNvSpPr>
          <p:nvPr>
            <p:ph type="ctrTitle"/>
          </p:nvPr>
        </p:nvSpPr>
        <p:spPr>
          <a:xfrm>
            <a:off x="2676589" y="1287475"/>
            <a:ext cx="3769231" cy="1783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7200" dirty="0">
                <a:latin typeface="Itim" panose="00000500000000000000" pitchFamily="2" charset="-34"/>
                <a:cs typeface="Itim" panose="00000500000000000000" pitchFamily="2" charset="-34"/>
              </a:rPr>
              <a:t>Chính tả</a:t>
            </a:r>
            <a:endParaRPr sz="7200" dirty="0">
              <a:latin typeface="Itim" panose="00000500000000000000" pitchFamily="2" charset="-34"/>
              <a:cs typeface="Itim" panose="00000500000000000000" pitchFamily="2" charset="-34"/>
            </a:endParaRPr>
          </a:p>
        </p:txBody>
      </p:sp>
      <p:grpSp>
        <p:nvGrpSpPr>
          <p:cNvPr id="844" name="Google Shape;844;p32"/>
          <p:cNvGrpSpPr/>
          <p:nvPr/>
        </p:nvGrpSpPr>
        <p:grpSpPr>
          <a:xfrm>
            <a:off x="6956025" y="144337"/>
            <a:ext cx="1771661" cy="1916811"/>
            <a:chOff x="2005600" y="1271425"/>
            <a:chExt cx="1165950" cy="1261475"/>
          </a:xfrm>
        </p:grpSpPr>
        <p:sp>
          <p:nvSpPr>
            <p:cNvPr id="845" name="Google Shape;845;p32"/>
            <p:cNvSpPr/>
            <p:nvPr/>
          </p:nvSpPr>
          <p:spPr>
            <a:xfrm>
              <a:off x="2024050" y="1377375"/>
              <a:ext cx="1147500" cy="1155525"/>
            </a:xfrm>
            <a:custGeom>
              <a:avLst/>
              <a:gdLst/>
              <a:ahLst/>
              <a:cxnLst/>
              <a:rect l="l" t="t" r="r" b="b"/>
              <a:pathLst>
                <a:path w="45900" h="46221" extrusionOk="0">
                  <a:moveTo>
                    <a:pt x="43506" y="1"/>
                  </a:moveTo>
                  <a:lnTo>
                    <a:pt x="1" y="2704"/>
                  </a:lnTo>
                  <a:lnTo>
                    <a:pt x="2715" y="46221"/>
                  </a:lnTo>
                  <a:lnTo>
                    <a:pt x="41029" y="43828"/>
                  </a:lnTo>
                  <a:lnTo>
                    <a:pt x="45899" y="38303"/>
                  </a:lnTo>
                  <a:lnTo>
                    <a:pt x="43506" y="1"/>
                  </a:lnTo>
                  <a:close/>
                </a:path>
              </a:pathLst>
            </a:custGeom>
            <a:solidFill>
              <a:srgbClr val="918C7F">
                <a:alpha val="189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6" name="Google Shape;846;p32"/>
            <p:cNvSpPr/>
            <p:nvPr/>
          </p:nvSpPr>
          <p:spPr>
            <a:xfrm>
              <a:off x="2005600" y="1358625"/>
              <a:ext cx="1147475" cy="1155825"/>
            </a:xfrm>
            <a:custGeom>
              <a:avLst/>
              <a:gdLst/>
              <a:ahLst/>
              <a:cxnLst/>
              <a:rect l="l" t="t" r="r" b="b"/>
              <a:pathLst>
                <a:path w="45899" h="46233" extrusionOk="0">
                  <a:moveTo>
                    <a:pt x="43494" y="1"/>
                  </a:moveTo>
                  <a:lnTo>
                    <a:pt x="0" y="2715"/>
                  </a:lnTo>
                  <a:lnTo>
                    <a:pt x="2703" y="46233"/>
                  </a:lnTo>
                  <a:lnTo>
                    <a:pt x="41029" y="43828"/>
                  </a:lnTo>
                  <a:lnTo>
                    <a:pt x="45899" y="38315"/>
                  </a:lnTo>
                  <a:lnTo>
                    <a:pt x="43494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7" name="Google Shape;847;p32"/>
            <p:cNvSpPr/>
            <p:nvPr/>
          </p:nvSpPr>
          <p:spPr>
            <a:xfrm>
              <a:off x="3022975" y="2316475"/>
              <a:ext cx="130100" cy="137850"/>
            </a:xfrm>
            <a:custGeom>
              <a:avLst/>
              <a:gdLst/>
              <a:ahLst/>
              <a:cxnLst/>
              <a:rect l="l" t="t" r="r" b="b"/>
              <a:pathLst>
                <a:path w="5204" h="5514" extrusionOk="0">
                  <a:moveTo>
                    <a:pt x="5204" y="1"/>
                  </a:moveTo>
                  <a:lnTo>
                    <a:pt x="1" y="322"/>
                  </a:lnTo>
                  <a:lnTo>
                    <a:pt x="334" y="5514"/>
                  </a:lnTo>
                  <a:lnTo>
                    <a:pt x="5204" y="1"/>
                  </a:lnTo>
                  <a:close/>
                </a:path>
              </a:pathLst>
            </a:custGeom>
            <a:solidFill>
              <a:srgbClr val="FF7A5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8" name="Google Shape;848;p32"/>
            <p:cNvSpPr/>
            <p:nvPr/>
          </p:nvSpPr>
          <p:spPr>
            <a:xfrm>
              <a:off x="2050550" y="1271425"/>
              <a:ext cx="132775" cy="474175"/>
            </a:xfrm>
            <a:custGeom>
              <a:avLst/>
              <a:gdLst/>
              <a:ahLst/>
              <a:cxnLst/>
              <a:rect l="l" t="t" r="r" b="b"/>
              <a:pathLst>
                <a:path w="5311" h="18967" extrusionOk="0">
                  <a:moveTo>
                    <a:pt x="4477" y="0"/>
                  </a:moveTo>
                  <a:cubicBezTo>
                    <a:pt x="4072" y="155"/>
                    <a:pt x="3405" y="95"/>
                    <a:pt x="3072" y="119"/>
                  </a:cubicBezTo>
                  <a:cubicBezTo>
                    <a:pt x="2048" y="191"/>
                    <a:pt x="1024" y="262"/>
                    <a:pt x="0" y="274"/>
                  </a:cubicBezTo>
                  <a:lnTo>
                    <a:pt x="822" y="18967"/>
                  </a:lnTo>
                  <a:cubicBezTo>
                    <a:pt x="1112" y="18910"/>
                    <a:pt x="1405" y="18894"/>
                    <a:pt x="1697" y="18894"/>
                  </a:cubicBezTo>
                  <a:cubicBezTo>
                    <a:pt x="2030" y="18894"/>
                    <a:pt x="2364" y="18914"/>
                    <a:pt x="2693" y="18914"/>
                  </a:cubicBezTo>
                  <a:cubicBezTo>
                    <a:pt x="2796" y="18914"/>
                    <a:pt x="2898" y="18912"/>
                    <a:pt x="3001" y="18907"/>
                  </a:cubicBezTo>
                  <a:cubicBezTo>
                    <a:pt x="3560" y="18883"/>
                    <a:pt x="4096" y="18776"/>
                    <a:pt x="4644" y="18741"/>
                  </a:cubicBezTo>
                  <a:cubicBezTo>
                    <a:pt x="4759" y="18733"/>
                    <a:pt x="4906" y="18722"/>
                    <a:pt x="5048" y="18722"/>
                  </a:cubicBezTo>
                  <a:cubicBezTo>
                    <a:pt x="5141" y="18722"/>
                    <a:pt x="5231" y="18727"/>
                    <a:pt x="5310" y="18741"/>
                  </a:cubicBezTo>
                  <a:lnTo>
                    <a:pt x="4477" y="0"/>
                  </a:lnTo>
                  <a:close/>
                </a:path>
              </a:pathLst>
            </a:custGeom>
            <a:solidFill>
              <a:srgbClr val="FFAC58">
                <a:alpha val="726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4952888" y="388765"/>
            <a:ext cx="3564069" cy="2787357"/>
            <a:chOff x="5200300" y="855168"/>
            <a:chExt cx="742588" cy="751070"/>
          </a:xfrm>
        </p:grpSpPr>
        <p:sp>
          <p:nvSpPr>
            <p:cNvPr id="981" name="Google Shape;981;p40"/>
            <p:cNvSpPr/>
            <p:nvPr/>
          </p:nvSpPr>
          <p:spPr>
            <a:xfrm>
              <a:off x="5218427" y="898538"/>
              <a:ext cx="724461" cy="707700"/>
            </a:xfrm>
            <a:prstGeom prst="rect">
              <a:avLst/>
            </a:prstGeom>
            <a:solidFill>
              <a:srgbClr val="918C7F">
                <a:alpha val="189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2" name="Google Shape;982;p40"/>
            <p:cNvSpPr/>
            <p:nvPr/>
          </p:nvSpPr>
          <p:spPr>
            <a:xfrm>
              <a:off x="5200300" y="855168"/>
              <a:ext cx="727594" cy="70770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cxnSp>
        <p:nvCxnSpPr>
          <p:cNvPr id="991" name="Google Shape;991;p40"/>
          <p:cNvCxnSpPr/>
          <p:nvPr/>
        </p:nvCxnSpPr>
        <p:spPr>
          <a:xfrm>
            <a:off x="5297375" y="3371952"/>
            <a:ext cx="2901600" cy="0"/>
          </a:xfrm>
          <a:prstGeom prst="straightConnector1">
            <a:avLst/>
          </a:prstGeom>
          <a:noFill/>
          <a:ln w="19050" cap="flat" cmpd="sng">
            <a:solidFill>
              <a:schemeClr val="lt2"/>
            </a:solidFill>
            <a:prstDash val="solid"/>
            <a:round/>
            <a:headEnd type="none" w="med" len="med"/>
            <a:tailEnd type="none" w="med" len="med"/>
          </a:ln>
        </p:spPr>
      </p:cxnSp>
      <p:grpSp>
        <p:nvGrpSpPr>
          <p:cNvPr id="992" name="Google Shape;992;p40"/>
          <p:cNvGrpSpPr/>
          <p:nvPr/>
        </p:nvGrpSpPr>
        <p:grpSpPr>
          <a:xfrm>
            <a:off x="550781" y="349717"/>
            <a:ext cx="1628139" cy="1732090"/>
            <a:chOff x="2202650" y="2939175"/>
            <a:chExt cx="1146900" cy="1220125"/>
          </a:xfrm>
        </p:grpSpPr>
        <p:sp>
          <p:nvSpPr>
            <p:cNvPr id="993" name="Google Shape;993;p40"/>
            <p:cNvSpPr/>
            <p:nvPr/>
          </p:nvSpPr>
          <p:spPr>
            <a:xfrm>
              <a:off x="2221400" y="3024300"/>
              <a:ext cx="1128150" cy="1135000"/>
            </a:xfrm>
            <a:custGeom>
              <a:avLst/>
              <a:gdLst/>
              <a:ahLst/>
              <a:cxnLst/>
              <a:rect l="l" t="t" r="r" b="b"/>
              <a:pathLst>
                <a:path w="45126" h="45400" extrusionOk="0">
                  <a:moveTo>
                    <a:pt x="1572" y="1"/>
                  </a:moveTo>
                  <a:lnTo>
                    <a:pt x="0" y="37506"/>
                  </a:lnTo>
                  <a:lnTo>
                    <a:pt x="6096" y="43816"/>
                  </a:lnTo>
                  <a:lnTo>
                    <a:pt x="43291" y="45399"/>
                  </a:lnTo>
                  <a:lnTo>
                    <a:pt x="45125" y="1835"/>
                  </a:lnTo>
                  <a:lnTo>
                    <a:pt x="1572" y="1"/>
                  </a:lnTo>
                  <a:close/>
                </a:path>
              </a:pathLst>
            </a:custGeom>
            <a:solidFill>
              <a:srgbClr val="918C7F">
                <a:alpha val="189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4" name="Google Shape;994;p40"/>
            <p:cNvSpPr/>
            <p:nvPr/>
          </p:nvSpPr>
          <p:spPr>
            <a:xfrm>
              <a:off x="2202650" y="3005850"/>
              <a:ext cx="1128125" cy="1134700"/>
            </a:xfrm>
            <a:custGeom>
              <a:avLst/>
              <a:gdLst/>
              <a:ahLst/>
              <a:cxnLst/>
              <a:rect l="l" t="t" r="r" b="b"/>
              <a:pathLst>
                <a:path w="45125" h="45388" extrusionOk="0">
                  <a:moveTo>
                    <a:pt x="1584" y="1"/>
                  </a:moveTo>
                  <a:lnTo>
                    <a:pt x="0" y="37505"/>
                  </a:lnTo>
                  <a:lnTo>
                    <a:pt x="6108" y="43816"/>
                  </a:lnTo>
                  <a:lnTo>
                    <a:pt x="43291" y="45387"/>
                  </a:lnTo>
                  <a:lnTo>
                    <a:pt x="45125" y="1834"/>
                  </a:lnTo>
                  <a:lnTo>
                    <a:pt x="1584" y="1"/>
                  </a:lnTo>
                  <a:close/>
                </a:path>
              </a:pathLst>
            </a:custGeom>
            <a:solidFill>
              <a:srgbClr val="58CBC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5" name="Google Shape;995;p40"/>
            <p:cNvSpPr/>
            <p:nvPr/>
          </p:nvSpPr>
          <p:spPr>
            <a:xfrm>
              <a:off x="2202650" y="3943475"/>
              <a:ext cx="159275" cy="157775"/>
            </a:xfrm>
            <a:custGeom>
              <a:avLst/>
              <a:gdLst/>
              <a:ahLst/>
              <a:cxnLst/>
              <a:rect l="l" t="t" r="r" b="b"/>
              <a:pathLst>
                <a:path w="6371" h="6311" extrusionOk="0">
                  <a:moveTo>
                    <a:pt x="0" y="0"/>
                  </a:moveTo>
                  <a:lnTo>
                    <a:pt x="6108" y="6311"/>
                  </a:lnTo>
                  <a:lnTo>
                    <a:pt x="6370" y="26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6" name="Google Shape;996;p40"/>
            <p:cNvSpPr/>
            <p:nvPr/>
          </p:nvSpPr>
          <p:spPr>
            <a:xfrm>
              <a:off x="2625319" y="2939175"/>
              <a:ext cx="551875" cy="187905"/>
            </a:xfrm>
            <a:custGeom>
              <a:avLst/>
              <a:gdLst/>
              <a:ahLst/>
              <a:cxnLst/>
              <a:rect l="l" t="t" r="r" b="b"/>
              <a:pathLst>
                <a:path w="22075" h="5597" extrusionOk="0">
                  <a:moveTo>
                    <a:pt x="393" y="1"/>
                  </a:moveTo>
                  <a:cubicBezTo>
                    <a:pt x="334" y="334"/>
                    <a:pt x="226" y="691"/>
                    <a:pt x="191" y="870"/>
                  </a:cubicBezTo>
                  <a:cubicBezTo>
                    <a:pt x="48" y="2072"/>
                    <a:pt x="0" y="3275"/>
                    <a:pt x="36" y="4501"/>
                  </a:cubicBezTo>
                  <a:lnTo>
                    <a:pt x="22015" y="5597"/>
                  </a:lnTo>
                  <a:cubicBezTo>
                    <a:pt x="22015" y="4597"/>
                    <a:pt x="22015" y="3585"/>
                    <a:pt x="22027" y="2584"/>
                  </a:cubicBezTo>
                  <a:cubicBezTo>
                    <a:pt x="22074" y="2120"/>
                    <a:pt x="22015" y="1584"/>
                    <a:pt x="22039" y="1084"/>
                  </a:cubicBezTo>
                  <a:lnTo>
                    <a:pt x="393" y="1"/>
                  </a:lnTo>
                  <a:close/>
                </a:path>
              </a:pathLst>
            </a:custGeom>
            <a:solidFill>
              <a:srgbClr val="FF866A">
                <a:alpha val="79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975" name="Google Shape;975;p40"/>
          <p:cNvSpPr txBox="1">
            <a:spLocks noGrp="1"/>
          </p:cNvSpPr>
          <p:nvPr>
            <p:ph type="subTitle" idx="1"/>
          </p:nvPr>
        </p:nvSpPr>
        <p:spPr>
          <a:xfrm>
            <a:off x="805638" y="761235"/>
            <a:ext cx="1128606" cy="977087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800" dirty="0"/>
              <a:t>02</a:t>
            </a:r>
            <a:endParaRPr sz="4800" dirty="0"/>
          </a:p>
        </p:txBody>
      </p:sp>
      <p:grpSp>
        <p:nvGrpSpPr>
          <p:cNvPr id="45" name="Group 44"/>
          <p:cNvGrpSpPr/>
          <p:nvPr/>
        </p:nvGrpSpPr>
        <p:grpSpPr>
          <a:xfrm>
            <a:off x="4952888" y="3176761"/>
            <a:ext cx="3564069" cy="1683701"/>
            <a:chOff x="5200300" y="855168"/>
            <a:chExt cx="742588" cy="751070"/>
          </a:xfrm>
        </p:grpSpPr>
        <p:sp>
          <p:nvSpPr>
            <p:cNvPr id="46" name="Google Shape;981;p40"/>
            <p:cNvSpPr/>
            <p:nvPr/>
          </p:nvSpPr>
          <p:spPr>
            <a:xfrm>
              <a:off x="5218427" y="898538"/>
              <a:ext cx="724461" cy="707700"/>
            </a:xfrm>
            <a:prstGeom prst="rect">
              <a:avLst/>
            </a:prstGeom>
            <a:solidFill>
              <a:srgbClr val="918C7F">
                <a:alpha val="189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" name="Google Shape;982;p40"/>
            <p:cNvSpPr/>
            <p:nvPr/>
          </p:nvSpPr>
          <p:spPr>
            <a:xfrm>
              <a:off x="5200300" y="855168"/>
              <a:ext cx="727594" cy="7077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8" name="Google Shape;864;p34"/>
          <p:cNvSpPr txBox="1">
            <a:spLocks noGrp="1"/>
          </p:cNvSpPr>
          <p:nvPr>
            <p:ph type="title"/>
          </p:nvPr>
        </p:nvSpPr>
        <p:spPr>
          <a:xfrm>
            <a:off x="550781" y="2137415"/>
            <a:ext cx="3802086" cy="2244964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 dirty="0">
                <a:latin typeface="DaddysGirl" panose="02000603000000000000" pitchFamily="2" charset="0"/>
                <a:ea typeface="DaddysGirl" panose="02000603000000000000" pitchFamily="2" charset="0"/>
              </a:rPr>
              <a:t>b) Tìm từ chứa tiếng có </a:t>
            </a:r>
            <a:r>
              <a:rPr lang="en" sz="3600" dirty="0">
                <a:solidFill>
                  <a:schemeClr val="accent4"/>
                </a:solidFill>
                <a:latin typeface="DaddysGirl" panose="02000603000000000000" pitchFamily="2" charset="0"/>
                <a:ea typeface="DaddysGirl" panose="02000603000000000000" pitchFamily="2" charset="0"/>
              </a:rPr>
              <a:t>thanh hỏi</a:t>
            </a:r>
            <a:r>
              <a:rPr lang="en" sz="3600" dirty="0">
                <a:latin typeface="DaddysGirl" panose="02000603000000000000" pitchFamily="2" charset="0"/>
                <a:ea typeface="DaddysGirl" panose="02000603000000000000" pitchFamily="2" charset="0"/>
              </a:rPr>
              <a:t> hay </a:t>
            </a:r>
            <a:r>
              <a:rPr lang="en" sz="3600" dirty="0">
                <a:solidFill>
                  <a:schemeClr val="accent4"/>
                </a:solidFill>
                <a:latin typeface="DaddysGirl" panose="02000603000000000000" pitchFamily="2" charset="0"/>
                <a:ea typeface="DaddysGirl" panose="02000603000000000000" pitchFamily="2" charset="0"/>
              </a:rPr>
              <a:t>thanh ngã</a:t>
            </a:r>
            <a:r>
              <a:rPr lang="en" sz="3600" dirty="0">
                <a:latin typeface="DaddysGirl" panose="02000603000000000000" pitchFamily="2" charset="0"/>
                <a:ea typeface="DaddysGirl" panose="02000603000000000000" pitchFamily="2" charset="0"/>
              </a:rPr>
              <a:t>, có nghĩa sau:</a:t>
            </a:r>
            <a:endParaRPr sz="3600" dirty="0">
              <a:latin typeface="DaddysGirl" panose="02000603000000000000" pitchFamily="2" charset="0"/>
              <a:ea typeface="DaddysGirl" panose="02000603000000000000" pitchFamily="2" charset="0"/>
            </a:endParaRPr>
          </a:p>
        </p:txBody>
      </p:sp>
      <p:sp>
        <p:nvSpPr>
          <p:cNvPr id="49" name="Google Shape;864;p34"/>
          <p:cNvSpPr txBox="1">
            <a:spLocks/>
          </p:cNvSpPr>
          <p:nvPr/>
        </p:nvSpPr>
        <p:spPr>
          <a:xfrm>
            <a:off x="4952888" y="592339"/>
            <a:ext cx="3380483" cy="21687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9pPr>
          </a:lstStyle>
          <a:p>
            <a:pPr>
              <a:lnSpc>
                <a:spcPct val="130000"/>
              </a:lnSpc>
            </a:pPr>
            <a:r>
              <a:rPr lang="en-US" dirty="0" err="1">
                <a:latin typeface="DaddysGirl" panose="02000603000000000000" pitchFamily="2" charset="0"/>
                <a:ea typeface="DaddysGirl" panose="02000603000000000000" pitchFamily="2" charset="0"/>
              </a:rPr>
              <a:t>Nhạc</a:t>
            </a:r>
            <a:r>
              <a:rPr lang="en-US" dirty="0">
                <a:latin typeface="DaddysGirl" panose="02000603000000000000" pitchFamily="2" charset="0"/>
                <a:ea typeface="DaddysGirl" panose="02000603000000000000" pitchFamily="2" charset="0"/>
              </a:rPr>
              <a:t> </a:t>
            </a:r>
            <a:r>
              <a:rPr lang="en-US" dirty="0" err="1">
                <a:latin typeface="DaddysGirl" panose="02000603000000000000" pitchFamily="2" charset="0"/>
                <a:ea typeface="DaddysGirl" panose="02000603000000000000" pitchFamily="2" charset="0"/>
              </a:rPr>
              <a:t>cụ</a:t>
            </a:r>
            <a:r>
              <a:rPr lang="en-US" dirty="0">
                <a:latin typeface="DaddysGirl" panose="02000603000000000000" pitchFamily="2" charset="0"/>
                <a:ea typeface="DaddysGirl" panose="02000603000000000000" pitchFamily="2" charset="0"/>
              </a:rPr>
              <a:t> </a:t>
            </a:r>
            <a:r>
              <a:rPr lang="en-US" dirty="0" err="1">
                <a:latin typeface="DaddysGirl" panose="02000603000000000000" pitchFamily="2" charset="0"/>
                <a:ea typeface="DaddysGirl" panose="02000603000000000000" pitchFamily="2" charset="0"/>
              </a:rPr>
              <a:t>bằng</a:t>
            </a:r>
            <a:r>
              <a:rPr lang="en-US" dirty="0">
                <a:latin typeface="DaddysGirl" panose="02000603000000000000" pitchFamily="2" charset="0"/>
                <a:ea typeface="DaddysGirl" panose="02000603000000000000" pitchFamily="2" charset="0"/>
              </a:rPr>
              <a:t> </a:t>
            </a:r>
            <a:r>
              <a:rPr lang="en-US" dirty="0" err="1">
                <a:latin typeface="DaddysGirl" panose="02000603000000000000" pitchFamily="2" charset="0"/>
                <a:ea typeface="DaddysGirl" panose="02000603000000000000" pitchFamily="2" charset="0"/>
              </a:rPr>
              <a:t>tre</a:t>
            </a:r>
            <a:r>
              <a:rPr lang="en-US" dirty="0">
                <a:latin typeface="DaddysGirl" panose="02000603000000000000" pitchFamily="2" charset="0"/>
                <a:ea typeface="DaddysGirl" panose="02000603000000000000" pitchFamily="2" charset="0"/>
              </a:rPr>
              <a:t> </a:t>
            </a:r>
            <a:r>
              <a:rPr lang="en-US" dirty="0" err="1">
                <a:latin typeface="DaddysGirl" panose="02000603000000000000" pitchFamily="2" charset="0"/>
                <a:ea typeface="DaddysGirl" panose="02000603000000000000" pitchFamily="2" charset="0"/>
              </a:rPr>
              <a:t>hoặc</a:t>
            </a:r>
            <a:r>
              <a:rPr lang="en-US" dirty="0">
                <a:latin typeface="DaddysGirl" panose="02000603000000000000" pitchFamily="2" charset="0"/>
                <a:ea typeface="DaddysGirl" panose="02000603000000000000" pitchFamily="2" charset="0"/>
              </a:rPr>
              <a:t> </a:t>
            </a:r>
            <a:r>
              <a:rPr lang="en-US" dirty="0" err="1">
                <a:latin typeface="DaddysGirl" panose="02000603000000000000" pitchFamily="2" charset="0"/>
                <a:ea typeface="DaddysGirl" panose="02000603000000000000" pitchFamily="2" charset="0"/>
              </a:rPr>
              <a:t>gỗ</a:t>
            </a:r>
            <a:r>
              <a:rPr lang="en-US" dirty="0">
                <a:latin typeface="DaddysGirl" panose="02000603000000000000" pitchFamily="2" charset="0"/>
                <a:ea typeface="DaddysGirl" panose="02000603000000000000" pitchFamily="2" charset="0"/>
              </a:rPr>
              <a:t>, long </a:t>
            </a:r>
            <a:r>
              <a:rPr lang="en-US" dirty="0" err="1">
                <a:latin typeface="DaddysGirl" panose="02000603000000000000" pitchFamily="2" charset="0"/>
                <a:ea typeface="DaddysGirl" panose="02000603000000000000" pitchFamily="2" charset="0"/>
              </a:rPr>
              <a:t>rỗng</a:t>
            </a:r>
            <a:r>
              <a:rPr lang="en-US" dirty="0">
                <a:latin typeface="DaddysGirl" panose="02000603000000000000" pitchFamily="2" charset="0"/>
                <a:ea typeface="DaddysGirl" panose="02000603000000000000" pitchFamily="2" charset="0"/>
              </a:rPr>
              <a:t> </a:t>
            </a:r>
            <a:r>
              <a:rPr lang="en-US" dirty="0" err="1">
                <a:latin typeface="DaddysGirl" panose="02000603000000000000" pitchFamily="2" charset="0"/>
                <a:ea typeface="DaddysGirl" panose="02000603000000000000" pitchFamily="2" charset="0"/>
              </a:rPr>
              <a:t>gõ</a:t>
            </a:r>
            <a:r>
              <a:rPr lang="en-US" dirty="0">
                <a:latin typeface="DaddysGirl" panose="02000603000000000000" pitchFamily="2" charset="0"/>
                <a:ea typeface="DaddysGirl" panose="02000603000000000000" pitchFamily="2" charset="0"/>
              </a:rPr>
              <a:t> </a:t>
            </a:r>
            <a:r>
              <a:rPr lang="en-US" dirty="0" err="1">
                <a:latin typeface="DaddysGirl" panose="02000603000000000000" pitchFamily="2" charset="0"/>
                <a:ea typeface="DaddysGirl" panose="02000603000000000000" pitchFamily="2" charset="0"/>
              </a:rPr>
              <a:t>thành</a:t>
            </a:r>
            <a:r>
              <a:rPr lang="en-US" dirty="0">
                <a:latin typeface="DaddysGirl" panose="02000603000000000000" pitchFamily="2" charset="0"/>
                <a:ea typeface="DaddysGirl" panose="02000603000000000000" pitchFamily="2" charset="0"/>
              </a:rPr>
              <a:t> </a:t>
            </a:r>
            <a:r>
              <a:rPr lang="en-US" dirty="0" err="1">
                <a:latin typeface="DaddysGirl" panose="02000603000000000000" pitchFamily="2" charset="0"/>
                <a:ea typeface="DaddysGirl" panose="02000603000000000000" pitchFamily="2" charset="0"/>
              </a:rPr>
              <a:t>tiếng</a:t>
            </a:r>
            <a:r>
              <a:rPr lang="en-US" dirty="0">
                <a:latin typeface="DaddysGirl" panose="02000603000000000000" pitchFamily="2" charset="0"/>
                <a:ea typeface="DaddysGirl" panose="02000603000000000000" pitchFamily="2" charset="0"/>
              </a:rPr>
              <a:t>, hay dung </a:t>
            </a:r>
            <a:r>
              <a:rPr lang="en-US" dirty="0" err="1">
                <a:latin typeface="DaddysGirl" panose="02000603000000000000" pitchFamily="2" charset="0"/>
                <a:ea typeface="DaddysGirl" panose="02000603000000000000" pitchFamily="2" charset="0"/>
              </a:rPr>
              <a:t>trong</a:t>
            </a:r>
            <a:r>
              <a:rPr lang="en-US" dirty="0">
                <a:latin typeface="DaddysGirl" panose="02000603000000000000" pitchFamily="2" charset="0"/>
                <a:ea typeface="DaddysGirl" panose="02000603000000000000" pitchFamily="2" charset="0"/>
              </a:rPr>
              <a:t> </a:t>
            </a:r>
            <a:r>
              <a:rPr lang="en-US" dirty="0" err="1">
                <a:latin typeface="DaddysGirl" panose="02000603000000000000" pitchFamily="2" charset="0"/>
                <a:ea typeface="DaddysGirl" panose="02000603000000000000" pitchFamily="2" charset="0"/>
              </a:rPr>
              <a:t>dàn</a:t>
            </a:r>
            <a:r>
              <a:rPr lang="en-US" dirty="0">
                <a:latin typeface="DaddysGirl" panose="02000603000000000000" pitchFamily="2" charset="0"/>
                <a:ea typeface="DaddysGirl" panose="02000603000000000000" pitchFamily="2" charset="0"/>
              </a:rPr>
              <a:t> </a:t>
            </a:r>
            <a:r>
              <a:rPr lang="en-US" dirty="0" err="1">
                <a:latin typeface="DaddysGirl" panose="02000603000000000000" pitchFamily="2" charset="0"/>
                <a:ea typeface="DaddysGirl" panose="02000603000000000000" pitchFamily="2" charset="0"/>
              </a:rPr>
              <a:t>nhạc</a:t>
            </a:r>
            <a:r>
              <a:rPr lang="en-US" dirty="0">
                <a:latin typeface="DaddysGirl" panose="02000603000000000000" pitchFamily="2" charset="0"/>
                <a:ea typeface="DaddysGirl" panose="02000603000000000000" pitchFamily="2" charset="0"/>
              </a:rPr>
              <a:t> </a:t>
            </a:r>
            <a:r>
              <a:rPr lang="en-US" dirty="0" err="1">
                <a:latin typeface="DaddysGirl" panose="02000603000000000000" pitchFamily="2" charset="0"/>
                <a:ea typeface="DaddysGirl" panose="02000603000000000000" pitchFamily="2" charset="0"/>
              </a:rPr>
              <a:t>dân</a:t>
            </a:r>
            <a:r>
              <a:rPr lang="en-US" dirty="0">
                <a:latin typeface="DaddysGirl" panose="02000603000000000000" pitchFamily="2" charset="0"/>
                <a:ea typeface="DaddysGirl" panose="02000603000000000000" pitchFamily="2" charset="0"/>
              </a:rPr>
              <a:t> </a:t>
            </a:r>
            <a:r>
              <a:rPr lang="en-US" dirty="0" err="1">
                <a:latin typeface="DaddysGirl" panose="02000603000000000000" pitchFamily="2" charset="0"/>
                <a:ea typeface="DaddysGirl" panose="02000603000000000000" pitchFamily="2" charset="0"/>
              </a:rPr>
              <a:t>tộc</a:t>
            </a:r>
            <a:r>
              <a:rPr lang="en-US" dirty="0">
                <a:latin typeface="DaddysGirl" panose="02000603000000000000" pitchFamily="2" charset="0"/>
                <a:ea typeface="DaddysGirl" panose="02000603000000000000" pitchFamily="2" charset="0"/>
              </a:rPr>
              <a:t>, </a:t>
            </a:r>
            <a:r>
              <a:rPr lang="en-US" dirty="0" err="1">
                <a:latin typeface="DaddysGirl" panose="02000603000000000000" pitchFamily="2" charset="0"/>
                <a:ea typeface="DaddysGirl" panose="02000603000000000000" pitchFamily="2" charset="0"/>
              </a:rPr>
              <a:t>trong</a:t>
            </a:r>
            <a:r>
              <a:rPr lang="en-US" dirty="0">
                <a:latin typeface="DaddysGirl" panose="02000603000000000000" pitchFamily="2" charset="0"/>
                <a:ea typeface="DaddysGirl" panose="02000603000000000000" pitchFamily="2" charset="0"/>
              </a:rPr>
              <a:t> </a:t>
            </a:r>
            <a:r>
              <a:rPr lang="en-US" dirty="0" err="1">
                <a:latin typeface="DaddysGirl" panose="02000603000000000000" pitchFamily="2" charset="0"/>
                <a:ea typeface="DaddysGirl" panose="02000603000000000000" pitchFamily="2" charset="0"/>
              </a:rPr>
              <a:t>chùa</a:t>
            </a:r>
            <a:r>
              <a:rPr lang="en-US" dirty="0">
                <a:latin typeface="DaddysGirl" panose="02000603000000000000" pitchFamily="2" charset="0"/>
                <a:ea typeface="DaddysGirl" panose="02000603000000000000" pitchFamily="2" charset="0"/>
              </a:rPr>
              <a:t>:</a:t>
            </a:r>
          </a:p>
        </p:txBody>
      </p:sp>
      <p:sp>
        <p:nvSpPr>
          <p:cNvPr id="51" name="Google Shape;864;p34"/>
          <p:cNvSpPr txBox="1">
            <a:spLocks/>
          </p:cNvSpPr>
          <p:nvPr/>
        </p:nvSpPr>
        <p:spPr>
          <a:xfrm>
            <a:off x="4952888" y="3176761"/>
            <a:ext cx="3722482" cy="161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9pPr>
          </a:lstStyle>
          <a:p>
            <a:pPr>
              <a:lnSpc>
                <a:spcPct val="130000"/>
              </a:lnSpc>
            </a:pPr>
            <a:r>
              <a:rPr lang="en-US" dirty="0" err="1">
                <a:latin typeface="DaddysGirl" panose="02000603000000000000" pitchFamily="2" charset="0"/>
                <a:ea typeface="DaddysGirl" panose="02000603000000000000" pitchFamily="2" charset="0"/>
              </a:rPr>
              <a:t>Tạo</a:t>
            </a:r>
            <a:r>
              <a:rPr lang="en-US" dirty="0">
                <a:latin typeface="DaddysGirl" panose="02000603000000000000" pitchFamily="2" charset="0"/>
                <a:ea typeface="DaddysGirl" panose="02000603000000000000" pitchFamily="2" charset="0"/>
              </a:rPr>
              <a:t> </a:t>
            </a:r>
            <a:r>
              <a:rPr lang="en-US" dirty="0" err="1">
                <a:latin typeface="DaddysGirl" panose="02000603000000000000" pitchFamily="2" charset="0"/>
                <a:ea typeface="DaddysGirl" panose="02000603000000000000" pitchFamily="2" charset="0"/>
              </a:rPr>
              <a:t>ra</a:t>
            </a:r>
            <a:r>
              <a:rPr lang="en-US" dirty="0">
                <a:latin typeface="DaddysGirl" panose="02000603000000000000" pitchFamily="2" charset="0"/>
                <a:ea typeface="DaddysGirl" panose="02000603000000000000" pitchFamily="2" charset="0"/>
              </a:rPr>
              <a:t> </a:t>
            </a:r>
            <a:r>
              <a:rPr lang="en-US" dirty="0" err="1">
                <a:latin typeface="DaddysGirl" panose="02000603000000000000" pitchFamily="2" charset="0"/>
                <a:ea typeface="DaddysGirl" panose="02000603000000000000" pitchFamily="2" charset="0"/>
              </a:rPr>
              <a:t>hình</a:t>
            </a:r>
            <a:r>
              <a:rPr lang="en-US" dirty="0">
                <a:latin typeface="DaddysGirl" panose="02000603000000000000" pitchFamily="2" charset="0"/>
                <a:ea typeface="DaddysGirl" panose="02000603000000000000" pitchFamily="2" charset="0"/>
              </a:rPr>
              <a:t> </a:t>
            </a:r>
            <a:r>
              <a:rPr lang="en-US" dirty="0" err="1">
                <a:latin typeface="DaddysGirl" panose="02000603000000000000" pitchFamily="2" charset="0"/>
                <a:ea typeface="DaddysGirl" panose="02000603000000000000" pitchFamily="2" charset="0"/>
              </a:rPr>
              <a:t>ảnh</a:t>
            </a:r>
            <a:r>
              <a:rPr lang="en-US" dirty="0">
                <a:latin typeface="DaddysGirl" panose="02000603000000000000" pitchFamily="2" charset="0"/>
                <a:ea typeface="DaddysGirl" panose="02000603000000000000" pitchFamily="2" charset="0"/>
              </a:rPr>
              <a:t> </a:t>
            </a:r>
            <a:r>
              <a:rPr lang="en-US" dirty="0" err="1">
                <a:latin typeface="DaddysGirl" panose="02000603000000000000" pitchFamily="2" charset="0"/>
                <a:ea typeface="DaddysGirl" panose="02000603000000000000" pitchFamily="2" charset="0"/>
              </a:rPr>
              <a:t>trên</a:t>
            </a:r>
            <a:r>
              <a:rPr lang="en-US" dirty="0">
                <a:latin typeface="DaddysGirl" panose="02000603000000000000" pitchFamily="2" charset="0"/>
                <a:ea typeface="DaddysGirl" panose="02000603000000000000" pitchFamily="2" charset="0"/>
              </a:rPr>
              <a:t> </a:t>
            </a:r>
            <a:r>
              <a:rPr lang="en-US" dirty="0" err="1">
                <a:latin typeface="DaddysGirl" panose="02000603000000000000" pitchFamily="2" charset="0"/>
                <a:ea typeface="DaddysGirl" panose="02000603000000000000" pitchFamily="2" charset="0"/>
              </a:rPr>
              <a:t>giấy</a:t>
            </a:r>
            <a:r>
              <a:rPr lang="en-US" dirty="0">
                <a:latin typeface="DaddysGirl" panose="02000603000000000000" pitchFamily="2" charset="0"/>
                <a:ea typeface="DaddysGirl" panose="02000603000000000000" pitchFamily="2" charset="0"/>
              </a:rPr>
              <a:t>, </a:t>
            </a:r>
            <a:r>
              <a:rPr lang="en-US" dirty="0" err="1">
                <a:latin typeface="DaddysGirl" panose="02000603000000000000" pitchFamily="2" charset="0"/>
                <a:ea typeface="DaddysGirl" panose="02000603000000000000" pitchFamily="2" charset="0"/>
              </a:rPr>
              <a:t>vải</a:t>
            </a:r>
            <a:r>
              <a:rPr lang="en-US" dirty="0">
                <a:latin typeface="DaddysGirl" panose="02000603000000000000" pitchFamily="2" charset="0"/>
                <a:ea typeface="DaddysGirl" panose="02000603000000000000" pitchFamily="2" charset="0"/>
              </a:rPr>
              <a:t>, </a:t>
            </a:r>
            <a:r>
              <a:rPr lang="en-US" dirty="0" err="1">
                <a:latin typeface="DaddysGirl" panose="02000603000000000000" pitchFamily="2" charset="0"/>
                <a:ea typeface="DaddysGirl" panose="02000603000000000000" pitchFamily="2" charset="0"/>
              </a:rPr>
              <a:t>tường</a:t>
            </a:r>
            <a:r>
              <a:rPr lang="en-US" dirty="0">
                <a:latin typeface="DaddysGirl" panose="02000603000000000000" pitchFamily="2" charset="0"/>
                <a:ea typeface="DaddysGirl" panose="02000603000000000000" pitchFamily="2" charset="0"/>
              </a:rPr>
              <a:t>,... </a:t>
            </a:r>
            <a:r>
              <a:rPr lang="en-US" dirty="0" err="1">
                <a:latin typeface="DaddysGirl" panose="02000603000000000000" pitchFamily="2" charset="0"/>
                <a:ea typeface="DaddysGirl" panose="02000603000000000000" pitchFamily="2" charset="0"/>
              </a:rPr>
              <a:t>Bằng</a:t>
            </a:r>
            <a:r>
              <a:rPr lang="en-US" dirty="0">
                <a:latin typeface="DaddysGirl" panose="02000603000000000000" pitchFamily="2" charset="0"/>
                <a:ea typeface="DaddysGirl" panose="02000603000000000000" pitchFamily="2" charset="0"/>
              </a:rPr>
              <a:t> </a:t>
            </a:r>
            <a:r>
              <a:rPr lang="en-US" dirty="0" err="1">
                <a:latin typeface="DaddysGirl" panose="02000603000000000000" pitchFamily="2" charset="0"/>
                <a:ea typeface="DaddysGirl" panose="02000603000000000000" pitchFamily="2" charset="0"/>
              </a:rPr>
              <a:t>đường</a:t>
            </a:r>
            <a:r>
              <a:rPr lang="en-US" dirty="0">
                <a:latin typeface="DaddysGirl" panose="02000603000000000000" pitchFamily="2" charset="0"/>
                <a:ea typeface="DaddysGirl" panose="02000603000000000000" pitchFamily="2" charset="0"/>
              </a:rPr>
              <a:t> </a:t>
            </a:r>
            <a:r>
              <a:rPr lang="en-US" dirty="0" err="1">
                <a:latin typeface="DaddysGirl" panose="02000603000000000000" pitchFamily="2" charset="0"/>
                <a:ea typeface="DaddysGirl" panose="02000603000000000000" pitchFamily="2" charset="0"/>
              </a:rPr>
              <a:t>nét</a:t>
            </a:r>
            <a:r>
              <a:rPr lang="en-US" dirty="0">
                <a:latin typeface="DaddysGirl" panose="02000603000000000000" pitchFamily="2" charset="0"/>
                <a:ea typeface="DaddysGirl" panose="02000603000000000000" pitchFamily="2" charset="0"/>
              </a:rPr>
              <a:t>, </a:t>
            </a:r>
            <a:r>
              <a:rPr lang="en-US" dirty="0" err="1">
                <a:latin typeface="DaddysGirl" panose="02000603000000000000" pitchFamily="2" charset="0"/>
                <a:ea typeface="DaddysGirl" panose="02000603000000000000" pitchFamily="2" charset="0"/>
              </a:rPr>
              <a:t>màu</a:t>
            </a:r>
            <a:r>
              <a:rPr lang="en-US" dirty="0">
                <a:latin typeface="DaddysGirl" panose="02000603000000000000" pitchFamily="2" charset="0"/>
                <a:ea typeface="DaddysGirl" panose="02000603000000000000" pitchFamily="2" charset="0"/>
              </a:rPr>
              <a:t> </a:t>
            </a:r>
            <a:r>
              <a:rPr lang="en-US" dirty="0" err="1">
                <a:latin typeface="DaddysGirl" panose="02000603000000000000" pitchFamily="2" charset="0"/>
                <a:ea typeface="DaddysGirl" panose="02000603000000000000" pitchFamily="2" charset="0"/>
              </a:rPr>
              <a:t>sắc</a:t>
            </a:r>
            <a:r>
              <a:rPr lang="en-US" dirty="0">
                <a:latin typeface="DaddysGirl" panose="02000603000000000000" pitchFamily="2" charset="0"/>
                <a:ea typeface="DaddysGirl" panose="02000603000000000000" pitchFamily="2" charset="0"/>
              </a:rPr>
              <a:t>:</a:t>
            </a:r>
          </a:p>
        </p:txBody>
      </p:sp>
      <p:sp>
        <p:nvSpPr>
          <p:cNvPr id="60" name="Google Shape;864;p34"/>
          <p:cNvSpPr txBox="1">
            <a:spLocks/>
          </p:cNvSpPr>
          <p:nvPr/>
        </p:nvSpPr>
        <p:spPr>
          <a:xfrm>
            <a:off x="5825696" y="2495670"/>
            <a:ext cx="988433" cy="4620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9pPr>
          </a:lstStyle>
          <a:p>
            <a:r>
              <a:rPr lang="en-US" sz="4400" dirty="0" err="1">
                <a:solidFill>
                  <a:schemeClr val="bg1"/>
                </a:solidFill>
                <a:latin typeface="DaddysGirl" panose="02000603000000000000" pitchFamily="2" charset="0"/>
                <a:ea typeface="DaddysGirl" panose="02000603000000000000" pitchFamily="2" charset="0"/>
              </a:rPr>
              <a:t>Mõ</a:t>
            </a:r>
            <a:endParaRPr lang="en-US" sz="4400" dirty="0">
              <a:solidFill>
                <a:schemeClr val="bg1"/>
              </a:solidFill>
              <a:latin typeface="DaddysGirl" panose="02000603000000000000" pitchFamily="2" charset="0"/>
              <a:ea typeface="DaddysGirl" panose="02000603000000000000" pitchFamily="2" charset="0"/>
            </a:endParaRPr>
          </a:p>
        </p:txBody>
      </p:sp>
      <p:sp>
        <p:nvSpPr>
          <p:cNvPr id="64" name="Google Shape;864;p34"/>
          <p:cNvSpPr txBox="1">
            <a:spLocks/>
          </p:cNvSpPr>
          <p:nvPr/>
        </p:nvSpPr>
        <p:spPr>
          <a:xfrm>
            <a:off x="6814129" y="4203299"/>
            <a:ext cx="872200" cy="4620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9pPr>
          </a:lstStyle>
          <a:p>
            <a:r>
              <a:rPr lang="en-US" sz="4000" dirty="0" err="1">
                <a:solidFill>
                  <a:schemeClr val="bg1"/>
                </a:solidFill>
                <a:latin typeface="DaddysGirl" panose="02000603000000000000" pitchFamily="2" charset="0"/>
                <a:ea typeface="DaddysGirl" panose="02000603000000000000" pitchFamily="2" charset="0"/>
              </a:rPr>
              <a:t>Vẽ</a:t>
            </a:r>
            <a:endParaRPr lang="en-US" sz="4000" dirty="0">
              <a:solidFill>
                <a:schemeClr val="bg1"/>
              </a:solidFill>
              <a:latin typeface="DaddysGirl" panose="02000603000000000000" pitchFamily="2" charset="0"/>
              <a:ea typeface="DaddysGirl" panose="02000603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01664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" grpId="0"/>
      <p:bldP spid="6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92" name="Google Shape;992;p40"/>
          <p:cNvGrpSpPr/>
          <p:nvPr/>
        </p:nvGrpSpPr>
        <p:grpSpPr>
          <a:xfrm>
            <a:off x="550781" y="349717"/>
            <a:ext cx="1628139" cy="1732090"/>
            <a:chOff x="2202650" y="2939175"/>
            <a:chExt cx="1146900" cy="1220125"/>
          </a:xfrm>
        </p:grpSpPr>
        <p:sp>
          <p:nvSpPr>
            <p:cNvPr id="993" name="Google Shape;993;p40"/>
            <p:cNvSpPr/>
            <p:nvPr/>
          </p:nvSpPr>
          <p:spPr>
            <a:xfrm>
              <a:off x="2221400" y="3024300"/>
              <a:ext cx="1128150" cy="1135000"/>
            </a:xfrm>
            <a:custGeom>
              <a:avLst/>
              <a:gdLst/>
              <a:ahLst/>
              <a:cxnLst/>
              <a:rect l="l" t="t" r="r" b="b"/>
              <a:pathLst>
                <a:path w="45126" h="45400" extrusionOk="0">
                  <a:moveTo>
                    <a:pt x="1572" y="1"/>
                  </a:moveTo>
                  <a:lnTo>
                    <a:pt x="0" y="37506"/>
                  </a:lnTo>
                  <a:lnTo>
                    <a:pt x="6096" y="43816"/>
                  </a:lnTo>
                  <a:lnTo>
                    <a:pt x="43291" y="45399"/>
                  </a:lnTo>
                  <a:lnTo>
                    <a:pt x="45125" y="1835"/>
                  </a:lnTo>
                  <a:lnTo>
                    <a:pt x="1572" y="1"/>
                  </a:lnTo>
                  <a:close/>
                </a:path>
              </a:pathLst>
            </a:custGeom>
            <a:solidFill>
              <a:srgbClr val="918C7F">
                <a:alpha val="189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4" name="Google Shape;994;p40"/>
            <p:cNvSpPr/>
            <p:nvPr/>
          </p:nvSpPr>
          <p:spPr>
            <a:xfrm>
              <a:off x="2202650" y="3005850"/>
              <a:ext cx="1128125" cy="1134700"/>
            </a:xfrm>
            <a:custGeom>
              <a:avLst/>
              <a:gdLst/>
              <a:ahLst/>
              <a:cxnLst/>
              <a:rect l="l" t="t" r="r" b="b"/>
              <a:pathLst>
                <a:path w="45125" h="45388" extrusionOk="0">
                  <a:moveTo>
                    <a:pt x="1584" y="1"/>
                  </a:moveTo>
                  <a:lnTo>
                    <a:pt x="0" y="37505"/>
                  </a:lnTo>
                  <a:lnTo>
                    <a:pt x="6108" y="43816"/>
                  </a:lnTo>
                  <a:lnTo>
                    <a:pt x="43291" y="45387"/>
                  </a:lnTo>
                  <a:lnTo>
                    <a:pt x="45125" y="1834"/>
                  </a:lnTo>
                  <a:lnTo>
                    <a:pt x="1584" y="1"/>
                  </a:lnTo>
                  <a:close/>
                </a:path>
              </a:pathLst>
            </a:custGeom>
            <a:solidFill>
              <a:srgbClr val="58CBC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5" name="Google Shape;995;p40"/>
            <p:cNvSpPr/>
            <p:nvPr/>
          </p:nvSpPr>
          <p:spPr>
            <a:xfrm>
              <a:off x="2202650" y="3943475"/>
              <a:ext cx="159275" cy="157775"/>
            </a:xfrm>
            <a:custGeom>
              <a:avLst/>
              <a:gdLst/>
              <a:ahLst/>
              <a:cxnLst/>
              <a:rect l="l" t="t" r="r" b="b"/>
              <a:pathLst>
                <a:path w="6371" h="6311" extrusionOk="0">
                  <a:moveTo>
                    <a:pt x="0" y="0"/>
                  </a:moveTo>
                  <a:lnTo>
                    <a:pt x="6108" y="6311"/>
                  </a:lnTo>
                  <a:lnTo>
                    <a:pt x="6370" y="26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6" name="Google Shape;996;p40"/>
            <p:cNvSpPr/>
            <p:nvPr/>
          </p:nvSpPr>
          <p:spPr>
            <a:xfrm>
              <a:off x="2625319" y="2939175"/>
              <a:ext cx="551875" cy="187905"/>
            </a:xfrm>
            <a:custGeom>
              <a:avLst/>
              <a:gdLst/>
              <a:ahLst/>
              <a:cxnLst/>
              <a:rect l="l" t="t" r="r" b="b"/>
              <a:pathLst>
                <a:path w="22075" h="5597" extrusionOk="0">
                  <a:moveTo>
                    <a:pt x="393" y="1"/>
                  </a:moveTo>
                  <a:cubicBezTo>
                    <a:pt x="334" y="334"/>
                    <a:pt x="226" y="691"/>
                    <a:pt x="191" y="870"/>
                  </a:cubicBezTo>
                  <a:cubicBezTo>
                    <a:pt x="48" y="2072"/>
                    <a:pt x="0" y="3275"/>
                    <a:pt x="36" y="4501"/>
                  </a:cubicBezTo>
                  <a:lnTo>
                    <a:pt x="22015" y="5597"/>
                  </a:lnTo>
                  <a:cubicBezTo>
                    <a:pt x="22015" y="4597"/>
                    <a:pt x="22015" y="3585"/>
                    <a:pt x="22027" y="2584"/>
                  </a:cubicBezTo>
                  <a:cubicBezTo>
                    <a:pt x="22074" y="2120"/>
                    <a:pt x="22015" y="1584"/>
                    <a:pt x="22039" y="1084"/>
                  </a:cubicBezTo>
                  <a:lnTo>
                    <a:pt x="393" y="1"/>
                  </a:lnTo>
                  <a:close/>
                </a:path>
              </a:pathLst>
            </a:custGeom>
            <a:solidFill>
              <a:srgbClr val="FF866A">
                <a:alpha val="79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975" name="Google Shape;975;p40"/>
          <p:cNvSpPr txBox="1">
            <a:spLocks noGrp="1"/>
          </p:cNvSpPr>
          <p:nvPr>
            <p:ph type="subTitle" idx="1"/>
          </p:nvPr>
        </p:nvSpPr>
        <p:spPr>
          <a:xfrm>
            <a:off x="805638" y="761235"/>
            <a:ext cx="1128606" cy="977087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800" dirty="0"/>
              <a:t>03</a:t>
            </a:r>
            <a:endParaRPr sz="4800" dirty="0"/>
          </a:p>
        </p:txBody>
      </p:sp>
      <p:sp>
        <p:nvSpPr>
          <p:cNvPr id="48" name="Google Shape;864;p34"/>
          <p:cNvSpPr txBox="1">
            <a:spLocks noGrp="1"/>
          </p:cNvSpPr>
          <p:nvPr>
            <p:ph type="title"/>
          </p:nvPr>
        </p:nvSpPr>
        <p:spPr>
          <a:xfrm>
            <a:off x="499032" y="2226575"/>
            <a:ext cx="3831719" cy="1545273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 dirty="0">
                <a:latin typeface="DaddysGirl" panose="02000603000000000000" pitchFamily="2" charset="0"/>
                <a:ea typeface="DaddysGirl" panose="02000603000000000000" pitchFamily="2" charset="0"/>
              </a:rPr>
              <a:t>Tìm từ chỉ hoạt động</a:t>
            </a:r>
            <a:endParaRPr sz="3600" dirty="0">
              <a:latin typeface="DaddysGirl" panose="02000603000000000000" pitchFamily="2" charset="0"/>
              <a:ea typeface="DaddysGirl" panose="02000603000000000000" pitchFamily="2" charset="0"/>
            </a:endParaRPr>
          </a:p>
        </p:txBody>
      </p:sp>
      <p:sp>
        <p:nvSpPr>
          <p:cNvPr id="15" name="Google Shape;864;p34"/>
          <p:cNvSpPr txBox="1">
            <a:spLocks/>
          </p:cNvSpPr>
          <p:nvPr/>
        </p:nvSpPr>
        <p:spPr>
          <a:xfrm>
            <a:off x="4691889" y="349718"/>
            <a:ext cx="2645345" cy="5977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9pPr>
          </a:lstStyle>
          <a:p>
            <a:pPr algn="ctr"/>
            <a:r>
              <a:rPr lang="en-GB" dirty="0">
                <a:latin typeface="DaddysGirl" panose="02000603000000000000" pitchFamily="2" charset="0"/>
                <a:ea typeface="DaddysGirl" panose="02000603000000000000" pitchFamily="2" charset="0"/>
              </a:rPr>
              <a:t>- </a:t>
            </a:r>
            <a:r>
              <a:rPr lang="en-GB" dirty="0" err="1">
                <a:latin typeface="DaddysGirl" panose="02000603000000000000" pitchFamily="2" charset="0"/>
                <a:ea typeface="DaddysGirl" panose="02000603000000000000" pitchFamily="2" charset="0"/>
              </a:rPr>
              <a:t>Bắt</a:t>
            </a:r>
            <a:r>
              <a:rPr lang="en-GB" dirty="0">
                <a:latin typeface="DaddysGirl" panose="02000603000000000000" pitchFamily="2" charset="0"/>
                <a:ea typeface="DaddysGirl" panose="02000603000000000000" pitchFamily="2" charset="0"/>
              </a:rPr>
              <a:t> </a:t>
            </a:r>
            <a:r>
              <a:rPr lang="en-GB" dirty="0" err="1">
                <a:latin typeface="DaddysGirl" panose="02000603000000000000" pitchFamily="2" charset="0"/>
                <a:ea typeface="DaddysGirl" panose="02000603000000000000" pitchFamily="2" charset="0"/>
              </a:rPr>
              <a:t>đầu</a:t>
            </a:r>
            <a:r>
              <a:rPr lang="en-GB" dirty="0">
                <a:latin typeface="DaddysGirl" panose="02000603000000000000" pitchFamily="2" charset="0"/>
                <a:ea typeface="DaddysGirl" panose="02000603000000000000" pitchFamily="2" charset="0"/>
              </a:rPr>
              <a:t> </a:t>
            </a:r>
            <a:r>
              <a:rPr lang="en-GB" dirty="0" err="1">
                <a:latin typeface="DaddysGirl" panose="02000603000000000000" pitchFamily="2" charset="0"/>
                <a:ea typeface="DaddysGirl" panose="02000603000000000000" pitchFamily="2" charset="0"/>
              </a:rPr>
              <a:t>bằng</a:t>
            </a:r>
            <a:r>
              <a:rPr lang="en-GB" dirty="0">
                <a:latin typeface="DaddysGirl" panose="02000603000000000000" pitchFamily="2" charset="0"/>
                <a:ea typeface="DaddysGirl" panose="02000603000000000000" pitchFamily="2" charset="0"/>
              </a:rPr>
              <a:t> </a:t>
            </a:r>
            <a:r>
              <a:rPr lang="en-GB" dirty="0">
                <a:solidFill>
                  <a:schemeClr val="accent4"/>
                </a:solidFill>
                <a:latin typeface="DaddysGirl" panose="02000603000000000000" pitchFamily="2" charset="0"/>
                <a:ea typeface="DaddysGirl" panose="02000603000000000000" pitchFamily="2" charset="0"/>
              </a:rPr>
              <a:t>s</a:t>
            </a:r>
            <a:endParaRPr lang="en-GB" dirty="0">
              <a:latin typeface="DaddysGirl" panose="02000603000000000000" pitchFamily="2" charset="0"/>
              <a:ea typeface="DaddysGirl" panose="02000603000000000000" pitchFamily="2" charset="0"/>
            </a:endParaRPr>
          </a:p>
        </p:txBody>
      </p:sp>
      <p:sp>
        <p:nvSpPr>
          <p:cNvPr id="16" name="Google Shape;864;p34"/>
          <p:cNvSpPr txBox="1">
            <a:spLocks/>
          </p:cNvSpPr>
          <p:nvPr/>
        </p:nvSpPr>
        <p:spPr>
          <a:xfrm>
            <a:off x="4691888" y="2530818"/>
            <a:ext cx="2645345" cy="5977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9pPr>
          </a:lstStyle>
          <a:p>
            <a:pPr algn="ctr"/>
            <a:r>
              <a:rPr lang="en-GB" dirty="0">
                <a:latin typeface="DaddysGirl" panose="02000603000000000000" pitchFamily="2" charset="0"/>
                <a:ea typeface="DaddysGirl" panose="02000603000000000000" pitchFamily="2" charset="0"/>
              </a:rPr>
              <a:t>- </a:t>
            </a:r>
            <a:r>
              <a:rPr lang="en-GB" dirty="0" err="1">
                <a:latin typeface="DaddysGirl" panose="02000603000000000000" pitchFamily="2" charset="0"/>
                <a:ea typeface="DaddysGirl" panose="02000603000000000000" pitchFamily="2" charset="0"/>
              </a:rPr>
              <a:t>Bắt</a:t>
            </a:r>
            <a:r>
              <a:rPr lang="en-GB" dirty="0">
                <a:latin typeface="DaddysGirl" panose="02000603000000000000" pitchFamily="2" charset="0"/>
                <a:ea typeface="DaddysGirl" panose="02000603000000000000" pitchFamily="2" charset="0"/>
              </a:rPr>
              <a:t> </a:t>
            </a:r>
            <a:r>
              <a:rPr lang="en-GB" dirty="0" err="1">
                <a:latin typeface="DaddysGirl" panose="02000603000000000000" pitchFamily="2" charset="0"/>
                <a:ea typeface="DaddysGirl" panose="02000603000000000000" pitchFamily="2" charset="0"/>
              </a:rPr>
              <a:t>đầu</a:t>
            </a:r>
            <a:r>
              <a:rPr lang="en-GB" dirty="0">
                <a:latin typeface="DaddysGirl" panose="02000603000000000000" pitchFamily="2" charset="0"/>
                <a:ea typeface="DaddysGirl" panose="02000603000000000000" pitchFamily="2" charset="0"/>
              </a:rPr>
              <a:t> </a:t>
            </a:r>
            <a:r>
              <a:rPr lang="en-GB" dirty="0" err="1">
                <a:latin typeface="DaddysGirl" panose="02000603000000000000" pitchFamily="2" charset="0"/>
                <a:ea typeface="DaddysGirl" panose="02000603000000000000" pitchFamily="2" charset="0"/>
              </a:rPr>
              <a:t>bằng</a:t>
            </a:r>
            <a:r>
              <a:rPr lang="en-GB" dirty="0">
                <a:latin typeface="DaddysGirl" panose="02000603000000000000" pitchFamily="2" charset="0"/>
                <a:ea typeface="DaddysGirl" panose="02000603000000000000" pitchFamily="2" charset="0"/>
              </a:rPr>
              <a:t> </a:t>
            </a:r>
            <a:r>
              <a:rPr lang="en-GB" dirty="0">
                <a:solidFill>
                  <a:schemeClr val="accent4"/>
                </a:solidFill>
                <a:latin typeface="DaddysGirl" panose="02000603000000000000" pitchFamily="2" charset="0"/>
                <a:ea typeface="DaddysGirl" panose="02000603000000000000" pitchFamily="2" charset="0"/>
              </a:rPr>
              <a:t>x</a:t>
            </a:r>
            <a:endParaRPr lang="en-GB" dirty="0">
              <a:latin typeface="DaddysGirl" panose="02000603000000000000" pitchFamily="2" charset="0"/>
              <a:ea typeface="DaddysGirl" panose="02000603000000000000" pitchFamily="2" charset="0"/>
            </a:endParaRPr>
          </a:p>
        </p:txBody>
      </p:sp>
    </p:spTree>
    <p:controls>
      <mc:AlternateContent xmlns:mc="http://schemas.openxmlformats.org/markup-compatibility/2006">
        <mc:Choice xmlns:v="urn:schemas-microsoft-com:vml" Requires="v">
          <p:control spid="1030" name="TextBox1" r:id="rId2" imgW="3571920" imgH="1581120"/>
        </mc:Choice>
        <mc:Fallback>
          <p:control name="TextBox1" r:id="rId2" imgW="3571920" imgH="1581120">
            <p:pic>
              <p:nvPicPr>
                <p:cNvPr id="2" name="TextBox1"/>
                <p:cNvPicPr>
                  <a:picLocks/>
                </p:cNvPicPr>
                <p:nvPr/>
              </p:nvPicPr>
              <p:blipFill>
                <a:blip r:embed="rId6"/>
                <a:stretch>
                  <a:fillRect/>
                </a:stretch>
              </p:blipFill>
              <p:spPr>
                <a:xfrm>
                  <a:off x="4935538" y="947738"/>
                  <a:ext cx="3568700" cy="1583080"/>
                </a:xfrm>
                <a:prstGeom prst="rect">
                  <a:avLst/>
                </a:prstGeom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031" name="TextBox2" r:id="rId3" imgW="3571920" imgH="1571760"/>
        </mc:Choice>
        <mc:Fallback>
          <p:control name="TextBox2" r:id="rId3" imgW="3571920" imgH="1571760">
            <p:pic>
              <p:nvPicPr>
                <p:cNvPr id="18" name="TextBox2"/>
                <p:cNvPicPr>
                  <a:picLocks/>
                </p:cNvPicPr>
                <p:nvPr/>
              </p:nvPicPr>
              <p:blipFill>
                <a:blip r:embed="rId7"/>
                <a:stretch>
                  <a:fillRect/>
                </a:stretch>
              </p:blipFill>
              <p:spPr>
                <a:xfrm>
                  <a:off x="4935538" y="3128552"/>
                  <a:ext cx="3568700" cy="1575650"/>
                </a:xfrm>
                <a:prstGeom prst="rect">
                  <a:avLst/>
                </a:prstGeom>
              </p:spPr>
            </p:pic>
          </p:control>
        </mc:Fallback>
      </mc:AlternateContent>
    </p:controls>
    <p:extLst>
      <p:ext uri="{BB962C8B-B14F-4D97-AF65-F5344CB8AC3E}">
        <p14:creationId xmlns:p14="http://schemas.microsoft.com/office/powerpoint/2010/main" val="17651025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13" name="Google Shape;1513;p58"/>
          <p:cNvGrpSpPr/>
          <p:nvPr/>
        </p:nvGrpSpPr>
        <p:grpSpPr>
          <a:xfrm rot="1291550">
            <a:off x="4304664" y="1513912"/>
            <a:ext cx="5348278" cy="6034393"/>
            <a:chOff x="510707" y="1257998"/>
            <a:chExt cx="5348578" cy="6034732"/>
          </a:xfrm>
        </p:grpSpPr>
        <p:grpSp>
          <p:nvGrpSpPr>
            <p:cNvPr id="1514" name="Google Shape;1514;p58"/>
            <p:cNvGrpSpPr/>
            <p:nvPr/>
          </p:nvGrpSpPr>
          <p:grpSpPr>
            <a:xfrm rot="-179539">
              <a:off x="658094" y="1385968"/>
              <a:ext cx="5053805" cy="5778793"/>
              <a:chOff x="1732250" y="435101"/>
              <a:chExt cx="5053990" cy="5779004"/>
            </a:xfrm>
          </p:grpSpPr>
          <p:sp>
            <p:nvSpPr>
              <p:cNvPr id="1515" name="Google Shape;1515;p58"/>
              <p:cNvSpPr/>
              <p:nvPr/>
            </p:nvSpPr>
            <p:spPr>
              <a:xfrm>
                <a:off x="2124240" y="542605"/>
                <a:ext cx="4662000" cy="5671500"/>
              </a:xfrm>
              <a:prstGeom prst="roundRect">
                <a:avLst>
                  <a:gd name="adj" fmla="val 1372"/>
                </a:avLst>
              </a:prstGeom>
              <a:solidFill>
                <a:srgbClr val="918C7F">
                  <a:alpha val="1899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16" name="Google Shape;1516;p58"/>
              <p:cNvSpPr/>
              <p:nvPr/>
            </p:nvSpPr>
            <p:spPr>
              <a:xfrm>
                <a:off x="2008462" y="435101"/>
                <a:ext cx="4662000" cy="5671500"/>
              </a:xfrm>
              <a:prstGeom prst="roundRect">
                <a:avLst>
                  <a:gd name="adj" fmla="val 1372"/>
                </a:avLst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17" name="Google Shape;1517;p58"/>
              <p:cNvSpPr/>
              <p:nvPr/>
            </p:nvSpPr>
            <p:spPr>
              <a:xfrm>
                <a:off x="2258861" y="940350"/>
                <a:ext cx="266210" cy="266210"/>
              </a:xfrm>
              <a:custGeom>
                <a:avLst/>
                <a:gdLst/>
                <a:ahLst/>
                <a:cxnLst/>
                <a:rect l="l" t="t" r="r" b="b"/>
                <a:pathLst>
                  <a:path w="6097" h="6097" extrusionOk="0">
                    <a:moveTo>
                      <a:pt x="3048" y="1"/>
                    </a:moveTo>
                    <a:cubicBezTo>
                      <a:pt x="1358" y="1"/>
                      <a:pt x="0" y="1358"/>
                      <a:pt x="0" y="3049"/>
                    </a:cubicBezTo>
                    <a:cubicBezTo>
                      <a:pt x="0" y="4740"/>
                      <a:pt x="1358" y="6097"/>
                      <a:pt x="3048" y="6097"/>
                    </a:cubicBezTo>
                    <a:cubicBezTo>
                      <a:pt x="4739" y="6097"/>
                      <a:pt x="6096" y="4740"/>
                      <a:pt x="6096" y="3049"/>
                    </a:cubicBezTo>
                    <a:cubicBezTo>
                      <a:pt x="6096" y="1358"/>
                      <a:pt x="4739" y="1"/>
                      <a:pt x="3048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18" name="Google Shape;1518;p58"/>
              <p:cNvSpPr/>
              <p:nvPr/>
            </p:nvSpPr>
            <p:spPr>
              <a:xfrm>
                <a:off x="2258861" y="1747713"/>
                <a:ext cx="266210" cy="266734"/>
              </a:xfrm>
              <a:custGeom>
                <a:avLst/>
                <a:gdLst/>
                <a:ahLst/>
                <a:cxnLst/>
                <a:rect l="l" t="t" r="r" b="b"/>
                <a:pathLst>
                  <a:path w="6097" h="6109" extrusionOk="0">
                    <a:moveTo>
                      <a:pt x="3048" y="0"/>
                    </a:moveTo>
                    <a:cubicBezTo>
                      <a:pt x="1358" y="0"/>
                      <a:pt x="0" y="1369"/>
                      <a:pt x="0" y="3060"/>
                    </a:cubicBezTo>
                    <a:cubicBezTo>
                      <a:pt x="0" y="4739"/>
                      <a:pt x="1358" y="6108"/>
                      <a:pt x="3048" y="6108"/>
                    </a:cubicBezTo>
                    <a:cubicBezTo>
                      <a:pt x="4739" y="6108"/>
                      <a:pt x="6096" y="4739"/>
                      <a:pt x="6096" y="3060"/>
                    </a:cubicBezTo>
                    <a:cubicBezTo>
                      <a:pt x="6096" y="1369"/>
                      <a:pt x="4739" y="0"/>
                      <a:pt x="3048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19" name="Google Shape;1519;p58"/>
              <p:cNvSpPr/>
              <p:nvPr/>
            </p:nvSpPr>
            <p:spPr>
              <a:xfrm>
                <a:off x="2258861" y="2627818"/>
                <a:ext cx="266210" cy="266734"/>
              </a:xfrm>
              <a:custGeom>
                <a:avLst/>
                <a:gdLst/>
                <a:ahLst/>
                <a:cxnLst/>
                <a:rect l="l" t="t" r="r" b="b"/>
                <a:pathLst>
                  <a:path w="6097" h="6109" extrusionOk="0">
                    <a:moveTo>
                      <a:pt x="3048" y="0"/>
                    </a:moveTo>
                    <a:cubicBezTo>
                      <a:pt x="1358" y="0"/>
                      <a:pt x="0" y="1370"/>
                      <a:pt x="0" y="3048"/>
                    </a:cubicBezTo>
                    <a:cubicBezTo>
                      <a:pt x="0" y="4739"/>
                      <a:pt x="1358" y="6108"/>
                      <a:pt x="3048" y="6108"/>
                    </a:cubicBezTo>
                    <a:cubicBezTo>
                      <a:pt x="4739" y="6108"/>
                      <a:pt x="6096" y="4739"/>
                      <a:pt x="6096" y="3048"/>
                    </a:cubicBezTo>
                    <a:cubicBezTo>
                      <a:pt x="6096" y="1370"/>
                      <a:pt x="4739" y="0"/>
                      <a:pt x="3048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20" name="Google Shape;1520;p58"/>
              <p:cNvSpPr/>
              <p:nvPr/>
            </p:nvSpPr>
            <p:spPr>
              <a:xfrm>
                <a:off x="2258861" y="3505348"/>
                <a:ext cx="266210" cy="266210"/>
              </a:xfrm>
              <a:custGeom>
                <a:avLst/>
                <a:gdLst/>
                <a:ahLst/>
                <a:cxnLst/>
                <a:rect l="l" t="t" r="r" b="b"/>
                <a:pathLst>
                  <a:path w="6097" h="6097" extrusionOk="0">
                    <a:moveTo>
                      <a:pt x="3048" y="0"/>
                    </a:moveTo>
                    <a:cubicBezTo>
                      <a:pt x="1358" y="0"/>
                      <a:pt x="0" y="1358"/>
                      <a:pt x="0" y="3048"/>
                    </a:cubicBezTo>
                    <a:cubicBezTo>
                      <a:pt x="0" y="4727"/>
                      <a:pt x="1358" y="6096"/>
                      <a:pt x="3048" y="6096"/>
                    </a:cubicBezTo>
                    <a:cubicBezTo>
                      <a:pt x="4739" y="6096"/>
                      <a:pt x="6096" y="4727"/>
                      <a:pt x="6096" y="3048"/>
                    </a:cubicBezTo>
                    <a:cubicBezTo>
                      <a:pt x="6096" y="1358"/>
                      <a:pt x="4739" y="0"/>
                      <a:pt x="3048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21" name="Google Shape;1521;p58"/>
              <p:cNvSpPr/>
              <p:nvPr/>
            </p:nvSpPr>
            <p:spPr>
              <a:xfrm>
                <a:off x="2258861" y="4389077"/>
                <a:ext cx="266210" cy="266210"/>
              </a:xfrm>
              <a:custGeom>
                <a:avLst/>
                <a:gdLst/>
                <a:ahLst/>
                <a:cxnLst/>
                <a:rect l="l" t="t" r="r" b="b"/>
                <a:pathLst>
                  <a:path w="6097" h="6097" extrusionOk="0">
                    <a:moveTo>
                      <a:pt x="3048" y="1"/>
                    </a:moveTo>
                    <a:cubicBezTo>
                      <a:pt x="1358" y="1"/>
                      <a:pt x="0" y="1358"/>
                      <a:pt x="0" y="3049"/>
                    </a:cubicBezTo>
                    <a:cubicBezTo>
                      <a:pt x="0" y="4728"/>
                      <a:pt x="1358" y="6097"/>
                      <a:pt x="3048" y="6097"/>
                    </a:cubicBezTo>
                    <a:cubicBezTo>
                      <a:pt x="4739" y="6097"/>
                      <a:pt x="6096" y="4728"/>
                      <a:pt x="6096" y="3049"/>
                    </a:cubicBezTo>
                    <a:cubicBezTo>
                      <a:pt x="6096" y="1358"/>
                      <a:pt x="4739" y="1"/>
                      <a:pt x="3048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22" name="Google Shape;1522;p58"/>
              <p:cNvSpPr/>
              <p:nvPr/>
            </p:nvSpPr>
            <p:spPr>
              <a:xfrm>
                <a:off x="2258861" y="5334720"/>
                <a:ext cx="266210" cy="266734"/>
              </a:xfrm>
              <a:custGeom>
                <a:avLst/>
                <a:gdLst/>
                <a:ahLst/>
                <a:cxnLst/>
                <a:rect l="l" t="t" r="r" b="b"/>
                <a:pathLst>
                  <a:path w="6097" h="6109" extrusionOk="0">
                    <a:moveTo>
                      <a:pt x="3048" y="0"/>
                    </a:moveTo>
                    <a:cubicBezTo>
                      <a:pt x="1358" y="0"/>
                      <a:pt x="0" y="1369"/>
                      <a:pt x="0" y="3060"/>
                    </a:cubicBezTo>
                    <a:cubicBezTo>
                      <a:pt x="0" y="4739"/>
                      <a:pt x="1358" y="6108"/>
                      <a:pt x="3048" y="6108"/>
                    </a:cubicBezTo>
                    <a:cubicBezTo>
                      <a:pt x="4739" y="6108"/>
                      <a:pt x="6096" y="4739"/>
                      <a:pt x="6096" y="3060"/>
                    </a:cubicBezTo>
                    <a:cubicBezTo>
                      <a:pt x="6096" y="1369"/>
                      <a:pt x="4739" y="0"/>
                      <a:pt x="3048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23" name="Google Shape;1523;p58"/>
              <p:cNvSpPr/>
              <p:nvPr/>
            </p:nvSpPr>
            <p:spPr>
              <a:xfrm>
                <a:off x="1732250" y="1000167"/>
                <a:ext cx="688863" cy="144043"/>
              </a:xfrm>
              <a:custGeom>
                <a:avLst/>
                <a:gdLst/>
                <a:ahLst/>
                <a:cxnLst/>
                <a:rect l="l" t="t" r="r" b="b"/>
                <a:pathLst>
                  <a:path w="15777" h="3299" extrusionOk="0">
                    <a:moveTo>
                      <a:pt x="1655" y="0"/>
                    </a:moveTo>
                    <a:cubicBezTo>
                      <a:pt x="750" y="0"/>
                      <a:pt x="0" y="738"/>
                      <a:pt x="0" y="1655"/>
                    </a:cubicBezTo>
                    <a:cubicBezTo>
                      <a:pt x="0" y="2560"/>
                      <a:pt x="750" y="3298"/>
                      <a:pt x="1655" y="3298"/>
                    </a:cubicBezTo>
                    <a:lnTo>
                      <a:pt x="14109" y="3298"/>
                    </a:lnTo>
                    <a:cubicBezTo>
                      <a:pt x="15038" y="3298"/>
                      <a:pt x="15776" y="2560"/>
                      <a:pt x="15764" y="1655"/>
                    </a:cubicBezTo>
                    <a:cubicBezTo>
                      <a:pt x="15764" y="738"/>
                      <a:pt x="15026" y="0"/>
                      <a:pt x="14109" y="0"/>
                    </a:cubicBezTo>
                    <a:close/>
                  </a:path>
                </a:pathLst>
              </a:custGeom>
              <a:solidFill>
                <a:srgbClr val="B8B1A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24" name="Google Shape;1524;p58"/>
              <p:cNvSpPr/>
              <p:nvPr/>
            </p:nvSpPr>
            <p:spPr>
              <a:xfrm>
                <a:off x="1732250" y="1808535"/>
                <a:ext cx="688863" cy="144043"/>
              </a:xfrm>
              <a:custGeom>
                <a:avLst/>
                <a:gdLst/>
                <a:ahLst/>
                <a:cxnLst/>
                <a:rect l="l" t="t" r="r" b="b"/>
                <a:pathLst>
                  <a:path w="15777" h="3299" extrusionOk="0">
                    <a:moveTo>
                      <a:pt x="1655" y="0"/>
                    </a:moveTo>
                    <a:cubicBezTo>
                      <a:pt x="750" y="0"/>
                      <a:pt x="0" y="738"/>
                      <a:pt x="0" y="1655"/>
                    </a:cubicBezTo>
                    <a:cubicBezTo>
                      <a:pt x="0" y="2560"/>
                      <a:pt x="750" y="3298"/>
                      <a:pt x="1655" y="3298"/>
                    </a:cubicBezTo>
                    <a:lnTo>
                      <a:pt x="14109" y="3298"/>
                    </a:lnTo>
                    <a:cubicBezTo>
                      <a:pt x="15038" y="3298"/>
                      <a:pt x="15776" y="2560"/>
                      <a:pt x="15764" y="1655"/>
                    </a:cubicBezTo>
                    <a:cubicBezTo>
                      <a:pt x="15764" y="738"/>
                      <a:pt x="15026" y="0"/>
                      <a:pt x="14109" y="0"/>
                    </a:cubicBezTo>
                    <a:close/>
                  </a:path>
                </a:pathLst>
              </a:custGeom>
              <a:solidFill>
                <a:srgbClr val="B8B1A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25" name="Google Shape;1525;p58"/>
              <p:cNvSpPr/>
              <p:nvPr/>
            </p:nvSpPr>
            <p:spPr>
              <a:xfrm>
                <a:off x="1732250" y="2689164"/>
                <a:ext cx="688863" cy="144043"/>
              </a:xfrm>
              <a:custGeom>
                <a:avLst/>
                <a:gdLst/>
                <a:ahLst/>
                <a:cxnLst/>
                <a:rect l="l" t="t" r="r" b="b"/>
                <a:pathLst>
                  <a:path w="15777" h="3299" extrusionOk="0">
                    <a:moveTo>
                      <a:pt x="1655" y="0"/>
                    </a:moveTo>
                    <a:cubicBezTo>
                      <a:pt x="750" y="0"/>
                      <a:pt x="0" y="739"/>
                      <a:pt x="0" y="1643"/>
                    </a:cubicBezTo>
                    <a:cubicBezTo>
                      <a:pt x="0" y="2560"/>
                      <a:pt x="750" y="3298"/>
                      <a:pt x="1655" y="3298"/>
                    </a:cubicBezTo>
                    <a:lnTo>
                      <a:pt x="14109" y="3298"/>
                    </a:lnTo>
                    <a:cubicBezTo>
                      <a:pt x="15038" y="3298"/>
                      <a:pt x="15776" y="2560"/>
                      <a:pt x="15764" y="1643"/>
                    </a:cubicBezTo>
                    <a:cubicBezTo>
                      <a:pt x="15764" y="739"/>
                      <a:pt x="15026" y="0"/>
                      <a:pt x="14109" y="0"/>
                    </a:cubicBezTo>
                    <a:close/>
                  </a:path>
                </a:pathLst>
              </a:custGeom>
              <a:solidFill>
                <a:srgbClr val="B8B1A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26" name="Google Shape;1526;p58"/>
              <p:cNvSpPr/>
              <p:nvPr/>
            </p:nvSpPr>
            <p:spPr>
              <a:xfrm>
                <a:off x="1732250" y="3566170"/>
                <a:ext cx="688863" cy="144043"/>
              </a:xfrm>
              <a:custGeom>
                <a:avLst/>
                <a:gdLst/>
                <a:ahLst/>
                <a:cxnLst/>
                <a:rect l="l" t="t" r="r" b="b"/>
                <a:pathLst>
                  <a:path w="15777" h="3299" extrusionOk="0">
                    <a:moveTo>
                      <a:pt x="1655" y="0"/>
                    </a:moveTo>
                    <a:cubicBezTo>
                      <a:pt x="750" y="0"/>
                      <a:pt x="0" y="738"/>
                      <a:pt x="0" y="1655"/>
                    </a:cubicBezTo>
                    <a:cubicBezTo>
                      <a:pt x="0" y="2560"/>
                      <a:pt x="750" y="3298"/>
                      <a:pt x="1655" y="3298"/>
                    </a:cubicBezTo>
                    <a:lnTo>
                      <a:pt x="14109" y="3298"/>
                    </a:lnTo>
                    <a:cubicBezTo>
                      <a:pt x="15038" y="3298"/>
                      <a:pt x="15776" y="2560"/>
                      <a:pt x="15764" y="1655"/>
                    </a:cubicBezTo>
                    <a:cubicBezTo>
                      <a:pt x="15764" y="738"/>
                      <a:pt x="15026" y="0"/>
                      <a:pt x="14109" y="0"/>
                    </a:cubicBezTo>
                    <a:close/>
                  </a:path>
                </a:pathLst>
              </a:custGeom>
              <a:solidFill>
                <a:srgbClr val="B8B1A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27" name="Google Shape;1527;p58"/>
              <p:cNvSpPr/>
              <p:nvPr/>
            </p:nvSpPr>
            <p:spPr>
              <a:xfrm>
                <a:off x="1732250" y="4449375"/>
                <a:ext cx="688863" cy="144043"/>
              </a:xfrm>
              <a:custGeom>
                <a:avLst/>
                <a:gdLst/>
                <a:ahLst/>
                <a:cxnLst/>
                <a:rect l="l" t="t" r="r" b="b"/>
                <a:pathLst>
                  <a:path w="15777" h="3299" extrusionOk="0">
                    <a:moveTo>
                      <a:pt x="1655" y="1"/>
                    </a:moveTo>
                    <a:cubicBezTo>
                      <a:pt x="750" y="1"/>
                      <a:pt x="0" y="739"/>
                      <a:pt x="0" y="1656"/>
                    </a:cubicBezTo>
                    <a:cubicBezTo>
                      <a:pt x="0" y="2561"/>
                      <a:pt x="750" y="3299"/>
                      <a:pt x="1655" y="3299"/>
                    </a:cubicBezTo>
                    <a:lnTo>
                      <a:pt x="14109" y="3299"/>
                    </a:lnTo>
                    <a:cubicBezTo>
                      <a:pt x="15038" y="3299"/>
                      <a:pt x="15776" y="2561"/>
                      <a:pt x="15764" y="1656"/>
                    </a:cubicBezTo>
                    <a:cubicBezTo>
                      <a:pt x="15764" y="739"/>
                      <a:pt x="15026" y="1"/>
                      <a:pt x="14109" y="1"/>
                    </a:cubicBezTo>
                    <a:close/>
                  </a:path>
                </a:pathLst>
              </a:custGeom>
              <a:solidFill>
                <a:srgbClr val="B8B1A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28" name="Google Shape;1528;p58"/>
              <p:cNvSpPr/>
              <p:nvPr/>
            </p:nvSpPr>
            <p:spPr>
              <a:xfrm>
                <a:off x="1732250" y="5395541"/>
                <a:ext cx="688863" cy="144043"/>
              </a:xfrm>
              <a:custGeom>
                <a:avLst/>
                <a:gdLst/>
                <a:ahLst/>
                <a:cxnLst/>
                <a:rect l="l" t="t" r="r" b="b"/>
                <a:pathLst>
                  <a:path w="15777" h="3299" extrusionOk="0">
                    <a:moveTo>
                      <a:pt x="1655" y="0"/>
                    </a:moveTo>
                    <a:cubicBezTo>
                      <a:pt x="750" y="0"/>
                      <a:pt x="0" y="738"/>
                      <a:pt x="0" y="1655"/>
                    </a:cubicBezTo>
                    <a:cubicBezTo>
                      <a:pt x="0" y="2560"/>
                      <a:pt x="750" y="3298"/>
                      <a:pt x="1655" y="3298"/>
                    </a:cubicBezTo>
                    <a:lnTo>
                      <a:pt x="14109" y="3298"/>
                    </a:lnTo>
                    <a:cubicBezTo>
                      <a:pt x="15038" y="3298"/>
                      <a:pt x="15776" y="2560"/>
                      <a:pt x="15764" y="1655"/>
                    </a:cubicBezTo>
                    <a:cubicBezTo>
                      <a:pt x="15764" y="738"/>
                      <a:pt x="15026" y="0"/>
                      <a:pt x="14109" y="0"/>
                    </a:cubicBezTo>
                    <a:close/>
                  </a:path>
                </a:pathLst>
              </a:custGeom>
              <a:solidFill>
                <a:srgbClr val="B8B1A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529" name="Google Shape;1529;p58"/>
            <p:cNvSpPr/>
            <p:nvPr/>
          </p:nvSpPr>
          <p:spPr>
            <a:xfrm rot="-179577">
              <a:off x="1674585" y="2082218"/>
              <a:ext cx="3450212" cy="2069661"/>
            </a:xfrm>
            <a:custGeom>
              <a:avLst/>
              <a:gdLst/>
              <a:ahLst/>
              <a:cxnLst/>
              <a:rect l="l" t="t" r="r" b="b"/>
              <a:pathLst>
                <a:path w="72713" h="41029" extrusionOk="0">
                  <a:moveTo>
                    <a:pt x="3478" y="0"/>
                  </a:moveTo>
                  <a:lnTo>
                    <a:pt x="1251" y="905"/>
                  </a:lnTo>
                  <a:lnTo>
                    <a:pt x="1" y="417"/>
                  </a:lnTo>
                  <a:lnTo>
                    <a:pt x="1" y="39433"/>
                  </a:lnTo>
                  <a:lnTo>
                    <a:pt x="1" y="40207"/>
                  </a:lnTo>
                  <a:lnTo>
                    <a:pt x="215" y="40124"/>
                  </a:lnTo>
                  <a:lnTo>
                    <a:pt x="2442" y="41029"/>
                  </a:lnTo>
                  <a:lnTo>
                    <a:pt x="4668" y="40124"/>
                  </a:lnTo>
                  <a:lnTo>
                    <a:pt x="6895" y="41029"/>
                  </a:lnTo>
                  <a:lnTo>
                    <a:pt x="9121" y="40124"/>
                  </a:lnTo>
                  <a:lnTo>
                    <a:pt x="11348" y="41029"/>
                  </a:lnTo>
                  <a:lnTo>
                    <a:pt x="13574" y="40124"/>
                  </a:lnTo>
                  <a:lnTo>
                    <a:pt x="15801" y="41029"/>
                  </a:lnTo>
                  <a:lnTo>
                    <a:pt x="18027" y="40124"/>
                  </a:lnTo>
                  <a:lnTo>
                    <a:pt x="20253" y="41029"/>
                  </a:lnTo>
                  <a:lnTo>
                    <a:pt x="22480" y="40124"/>
                  </a:lnTo>
                  <a:lnTo>
                    <a:pt x="24706" y="41029"/>
                  </a:lnTo>
                  <a:lnTo>
                    <a:pt x="26933" y="40124"/>
                  </a:lnTo>
                  <a:lnTo>
                    <a:pt x="29159" y="41029"/>
                  </a:lnTo>
                  <a:lnTo>
                    <a:pt x="31386" y="40124"/>
                  </a:lnTo>
                  <a:lnTo>
                    <a:pt x="33612" y="41029"/>
                  </a:lnTo>
                  <a:lnTo>
                    <a:pt x="35851" y="40124"/>
                  </a:lnTo>
                  <a:lnTo>
                    <a:pt x="38077" y="41029"/>
                  </a:lnTo>
                  <a:lnTo>
                    <a:pt x="40304" y="40124"/>
                  </a:lnTo>
                  <a:lnTo>
                    <a:pt x="42530" y="41029"/>
                  </a:lnTo>
                  <a:lnTo>
                    <a:pt x="44757" y="40124"/>
                  </a:lnTo>
                  <a:lnTo>
                    <a:pt x="46983" y="41029"/>
                  </a:lnTo>
                  <a:lnTo>
                    <a:pt x="49209" y="40124"/>
                  </a:lnTo>
                  <a:lnTo>
                    <a:pt x="51436" y="41029"/>
                  </a:lnTo>
                  <a:lnTo>
                    <a:pt x="53662" y="40124"/>
                  </a:lnTo>
                  <a:lnTo>
                    <a:pt x="55889" y="41029"/>
                  </a:lnTo>
                  <a:lnTo>
                    <a:pt x="58115" y="40124"/>
                  </a:lnTo>
                  <a:lnTo>
                    <a:pt x="60342" y="41029"/>
                  </a:lnTo>
                  <a:lnTo>
                    <a:pt x="62568" y="40124"/>
                  </a:lnTo>
                  <a:lnTo>
                    <a:pt x="64795" y="41029"/>
                  </a:lnTo>
                  <a:lnTo>
                    <a:pt x="67021" y="40124"/>
                  </a:lnTo>
                  <a:lnTo>
                    <a:pt x="69248" y="41029"/>
                  </a:lnTo>
                  <a:lnTo>
                    <a:pt x="71474" y="40124"/>
                  </a:lnTo>
                  <a:lnTo>
                    <a:pt x="72712" y="40612"/>
                  </a:lnTo>
                  <a:lnTo>
                    <a:pt x="72712" y="822"/>
                  </a:lnTo>
                  <a:lnTo>
                    <a:pt x="72510" y="905"/>
                  </a:lnTo>
                  <a:lnTo>
                    <a:pt x="70284" y="0"/>
                  </a:lnTo>
                  <a:lnTo>
                    <a:pt x="68057" y="905"/>
                  </a:lnTo>
                  <a:lnTo>
                    <a:pt x="65831" y="0"/>
                  </a:lnTo>
                  <a:lnTo>
                    <a:pt x="63604" y="905"/>
                  </a:lnTo>
                  <a:lnTo>
                    <a:pt x="61378" y="0"/>
                  </a:lnTo>
                  <a:lnTo>
                    <a:pt x="59151" y="905"/>
                  </a:lnTo>
                  <a:lnTo>
                    <a:pt x="56925" y="0"/>
                  </a:lnTo>
                  <a:lnTo>
                    <a:pt x="54698" y="905"/>
                  </a:lnTo>
                  <a:lnTo>
                    <a:pt x="52460" y="0"/>
                  </a:lnTo>
                  <a:lnTo>
                    <a:pt x="50233" y="905"/>
                  </a:lnTo>
                  <a:lnTo>
                    <a:pt x="48007" y="0"/>
                  </a:lnTo>
                  <a:lnTo>
                    <a:pt x="45780" y="905"/>
                  </a:lnTo>
                  <a:lnTo>
                    <a:pt x="43554" y="0"/>
                  </a:lnTo>
                  <a:lnTo>
                    <a:pt x="41328" y="905"/>
                  </a:lnTo>
                  <a:lnTo>
                    <a:pt x="39101" y="0"/>
                  </a:lnTo>
                  <a:lnTo>
                    <a:pt x="36875" y="905"/>
                  </a:lnTo>
                  <a:lnTo>
                    <a:pt x="34648" y="0"/>
                  </a:lnTo>
                  <a:lnTo>
                    <a:pt x="32422" y="905"/>
                  </a:lnTo>
                  <a:lnTo>
                    <a:pt x="30195" y="0"/>
                  </a:lnTo>
                  <a:lnTo>
                    <a:pt x="27969" y="905"/>
                  </a:lnTo>
                  <a:lnTo>
                    <a:pt x="25742" y="0"/>
                  </a:lnTo>
                  <a:lnTo>
                    <a:pt x="23516" y="905"/>
                  </a:lnTo>
                  <a:lnTo>
                    <a:pt x="21289" y="0"/>
                  </a:lnTo>
                  <a:lnTo>
                    <a:pt x="19063" y="905"/>
                  </a:lnTo>
                  <a:lnTo>
                    <a:pt x="16836" y="0"/>
                  </a:lnTo>
                  <a:lnTo>
                    <a:pt x="14610" y="905"/>
                  </a:lnTo>
                  <a:lnTo>
                    <a:pt x="12383" y="0"/>
                  </a:lnTo>
                  <a:lnTo>
                    <a:pt x="10157" y="905"/>
                  </a:lnTo>
                  <a:lnTo>
                    <a:pt x="7930" y="0"/>
                  </a:lnTo>
                  <a:lnTo>
                    <a:pt x="5704" y="905"/>
                  </a:lnTo>
                  <a:lnTo>
                    <a:pt x="3478" y="0"/>
                  </a:lnTo>
                  <a:close/>
                </a:path>
              </a:pathLst>
            </a:custGeom>
            <a:solidFill>
              <a:srgbClr val="9D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530" name="Google Shape;1530;p58"/>
          <p:cNvGrpSpPr/>
          <p:nvPr/>
        </p:nvGrpSpPr>
        <p:grpSpPr>
          <a:xfrm>
            <a:off x="1255054" y="53586"/>
            <a:ext cx="6414011" cy="6858846"/>
            <a:chOff x="7567300" y="1541100"/>
            <a:chExt cx="3167100" cy="3386750"/>
          </a:xfrm>
        </p:grpSpPr>
        <p:sp>
          <p:nvSpPr>
            <p:cNvPr id="1531" name="Google Shape;1531;p58"/>
            <p:cNvSpPr/>
            <p:nvPr/>
          </p:nvSpPr>
          <p:spPr>
            <a:xfrm>
              <a:off x="7597075" y="1552100"/>
              <a:ext cx="3137325" cy="3375750"/>
            </a:xfrm>
            <a:custGeom>
              <a:avLst/>
              <a:gdLst/>
              <a:ahLst/>
              <a:cxnLst/>
              <a:rect l="l" t="t" r="r" b="b"/>
              <a:pathLst>
                <a:path w="125493" h="135030" extrusionOk="0">
                  <a:moveTo>
                    <a:pt x="6013" y="13824"/>
                  </a:moveTo>
                  <a:cubicBezTo>
                    <a:pt x="7692" y="13824"/>
                    <a:pt x="9061" y="15193"/>
                    <a:pt x="9061" y="16884"/>
                  </a:cubicBezTo>
                  <a:cubicBezTo>
                    <a:pt x="9061" y="18563"/>
                    <a:pt x="7692" y="19932"/>
                    <a:pt x="6013" y="19932"/>
                  </a:cubicBezTo>
                  <a:cubicBezTo>
                    <a:pt x="4322" y="19932"/>
                    <a:pt x="2953" y="18563"/>
                    <a:pt x="2953" y="16884"/>
                  </a:cubicBezTo>
                  <a:cubicBezTo>
                    <a:pt x="2953" y="15193"/>
                    <a:pt x="4322" y="13824"/>
                    <a:pt x="6013" y="13824"/>
                  </a:cubicBezTo>
                  <a:close/>
                  <a:moveTo>
                    <a:pt x="6013" y="32326"/>
                  </a:moveTo>
                  <a:cubicBezTo>
                    <a:pt x="7692" y="32326"/>
                    <a:pt x="9061" y="33695"/>
                    <a:pt x="9061" y="35374"/>
                  </a:cubicBezTo>
                  <a:cubicBezTo>
                    <a:pt x="9061" y="37065"/>
                    <a:pt x="7692" y="38434"/>
                    <a:pt x="6013" y="38434"/>
                  </a:cubicBezTo>
                  <a:cubicBezTo>
                    <a:pt x="4322" y="38434"/>
                    <a:pt x="2953" y="37065"/>
                    <a:pt x="2953" y="35374"/>
                  </a:cubicBezTo>
                  <a:cubicBezTo>
                    <a:pt x="2953" y="33695"/>
                    <a:pt x="4322" y="32326"/>
                    <a:pt x="6013" y="32326"/>
                  </a:cubicBezTo>
                  <a:close/>
                  <a:moveTo>
                    <a:pt x="6013" y="52483"/>
                  </a:moveTo>
                  <a:cubicBezTo>
                    <a:pt x="7692" y="52483"/>
                    <a:pt x="9061" y="53853"/>
                    <a:pt x="9061" y="55531"/>
                  </a:cubicBezTo>
                  <a:cubicBezTo>
                    <a:pt x="9061" y="57210"/>
                    <a:pt x="7692" y="58579"/>
                    <a:pt x="6013" y="58579"/>
                  </a:cubicBezTo>
                  <a:cubicBezTo>
                    <a:pt x="4322" y="58579"/>
                    <a:pt x="2953" y="57210"/>
                    <a:pt x="2953" y="55531"/>
                  </a:cubicBezTo>
                  <a:cubicBezTo>
                    <a:pt x="2953" y="53853"/>
                    <a:pt x="4322" y="52483"/>
                    <a:pt x="6013" y="52483"/>
                  </a:cubicBezTo>
                  <a:close/>
                  <a:moveTo>
                    <a:pt x="6013" y="72569"/>
                  </a:moveTo>
                  <a:cubicBezTo>
                    <a:pt x="7692" y="72569"/>
                    <a:pt x="9061" y="73938"/>
                    <a:pt x="9061" y="75617"/>
                  </a:cubicBezTo>
                  <a:cubicBezTo>
                    <a:pt x="9061" y="77308"/>
                    <a:pt x="7692" y="78677"/>
                    <a:pt x="6013" y="78677"/>
                  </a:cubicBezTo>
                  <a:cubicBezTo>
                    <a:pt x="4322" y="78677"/>
                    <a:pt x="2953" y="77308"/>
                    <a:pt x="2953" y="75617"/>
                  </a:cubicBezTo>
                  <a:cubicBezTo>
                    <a:pt x="2953" y="73938"/>
                    <a:pt x="4322" y="72569"/>
                    <a:pt x="6013" y="72569"/>
                  </a:cubicBezTo>
                  <a:close/>
                  <a:moveTo>
                    <a:pt x="6013" y="92810"/>
                  </a:moveTo>
                  <a:cubicBezTo>
                    <a:pt x="7692" y="92810"/>
                    <a:pt x="9061" y="94179"/>
                    <a:pt x="9061" y="95858"/>
                  </a:cubicBezTo>
                  <a:cubicBezTo>
                    <a:pt x="9061" y="97548"/>
                    <a:pt x="7692" y="98918"/>
                    <a:pt x="6013" y="98918"/>
                  </a:cubicBezTo>
                  <a:cubicBezTo>
                    <a:pt x="4322" y="98918"/>
                    <a:pt x="2953" y="97548"/>
                    <a:pt x="2953" y="95858"/>
                  </a:cubicBezTo>
                  <a:cubicBezTo>
                    <a:pt x="2953" y="94179"/>
                    <a:pt x="4322" y="92810"/>
                    <a:pt x="6013" y="92810"/>
                  </a:cubicBezTo>
                  <a:close/>
                  <a:moveTo>
                    <a:pt x="6013" y="114479"/>
                  </a:moveTo>
                  <a:cubicBezTo>
                    <a:pt x="7692" y="114479"/>
                    <a:pt x="9061" y="115848"/>
                    <a:pt x="9061" y="117527"/>
                  </a:cubicBezTo>
                  <a:cubicBezTo>
                    <a:pt x="9061" y="119206"/>
                    <a:pt x="7692" y="120587"/>
                    <a:pt x="6013" y="120587"/>
                  </a:cubicBezTo>
                  <a:cubicBezTo>
                    <a:pt x="4322" y="120587"/>
                    <a:pt x="2953" y="119206"/>
                    <a:pt x="2953" y="117527"/>
                  </a:cubicBezTo>
                  <a:cubicBezTo>
                    <a:pt x="2953" y="115848"/>
                    <a:pt x="4322" y="114479"/>
                    <a:pt x="6013" y="114479"/>
                  </a:cubicBezTo>
                  <a:close/>
                  <a:moveTo>
                    <a:pt x="0" y="1"/>
                  </a:moveTo>
                  <a:lnTo>
                    <a:pt x="0" y="135029"/>
                  </a:lnTo>
                  <a:lnTo>
                    <a:pt x="125492" y="135029"/>
                  </a:lnTo>
                  <a:lnTo>
                    <a:pt x="125492" y="1"/>
                  </a:lnTo>
                  <a:close/>
                </a:path>
              </a:pathLst>
            </a:custGeom>
            <a:solidFill>
              <a:srgbClr val="918C7F">
                <a:alpha val="189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2" name="Google Shape;1532;p58"/>
            <p:cNvSpPr/>
            <p:nvPr/>
          </p:nvSpPr>
          <p:spPr>
            <a:xfrm>
              <a:off x="7567300" y="1541100"/>
              <a:ext cx="3137325" cy="3375725"/>
            </a:xfrm>
            <a:custGeom>
              <a:avLst/>
              <a:gdLst/>
              <a:ahLst/>
              <a:cxnLst/>
              <a:rect l="l" t="t" r="r" b="b"/>
              <a:pathLst>
                <a:path w="125493" h="135029" extrusionOk="0">
                  <a:moveTo>
                    <a:pt x="6013" y="13823"/>
                  </a:moveTo>
                  <a:cubicBezTo>
                    <a:pt x="7692" y="13823"/>
                    <a:pt x="9061" y="15193"/>
                    <a:pt x="9061" y="16871"/>
                  </a:cubicBezTo>
                  <a:cubicBezTo>
                    <a:pt x="9061" y="18550"/>
                    <a:pt x="7692" y="19919"/>
                    <a:pt x="6013" y="19919"/>
                  </a:cubicBezTo>
                  <a:cubicBezTo>
                    <a:pt x="4323" y="19919"/>
                    <a:pt x="2953" y="18550"/>
                    <a:pt x="2953" y="16871"/>
                  </a:cubicBezTo>
                  <a:cubicBezTo>
                    <a:pt x="2953" y="15193"/>
                    <a:pt x="4323" y="13823"/>
                    <a:pt x="6013" y="13823"/>
                  </a:cubicBezTo>
                  <a:close/>
                  <a:moveTo>
                    <a:pt x="6013" y="32326"/>
                  </a:moveTo>
                  <a:cubicBezTo>
                    <a:pt x="7692" y="32326"/>
                    <a:pt x="9061" y="33695"/>
                    <a:pt x="9061" y="35374"/>
                  </a:cubicBezTo>
                  <a:cubicBezTo>
                    <a:pt x="9061" y="37052"/>
                    <a:pt x="7692" y="38422"/>
                    <a:pt x="6013" y="38422"/>
                  </a:cubicBezTo>
                  <a:cubicBezTo>
                    <a:pt x="4323" y="38422"/>
                    <a:pt x="2953" y="37052"/>
                    <a:pt x="2953" y="35374"/>
                  </a:cubicBezTo>
                  <a:cubicBezTo>
                    <a:pt x="2953" y="33695"/>
                    <a:pt x="4323" y="32326"/>
                    <a:pt x="6013" y="32326"/>
                  </a:cubicBezTo>
                  <a:close/>
                  <a:moveTo>
                    <a:pt x="6013" y="52471"/>
                  </a:moveTo>
                  <a:cubicBezTo>
                    <a:pt x="7692" y="52471"/>
                    <a:pt x="9061" y="53840"/>
                    <a:pt x="9061" y="55519"/>
                  </a:cubicBezTo>
                  <a:cubicBezTo>
                    <a:pt x="9061" y="57210"/>
                    <a:pt x="7692" y="58579"/>
                    <a:pt x="6013" y="58579"/>
                  </a:cubicBezTo>
                  <a:cubicBezTo>
                    <a:pt x="4323" y="58579"/>
                    <a:pt x="2953" y="57210"/>
                    <a:pt x="2953" y="55519"/>
                  </a:cubicBezTo>
                  <a:cubicBezTo>
                    <a:pt x="2953" y="53840"/>
                    <a:pt x="4323" y="52471"/>
                    <a:pt x="6013" y="52471"/>
                  </a:cubicBezTo>
                  <a:close/>
                  <a:moveTo>
                    <a:pt x="6013" y="72569"/>
                  </a:moveTo>
                  <a:cubicBezTo>
                    <a:pt x="7692" y="72569"/>
                    <a:pt x="9061" y="73938"/>
                    <a:pt x="9061" y="75617"/>
                  </a:cubicBezTo>
                  <a:cubicBezTo>
                    <a:pt x="9061" y="77295"/>
                    <a:pt x="7692" y="78665"/>
                    <a:pt x="6013" y="78665"/>
                  </a:cubicBezTo>
                  <a:cubicBezTo>
                    <a:pt x="4323" y="78665"/>
                    <a:pt x="2953" y="77295"/>
                    <a:pt x="2953" y="75617"/>
                  </a:cubicBezTo>
                  <a:cubicBezTo>
                    <a:pt x="2953" y="73938"/>
                    <a:pt x="4323" y="72569"/>
                    <a:pt x="6013" y="72569"/>
                  </a:cubicBezTo>
                  <a:close/>
                  <a:moveTo>
                    <a:pt x="6013" y="92809"/>
                  </a:moveTo>
                  <a:cubicBezTo>
                    <a:pt x="7692" y="92809"/>
                    <a:pt x="9061" y="94178"/>
                    <a:pt x="9061" y="95857"/>
                  </a:cubicBezTo>
                  <a:cubicBezTo>
                    <a:pt x="9061" y="97536"/>
                    <a:pt x="7692" y="98905"/>
                    <a:pt x="6013" y="98905"/>
                  </a:cubicBezTo>
                  <a:cubicBezTo>
                    <a:pt x="4323" y="98905"/>
                    <a:pt x="2953" y="97536"/>
                    <a:pt x="2953" y="95857"/>
                  </a:cubicBezTo>
                  <a:cubicBezTo>
                    <a:pt x="2953" y="94178"/>
                    <a:pt x="4323" y="92809"/>
                    <a:pt x="6013" y="92809"/>
                  </a:cubicBezTo>
                  <a:close/>
                  <a:moveTo>
                    <a:pt x="6013" y="114479"/>
                  </a:moveTo>
                  <a:cubicBezTo>
                    <a:pt x="7692" y="114479"/>
                    <a:pt x="9061" y="115848"/>
                    <a:pt x="9061" y="117527"/>
                  </a:cubicBezTo>
                  <a:cubicBezTo>
                    <a:pt x="9061" y="119205"/>
                    <a:pt x="7692" y="120575"/>
                    <a:pt x="6013" y="120575"/>
                  </a:cubicBezTo>
                  <a:cubicBezTo>
                    <a:pt x="4323" y="120575"/>
                    <a:pt x="2953" y="119205"/>
                    <a:pt x="2953" y="117527"/>
                  </a:cubicBezTo>
                  <a:cubicBezTo>
                    <a:pt x="2953" y="115848"/>
                    <a:pt x="4323" y="114479"/>
                    <a:pt x="6013" y="114479"/>
                  </a:cubicBezTo>
                  <a:close/>
                  <a:moveTo>
                    <a:pt x="1" y="0"/>
                  </a:moveTo>
                  <a:lnTo>
                    <a:pt x="1" y="135029"/>
                  </a:lnTo>
                  <a:lnTo>
                    <a:pt x="125492" y="135029"/>
                  </a:lnTo>
                  <a:lnTo>
                    <a:pt x="125492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3" name="Google Shape;1533;p58"/>
            <p:cNvSpPr/>
            <p:nvPr/>
          </p:nvSpPr>
          <p:spPr>
            <a:xfrm>
              <a:off x="8025700" y="1909000"/>
              <a:ext cx="2563425" cy="11025"/>
            </a:xfrm>
            <a:custGeom>
              <a:avLst/>
              <a:gdLst/>
              <a:ahLst/>
              <a:cxnLst/>
              <a:rect l="l" t="t" r="r" b="b"/>
              <a:pathLst>
                <a:path w="102537" h="441" extrusionOk="0">
                  <a:moveTo>
                    <a:pt x="0" y="0"/>
                  </a:moveTo>
                  <a:lnTo>
                    <a:pt x="0" y="441"/>
                  </a:lnTo>
                  <a:lnTo>
                    <a:pt x="102537" y="441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FF866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4" name="Google Shape;1534;p58"/>
            <p:cNvSpPr/>
            <p:nvPr/>
          </p:nvSpPr>
          <p:spPr>
            <a:xfrm>
              <a:off x="8025700" y="2070925"/>
              <a:ext cx="2563425" cy="11025"/>
            </a:xfrm>
            <a:custGeom>
              <a:avLst/>
              <a:gdLst/>
              <a:ahLst/>
              <a:cxnLst/>
              <a:rect l="l" t="t" r="r" b="b"/>
              <a:pathLst>
                <a:path w="102537" h="441" extrusionOk="0">
                  <a:moveTo>
                    <a:pt x="0" y="0"/>
                  </a:moveTo>
                  <a:lnTo>
                    <a:pt x="0" y="441"/>
                  </a:lnTo>
                  <a:lnTo>
                    <a:pt x="102537" y="441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E2DAC7">
                <a:alpha val="279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5" name="Google Shape;1535;p58"/>
            <p:cNvSpPr/>
            <p:nvPr/>
          </p:nvSpPr>
          <p:spPr>
            <a:xfrm>
              <a:off x="8025700" y="2232550"/>
              <a:ext cx="2563425" cy="11325"/>
            </a:xfrm>
            <a:custGeom>
              <a:avLst/>
              <a:gdLst/>
              <a:ahLst/>
              <a:cxnLst/>
              <a:rect l="l" t="t" r="r" b="b"/>
              <a:pathLst>
                <a:path w="102537" h="453" extrusionOk="0">
                  <a:moveTo>
                    <a:pt x="0" y="0"/>
                  </a:moveTo>
                  <a:lnTo>
                    <a:pt x="0" y="453"/>
                  </a:lnTo>
                  <a:lnTo>
                    <a:pt x="102537" y="453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E2DAC7">
                <a:alpha val="279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6" name="Google Shape;1536;p58"/>
            <p:cNvSpPr/>
            <p:nvPr/>
          </p:nvSpPr>
          <p:spPr>
            <a:xfrm>
              <a:off x="8025700" y="2394475"/>
              <a:ext cx="2563425" cy="11325"/>
            </a:xfrm>
            <a:custGeom>
              <a:avLst/>
              <a:gdLst/>
              <a:ahLst/>
              <a:cxnLst/>
              <a:rect l="l" t="t" r="r" b="b"/>
              <a:pathLst>
                <a:path w="102537" h="453" extrusionOk="0">
                  <a:moveTo>
                    <a:pt x="0" y="0"/>
                  </a:moveTo>
                  <a:lnTo>
                    <a:pt x="0" y="453"/>
                  </a:lnTo>
                  <a:lnTo>
                    <a:pt x="102537" y="453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E2DAC7">
                <a:alpha val="279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7" name="Google Shape;1537;p58"/>
            <p:cNvSpPr/>
            <p:nvPr/>
          </p:nvSpPr>
          <p:spPr>
            <a:xfrm>
              <a:off x="8025700" y="2556400"/>
              <a:ext cx="2563425" cy="11025"/>
            </a:xfrm>
            <a:custGeom>
              <a:avLst/>
              <a:gdLst/>
              <a:ahLst/>
              <a:cxnLst/>
              <a:rect l="l" t="t" r="r" b="b"/>
              <a:pathLst>
                <a:path w="102537" h="441" extrusionOk="0">
                  <a:moveTo>
                    <a:pt x="0" y="0"/>
                  </a:moveTo>
                  <a:lnTo>
                    <a:pt x="0" y="441"/>
                  </a:lnTo>
                  <a:lnTo>
                    <a:pt x="102537" y="441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E2DAC7">
                <a:alpha val="279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8" name="Google Shape;1538;p58"/>
            <p:cNvSpPr/>
            <p:nvPr/>
          </p:nvSpPr>
          <p:spPr>
            <a:xfrm>
              <a:off x="8025700" y="2718325"/>
              <a:ext cx="2563425" cy="11025"/>
            </a:xfrm>
            <a:custGeom>
              <a:avLst/>
              <a:gdLst/>
              <a:ahLst/>
              <a:cxnLst/>
              <a:rect l="l" t="t" r="r" b="b"/>
              <a:pathLst>
                <a:path w="102537" h="441" extrusionOk="0">
                  <a:moveTo>
                    <a:pt x="0" y="0"/>
                  </a:moveTo>
                  <a:lnTo>
                    <a:pt x="0" y="441"/>
                  </a:lnTo>
                  <a:lnTo>
                    <a:pt x="102537" y="441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E2DAC7">
                <a:alpha val="279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9" name="Google Shape;1539;p58"/>
            <p:cNvSpPr/>
            <p:nvPr/>
          </p:nvSpPr>
          <p:spPr>
            <a:xfrm>
              <a:off x="8025700" y="2879950"/>
              <a:ext cx="2563425" cy="11325"/>
            </a:xfrm>
            <a:custGeom>
              <a:avLst/>
              <a:gdLst/>
              <a:ahLst/>
              <a:cxnLst/>
              <a:rect l="l" t="t" r="r" b="b"/>
              <a:pathLst>
                <a:path w="102537" h="453" extrusionOk="0">
                  <a:moveTo>
                    <a:pt x="0" y="0"/>
                  </a:moveTo>
                  <a:lnTo>
                    <a:pt x="0" y="453"/>
                  </a:lnTo>
                  <a:lnTo>
                    <a:pt x="102537" y="453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E2DAC7">
                <a:alpha val="279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0" name="Google Shape;1540;p58"/>
            <p:cNvSpPr/>
            <p:nvPr/>
          </p:nvSpPr>
          <p:spPr>
            <a:xfrm>
              <a:off x="8025700" y="3041875"/>
              <a:ext cx="2563425" cy="11325"/>
            </a:xfrm>
            <a:custGeom>
              <a:avLst/>
              <a:gdLst/>
              <a:ahLst/>
              <a:cxnLst/>
              <a:rect l="l" t="t" r="r" b="b"/>
              <a:pathLst>
                <a:path w="102537" h="453" extrusionOk="0">
                  <a:moveTo>
                    <a:pt x="0" y="0"/>
                  </a:moveTo>
                  <a:lnTo>
                    <a:pt x="0" y="453"/>
                  </a:lnTo>
                  <a:lnTo>
                    <a:pt x="102537" y="453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E2DAC7">
                <a:alpha val="279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1" name="Google Shape;1541;p58"/>
            <p:cNvSpPr/>
            <p:nvPr/>
          </p:nvSpPr>
          <p:spPr>
            <a:xfrm>
              <a:off x="8025700" y="3203800"/>
              <a:ext cx="2563425" cy="11025"/>
            </a:xfrm>
            <a:custGeom>
              <a:avLst/>
              <a:gdLst/>
              <a:ahLst/>
              <a:cxnLst/>
              <a:rect l="l" t="t" r="r" b="b"/>
              <a:pathLst>
                <a:path w="102537" h="441" extrusionOk="0">
                  <a:moveTo>
                    <a:pt x="0" y="0"/>
                  </a:moveTo>
                  <a:lnTo>
                    <a:pt x="0" y="441"/>
                  </a:lnTo>
                  <a:lnTo>
                    <a:pt x="102537" y="441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E2DAC7">
                <a:alpha val="279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2" name="Google Shape;1542;p58"/>
            <p:cNvSpPr/>
            <p:nvPr/>
          </p:nvSpPr>
          <p:spPr>
            <a:xfrm>
              <a:off x="8025700" y="3365725"/>
              <a:ext cx="2563425" cy="11025"/>
            </a:xfrm>
            <a:custGeom>
              <a:avLst/>
              <a:gdLst/>
              <a:ahLst/>
              <a:cxnLst/>
              <a:rect l="l" t="t" r="r" b="b"/>
              <a:pathLst>
                <a:path w="102537" h="441" extrusionOk="0">
                  <a:moveTo>
                    <a:pt x="0" y="0"/>
                  </a:moveTo>
                  <a:lnTo>
                    <a:pt x="0" y="441"/>
                  </a:lnTo>
                  <a:lnTo>
                    <a:pt x="102537" y="441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E2DAC7">
                <a:alpha val="279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3" name="Google Shape;1543;p58"/>
            <p:cNvSpPr/>
            <p:nvPr/>
          </p:nvSpPr>
          <p:spPr>
            <a:xfrm>
              <a:off x="8025700" y="3527350"/>
              <a:ext cx="2563425" cy="11325"/>
            </a:xfrm>
            <a:custGeom>
              <a:avLst/>
              <a:gdLst/>
              <a:ahLst/>
              <a:cxnLst/>
              <a:rect l="l" t="t" r="r" b="b"/>
              <a:pathLst>
                <a:path w="102537" h="453" extrusionOk="0">
                  <a:moveTo>
                    <a:pt x="0" y="0"/>
                  </a:moveTo>
                  <a:lnTo>
                    <a:pt x="0" y="453"/>
                  </a:lnTo>
                  <a:lnTo>
                    <a:pt x="102537" y="453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E2DAC7">
                <a:alpha val="279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4" name="Google Shape;1544;p58"/>
            <p:cNvSpPr/>
            <p:nvPr/>
          </p:nvSpPr>
          <p:spPr>
            <a:xfrm>
              <a:off x="8025700" y="3689275"/>
              <a:ext cx="2563425" cy="11325"/>
            </a:xfrm>
            <a:custGeom>
              <a:avLst/>
              <a:gdLst/>
              <a:ahLst/>
              <a:cxnLst/>
              <a:rect l="l" t="t" r="r" b="b"/>
              <a:pathLst>
                <a:path w="102537" h="453" extrusionOk="0">
                  <a:moveTo>
                    <a:pt x="0" y="0"/>
                  </a:moveTo>
                  <a:lnTo>
                    <a:pt x="0" y="453"/>
                  </a:lnTo>
                  <a:lnTo>
                    <a:pt x="102537" y="453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E2DAC7">
                <a:alpha val="279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5" name="Google Shape;1545;p58"/>
            <p:cNvSpPr/>
            <p:nvPr/>
          </p:nvSpPr>
          <p:spPr>
            <a:xfrm>
              <a:off x="8025700" y="3851200"/>
              <a:ext cx="2563425" cy="11025"/>
            </a:xfrm>
            <a:custGeom>
              <a:avLst/>
              <a:gdLst/>
              <a:ahLst/>
              <a:cxnLst/>
              <a:rect l="l" t="t" r="r" b="b"/>
              <a:pathLst>
                <a:path w="102537" h="441" extrusionOk="0">
                  <a:moveTo>
                    <a:pt x="0" y="0"/>
                  </a:moveTo>
                  <a:lnTo>
                    <a:pt x="0" y="441"/>
                  </a:lnTo>
                  <a:lnTo>
                    <a:pt x="102537" y="441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E2DAC7">
                <a:alpha val="279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6" name="Google Shape;1546;p58"/>
            <p:cNvSpPr/>
            <p:nvPr/>
          </p:nvSpPr>
          <p:spPr>
            <a:xfrm>
              <a:off x="8025700" y="4013125"/>
              <a:ext cx="2563425" cy="11025"/>
            </a:xfrm>
            <a:custGeom>
              <a:avLst/>
              <a:gdLst/>
              <a:ahLst/>
              <a:cxnLst/>
              <a:rect l="l" t="t" r="r" b="b"/>
              <a:pathLst>
                <a:path w="102537" h="441" extrusionOk="0">
                  <a:moveTo>
                    <a:pt x="0" y="0"/>
                  </a:moveTo>
                  <a:lnTo>
                    <a:pt x="0" y="441"/>
                  </a:lnTo>
                  <a:lnTo>
                    <a:pt x="102537" y="441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E2DAC7">
                <a:alpha val="279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7" name="Google Shape;1547;p58"/>
            <p:cNvSpPr/>
            <p:nvPr/>
          </p:nvSpPr>
          <p:spPr>
            <a:xfrm>
              <a:off x="8025700" y="4174750"/>
              <a:ext cx="2563425" cy="11325"/>
            </a:xfrm>
            <a:custGeom>
              <a:avLst/>
              <a:gdLst/>
              <a:ahLst/>
              <a:cxnLst/>
              <a:rect l="l" t="t" r="r" b="b"/>
              <a:pathLst>
                <a:path w="102537" h="453" extrusionOk="0">
                  <a:moveTo>
                    <a:pt x="0" y="1"/>
                  </a:moveTo>
                  <a:lnTo>
                    <a:pt x="0" y="453"/>
                  </a:lnTo>
                  <a:lnTo>
                    <a:pt x="102537" y="453"/>
                  </a:lnTo>
                  <a:lnTo>
                    <a:pt x="102537" y="1"/>
                  </a:lnTo>
                  <a:close/>
                </a:path>
              </a:pathLst>
            </a:custGeom>
            <a:solidFill>
              <a:srgbClr val="E2DAC7">
                <a:alpha val="279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8" name="Google Shape;1548;p58"/>
            <p:cNvSpPr/>
            <p:nvPr/>
          </p:nvSpPr>
          <p:spPr>
            <a:xfrm>
              <a:off x="8025700" y="4336675"/>
              <a:ext cx="2563425" cy="11325"/>
            </a:xfrm>
            <a:custGeom>
              <a:avLst/>
              <a:gdLst/>
              <a:ahLst/>
              <a:cxnLst/>
              <a:rect l="l" t="t" r="r" b="b"/>
              <a:pathLst>
                <a:path w="102537" h="453" extrusionOk="0">
                  <a:moveTo>
                    <a:pt x="0" y="0"/>
                  </a:moveTo>
                  <a:lnTo>
                    <a:pt x="0" y="453"/>
                  </a:lnTo>
                  <a:lnTo>
                    <a:pt x="102537" y="453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E2DAC7">
                <a:alpha val="279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9" name="Google Shape;1549;p58"/>
            <p:cNvSpPr/>
            <p:nvPr/>
          </p:nvSpPr>
          <p:spPr>
            <a:xfrm>
              <a:off x="8025700" y="4498600"/>
              <a:ext cx="2563425" cy="11025"/>
            </a:xfrm>
            <a:custGeom>
              <a:avLst/>
              <a:gdLst/>
              <a:ahLst/>
              <a:cxnLst/>
              <a:rect l="l" t="t" r="r" b="b"/>
              <a:pathLst>
                <a:path w="102537" h="441" extrusionOk="0">
                  <a:moveTo>
                    <a:pt x="0" y="0"/>
                  </a:moveTo>
                  <a:lnTo>
                    <a:pt x="0" y="441"/>
                  </a:lnTo>
                  <a:lnTo>
                    <a:pt x="102537" y="441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E2DAC7">
                <a:alpha val="279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0" name="Google Shape;1550;p58"/>
            <p:cNvSpPr/>
            <p:nvPr/>
          </p:nvSpPr>
          <p:spPr>
            <a:xfrm>
              <a:off x="8025700" y="4660525"/>
              <a:ext cx="2563425" cy="11025"/>
            </a:xfrm>
            <a:custGeom>
              <a:avLst/>
              <a:gdLst/>
              <a:ahLst/>
              <a:cxnLst/>
              <a:rect l="l" t="t" r="r" b="b"/>
              <a:pathLst>
                <a:path w="102537" h="441" extrusionOk="0">
                  <a:moveTo>
                    <a:pt x="0" y="0"/>
                  </a:moveTo>
                  <a:lnTo>
                    <a:pt x="0" y="441"/>
                  </a:lnTo>
                  <a:lnTo>
                    <a:pt x="102537" y="441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E2DAC7">
                <a:alpha val="279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552" name="Google Shape;1552;p58"/>
          <p:cNvSpPr txBox="1">
            <a:spLocks noGrp="1"/>
          </p:cNvSpPr>
          <p:nvPr>
            <p:ph type="title"/>
          </p:nvPr>
        </p:nvSpPr>
        <p:spPr>
          <a:xfrm>
            <a:off x="1294916" y="1584541"/>
            <a:ext cx="6464700" cy="1472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0" dirty="0"/>
              <a:t>Thank you !</a:t>
            </a:r>
            <a:endParaRPr sz="9000" dirty="0"/>
          </a:p>
        </p:txBody>
      </p:sp>
      <p:grpSp>
        <p:nvGrpSpPr>
          <p:cNvPr id="1553" name="Google Shape;1553;p58"/>
          <p:cNvGrpSpPr/>
          <p:nvPr/>
        </p:nvGrpSpPr>
        <p:grpSpPr>
          <a:xfrm>
            <a:off x="265149" y="-263650"/>
            <a:ext cx="1873462" cy="1784311"/>
            <a:chOff x="1938604" y="1358625"/>
            <a:chExt cx="1232946" cy="1174275"/>
          </a:xfrm>
        </p:grpSpPr>
        <p:sp>
          <p:nvSpPr>
            <p:cNvPr id="1554" name="Google Shape;1554;p58"/>
            <p:cNvSpPr/>
            <p:nvPr/>
          </p:nvSpPr>
          <p:spPr>
            <a:xfrm>
              <a:off x="2024050" y="1377375"/>
              <a:ext cx="1147500" cy="1155525"/>
            </a:xfrm>
            <a:custGeom>
              <a:avLst/>
              <a:gdLst/>
              <a:ahLst/>
              <a:cxnLst/>
              <a:rect l="l" t="t" r="r" b="b"/>
              <a:pathLst>
                <a:path w="45900" h="46221" extrusionOk="0">
                  <a:moveTo>
                    <a:pt x="43506" y="1"/>
                  </a:moveTo>
                  <a:lnTo>
                    <a:pt x="1" y="2704"/>
                  </a:lnTo>
                  <a:lnTo>
                    <a:pt x="2715" y="46221"/>
                  </a:lnTo>
                  <a:lnTo>
                    <a:pt x="41029" y="43828"/>
                  </a:lnTo>
                  <a:lnTo>
                    <a:pt x="45899" y="38303"/>
                  </a:lnTo>
                  <a:lnTo>
                    <a:pt x="43506" y="1"/>
                  </a:lnTo>
                  <a:close/>
                </a:path>
              </a:pathLst>
            </a:custGeom>
            <a:solidFill>
              <a:srgbClr val="918C7F">
                <a:alpha val="189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5" name="Google Shape;1555;p58"/>
            <p:cNvSpPr/>
            <p:nvPr/>
          </p:nvSpPr>
          <p:spPr>
            <a:xfrm>
              <a:off x="2005600" y="1358625"/>
              <a:ext cx="1147475" cy="1155825"/>
            </a:xfrm>
            <a:custGeom>
              <a:avLst/>
              <a:gdLst/>
              <a:ahLst/>
              <a:cxnLst/>
              <a:rect l="l" t="t" r="r" b="b"/>
              <a:pathLst>
                <a:path w="45899" h="46233" extrusionOk="0">
                  <a:moveTo>
                    <a:pt x="43494" y="1"/>
                  </a:moveTo>
                  <a:lnTo>
                    <a:pt x="0" y="2715"/>
                  </a:lnTo>
                  <a:lnTo>
                    <a:pt x="2703" y="46233"/>
                  </a:lnTo>
                  <a:lnTo>
                    <a:pt x="41029" y="43828"/>
                  </a:lnTo>
                  <a:lnTo>
                    <a:pt x="45899" y="38315"/>
                  </a:lnTo>
                  <a:lnTo>
                    <a:pt x="43494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6" name="Google Shape;1556;p58"/>
            <p:cNvSpPr/>
            <p:nvPr/>
          </p:nvSpPr>
          <p:spPr>
            <a:xfrm>
              <a:off x="3022975" y="2316475"/>
              <a:ext cx="130100" cy="137850"/>
            </a:xfrm>
            <a:custGeom>
              <a:avLst/>
              <a:gdLst/>
              <a:ahLst/>
              <a:cxnLst/>
              <a:rect l="l" t="t" r="r" b="b"/>
              <a:pathLst>
                <a:path w="5204" h="5514" extrusionOk="0">
                  <a:moveTo>
                    <a:pt x="5204" y="1"/>
                  </a:moveTo>
                  <a:lnTo>
                    <a:pt x="1" y="322"/>
                  </a:lnTo>
                  <a:lnTo>
                    <a:pt x="334" y="5514"/>
                  </a:lnTo>
                  <a:lnTo>
                    <a:pt x="5204" y="1"/>
                  </a:lnTo>
                  <a:close/>
                </a:path>
              </a:pathLst>
            </a:custGeom>
            <a:solidFill>
              <a:srgbClr val="FF7A5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7" name="Google Shape;1557;p58"/>
            <p:cNvSpPr/>
            <p:nvPr/>
          </p:nvSpPr>
          <p:spPr>
            <a:xfrm>
              <a:off x="1938604" y="1600218"/>
              <a:ext cx="178901" cy="474175"/>
            </a:xfrm>
            <a:custGeom>
              <a:avLst/>
              <a:gdLst/>
              <a:ahLst/>
              <a:cxnLst/>
              <a:rect l="l" t="t" r="r" b="b"/>
              <a:pathLst>
                <a:path w="5311" h="18967" extrusionOk="0">
                  <a:moveTo>
                    <a:pt x="4477" y="0"/>
                  </a:moveTo>
                  <a:cubicBezTo>
                    <a:pt x="4072" y="155"/>
                    <a:pt x="3405" y="95"/>
                    <a:pt x="3072" y="119"/>
                  </a:cubicBezTo>
                  <a:cubicBezTo>
                    <a:pt x="2048" y="191"/>
                    <a:pt x="1024" y="262"/>
                    <a:pt x="0" y="274"/>
                  </a:cubicBezTo>
                  <a:lnTo>
                    <a:pt x="822" y="18967"/>
                  </a:lnTo>
                  <a:cubicBezTo>
                    <a:pt x="1112" y="18910"/>
                    <a:pt x="1405" y="18894"/>
                    <a:pt x="1697" y="18894"/>
                  </a:cubicBezTo>
                  <a:cubicBezTo>
                    <a:pt x="2030" y="18894"/>
                    <a:pt x="2364" y="18914"/>
                    <a:pt x="2693" y="18914"/>
                  </a:cubicBezTo>
                  <a:cubicBezTo>
                    <a:pt x="2796" y="18914"/>
                    <a:pt x="2898" y="18912"/>
                    <a:pt x="3001" y="18907"/>
                  </a:cubicBezTo>
                  <a:cubicBezTo>
                    <a:pt x="3560" y="18883"/>
                    <a:pt x="4096" y="18776"/>
                    <a:pt x="4644" y="18741"/>
                  </a:cubicBezTo>
                  <a:cubicBezTo>
                    <a:pt x="4759" y="18733"/>
                    <a:pt x="4906" y="18722"/>
                    <a:pt x="5048" y="18722"/>
                  </a:cubicBezTo>
                  <a:cubicBezTo>
                    <a:pt x="5141" y="18722"/>
                    <a:pt x="5231" y="18727"/>
                    <a:pt x="5310" y="18741"/>
                  </a:cubicBezTo>
                  <a:lnTo>
                    <a:pt x="4477" y="0"/>
                  </a:lnTo>
                  <a:close/>
                </a:path>
              </a:pathLst>
            </a:custGeom>
            <a:solidFill>
              <a:srgbClr val="FFAC58">
                <a:alpha val="726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558" name="Google Shape;1558;p58"/>
          <p:cNvGrpSpPr/>
          <p:nvPr/>
        </p:nvGrpSpPr>
        <p:grpSpPr>
          <a:xfrm>
            <a:off x="2174390" y="3757159"/>
            <a:ext cx="4895399" cy="140253"/>
            <a:chOff x="4219300" y="4598600"/>
            <a:chExt cx="1867475" cy="108850"/>
          </a:xfrm>
        </p:grpSpPr>
        <p:sp>
          <p:nvSpPr>
            <p:cNvPr id="1559" name="Google Shape;1559;p58"/>
            <p:cNvSpPr/>
            <p:nvPr/>
          </p:nvSpPr>
          <p:spPr>
            <a:xfrm>
              <a:off x="4219300" y="4645675"/>
              <a:ext cx="136550" cy="61225"/>
            </a:xfrm>
            <a:custGeom>
              <a:avLst/>
              <a:gdLst/>
              <a:ahLst/>
              <a:cxnLst/>
              <a:rect l="l" t="t" r="r" b="b"/>
              <a:pathLst>
                <a:path w="5462" h="2449" extrusionOk="0">
                  <a:moveTo>
                    <a:pt x="2825" y="0"/>
                  </a:moveTo>
                  <a:cubicBezTo>
                    <a:pt x="2072" y="0"/>
                    <a:pt x="1340" y="42"/>
                    <a:pt x="587" y="63"/>
                  </a:cubicBezTo>
                  <a:cubicBezTo>
                    <a:pt x="419" y="84"/>
                    <a:pt x="315" y="168"/>
                    <a:pt x="231" y="293"/>
                  </a:cubicBezTo>
                  <a:cubicBezTo>
                    <a:pt x="64" y="565"/>
                    <a:pt x="1" y="921"/>
                    <a:pt x="1" y="1235"/>
                  </a:cubicBezTo>
                  <a:cubicBezTo>
                    <a:pt x="1" y="1465"/>
                    <a:pt x="22" y="1695"/>
                    <a:pt x="105" y="1946"/>
                  </a:cubicBezTo>
                  <a:cubicBezTo>
                    <a:pt x="210" y="2156"/>
                    <a:pt x="377" y="2448"/>
                    <a:pt x="608" y="2448"/>
                  </a:cubicBezTo>
                  <a:cubicBezTo>
                    <a:pt x="1340" y="2407"/>
                    <a:pt x="2072" y="2407"/>
                    <a:pt x="2805" y="2365"/>
                  </a:cubicBezTo>
                  <a:cubicBezTo>
                    <a:pt x="3118" y="2365"/>
                    <a:pt x="3432" y="2344"/>
                    <a:pt x="3746" y="2302"/>
                  </a:cubicBezTo>
                  <a:cubicBezTo>
                    <a:pt x="4085" y="2285"/>
                    <a:pt x="4409" y="2254"/>
                    <a:pt x="4743" y="2254"/>
                  </a:cubicBezTo>
                  <a:cubicBezTo>
                    <a:pt x="4821" y="2254"/>
                    <a:pt x="4901" y="2256"/>
                    <a:pt x="4981" y="2260"/>
                  </a:cubicBezTo>
                  <a:cubicBezTo>
                    <a:pt x="5106" y="2218"/>
                    <a:pt x="5211" y="2176"/>
                    <a:pt x="5253" y="2072"/>
                  </a:cubicBezTo>
                  <a:cubicBezTo>
                    <a:pt x="5357" y="1904"/>
                    <a:pt x="5420" y="1758"/>
                    <a:pt x="5441" y="1570"/>
                  </a:cubicBezTo>
                  <a:cubicBezTo>
                    <a:pt x="5462" y="1360"/>
                    <a:pt x="5462" y="1151"/>
                    <a:pt x="5441" y="942"/>
                  </a:cubicBezTo>
                  <a:cubicBezTo>
                    <a:pt x="5420" y="879"/>
                    <a:pt x="5399" y="754"/>
                    <a:pt x="5357" y="691"/>
                  </a:cubicBezTo>
                  <a:cubicBezTo>
                    <a:pt x="5315" y="523"/>
                    <a:pt x="5232" y="419"/>
                    <a:pt x="5127" y="314"/>
                  </a:cubicBezTo>
                  <a:cubicBezTo>
                    <a:pt x="4709" y="126"/>
                    <a:pt x="4269" y="63"/>
                    <a:pt x="3788" y="42"/>
                  </a:cubicBezTo>
                  <a:cubicBezTo>
                    <a:pt x="3516" y="42"/>
                    <a:pt x="3244" y="0"/>
                    <a:pt x="295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0" name="Google Shape;1560;p58"/>
            <p:cNvSpPr/>
            <p:nvPr/>
          </p:nvSpPr>
          <p:spPr>
            <a:xfrm>
              <a:off x="4426450" y="4667650"/>
              <a:ext cx="143875" cy="31925"/>
            </a:xfrm>
            <a:custGeom>
              <a:avLst/>
              <a:gdLst/>
              <a:ahLst/>
              <a:cxnLst/>
              <a:rect l="l" t="t" r="r" b="b"/>
              <a:pathLst>
                <a:path w="5755" h="1277" extrusionOk="0">
                  <a:moveTo>
                    <a:pt x="314" y="0"/>
                  </a:moveTo>
                  <a:cubicBezTo>
                    <a:pt x="231" y="0"/>
                    <a:pt x="189" y="42"/>
                    <a:pt x="147" y="126"/>
                  </a:cubicBezTo>
                  <a:cubicBezTo>
                    <a:pt x="42" y="251"/>
                    <a:pt x="0" y="460"/>
                    <a:pt x="0" y="628"/>
                  </a:cubicBezTo>
                  <a:cubicBezTo>
                    <a:pt x="0" y="753"/>
                    <a:pt x="42" y="879"/>
                    <a:pt x="63" y="984"/>
                  </a:cubicBezTo>
                  <a:cubicBezTo>
                    <a:pt x="84" y="1088"/>
                    <a:pt x="168" y="1256"/>
                    <a:pt x="293" y="1256"/>
                  </a:cubicBezTo>
                  <a:cubicBezTo>
                    <a:pt x="1256" y="1277"/>
                    <a:pt x="2197" y="1277"/>
                    <a:pt x="3181" y="1277"/>
                  </a:cubicBezTo>
                  <a:cubicBezTo>
                    <a:pt x="3955" y="1277"/>
                    <a:pt x="4708" y="1256"/>
                    <a:pt x="5503" y="1193"/>
                  </a:cubicBezTo>
                  <a:cubicBezTo>
                    <a:pt x="5566" y="1193"/>
                    <a:pt x="5629" y="1151"/>
                    <a:pt x="5650" y="1088"/>
                  </a:cubicBezTo>
                  <a:cubicBezTo>
                    <a:pt x="5734" y="984"/>
                    <a:pt x="5754" y="795"/>
                    <a:pt x="5754" y="670"/>
                  </a:cubicBezTo>
                  <a:cubicBezTo>
                    <a:pt x="5754" y="565"/>
                    <a:pt x="5734" y="460"/>
                    <a:pt x="5713" y="356"/>
                  </a:cubicBezTo>
                  <a:cubicBezTo>
                    <a:pt x="5671" y="272"/>
                    <a:pt x="5608" y="147"/>
                    <a:pt x="5503" y="147"/>
                  </a:cubicBezTo>
                  <a:cubicBezTo>
                    <a:pt x="4750" y="126"/>
                    <a:pt x="3976" y="63"/>
                    <a:pt x="3223" y="42"/>
                  </a:cubicBezTo>
                  <a:cubicBezTo>
                    <a:pt x="2260" y="21"/>
                    <a:pt x="1298" y="0"/>
                    <a:pt x="31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1" name="Google Shape;1561;p58"/>
            <p:cNvSpPr/>
            <p:nvPr/>
          </p:nvSpPr>
          <p:spPr>
            <a:xfrm>
              <a:off x="4645625" y="4666600"/>
              <a:ext cx="143350" cy="40850"/>
            </a:xfrm>
            <a:custGeom>
              <a:avLst/>
              <a:gdLst/>
              <a:ahLst/>
              <a:cxnLst/>
              <a:rect l="l" t="t" r="r" b="b"/>
              <a:pathLst>
                <a:path w="5734" h="1634" extrusionOk="0">
                  <a:moveTo>
                    <a:pt x="4081" y="0"/>
                  </a:moveTo>
                  <a:cubicBezTo>
                    <a:pt x="3725" y="0"/>
                    <a:pt x="3348" y="0"/>
                    <a:pt x="2972" y="42"/>
                  </a:cubicBezTo>
                  <a:cubicBezTo>
                    <a:pt x="2114" y="63"/>
                    <a:pt x="1235" y="147"/>
                    <a:pt x="356" y="210"/>
                  </a:cubicBezTo>
                  <a:cubicBezTo>
                    <a:pt x="272" y="210"/>
                    <a:pt x="210" y="272"/>
                    <a:pt x="168" y="356"/>
                  </a:cubicBezTo>
                  <a:cubicBezTo>
                    <a:pt x="63" y="502"/>
                    <a:pt x="0" y="733"/>
                    <a:pt x="0" y="921"/>
                  </a:cubicBezTo>
                  <a:cubicBezTo>
                    <a:pt x="0" y="1088"/>
                    <a:pt x="21" y="1214"/>
                    <a:pt x="84" y="1339"/>
                  </a:cubicBezTo>
                  <a:cubicBezTo>
                    <a:pt x="124" y="1439"/>
                    <a:pt x="202" y="1634"/>
                    <a:pt x="336" y="1634"/>
                  </a:cubicBezTo>
                  <a:cubicBezTo>
                    <a:pt x="343" y="1634"/>
                    <a:pt x="349" y="1633"/>
                    <a:pt x="356" y="1632"/>
                  </a:cubicBezTo>
                  <a:cubicBezTo>
                    <a:pt x="1235" y="1549"/>
                    <a:pt x="2072" y="1507"/>
                    <a:pt x="2930" y="1444"/>
                  </a:cubicBezTo>
                  <a:cubicBezTo>
                    <a:pt x="3767" y="1402"/>
                    <a:pt x="4583" y="1319"/>
                    <a:pt x="5420" y="1256"/>
                  </a:cubicBezTo>
                  <a:cubicBezTo>
                    <a:pt x="5482" y="1256"/>
                    <a:pt x="5545" y="1214"/>
                    <a:pt x="5587" y="1130"/>
                  </a:cubicBezTo>
                  <a:cubicBezTo>
                    <a:pt x="5692" y="1005"/>
                    <a:pt x="5734" y="795"/>
                    <a:pt x="5734" y="628"/>
                  </a:cubicBezTo>
                  <a:cubicBezTo>
                    <a:pt x="5734" y="502"/>
                    <a:pt x="5692" y="398"/>
                    <a:pt x="5671" y="272"/>
                  </a:cubicBezTo>
                  <a:cubicBezTo>
                    <a:pt x="5629" y="189"/>
                    <a:pt x="5545" y="63"/>
                    <a:pt x="5420" y="42"/>
                  </a:cubicBezTo>
                  <a:cubicBezTo>
                    <a:pt x="4980" y="42"/>
                    <a:pt x="4520" y="0"/>
                    <a:pt x="408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2" name="Google Shape;1562;p58"/>
            <p:cNvSpPr/>
            <p:nvPr/>
          </p:nvSpPr>
          <p:spPr>
            <a:xfrm>
              <a:off x="4868975" y="4620575"/>
              <a:ext cx="200375" cy="78000"/>
            </a:xfrm>
            <a:custGeom>
              <a:avLst/>
              <a:gdLst/>
              <a:ahLst/>
              <a:cxnLst/>
              <a:rect l="l" t="t" r="r" b="b"/>
              <a:pathLst>
                <a:path w="8015" h="3120" extrusionOk="0">
                  <a:moveTo>
                    <a:pt x="4751" y="0"/>
                  </a:moveTo>
                  <a:cubicBezTo>
                    <a:pt x="4541" y="0"/>
                    <a:pt x="4290" y="0"/>
                    <a:pt x="4081" y="21"/>
                  </a:cubicBezTo>
                  <a:cubicBezTo>
                    <a:pt x="3830" y="42"/>
                    <a:pt x="3558" y="42"/>
                    <a:pt x="3286" y="63"/>
                  </a:cubicBezTo>
                  <a:lnTo>
                    <a:pt x="2344" y="147"/>
                  </a:lnTo>
                  <a:cubicBezTo>
                    <a:pt x="2030" y="167"/>
                    <a:pt x="1717" y="230"/>
                    <a:pt x="1424" y="314"/>
                  </a:cubicBezTo>
                  <a:cubicBezTo>
                    <a:pt x="1089" y="419"/>
                    <a:pt x="775" y="523"/>
                    <a:pt x="482" y="691"/>
                  </a:cubicBezTo>
                  <a:cubicBezTo>
                    <a:pt x="315" y="795"/>
                    <a:pt x="252" y="963"/>
                    <a:pt x="168" y="1151"/>
                  </a:cubicBezTo>
                  <a:cubicBezTo>
                    <a:pt x="43" y="1486"/>
                    <a:pt x="1" y="1904"/>
                    <a:pt x="85" y="2260"/>
                  </a:cubicBezTo>
                  <a:cubicBezTo>
                    <a:pt x="138" y="2525"/>
                    <a:pt x="325" y="3120"/>
                    <a:pt x="673" y="3120"/>
                  </a:cubicBezTo>
                  <a:cubicBezTo>
                    <a:pt x="737" y="3120"/>
                    <a:pt x="805" y="3100"/>
                    <a:pt x="880" y="3055"/>
                  </a:cubicBezTo>
                  <a:cubicBezTo>
                    <a:pt x="1026" y="2950"/>
                    <a:pt x="1214" y="2867"/>
                    <a:pt x="1403" y="2783"/>
                  </a:cubicBezTo>
                  <a:cubicBezTo>
                    <a:pt x="2093" y="2574"/>
                    <a:pt x="2867" y="2574"/>
                    <a:pt x="3600" y="2511"/>
                  </a:cubicBezTo>
                  <a:lnTo>
                    <a:pt x="4918" y="2427"/>
                  </a:lnTo>
                  <a:cubicBezTo>
                    <a:pt x="5315" y="2406"/>
                    <a:pt x="5734" y="2364"/>
                    <a:pt x="6131" y="2343"/>
                  </a:cubicBezTo>
                  <a:cubicBezTo>
                    <a:pt x="6592" y="2302"/>
                    <a:pt x="7052" y="2239"/>
                    <a:pt x="7512" y="2218"/>
                  </a:cubicBezTo>
                  <a:cubicBezTo>
                    <a:pt x="7638" y="2197"/>
                    <a:pt x="7722" y="2113"/>
                    <a:pt x="7805" y="2009"/>
                  </a:cubicBezTo>
                  <a:cubicBezTo>
                    <a:pt x="7973" y="1799"/>
                    <a:pt x="8015" y="1486"/>
                    <a:pt x="8015" y="1214"/>
                  </a:cubicBezTo>
                  <a:cubicBezTo>
                    <a:pt x="8015" y="1004"/>
                    <a:pt x="7994" y="837"/>
                    <a:pt x="7910" y="649"/>
                  </a:cubicBezTo>
                  <a:cubicBezTo>
                    <a:pt x="7889" y="565"/>
                    <a:pt x="7826" y="523"/>
                    <a:pt x="7805" y="439"/>
                  </a:cubicBezTo>
                  <a:cubicBezTo>
                    <a:pt x="7722" y="335"/>
                    <a:pt x="7638" y="251"/>
                    <a:pt x="7512" y="251"/>
                  </a:cubicBezTo>
                  <a:cubicBezTo>
                    <a:pt x="7052" y="167"/>
                    <a:pt x="6571" y="63"/>
                    <a:pt x="6069" y="42"/>
                  </a:cubicBezTo>
                  <a:cubicBezTo>
                    <a:pt x="5713" y="21"/>
                    <a:pt x="5378" y="0"/>
                    <a:pt x="500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3" name="Google Shape;1563;p58"/>
            <p:cNvSpPr/>
            <p:nvPr/>
          </p:nvSpPr>
          <p:spPr>
            <a:xfrm>
              <a:off x="5106475" y="4612200"/>
              <a:ext cx="153800" cy="59750"/>
            </a:xfrm>
            <a:custGeom>
              <a:avLst/>
              <a:gdLst/>
              <a:ahLst/>
              <a:cxnLst/>
              <a:rect l="l" t="t" r="r" b="b"/>
              <a:pathLst>
                <a:path w="6152" h="2390" extrusionOk="0">
                  <a:moveTo>
                    <a:pt x="2762" y="0"/>
                  </a:moveTo>
                  <a:cubicBezTo>
                    <a:pt x="2595" y="0"/>
                    <a:pt x="2448" y="42"/>
                    <a:pt x="2281" y="42"/>
                  </a:cubicBezTo>
                  <a:cubicBezTo>
                    <a:pt x="1716" y="63"/>
                    <a:pt x="1130" y="84"/>
                    <a:pt x="586" y="147"/>
                  </a:cubicBezTo>
                  <a:cubicBezTo>
                    <a:pt x="419" y="168"/>
                    <a:pt x="314" y="210"/>
                    <a:pt x="251" y="356"/>
                  </a:cubicBezTo>
                  <a:cubicBezTo>
                    <a:pt x="63" y="586"/>
                    <a:pt x="0" y="942"/>
                    <a:pt x="0" y="1256"/>
                  </a:cubicBezTo>
                  <a:cubicBezTo>
                    <a:pt x="0" y="1507"/>
                    <a:pt x="42" y="1716"/>
                    <a:pt x="105" y="1925"/>
                  </a:cubicBezTo>
                  <a:cubicBezTo>
                    <a:pt x="183" y="2102"/>
                    <a:pt x="336" y="2389"/>
                    <a:pt x="544" y="2389"/>
                  </a:cubicBezTo>
                  <a:cubicBezTo>
                    <a:pt x="558" y="2389"/>
                    <a:pt x="572" y="2388"/>
                    <a:pt x="586" y="2386"/>
                  </a:cubicBezTo>
                  <a:cubicBezTo>
                    <a:pt x="1507" y="2323"/>
                    <a:pt x="2448" y="2260"/>
                    <a:pt x="3348" y="2218"/>
                  </a:cubicBezTo>
                  <a:cubicBezTo>
                    <a:pt x="3746" y="2176"/>
                    <a:pt x="4122" y="2155"/>
                    <a:pt x="4499" y="2134"/>
                  </a:cubicBezTo>
                  <a:cubicBezTo>
                    <a:pt x="4896" y="2114"/>
                    <a:pt x="5315" y="2051"/>
                    <a:pt x="5712" y="2051"/>
                  </a:cubicBezTo>
                  <a:cubicBezTo>
                    <a:pt x="5817" y="2051"/>
                    <a:pt x="5922" y="1967"/>
                    <a:pt x="5963" y="1862"/>
                  </a:cubicBezTo>
                  <a:cubicBezTo>
                    <a:pt x="6131" y="1653"/>
                    <a:pt x="6152" y="1381"/>
                    <a:pt x="6152" y="1130"/>
                  </a:cubicBezTo>
                  <a:cubicBezTo>
                    <a:pt x="6152" y="963"/>
                    <a:pt x="6131" y="774"/>
                    <a:pt x="6068" y="607"/>
                  </a:cubicBezTo>
                  <a:cubicBezTo>
                    <a:pt x="6047" y="565"/>
                    <a:pt x="6026" y="482"/>
                    <a:pt x="5963" y="440"/>
                  </a:cubicBezTo>
                  <a:cubicBezTo>
                    <a:pt x="5922" y="335"/>
                    <a:pt x="5817" y="272"/>
                    <a:pt x="5712" y="251"/>
                  </a:cubicBezTo>
                  <a:cubicBezTo>
                    <a:pt x="5315" y="147"/>
                    <a:pt x="4917" y="84"/>
                    <a:pt x="4499" y="63"/>
                  </a:cubicBezTo>
                  <a:cubicBezTo>
                    <a:pt x="4143" y="42"/>
                    <a:pt x="3766" y="0"/>
                    <a:pt x="341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4" name="Google Shape;1564;p58"/>
            <p:cNvSpPr/>
            <p:nvPr/>
          </p:nvSpPr>
          <p:spPr>
            <a:xfrm>
              <a:off x="5330350" y="4621600"/>
              <a:ext cx="143875" cy="44500"/>
            </a:xfrm>
            <a:custGeom>
              <a:avLst/>
              <a:gdLst/>
              <a:ahLst/>
              <a:cxnLst/>
              <a:rect l="l" t="t" r="r" b="b"/>
              <a:pathLst>
                <a:path w="5755" h="1780" extrusionOk="0">
                  <a:moveTo>
                    <a:pt x="440" y="1"/>
                  </a:moveTo>
                  <a:cubicBezTo>
                    <a:pt x="335" y="1"/>
                    <a:pt x="231" y="85"/>
                    <a:pt x="168" y="168"/>
                  </a:cubicBezTo>
                  <a:cubicBezTo>
                    <a:pt x="42" y="336"/>
                    <a:pt x="0" y="629"/>
                    <a:pt x="0" y="859"/>
                  </a:cubicBezTo>
                  <a:cubicBezTo>
                    <a:pt x="0" y="1047"/>
                    <a:pt x="21" y="1214"/>
                    <a:pt x="63" y="1382"/>
                  </a:cubicBezTo>
                  <a:cubicBezTo>
                    <a:pt x="126" y="1549"/>
                    <a:pt x="231" y="1758"/>
                    <a:pt x="440" y="1758"/>
                  </a:cubicBezTo>
                  <a:cubicBezTo>
                    <a:pt x="1319" y="1758"/>
                    <a:pt x="2197" y="1758"/>
                    <a:pt x="3076" y="1779"/>
                  </a:cubicBezTo>
                  <a:cubicBezTo>
                    <a:pt x="3830" y="1779"/>
                    <a:pt x="4604" y="1738"/>
                    <a:pt x="5357" y="1675"/>
                  </a:cubicBezTo>
                  <a:cubicBezTo>
                    <a:pt x="5462" y="1675"/>
                    <a:pt x="5545" y="1633"/>
                    <a:pt x="5587" y="1528"/>
                  </a:cubicBezTo>
                  <a:cubicBezTo>
                    <a:pt x="5713" y="1361"/>
                    <a:pt x="5754" y="1110"/>
                    <a:pt x="5754" y="901"/>
                  </a:cubicBezTo>
                  <a:cubicBezTo>
                    <a:pt x="5754" y="733"/>
                    <a:pt x="5713" y="587"/>
                    <a:pt x="5671" y="440"/>
                  </a:cubicBezTo>
                  <a:cubicBezTo>
                    <a:pt x="5587" y="315"/>
                    <a:pt x="5524" y="168"/>
                    <a:pt x="5357" y="126"/>
                  </a:cubicBezTo>
                  <a:cubicBezTo>
                    <a:pt x="4604" y="85"/>
                    <a:pt x="3871" y="1"/>
                    <a:pt x="311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5" name="Google Shape;1565;p58"/>
            <p:cNvSpPr/>
            <p:nvPr/>
          </p:nvSpPr>
          <p:spPr>
            <a:xfrm>
              <a:off x="5555275" y="4613775"/>
              <a:ext cx="193050" cy="56900"/>
            </a:xfrm>
            <a:custGeom>
              <a:avLst/>
              <a:gdLst/>
              <a:ahLst/>
              <a:cxnLst/>
              <a:rect l="l" t="t" r="r" b="b"/>
              <a:pathLst>
                <a:path w="7722" h="2276" extrusionOk="0">
                  <a:moveTo>
                    <a:pt x="566" y="0"/>
                  </a:moveTo>
                  <a:cubicBezTo>
                    <a:pt x="419" y="21"/>
                    <a:pt x="315" y="84"/>
                    <a:pt x="231" y="209"/>
                  </a:cubicBezTo>
                  <a:cubicBezTo>
                    <a:pt x="42" y="481"/>
                    <a:pt x="1" y="816"/>
                    <a:pt x="1" y="1130"/>
                  </a:cubicBezTo>
                  <a:cubicBezTo>
                    <a:pt x="1" y="1360"/>
                    <a:pt x="22" y="1569"/>
                    <a:pt x="105" y="1779"/>
                  </a:cubicBezTo>
                  <a:cubicBezTo>
                    <a:pt x="189" y="1967"/>
                    <a:pt x="315" y="2260"/>
                    <a:pt x="545" y="2260"/>
                  </a:cubicBezTo>
                  <a:cubicBezTo>
                    <a:pt x="1162" y="2270"/>
                    <a:pt x="1779" y="2275"/>
                    <a:pt x="2399" y="2275"/>
                  </a:cubicBezTo>
                  <a:cubicBezTo>
                    <a:pt x="3019" y="2275"/>
                    <a:pt x="3641" y="2270"/>
                    <a:pt x="4269" y="2260"/>
                  </a:cubicBezTo>
                  <a:cubicBezTo>
                    <a:pt x="5252" y="2218"/>
                    <a:pt x="6278" y="2155"/>
                    <a:pt x="7261" y="1988"/>
                  </a:cubicBezTo>
                  <a:cubicBezTo>
                    <a:pt x="7638" y="1967"/>
                    <a:pt x="7721" y="1444"/>
                    <a:pt x="7721" y="1151"/>
                  </a:cubicBezTo>
                  <a:cubicBezTo>
                    <a:pt x="7721" y="858"/>
                    <a:pt x="7638" y="335"/>
                    <a:pt x="7303" y="293"/>
                  </a:cubicBezTo>
                  <a:cubicBezTo>
                    <a:pt x="6299" y="167"/>
                    <a:pt x="5315" y="84"/>
                    <a:pt x="4290" y="63"/>
                  </a:cubicBezTo>
                  <a:cubicBezTo>
                    <a:pt x="3055" y="21"/>
                    <a:pt x="1821" y="21"/>
                    <a:pt x="56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6" name="Google Shape;1566;p58"/>
            <p:cNvSpPr/>
            <p:nvPr/>
          </p:nvSpPr>
          <p:spPr>
            <a:xfrm>
              <a:off x="5821525" y="4598600"/>
              <a:ext cx="174225" cy="74850"/>
            </a:xfrm>
            <a:custGeom>
              <a:avLst/>
              <a:gdLst/>
              <a:ahLst/>
              <a:cxnLst/>
              <a:rect l="l" t="t" r="r" b="b"/>
              <a:pathLst>
                <a:path w="6969" h="2994" extrusionOk="0">
                  <a:moveTo>
                    <a:pt x="5022" y="0"/>
                  </a:moveTo>
                  <a:cubicBezTo>
                    <a:pt x="4625" y="0"/>
                    <a:pt x="4227" y="63"/>
                    <a:pt x="3872" y="84"/>
                  </a:cubicBezTo>
                  <a:cubicBezTo>
                    <a:pt x="2784" y="168"/>
                    <a:pt x="1717" y="272"/>
                    <a:pt x="649" y="398"/>
                  </a:cubicBezTo>
                  <a:cubicBezTo>
                    <a:pt x="482" y="419"/>
                    <a:pt x="356" y="502"/>
                    <a:pt x="252" y="670"/>
                  </a:cubicBezTo>
                  <a:cubicBezTo>
                    <a:pt x="43" y="942"/>
                    <a:pt x="1" y="1360"/>
                    <a:pt x="1" y="1716"/>
                  </a:cubicBezTo>
                  <a:cubicBezTo>
                    <a:pt x="1" y="1967"/>
                    <a:pt x="22" y="2239"/>
                    <a:pt x="126" y="2469"/>
                  </a:cubicBezTo>
                  <a:cubicBezTo>
                    <a:pt x="167" y="2652"/>
                    <a:pt x="346" y="2993"/>
                    <a:pt x="606" y="2993"/>
                  </a:cubicBezTo>
                  <a:cubicBezTo>
                    <a:pt x="613" y="2993"/>
                    <a:pt x="621" y="2993"/>
                    <a:pt x="628" y="2992"/>
                  </a:cubicBezTo>
                  <a:cubicBezTo>
                    <a:pt x="1675" y="2867"/>
                    <a:pt x="2742" y="2783"/>
                    <a:pt x="3788" y="2699"/>
                  </a:cubicBezTo>
                  <a:lnTo>
                    <a:pt x="4960" y="2616"/>
                  </a:lnTo>
                  <a:cubicBezTo>
                    <a:pt x="5441" y="2574"/>
                    <a:pt x="5901" y="2511"/>
                    <a:pt x="6403" y="2511"/>
                  </a:cubicBezTo>
                  <a:cubicBezTo>
                    <a:pt x="6550" y="2490"/>
                    <a:pt x="6654" y="2406"/>
                    <a:pt x="6738" y="2281"/>
                  </a:cubicBezTo>
                  <a:cubicBezTo>
                    <a:pt x="6926" y="2030"/>
                    <a:pt x="6968" y="1632"/>
                    <a:pt x="6968" y="1318"/>
                  </a:cubicBezTo>
                  <a:cubicBezTo>
                    <a:pt x="6968" y="1088"/>
                    <a:pt x="6947" y="837"/>
                    <a:pt x="6864" y="607"/>
                  </a:cubicBezTo>
                  <a:cubicBezTo>
                    <a:pt x="6822" y="523"/>
                    <a:pt x="6801" y="419"/>
                    <a:pt x="6738" y="356"/>
                  </a:cubicBezTo>
                  <a:cubicBezTo>
                    <a:pt x="6654" y="209"/>
                    <a:pt x="6529" y="147"/>
                    <a:pt x="6403" y="105"/>
                  </a:cubicBezTo>
                  <a:cubicBezTo>
                    <a:pt x="6006" y="0"/>
                    <a:pt x="5587" y="0"/>
                    <a:pt x="519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7" name="Google Shape;1567;p58"/>
            <p:cNvSpPr/>
            <p:nvPr/>
          </p:nvSpPr>
          <p:spPr>
            <a:xfrm>
              <a:off x="6025525" y="4608000"/>
              <a:ext cx="61250" cy="47100"/>
            </a:xfrm>
            <a:custGeom>
              <a:avLst/>
              <a:gdLst/>
              <a:ahLst/>
              <a:cxnLst/>
              <a:rect l="l" t="t" r="r" b="b"/>
              <a:pathLst>
                <a:path w="2450" h="1884" extrusionOk="0">
                  <a:moveTo>
                    <a:pt x="440" y="1"/>
                  </a:moveTo>
                  <a:cubicBezTo>
                    <a:pt x="315" y="22"/>
                    <a:pt x="231" y="85"/>
                    <a:pt x="168" y="189"/>
                  </a:cubicBezTo>
                  <a:cubicBezTo>
                    <a:pt x="22" y="398"/>
                    <a:pt x="1" y="670"/>
                    <a:pt x="1" y="942"/>
                  </a:cubicBezTo>
                  <a:cubicBezTo>
                    <a:pt x="1" y="1131"/>
                    <a:pt x="22" y="1298"/>
                    <a:pt x="64" y="1486"/>
                  </a:cubicBezTo>
                  <a:cubicBezTo>
                    <a:pt x="127" y="1654"/>
                    <a:pt x="252" y="1884"/>
                    <a:pt x="440" y="1884"/>
                  </a:cubicBezTo>
                  <a:cubicBezTo>
                    <a:pt x="963" y="1884"/>
                    <a:pt x="1487" y="1863"/>
                    <a:pt x="2010" y="1800"/>
                  </a:cubicBezTo>
                  <a:cubicBezTo>
                    <a:pt x="2114" y="1800"/>
                    <a:pt x="2198" y="1717"/>
                    <a:pt x="2261" y="1654"/>
                  </a:cubicBezTo>
                  <a:cubicBezTo>
                    <a:pt x="2386" y="1466"/>
                    <a:pt x="2449" y="1173"/>
                    <a:pt x="2449" y="963"/>
                  </a:cubicBezTo>
                  <a:cubicBezTo>
                    <a:pt x="2449" y="670"/>
                    <a:pt x="2365" y="126"/>
                    <a:pt x="2010" y="85"/>
                  </a:cubicBezTo>
                  <a:cubicBezTo>
                    <a:pt x="1487" y="22"/>
                    <a:pt x="963" y="1"/>
                    <a:pt x="44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37" r="1375" b="1844"/>
          <a:stretch/>
        </p:blipFill>
        <p:spPr>
          <a:xfrm>
            <a:off x="108789" y="-5364"/>
            <a:ext cx="8903009" cy="4970844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2507252" y="573282"/>
            <a:ext cx="2006907" cy="5001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50" b="1" dirty="0" err="1">
                <a:latin typeface="HP001 4 hàng" panose="020B0603050302020204" pitchFamily="34" charset="0"/>
              </a:rPr>
              <a:t>Chính</a:t>
            </a:r>
            <a:r>
              <a:rPr lang="en-US" sz="2550" b="1" dirty="0">
                <a:latin typeface="HP001 4 hàng" panose="020B0603050302020204" pitchFamily="34" charset="0"/>
              </a:rPr>
              <a:t> </a:t>
            </a:r>
            <a:r>
              <a:rPr lang="en-US" sz="2550" b="1" dirty="0" err="1">
                <a:latin typeface="HP001 4 hàng" panose="020B0603050302020204" pitchFamily="34" charset="0"/>
              </a:rPr>
              <a:t>tả</a:t>
            </a:r>
            <a:endParaRPr lang="en-US" sz="2550" b="1" dirty="0">
              <a:latin typeface="HP001 4 hàng" panose="020B060305030202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44874" y="1551078"/>
            <a:ext cx="8364558" cy="4847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50" b="1" dirty="0" err="1">
                <a:latin typeface="HP001 4 hàng" panose="020B0603050302020204" pitchFamily="34" charset="0"/>
              </a:rPr>
              <a:t>Thấy</a:t>
            </a:r>
            <a:r>
              <a:rPr lang="en-US" sz="2550" b="1" dirty="0">
                <a:latin typeface="HP001 4 hàng" panose="020B0603050302020204" pitchFamily="34" charset="0"/>
              </a:rPr>
              <a:t> </a:t>
            </a:r>
            <a:r>
              <a:rPr lang="en-US" sz="2550" b="1" dirty="0" err="1">
                <a:latin typeface="HP001 4 hàng" panose="020B0603050302020204" pitchFamily="34" charset="0"/>
              </a:rPr>
              <a:t>nĀ</a:t>
            </a:r>
            <a:r>
              <a:rPr lang="en-US" sz="2550" b="1" dirty="0">
                <a:latin typeface="HP001 4 hàng" panose="020B0603050302020204" pitchFamily="34" charset="0"/>
              </a:rPr>
              <a:t> </a:t>
            </a:r>
            <a:r>
              <a:rPr lang="en-US" sz="2550" b="1" dirty="0" err="1">
                <a:latin typeface="HP001 4 hàng" panose="020B0603050302020204" pitchFamily="34" charset="0"/>
              </a:rPr>
              <a:t>là</a:t>
            </a:r>
            <a:r>
              <a:rPr lang="en-US" sz="2550" b="1" dirty="0">
                <a:latin typeface="HP001 4 hàng" panose="020B0603050302020204" pitchFamily="34" charset="0"/>
              </a:rPr>
              <a:t> </a:t>
            </a:r>
            <a:r>
              <a:rPr lang="en-US" sz="2550" b="1" dirty="0" err="1">
                <a:latin typeface="HP001 4 hàng" panose="020B0603050302020204" pitchFamily="34" charset="0"/>
              </a:rPr>
              <a:t>hǌ</a:t>
            </a:r>
            <a:r>
              <a:rPr lang="en-US" sz="2550" b="1" dirty="0">
                <a:latin typeface="HP001 4 hàng" panose="020B0603050302020204" pitchFamily="34" charset="0"/>
              </a:rPr>
              <a:t> </a:t>
            </a:r>
            <a:r>
              <a:rPr lang="en-US" sz="2550" b="1" dirty="0" err="1">
                <a:latin typeface="HP001 4 hàng" panose="020B0603050302020204" pitchFamily="34" charset="0"/>
              </a:rPr>
              <a:t>trò</a:t>
            </a:r>
            <a:r>
              <a:rPr lang="en-US" sz="2550" b="1" dirty="0">
                <a:latin typeface="HP001 4 hàng" panose="020B0603050302020204" pitchFamily="34" charset="0"/>
              </a:rPr>
              <a:t>, </a:t>
            </a:r>
            <a:r>
              <a:rPr lang="en-US" sz="2550" b="1" dirty="0" err="1">
                <a:latin typeface="HP001 4 hàng" panose="020B0603050302020204" pitchFamily="34" charset="0"/>
              </a:rPr>
              <a:t>vua</a:t>
            </a:r>
            <a:r>
              <a:rPr lang="en-US" sz="2550" b="1" dirty="0">
                <a:latin typeface="HP001 4 hàng" panose="020B0603050302020204" pitchFamily="34" charset="0"/>
              </a:rPr>
              <a:t> </a:t>
            </a:r>
            <a:r>
              <a:rPr lang="en-US" sz="2550" b="1" dirty="0" err="1">
                <a:latin typeface="HP001 4 hàng" panose="020B0603050302020204" pitchFamily="34" charset="0"/>
              </a:rPr>
              <a:t>ǟa</a:t>
            </a:r>
            <a:r>
              <a:rPr lang="en-US" sz="2550" b="1" dirty="0">
                <a:latin typeface="HP001 4 hàng" panose="020B0603050302020204" pitchFamily="34" charset="0"/>
              </a:rPr>
              <a:t> </a:t>
            </a:r>
            <a:r>
              <a:rPr lang="en-US" sz="2550" b="1" dirty="0" err="1">
                <a:latin typeface="HP001 4 hàng" panose="020B0603050302020204" pitchFamily="34" charset="0"/>
              </a:rPr>
              <a:t>lệnh</a:t>
            </a:r>
            <a:r>
              <a:rPr lang="en-US" sz="2550" b="1" dirty="0">
                <a:latin typeface="HP001 4 hàng" panose="020B0603050302020204" pitchFamily="34" charset="0"/>
              </a:rPr>
              <a:t> </a:t>
            </a:r>
            <a:r>
              <a:rPr lang="en-US" sz="2550" b="1" dirty="0" err="1">
                <a:latin typeface="HP001 4 hàng" panose="020B0603050302020204" pitchFamily="34" charset="0"/>
              </a:rPr>
              <a:t>cho</a:t>
            </a:r>
            <a:r>
              <a:rPr lang="en-US" sz="2550" b="1" dirty="0">
                <a:latin typeface="HP001 4 hàng" panose="020B0603050302020204" pitchFamily="34" charset="0"/>
              </a:rPr>
              <a:t> </a:t>
            </a:r>
            <a:r>
              <a:rPr lang="en-US" sz="2550" b="1" dirty="0" err="1">
                <a:latin typeface="HP001 4 hàng" panose="020B0603050302020204" pitchFamily="34" charset="0"/>
              </a:rPr>
              <a:t>cậu</a:t>
            </a:r>
            <a:r>
              <a:rPr lang="en-US" sz="2550" b="1" dirty="0">
                <a:latin typeface="HP001 4 hàng" panose="020B0603050302020204" pitchFamily="34" charset="0"/>
              </a:rPr>
              <a:t> </a:t>
            </a:r>
            <a:r>
              <a:rPr lang="en-US" sz="2550" b="1" dirty="0" err="1">
                <a:latin typeface="HP001 4 hàng" panose="020B0603050302020204" pitchFamily="34" charset="0"/>
              </a:rPr>
              <a:t>phải</a:t>
            </a:r>
            <a:r>
              <a:rPr lang="en-US" sz="2550" b="1" dirty="0">
                <a:latin typeface="HP001 4 hàng" panose="020B0603050302020204" pitchFamily="34" charset="0"/>
              </a:rPr>
              <a:t> </a:t>
            </a:r>
            <a:r>
              <a:rPr lang="en-US" sz="2550" b="1" dirty="0" err="1">
                <a:latin typeface="HP001 4 hàng" panose="020B0603050302020204" pitchFamily="34" charset="0"/>
              </a:rPr>
              <a:t>đĒ</a:t>
            </a:r>
            <a:r>
              <a:rPr lang="en-US" sz="2550" b="1" dirty="0">
                <a:latin typeface="HP001 4 hàng" panose="020B0603050302020204" pitchFamily="34" charset="0"/>
              </a:rPr>
              <a:t> </a:t>
            </a:r>
            <a:r>
              <a:rPr lang="en-US" sz="2550" b="1" dirty="0" err="1">
                <a:latin typeface="HP001 4 hàng" panose="020B0603050302020204" pitchFamily="34" charset="0"/>
              </a:rPr>
              <a:t>đư</a:t>
            </a:r>
            <a:r>
              <a:rPr lang="el-GR" sz="2550" b="1" dirty="0">
                <a:latin typeface="HP001 4 hàng" panose="020B0603050302020204" pitchFamily="34" charset="0"/>
              </a:rPr>
              <a:t>ϑ</a:t>
            </a:r>
            <a:endParaRPr lang="en-US" sz="2550" b="1" dirty="0">
              <a:latin typeface="HP001 4 hàng" panose="020B0603050302020204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88132" y="2027312"/>
            <a:ext cx="8923666" cy="4847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50" b="1" dirty="0" err="1">
                <a:latin typeface="HP001 4 hàng" panose="020B0603050302020204" pitchFamily="34" charset="0"/>
              </a:rPr>
              <a:t>mŎ</a:t>
            </a:r>
            <a:r>
              <a:rPr lang="en-US" sz="2550" b="1" dirty="0">
                <a:latin typeface="HP001 4 hàng" panose="020B0603050302020204" pitchFamily="34" charset="0"/>
              </a:rPr>
              <a:t> </a:t>
            </a:r>
            <a:r>
              <a:rPr lang="en-US" sz="2550" b="1" dirty="0" err="1">
                <a:latin typeface="HP001 4 hàng" panose="020B0603050302020204" pitchFamily="34" charset="0"/>
              </a:rPr>
              <a:t>vế</a:t>
            </a:r>
            <a:r>
              <a:rPr lang="en-US" sz="2550" b="1" dirty="0">
                <a:latin typeface="HP001 4 hàng" panose="020B0603050302020204" pitchFamily="34" charset="0"/>
              </a:rPr>
              <a:t> </a:t>
            </a:r>
            <a:r>
              <a:rPr lang="en-US" sz="2550" b="1" dirty="0" err="1">
                <a:latin typeface="HP001 4 hàng" panose="020B0603050302020204" pitchFamily="34" charset="0"/>
              </a:rPr>
              <a:t>đĒ</a:t>
            </a:r>
            <a:r>
              <a:rPr lang="en-US" sz="2550" b="1" dirty="0">
                <a:latin typeface="HP001 4 hàng" panose="020B0603050302020204" pitchFamily="34" charset="0"/>
              </a:rPr>
              <a:t> </a:t>
            </a:r>
            <a:r>
              <a:rPr lang="en-US" sz="2550" b="1" dirty="0" err="1">
                <a:latin typeface="HP001 4 hàng" panose="020B0603050302020204" pitchFamily="34" charset="0"/>
              </a:rPr>
              <a:t>thì</a:t>
            </a:r>
            <a:r>
              <a:rPr lang="en-US" sz="2550" b="1" dirty="0">
                <a:latin typeface="HP001 4 hàng" panose="020B0603050302020204" pitchFamily="34" charset="0"/>
              </a:rPr>
              <a:t> </a:t>
            </a:r>
            <a:r>
              <a:rPr lang="en-US" sz="2550" b="1" dirty="0" err="1">
                <a:latin typeface="HP001 4 hàng" panose="020B0603050302020204" pitchFamily="34" charset="0"/>
              </a:rPr>
              <a:t>mƞ</a:t>
            </a:r>
            <a:r>
              <a:rPr lang="en-US" sz="2550" b="1" dirty="0">
                <a:latin typeface="HP001 4 hàng" panose="020B0603050302020204" pitchFamily="34" charset="0"/>
              </a:rPr>
              <a:t> </a:t>
            </a:r>
            <a:r>
              <a:rPr lang="en-US" sz="2550" b="1" dirty="0" err="1">
                <a:latin typeface="HP001 4 hàng" panose="020B0603050302020204" pitchFamily="34" charset="0"/>
              </a:rPr>
              <a:t>tha</a:t>
            </a:r>
            <a:r>
              <a:rPr lang="en-US" sz="2550" b="1" dirty="0">
                <a:latin typeface="HP001 4 hàng" panose="020B0603050302020204" pitchFamily="34" charset="0"/>
              </a:rPr>
              <a:t>. </a:t>
            </a:r>
            <a:r>
              <a:rPr lang="en-US" sz="2550" b="1" dirty="0" err="1">
                <a:latin typeface="HP001 4 hàng" panose="020B0603050302020204" pitchFamily="34" charset="0"/>
              </a:rPr>
              <a:t>Nhìn</a:t>
            </a:r>
            <a:r>
              <a:rPr lang="en-US" sz="2550" b="1" dirty="0">
                <a:latin typeface="HP001 4 hàng" panose="020B0603050302020204" pitchFamily="34" charset="0"/>
              </a:rPr>
              <a:t> </a:t>
            </a:r>
            <a:r>
              <a:rPr lang="en-US" sz="2550" b="1" dirty="0" err="1">
                <a:latin typeface="HP001 4 hàng" panose="020B0603050302020204" pitchFamily="34" charset="0"/>
              </a:rPr>
              <a:t>thấy</a:t>
            </a:r>
            <a:r>
              <a:rPr lang="en-US" sz="2550" b="1" dirty="0">
                <a:latin typeface="HP001 4 hàng" panose="020B0603050302020204" pitchFamily="34" charset="0"/>
              </a:rPr>
              <a:t> </a:t>
            </a:r>
            <a:r>
              <a:rPr lang="en-US" sz="2550" b="1" dirty="0" err="1">
                <a:latin typeface="HP001 4 hàng" panose="020B0603050302020204" pitchFamily="34" charset="0"/>
              </a:rPr>
              <a:t>trên</a:t>
            </a:r>
            <a:r>
              <a:rPr lang="en-US" sz="2550" b="1" dirty="0">
                <a:latin typeface="HP001 4 hàng" panose="020B0603050302020204" pitchFamily="34" charset="0"/>
              </a:rPr>
              <a:t> </a:t>
            </a:r>
            <a:r>
              <a:rPr lang="en-US" sz="2550" b="1" dirty="0" err="1">
                <a:latin typeface="HP001 4 hàng" panose="020B0603050302020204" pitchFamily="34" charset="0"/>
              </a:rPr>
              <a:t>mặt</a:t>
            </a:r>
            <a:r>
              <a:rPr lang="en-US" sz="2550" b="1" dirty="0">
                <a:latin typeface="HP001 4 hàng" panose="020B0603050302020204" pitchFamily="34" charset="0"/>
              </a:rPr>
              <a:t> </a:t>
            </a:r>
            <a:r>
              <a:rPr lang="en-US" sz="2550" b="1" dirty="0" err="1">
                <a:latin typeface="HP001 4 hàng" panose="020B0603050302020204" pitchFamily="34" charset="0"/>
              </a:rPr>
              <a:t>hồ</a:t>
            </a:r>
            <a:r>
              <a:rPr lang="en-US" sz="2550" b="1" dirty="0">
                <a:latin typeface="HP001 4 hàng" panose="020B0603050302020204" pitchFamily="34" charset="0"/>
              </a:rPr>
              <a:t> </a:t>
            </a:r>
            <a:r>
              <a:rPr lang="en-US" sz="2550" b="1" dirty="0" err="1">
                <a:latin typeface="HP001 4 hàng" panose="020B0603050302020204" pitchFamily="34" charset="0"/>
              </a:rPr>
              <a:t>lúc</a:t>
            </a:r>
            <a:r>
              <a:rPr lang="en-US" sz="2550" b="1" dirty="0">
                <a:latin typeface="HP001 4 hàng" panose="020B0603050302020204" pitchFamily="34" charset="0"/>
              </a:rPr>
              <a:t> </a:t>
            </a:r>
            <a:r>
              <a:rPr lang="en-US" sz="2550" b="1" dirty="0" err="1">
                <a:latin typeface="HP001 4 hàng" panose="020B0603050302020204" pitchFamily="34" charset="0"/>
              </a:rPr>
              <a:t>đó</a:t>
            </a:r>
            <a:r>
              <a:rPr lang="en-US" sz="2550" b="1" dirty="0">
                <a:latin typeface="HP001 4 hàng" panose="020B0603050302020204" pitchFamily="34" charset="0"/>
              </a:rPr>
              <a:t> </a:t>
            </a:r>
            <a:r>
              <a:rPr lang="en-US" sz="2550" b="1" dirty="0" err="1">
                <a:latin typeface="HP001 4 hàng" panose="020B0603050302020204" pitchFamily="34" charset="0"/>
              </a:rPr>
              <a:t>có</a:t>
            </a:r>
            <a:r>
              <a:rPr lang="en-US" sz="2550" b="1" dirty="0">
                <a:latin typeface="HP001 4 hàng" panose="020B0603050302020204" pitchFamily="34" charset="0"/>
              </a:rPr>
              <a:t> </a:t>
            </a:r>
            <a:r>
              <a:rPr lang="en-US" sz="2550" b="1" dirty="0" err="1">
                <a:latin typeface="HP001 4 hàng" panose="020B0603050302020204" pitchFamily="34" charset="0"/>
              </a:rPr>
              <a:t>đàn</a:t>
            </a:r>
            <a:r>
              <a:rPr lang="en-US" sz="2550" b="1" dirty="0">
                <a:latin typeface="HP001 4 hàng" panose="020B0603050302020204" pitchFamily="34" charset="0"/>
              </a:rPr>
              <a:t> 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721" y="2512937"/>
            <a:ext cx="8539452" cy="4847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50" b="1" dirty="0" err="1">
                <a:latin typeface="HP001 4 hàng" panose="020B0603050302020204" pitchFamily="34" charset="0"/>
              </a:rPr>
              <a:t>cá</a:t>
            </a:r>
            <a:r>
              <a:rPr lang="en-US" sz="2550" b="1" dirty="0">
                <a:latin typeface="HP001 4 hàng" panose="020B0603050302020204" pitchFamily="34" charset="0"/>
              </a:rPr>
              <a:t> </a:t>
            </a:r>
            <a:r>
              <a:rPr lang="en-US" sz="2550" b="1" dirty="0" err="1">
                <a:latin typeface="HP001 4 hàng" panose="020B0603050302020204" pitchFamily="34" charset="0"/>
              </a:rPr>
              <a:t>đang</a:t>
            </a:r>
            <a:r>
              <a:rPr lang="en-US" sz="2550" b="1" dirty="0">
                <a:latin typeface="HP001 4 hàng" panose="020B0603050302020204" pitchFamily="34" charset="0"/>
              </a:rPr>
              <a:t> </a:t>
            </a:r>
            <a:r>
              <a:rPr lang="en-US" sz="2550" b="1" dirty="0" err="1">
                <a:latin typeface="HP001 4 hàng" panose="020B0603050302020204" pitchFamily="34" charset="0"/>
              </a:rPr>
              <a:t>đuĔ</a:t>
            </a:r>
            <a:r>
              <a:rPr lang="en-US" sz="2550" b="1" dirty="0">
                <a:latin typeface="HP001 4 hàng" panose="020B0603050302020204" pitchFamily="34" charset="0"/>
              </a:rPr>
              <a:t> </a:t>
            </a:r>
            <a:r>
              <a:rPr lang="en-US" sz="2550" b="1" dirty="0" err="1">
                <a:latin typeface="HP001 4 hàng" panose="020B0603050302020204" pitchFamily="34" charset="0"/>
              </a:rPr>
              <a:t>nhau</a:t>
            </a:r>
            <a:r>
              <a:rPr lang="en-US" sz="2550" b="1" dirty="0">
                <a:latin typeface="HP001 4 hàng" panose="020B0603050302020204" pitchFamily="34" charset="0"/>
              </a:rPr>
              <a:t>, </a:t>
            </a:r>
            <a:r>
              <a:rPr lang="en-US" sz="2550" b="1" dirty="0" err="1">
                <a:latin typeface="HP001 4 hàng" panose="020B0603050302020204" pitchFamily="34" charset="0"/>
              </a:rPr>
              <a:t>vua</a:t>
            </a:r>
            <a:r>
              <a:rPr lang="en-US" sz="2550" b="1" dirty="0">
                <a:latin typeface="HP001 4 hàng" panose="020B0603050302020204" pitchFamily="34" charset="0"/>
              </a:rPr>
              <a:t> </a:t>
            </a:r>
            <a:r>
              <a:rPr lang="en-US" sz="2550" b="1" dirty="0" err="1">
                <a:latin typeface="HP001 4 hàng" panose="020B0603050302020204" pitchFamily="34" charset="0"/>
              </a:rPr>
              <a:t>tức</a:t>
            </a:r>
            <a:r>
              <a:rPr lang="en-US" sz="2550" b="1" dirty="0">
                <a:latin typeface="HP001 4 hàng" panose="020B0603050302020204" pitchFamily="34" charset="0"/>
              </a:rPr>
              <a:t> </a:t>
            </a:r>
            <a:r>
              <a:rPr lang="en-US" sz="2550" b="1" dirty="0" err="1">
                <a:latin typeface="HP001 4 hàng" panose="020B0603050302020204" pitchFamily="34" charset="0"/>
              </a:rPr>
              <a:t>cảnh</a:t>
            </a:r>
            <a:r>
              <a:rPr lang="en-US" sz="2550" b="1" dirty="0">
                <a:latin typeface="HP001 4 hàng" panose="020B0603050302020204" pitchFamily="34" charset="0"/>
              </a:rPr>
              <a:t> </a:t>
            </a:r>
            <a:r>
              <a:rPr lang="en-US" sz="2550" b="1" dirty="0" err="1">
                <a:latin typeface="HP001 4 hàng" panose="020B0603050302020204" pitchFamily="34" charset="0"/>
              </a:rPr>
              <a:t>đǌ</a:t>
            </a:r>
            <a:r>
              <a:rPr lang="en-US" sz="2550" b="1" dirty="0">
                <a:latin typeface="HP001 4 hàng" panose="020B0603050302020204" pitchFamily="34" charset="0"/>
              </a:rPr>
              <a:t> </a:t>
            </a:r>
            <a:r>
              <a:rPr lang="en-US" sz="2550" b="1" dirty="0" err="1">
                <a:latin typeface="HP001 4 hàng" panose="020B0603050302020204" pitchFamily="34" charset="0"/>
              </a:rPr>
              <a:t>vế</a:t>
            </a:r>
            <a:r>
              <a:rPr lang="en-US" sz="2550" b="1" dirty="0">
                <a:latin typeface="HP001 4 hàng" panose="020B0603050302020204" pitchFamily="34" charset="0"/>
              </a:rPr>
              <a:t> </a:t>
            </a:r>
            <a:r>
              <a:rPr lang="en-US" sz="2550" b="1" dirty="0" err="1">
                <a:latin typeface="HP001 4 hàng" panose="020B0603050302020204" pitchFamily="34" charset="0"/>
              </a:rPr>
              <a:t>đĒ</a:t>
            </a:r>
            <a:r>
              <a:rPr lang="en-US" sz="2550" b="1" dirty="0">
                <a:latin typeface="HP001 4 hàng" panose="020B0603050302020204" pitchFamily="34" charset="0"/>
              </a:rPr>
              <a:t> </a:t>
            </a:r>
            <a:r>
              <a:rPr lang="en-US" sz="2550" b="1" dirty="0" err="1">
                <a:latin typeface="HP001 4 hàng" panose="020B0603050302020204" pitchFamily="34" charset="0"/>
              </a:rPr>
              <a:t>như</a:t>
            </a:r>
            <a:r>
              <a:rPr lang="en-US" sz="2550" b="1" dirty="0">
                <a:latin typeface="HP001 4 hàng" panose="020B0603050302020204" pitchFamily="34" charset="0"/>
              </a:rPr>
              <a:t> </a:t>
            </a:r>
            <a:r>
              <a:rPr lang="en-US" sz="2550" b="1" dirty="0" err="1">
                <a:latin typeface="HP001 4 hàng" panose="020B0603050302020204" pitchFamily="34" charset="0"/>
              </a:rPr>
              <a:t>sau</a:t>
            </a:r>
            <a:r>
              <a:rPr lang="en-US" sz="2550" b="1" dirty="0">
                <a:latin typeface="HP001 4 hàng" panose="020B0603050302020204" pitchFamily="34" charset="0"/>
              </a:rPr>
              <a:t>: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55890" y="3013951"/>
            <a:ext cx="5095763" cy="5001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50" b="1" dirty="0" err="1">
                <a:latin typeface="HP001 4 hàng" panose="020B0603050302020204" pitchFamily="34" charset="0"/>
              </a:rPr>
              <a:t>Nư</a:t>
            </a:r>
            <a:r>
              <a:rPr lang="el-GR" sz="2550" b="1" dirty="0">
                <a:latin typeface="HP001 4 hàng" panose="020B0603050302020204" pitchFamily="34" charset="0"/>
              </a:rPr>
              <a:t>ϐ</a:t>
            </a:r>
            <a:r>
              <a:rPr lang="en-US" sz="2550" b="1" dirty="0">
                <a:latin typeface="HP001 4 hàng" panose="020B0603050302020204" pitchFamily="34" charset="0"/>
              </a:rPr>
              <a:t> </a:t>
            </a:r>
            <a:r>
              <a:rPr lang="en-US" sz="2550" b="1" dirty="0" err="1">
                <a:latin typeface="HP001 4 hàng" panose="020B0603050302020204" pitchFamily="34" charset="0"/>
              </a:rPr>
              <a:t>trong</a:t>
            </a:r>
            <a:r>
              <a:rPr lang="en-US" sz="2550" b="1" dirty="0">
                <a:latin typeface="HP001 4 hàng" panose="020B0603050302020204" pitchFamily="34" charset="0"/>
              </a:rPr>
              <a:t> </a:t>
            </a:r>
            <a:r>
              <a:rPr lang="en-US" sz="2550" b="1" dirty="0" err="1">
                <a:latin typeface="HP001 4 hàng" panose="020B0603050302020204" pitchFamily="34" charset="0"/>
              </a:rPr>
              <a:t>leo</a:t>
            </a:r>
            <a:r>
              <a:rPr lang="en-US" sz="2550" b="1" dirty="0">
                <a:latin typeface="HP001 4 hàng" panose="020B0603050302020204" pitchFamily="34" charset="0"/>
              </a:rPr>
              <a:t> </a:t>
            </a:r>
            <a:r>
              <a:rPr lang="en-US" sz="2550" b="1" dirty="0" err="1">
                <a:latin typeface="HP001 4 hàng" panose="020B0603050302020204" pitchFamily="34" charset="0"/>
              </a:rPr>
              <a:t>lẻo</a:t>
            </a:r>
            <a:r>
              <a:rPr lang="en-US" sz="2550" b="1" dirty="0">
                <a:latin typeface="HP001 4 hàng" panose="020B0603050302020204" pitchFamily="34" charset="0"/>
              </a:rPr>
              <a:t> </a:t>
            </a:r>
            <a:r>
              <a:rPr lang="en-US" sz="2550" b="1" dirty="0" err="1">
                <a:latin typeface="HP001 4 hàng" panose="020B0603050302020204" pitchFamily="34" charset="0"/>
              </a:rPr>
              <a:t>cá</a:t>
            </a:r>
            <a:r>
              <a:rPr lang="en-US" sz="2550" b="1" dirty="0">
                <a:latin typeface="HP001 4 hàng" panose="020B0603050302020204" pitchFamily="34" charset="0"/>
              </a:rPr>
              <a:t> đ</a:t>
            </a:r>
            <a:r>
              <a:rPr lang="en-GB" sz="2550" b="1" dirty="0">
                <a:latin typeface="HP001 4 hàng" panose="020B0603050302020204" pitchFamily="34" charset="0"/>
              </a:rPr>
              <a:t>ġ</a:t>
            </a:r>
            <a:r>
              <a:rPr lang="en-US" sz="2550" b="1" dirty="0">
                <a:latin typeface="HP001 4 hàng" panose="020B0603050302020204" pitchFamily="34" charset="0"/>
              </a:rPr>
              <a:t> </a:t>
            </a:r>
            <a:r>
              <a:rPr lang="en-US" sz="2550" b="1" dirty="0" err="1">
                <a:latin typeface="HP001 4 hàng" panose="020B0603050302020204" pitchFamily="34" charset="0"/>
              </a:rPr>
              <a:t>cá</a:t>
            </a:r>
            <a:r>
              <a:rPr lang="en-US" sz="2550" b="1" dirty="0">
                <a:latin typeface="HP001 4 hàng" panose="020B0603050302020204" pitchFamily="34" charset="0"/>
              </a:rPr>
              <a:t>.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551542" y="1060956"/>
            <a:ext cx="3207743" cy="4847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50" b="1" dirty="0">
                <a:latin typeface="HP001 4 hàng" panose="020B0603050302020204" pitchFamily="34" charset="0"/>
              </a:rPr>
              <a:t>ĐĒ </a:t>
            </a:r>
            <a:r>
              <a:rPr lang="en-US" sz="2550" b="1" dirty="0" err="1">
                <a:latin typeface="HP001 4 hàng" panose="020B0603050302020204" pitchFamily="34" charset="0"/>
              </a:rPr>
              <a:t>đáp</a:t>
            </a:r>
            <a:r>
              <a:rPr lang="en-US" sz="2550" b="1" dirty="0">
                <a:latin typeface="HP001 4 hàng" panose="020B0603050302020204" pitchFamily="34" charset="0"/>
              </a:rPr>
              <a:t> </a:t>
            </a:r>
            <a:r>
              <a:rPr lang="en-US" sz="2550" b="1" dirty="0" err="1">
                <a:latin typeface="HP001 4 hàng" panose="020B0603050302020204" pitchFamily="34" charset="0"/>
              </a:rPr>
              <a:t>vƞ</a:t>
            </a:r>
            <a:r>
              <a:rPr lang="en-US" sz="2550" b="1" dirty="0">
                <a:latin typeface="HP001 4 hàng" panose="020B0603050302020204" pitchFamily="34" charset="0"/>
              </a:rPr>
              <a:t> </a:t>
            </a:r>
            <a:r>
              <a:rPr lang="en-US" sz="2550" b="1" dirty="0" err="1">
                <a:latin typeface="HP001 4 hàng" panose="020B0603050302020204" pitchFamily="34" charset="0"/>
              </a:rPr>
              <a:t>vua</a:t>
            </a:r>
            <a:endParaRPr lang="en-US" sz="2550" b="1" dirty="0">
              <a:latin typeface="HP001 4 hàng" panose="020B0603050302020204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08789" y="3487739"/>
            <a:ext cx="8903009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50" b="1" dirty="0" err="1">
                <a:latin typeface="HP001 4 hàng" panose="020B0603050302020204" pitchFamily="34" charset="0"/>
              </a:rPr>
              <a:t>Chẳng</a:t>
            </a:r>
            <a:r>
              <a:rPr lang="en-US" sz="2550" b="1" dirty="0">
                <a:latin typeface="HP001 4 hàng" panose="020B0603050302020204" pitchFamily="34" charset="0"/>
              </a:rPr>
              <a:t> </a:t>
            </a:r>
            <a:r>
              <a:rPr lang="en-US" sz="2550" b="1" dirty="0" err="1">
                <a:latin typeface="HP001 4 hàng" panose="020B0603050302020204" pitchFamily="34" charset="0"/>
              </a:rPr>
              <a:t>cần</a:t>
            </a:r>
            <a:r>
              <a:rPr lang="en-US" sz="2550" b="1" dirty="0">
                <a:latin typeface="HP001 4 hàng" panose="020B0603050302020204" pitchFamily="34" charset="0"/>
              </a:rPr>
              <a:t> </a:t>
            </a:r>
            <a:r>
              <a:rPr lang="en-US" sz="2550" b="1" dirty="0" err="1">
                <a:latin typeface="HP001 4 hàng" panose="020B0603050302020204" pitchFamily="34" charset="0"/>
              </a:rPr>
              <a:t>nghĩ</a:t>
            </a:r>
            <a:r>
              <a:rPr lang="en-US" sz="2550" b="1" dirty="0">
                <a:latin typeface="HP001 4 hàng" panose="020B0603050302020204" pitchFamily="34" charset="0"/>
              </a:rPr>
              <a:t> </a:t>
            </a:r>
            <a:r>
              <a:rPr lang="en-US" sz="2550" b="1" dirty="0" err="1">
                <a:latin typeface="HP001 4 hàng" panose="020B0603050302020204" pitchFamily="34" charset="0"/>
              </a:rPr>
              <a:t>ngợi</a:t>
            </a:r>
            <a:r>
              <a:rPr lang="en-US" sz="2550" b="1" dirty="0">
                <a:latin typeface="HP001 4 hàng" panose="020B0603050302020204" pitchFamily="34" charset="0"/>
              </a:rPr>
              <a:t> </a:t>
            </a:r>
            <a:r>
              <a:rPr lang="en-US" sz="2550" b="1" dirty="0" err="1">
                <a:latin typeface="HP001 4 hàng" panose="020B0603050302020204" pitchFamily="34" charset="0"/>
              </a:rPr>
              <a:t>lâu</a:t>
            </a:r>
            <a:r>
              <a:rPr lang="en-US" sz="2550" b="1" dirty="0">
                <a:latin typeface="HP001 4 hàng" panose="020B0603050302020204" pitchFamily="34" charset="0"/>
              </a:rPr>
              <a:t> la </a:t>
            </a:r>
            <a:r>
              <a:rPr lang="en-US" sz="2550" b="1" dirty="0" err="1">
                <a:latin typeface="HP001 4 hàng" panose="020B0603050302020204" pitchFamily="34" charset="0"/>
              </a:rPr>
              <a:t>gì</a:t>
            </a:r>
            <a:r>
              <a:rPr lang="en-US" sz="2550" b="1" dirty="0">
                <a:latin typeface="HP001 4 hàng" panose="020B0603050302020204" pitchFamily="34" charset="0"/>
              </a:rPr>
              <a:t>, Cao </a:t>
            </a:r>
            <a:r>
              <a:rPr lang="en-US" sz="2550" b="1" dirty="0" err="1">
                <a:latin typeface="HP001 4 hàng" panose="020B0603050302020204" pitchFamily="34" charset="0"/>
              </a:rPr>
              <a:t>Bá</a:t>
            </a:r>
            <a:r>
              <a:rPr lang="en-US" sz="2550" b="1" dirty="0">
                <a:latin typeface="HP001 4 hàng" panose="020B0603050302020204" pitchFamily="34" charset="0"/>
              </a:rPr>
              <a:t> </a:t>
            </a:r>
            <a:r>
              <a:rPr lang="en-US" sz="2550" b="1" dirty="0" err="1">
                <a:latin typeface="HP001 4 hàng" panose="020B0603050302020204" pitchFamily="34" charset="0"/>
              </a:rPr>
              <a:t>Quát</a:t>
            </a:r>
            <a:r>
              <a:rPr lang="en-US" sz="2550" b="1" dirty="0">
                <a:latin typeface="HP001 4 hàng" panose="020B0603050302020204" pitchFamily="34" charset="0"/>
              </a:rPr>
              <a:t> </a:t>
            </a:r>
            <a:r>
              <a:rPr lang="en-US" sz="2550" b="1" dirty="0" err="1">
                <a:latin typeface="HP001 4 hàng" panose="020B0603050302020204" pitchFamily="34" charset="0"/>
              </a:rPr>
              <a:t>lấy</a:t>
            </a:r>
            <a:r>
              <a:rPr lang="en-US" sz="2550" b="1" dirty="0">
                <a:latin typeface="HP001 4 hàng" panose="020B0603050302020204" pitchFamily="34" charset="0"/>
              </a:rPr>
              <a:t> </a:t>
            </a:r>
            <a:r>
              <a:rPr lang="en-US" sz="2550" b="1" dirty="0" err="1">
                <a:latin typeface="HP001 4 hàng" panose="020B0603050302020204" pitchFamily="34" charset="0"/>
              </a:rPr>
              <a:t>cảnh</a:t>
            </a:r>
            <a:endParaRPr lang="en-US" sz="2550" b="1" dirty="0">
              <a:latin typeface="HP001 4 hàng" panose="020B0603050302020204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08789" y="3980182"/>
            <a:ext cx="8969110" cy="4847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50" b="1" dirty="0" err="1">
                <a:latin typeface="HP001 4 hàng" panose="020B0603050302020204" pitchFamily="34" charset="0"/>
              </a:rPr>
              <a:t>mình</a:t>
            </a:r>
            <a:r>
              <a:rPr lang="en-US" sz="2550" b="1" dirty="0">
                <a:latin typeface="HP001 4 hàng" panose="020B0603050302020204" pitchFamily="34" charset="0"/>
              </a:rPr>
              <a:t> </a:t>
            </a:r>
            <a:r>
              <a:rPr lang="en-US" sz="2550" b="1" dirty="0" err="1">
                <a:latin typeface="HP001 4 hàng" panose="020B0603050302020204" pitchFamily="34" charset="0"/>
              </a:rPr>
              <a:t>đang</a:t>
            </a:r>
            <a:r>
              <a:rPr lang="en-US" sz="2550" b="1" dirty="0">
                <a:latin typeface="HP001 4 hàng" panose="020B0603050302020204" pitchFamily="34" charset="0"/>
              </a:rPr>
              <a:t> </a:t>
            </a:r>
            <a:r>
              <a:rPr lang="en-US" sz="2550" b="1" dirty="0" err="1">
                <a:latin typeface="HP001 4 hàng" panose="020B0603050302020204" pitchFamily="34" charset="0"/>
              </a:rPr>
              <a:t>bị</a:t>
            </a:r>
            <a:r>
              <a:rPr lang="en-US" sz="2550" b="1" dirty="0">
                <a:latin typeface="HP001 4 hàng" panose="020B0603050302020204" pitchFamily="34" charset="0"/>
              </a:rPr>
              <a:t> </a:t>
            </a:r>
            <a:r>
              <a:rPr lang="en-US" sz="2550" b="1" dirty="0" err="1">
                <a:latin typeface="HP001 4 hàng" panose="020B0603050302020204" pitchFamily="34" charset="0"/>
              </a:rPr>
              <a:t>trĀ</a:t>
            </a:r>
            <a:r>
              <a:rPr lang="en-US" sz="2550" b="1" dirty="0">
                <a:latin typeface="HP001 4 hàng" panose="020B0603050302020204" pitchFamily="34" charset="0"/>
              </a:rPr>
              <a:t>, </a:t>
            </a:r>
            <a:r>
              <a:rPr lang="en-US" sz="2550" b="1" dirty="0" err="1">
                <a:latin typeface="HP001 4 hàng" panose="020B0603050302020204" pitchFamily="34" charset="0"/>
              </a:rPr>
              <a:t>đĒ</a:t>
            </a:r>
            <a:r>
              <a:rPr lang="en-US" sz="2550" b="1" dirty="0">
                <a:latin typeface="HP001 4 hàng" panose="020B0603050302020204" pitchFamily="34" charset="0"/>
              </a:rPr>
              <a:t> </a:t>
            </a:r>
            <a:r>
              <a:rPr lang="en-US" sz="2550" b="1" dirty="0" err="1">
                <a:latin typeface="HP001 4 hàng" panose="020B0603050302020204" pitchFamily="34" charset="0"/>
              </a:rPr>
              <a:t>lại</a:t>
            </a:r>
            <a:r>
              <a:rPr lang="en-US" sz="2550" b="1" dirty="0">
                <a:latin typeface="HP001 4 hàng" panose="020B0603050302020204" pitchFamily="34" charset="0"/>
              </a:rPr>
              <a:t> </a:t>
            </a:r>
            <a:r>
              <a:rPr lang="en-US" sz="2550" b="1" dirty="0" err="1">
                <a:latin typeface="HP001 4 hàng" panose="020B0603050302020204" pitchFamily="34" charset="0"/>
              </a:rPr>
              <a:t>luôn</a:t>
            </a:r>
            <a:r>
              <a:rPr lang="en-US" sz="2550" b="1" dirty="0">
                <a:latin typeface="HP001 4 hàng" panose="020B0603050302020204" pitchFamily="34" charset="0"/>
              </a:rPr>
              <a:t>: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571497" y="4455916"/>
            <a:ext cx="6347095" cy="4847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50" b="1" dirty="0" err="1">
                <a:latin typeface="HP001 4 hàng" panose="020B0603050302020204" pitchFamily="34" charset="0"/>
              </a:rPr>
              <a:t>TǟƟ</a:t>
            </a:r>
            <a:r>
              <a:rPr lang="en-US" sz="2550" b="1" dirty="0">
                <a:latin typeface="HP001 4 hàng" panose="020B0603050302020204" pitchFamily="34" charset="0"/>
              </a:rPr>
              <a:t> </a:t>
            </a:r>
            <a:r>
              <a:rPr lang="en-US" sz="2550" b="1" dirty="0" err="1">
                <a:latin typeface="HP001 4 hàng" panose="020B0603050302020204" pitchFamily="34" charset="0"/>
              </a:rPr>
              <a:t>nắng</a:t>
            </a:r>
            <a:r>
              <a:rPr lang="en-US" sz="2550" b="1" dirty="0">
                <a:latin typeface="HP001 4 hàng" panose="020B0603050302020204" pitchFamily="34" charset="0"/>
              </a:rPr>
              <a:t> </a:t>
            </a:r>
            <a:r>
              <a:rPr lang="en-US" sz="2550" b="1" dirty="0" err="1">
                <a:latin typeface="HP001 4 hàng" panose="020B0603050302020204" pitchFamily="34" charset="0"/>
              </a:rPr>
              <a:t>chang</a:t>
            </a:r>
            <a:r>
              <a:rPr lang="en-US" sz="2550" b="1" dirty="0">
                <a:latin typeface="HP001 4 hàng" panose="020B0603050302020204" pitchFamily="34" charset="0"/>
              </a:rPr>
              <a:t> </a:t>
            </a:r>
            <a:r>
              <a:rPr lang="en-US" sz="2550" b="1" dirty="0" err="1">
                <a:latin typeface="HP001 4 hàng" panose="020B0603050302020204" pitchFamily="34" charset="0"/>
              </a:rPr>
              <a:t>chang</a:t>
            </a:r>
            <a:r>
              <a:rPr lang="en-US" sz="2550" b="1" dirty="0">
                <a:latin typeface="HP001 4 hàng" panose="020B0603050302020204" pitchFamily="34" charset="0"/>
              </a:rPr>
              <a:t> </a:t>
            </a:r>
            <a:r>
              <a:rPr lang="en-US" sz="2550" b="1" dirty="0" err="1">
                <a:latin typeface="HP001 4 hàng" panose="020B0603050302020204" pitchFamily="34" charset="0"/>
              </a:rPr>
              <a:t>ngưƟ</a:t>
            </a:r>
            <a:r>
              <a:rPr lang="en-US" sz="2550" b="1" dirty="0">
                <a:latin typeface="HP001 4 hàng" panose="020B0603050302020204" pitchFamily="34" charset="0"/>
              </a:rPr>
              <a:t> </a:t>
            </a:r>
            <a:r>
              <a:rPr lang="en-US" sz="2550" b="1" dirty="0" err="1">
                <a:latin typeface="HP001 4 hàng" panose="020B0603050302020204" pitchFamily="34" charset="0"/>
              </a:rPr>
              <a:t>trĀ</a:t>
            </a:r>
            <a:r>
              <a:rPr lang="en-US" sz="2550" b="1" dirty="0">
                <a:latin typeface="HP001 4 hàng" panose="020B0603050302020204" pitchFamily="34" charset="0"/>
              </a:rPr>
              <a:t> </a:t>
            </a:r>
            <a:r>
              <a:rPr lang="en-US" sz="2550" b="1" dirty="0" err="1">
                <a:latin typeface="HP001 4 hàng" panose="020B0603050302020204" pitchFamily="34" charset="0"/>
              </a:rPr>
              <a:t>ngưƟ</a:t>
            </a:r>
            <a:r>
              <a:rPr lang="en-US" sz="2550" b="1" dirty="0">
                <a:latin typeface="HP001 4 hàng" panose="020B0603050302020204" pitchFamily="34" charset="0"/>
              </a:rPr>
              <a:t>.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4" name="Google Shape;864;p34"/>
          <p:cNvSpPr txBox="1">
            <a:spLocks noGrp="1"/>
          </p:cNvSpPr>
          <p:nvPr>
            <p:ph type="title"/>
          </p:nvPr>
        </p:nvSpPr>
        <p:spPr>
          <a:xfrm>
            <a:off x="413969" y="2059969"/>
            <a:ext cx="3892503" cy="1545273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 dirty="0">
                <a:latin typeface="DaddysGirl" panose="02000603000000000000" pitchFamily="2" charset="0"/>
                <a:ea typeface="DaddysGirl" panose="02000603000000000000" pitchFamily="2" charset="0"/>
              </a:rPr>
              <a:t>Trong bài chính tả, những chữ nào được viết hoa?</a:t>
            </a:r>
            <a:endParaRPr sz="3600" dirty="0">
              <a:latin typeface="DaddysGirl" panose="02000603000000000000" pitchFamily="2" charset="0"/>
              <a:ea typeface="DaddysGirl" panose="02000603000000000000" pitchFamily="2" charset="0"/>
            </a:endParaRPr>
          </a:p>
        </p:txBody>
      </p:sp>
      <p:sp>
        <p:nvSpPr>
          <p:cNvPr id="877" name="Google Shape;877;p34"/>
          <p:cNvSpPr/>
          <p:nvPr/>
        </p:nvSpPr>
        <p:spPr>
          <a:xfrm>
            <a:off x="1189079" y="3867663"/>
            <a:ext cx="2458733" cy="184483"/>
          </a:xfrm>
          <a:custGeom>
            <a:avLst/>
            <a:gdLst/>
            <a:ahLst/>
            <a:cxnLst/>
            <a:rect l="l" t="t" r="r" b="b"/>
            <a:pathLst>
              <a:path w="70158" h="5002" extrusionOk="0">
                <a:moveTo>
                  <a:pt x="63671" y="1738"/>
                </a:moveTo>
                <a:cubicBezTo>
                  <a:pt x="63713" y="1821"/>
                  <a:pt x="63755" y="1863"/>
                  <a:pt x="63818" y="1905"/>
                </a:cubicBezTo>
                <a:cubicBezTo>
                  <a:pt x="63671" y="1905"/>
                  <a:pt x="63546" y="1947"/>
                  <a:pt x="63441" y="1947"/>
                </a:cubicBezTo>
                <a:cubicBezTo>
                  <a:pt x="63211" y="1947"/>
                  <a:pt x="62981" y="1968"/>
                  <a:pt x="62751" y="1968"/>
                </a:cubicBezTo>
                <a:cubicBezTo>
                  <a:pt x="61705" y="1989"/>
                  <a:pt x="60679" y="2051"/>
                  <a:pt x="59633" y="2072"/>
                </a:cubicBezTo>
                <a:cubicBezTo>
                  <a:pt x="59152" y="2093"/>
                  <a:pt x="58692" y="2114"/>
                  <a:pt x="58210" y="2114"/>
                </a:cubicBezTo>
                <a:cubicBezTo>
                  <a:pt x="57478" y="2114"/>
                  <a:pt x="56725" y="2156"/>
                  <a:pt x="55992" y="2156"/>
                </a:cubicBezTo>
                <a:cubicBezTo>
                  <a:pt x="54298" y="2177"/>
                  <a:pt x="52624" y="2198"/>
                  <a:pt x="50929" y="2219"/>
                </a:cubicBezTo>
                <a:cubicBezTo>
                  <a:pt x="47623" y="2282"/>
                  <a:pt x="44359" y="2323"/>
                  <a:pt x="41053" y="2386"/>
                </a:cubicBezTo>
                <a:cubicBezTo>
                  <a:pt x="38710" y="2407"/>
                  <a:pt x="36345" y="2491"/>
                  <a:pt x="34002" y="2574"/>
                </a:cubicBezTo>
                <a:cubicBezTo>
                  <a:pt x="30466" y="2679"/>
                  <a:pt x="26909" y="2742"/>
                  <a:pt x="23373" y="2846"/>
                </a:cubicBezTo>
                <a:cubicBezTo>
                  <a:pt x="22682" y="2888"/>
                  <a:pt x="21971" y="2909"/>
                  <a:pt x="21259" y="2951"/>
                </a:cubicBezTo>
                <a:cubicBezTo>
                  <a:pt x="19251" y="3056"/>
                  <a:pt x="17242" y="3139"/>
                  <a:pt x="15212" y="3244"/>
                </a:cubicBezTo>
                <a:cubicBezTo>
                  <a:pt x="13266" y="3349"/>
                  <a:pt x="11279" y="3432"/>
                  <a:pt x="9312" y="3537"/>
                </a:cubicBezTo>
                <a:cubicBezTo>
                  <a:pt x="9124" y="3537"/>
                  <a:pt x="8935" y="3558"/>
                  <a:pt x="8768" y="3558"/>
                </a:cubicBezTo>
                <a:cubicBezTo>
                  <a:pt x="9291" y="3516"/>
                  <a:pt x="9835" y="3474"/>
                  <a:pt x="10358" y="3432"/>
                </a:cubicBezTo>
                <a:cubicBezTo>
                  <a:pt x="12220" y="3307"/>
                  <a:pt x="14062" y="3139"/>
                  <a:pt x="15924" y="3014"/>
                </a:cubicBezTo>
                <a:cubicBezTo>
                  <a:pt x="16572" y="2951"/>
                  <a:pt x="17242" y="2909"/>
                  <a:pt x="17870" y="2846"/>
                </a:cubicBezTo>
                <a:cubicBezTo>
                  <a:pt x="18204" y="2826"/>
                  <a:pt x="18539" y="2805"/>
                  <a:pt x="18853" y="2805"/>
                </a:cubicBezTo>
                <a:cubicBezTo>
                  <a:pt x="20799" y="2700"/>
                  <a:pt x="22724" y="2574"/>
                  <a:pt x="24670" y="2470"/>
                </a:cubicBezTo>
                <a:cubicBezTo>
                  <a:pt x="25026" y="2428"/>
                  <a:pt x="25423" y="2407"/>
                  <a:pt x="25779" y="2386"/>
                </a:cubicBezTo>
                <a:cubicBezTo>
                  <a:pt x="26344" y="2365"/>
                  <a:pt x="26888" y="2323"/>
                  <a:pt x="27411" y="2323"/>
                </a:cubicBezTo>
                <a:lnTo>
                  <a:pt x="33374" y="2093"/>
                </a:lnTo>
                <a:cubicBezTo>
                  <a:pt x="33813" y="2072"/>
                  <a:pt x="34253" y="2072"/>
                  <a:pt x="34671" y="2051"/>
                </a:cubicBezTo>
                <a:lnTo>
                  <a:pt x="35027" y="2051"/>
                </a:lnTo>
                <a:cubicBezTo>
                  <a:pt x="35341" y="2051"/>
                  <a:pt x="35655" y="2051"/>
                  <a:pt x="35927" y="2010"/>
                </a:cubicBezTo>
                <a:cubicBezTo>
                  <a:pt x="37914" y="1968"/>
                  <a:pt x="39944" y="1947"/>
                  <a:pt x="41932" y="1884"/>
                </a:cubicBezTo>
                <a:cubicBezTo>
                  <a:pt x="42832" y="1863"/>
                  <a:pt x="43752" y="1842"/>
                  <a:pt x="44673" y="1842"/>
                </a:cubicBezTo>
                <a:cubicBezTo>
                  <a:pt x="47623" y="1800"/>
                  <a:pt x="50615" y="1779"/>
                  <a:pt x="53565" y="1758"/>
                </a:cubicBezTo>
                <a:cubicBezTo>
                  <a:pt x="56683" y="1758"/>
                  <a:pt x="59675" y="1738"/>
                  <a:pt x="62709" y="1738"/>
                </a:cubicBezTo>
                <a:close/>
                <a:moveTo>
                  <a:pt x="57248" y="1"/>
                </a:moveTo>
                <a:cubicBezTo>
                  <a:pt x="54549" y="1"/>
                  <a:pt x="51891" y="43"/>
                  <a:pt x="49192" y="64"/>
                </a:cubicBezTo>
                <a:cubicBezTo>
                  <a:pt x="47184" y="85"/>
                  <a:pt x="45154" y="105"/>
                  <a:pt x="43145" y="105"/>
                </a:cubicBezTo>
                <a:cubicBezTo>
                  <a:pt x="42267" y="105"/>
                  <a:pt x="41346" y="147"/>
                  <a:pt x="40446" y="168"/>
                </a:cubicBezTo>
                <a:cubicBezTo>
                  <a:pt x="38438" y="210"/>
                  <a:pt x="36429" y="252"/>
                  <a:pt x="34420" y="294"/>
                </a:cubicBezTo>
                <a:cubicBezTo>
                  <a:pt x="33834" y="294"/>
                  <a:pt x="33269" y="315"/>
                  <a:pt x="32684" y="315"/>
                </a:cubicBezTo>
                <a:cubicBezTo>
                  <a:pt x="32349" y="315"/>
                  <a:pt x="32035" y="336"/>
                  <a:pt x="31700" y="336"/>
                </a:cubicBezTo>
                <a:lnTo>
                  <a:pt x="25737" y="587"/>
                </a:lnTo>
                <a:cubicBezTo>
                  <a:pt x="25130" y="608"/>
                  <a:pt x="24523" y="629"/>
                  <a:pt x="23896" y="670"/>
                </a:cubicBezTo>
                <a:cubicBezTo>
                  <a:pt x="23561" y="670"/>
                  <a:pt x="23226" y="691"/>
                  <a:pt x="22870" y="712"/>
                </a:cubicBezTo>
                <a:cubicBezTo>
                  <a:pt x="20883" y="817"/>
                  <a:pt x="18937" y="922"/>
                  <a:pt x="16949" y="1026"/>
                </a:cubicBezTo>
                <a:cubicBezTo>
                  <a:pt x="15924" y="1068"/>
                  <a:pt x="14898" y="1131"/>
                  <a:pt x="13873" y="1214"/>
                </a:cubicBezTo>
                <a:cubicBezTo>
                  <a:pt x="12137" y="1319"/>
                  <a:pt x="10379" y="1424"/>
                  <a:pt x="8642" y="1549"/>
                </a:cubicBezTo>
                <a:cubicBezTo>
                  <a:pt x="7136" y="1654"/>
                  <a:pt x="5608" y="1738"/>
                  <a:pt x="4102" y="1800"/>
                </a:cubicBezTo>
                <a:cubicBezTo>
                  <a:pt x="3872" y="1842"/>
                  <a:pt x="3621" y="1842"/>
                  <a:pt x="3370" y="1863"/>
                </a:cubicBezTo>
                <a:cubicBezTo>
                  <a:pt x="2972" y="1884"/>
                  <a:pt x="2574" y="1884"/>
                  <a:pt x="2198" y="1905"/>
                </a:cubicBezTo>
                <a:cubicBezTo>
                  <a:pt x="1842" y="1947"/>
                  <a:pt x="1507" y="1947"/>
                  <a:pt x="1152" y="1947"/>
                </a:cubicBezTo>
                <a:cubicBezTo>
                  <a:pt x="1110" y="1863"/>
                  <a:pt x="1005" y="1779"/>
                  <a:pt x="942" y="1779"/>
                </a:cubicBezTo>
                <a:cubicBezTo>
                  <a:pt x="691" y="1800"/>
                  <a:pt x="482" y="1842"/>
                  <a:pt x="252" y="1863"/>
                </a:cubicBezTo>
                <a:cubicBezTo>
                  <a:pt x="147" y="1863"/>
                  <a:pt x="43" y="1905"/>
                  <a:pt x="22" y="2051"/>
                </a:cubicBezTo>
                <a:cubicBezTo>
                  <a:pt x="1" y="2177"/>
                  <a:pt x="64" y="2302"/>
                  <a:pt x="168" y="2323"/>
                </a:cubicBezTo>
                <a:cubicBezTo>
                  <a:pt x="273" y="2365"/>
                  <a:pt x="357" y="2386"/>
                  <a:pt x="461" y="2407"/>
                </a:cubicBezTo>
                <a:cubicBezTo>
                  <a:pt x="566" y="2428"/>
                  <a:pt x="650" y="2428"/>
                  <a:pt x="754" y="2428"/>
                </a:cubicBezTo>
                <a:cubicBezTo>
                  <a:pt x="984" y="2554"/>
                  <a:pt x="1256" y="2574"/>
                  <a:pt x="1507" y="2574"/>
                </a:cubicBezTo>
                <a:cubicBezTo>
                  <a:pt x="2072" y="2574"/>
                  <a:pt x="2637" y="2554"/>
                  <a:pt x="3181" y="2512"/>
                </a:cubicBezTo>
                <a:cubicBezTo>
                  <a:pt x="3432" y="2512"/>
                  <a:pt x="3642" y="2491"/>
                  <a:pt x="3872" y="2491"/>
                </a:cubicBezTo>
                <a:lnTo>
                  <a:pt x="6843" y="2344"/>
                </a:lnTo>
                <a:cubicBezTo>
                  <a:pt x="8056" y="2282"/>
                  <a:pt x="9228" y="2198"/>
                  <a:pt x="10442" y="2156"/>
                </a:cubicBezTo>
                <a:cubicBezTo>
                  <a:pt x="12137" y="2051"/>
                  <a:pt x="13831" y="1968"/>
                  <a:pt x="15526" y="1863"/>
                </a:cubicBezTo>
                <a:cubicBezTo>
                  <a:pt x="15924" y="1842"/>
                  <a:pt x="16321" y="1842"/>
                  <a:pt x="16719" y="1821"/>
                </a:cubicBezTo>
                <a:cubicBezTo>
                  <a:pt x="17702" y="1758"/>
                  <a:pt x="18707" y="1717"/>
                  <a:pt x="19690" y="1675"/>
                </a:cubicBezTo>
                <a:cubicBezTo>
                  <a:pt x="20694" y="1633"/>
                  <a:pt x="21678" y="1570"/>
                  <a:pt x="22682" y="1549"/>
                </a:cubicBezTo>
                <a:cubicBezTo>
                  <a:pt x="23059" y="1528"/>
                  <a:pt x="23456" y="1507"/>
                  <a:pt x="23854" y="1507"/>
                </a:cubicBezTo>
                <a:cubicBezTo>
                  <a:pt x="25423" y="1445"/>
                  <a:pt x="27013" y="1403"/>
                  <a:pt x="28583" y="1340"/>
                </a:cubicBezTo>
                <a:cubicBezTo>
                  <a:pt x="29545" y="1319"/>
                  <a:pt x="30528" y="1298"/>
                  <a:pt x="31512" y="1235"/>
                </a:cubicBezTo>
                <a:cubicBezTo>
                  <a:pt x="31909" y="1235"/>
                  <a:pt x="32265" y="1214"/>
                  <a:pt x="32663" y="1214"/>
                </a:cubicBezTo>
                <a:cubicBezTo>
                  <a:pt x="34190" y="1194"/>
                  <a:pt x="35717" y="1152"/>
                  <a:pt x="37245" y="1131"/>
                </a:cubicBezTo>
                <a:cubicBezTo>
                  <a:pt x="38751" y="1110"/>
                  <a:pt x="40258" y="1089"/>
                  <a:pt x="41764" y="1047"/>
                </a:cubicBezTo>
                <a:lnTo>
                  <a:pt x="45928" y="1047"/>
                </a:lnTo>
                <a:cubicBezTo>
                  <a:pt x="47477" y="1047"/>
                  <a:pt x="48983" y="1047"/>
                  <a:pt x="50531" y="1026"/>
                </a:cubicBezTo>
                <a:lnTo>
                  <a:pt x="55428" y="1026"/>
                </a:lnTo>
                <a:cubicBezTo>
                  <a:pt x="53063" y="1047"/>
                  <a:pt x="50678" y="1089"/>
                  <a:pt x="48334" y="1131"/>
                </a:cubicBezTo>
                <a:cubicBezTo>
                  <a:pt x="47330" y="1152"/>
                  <a:pt x="46368" y="1152"/>
                  <a:pt x="45384" y="1194"/>
                </a:cubicBezTo>
                <a:cubicBezTo>
                  <a:pt x="44966" y="1194"/>
                  <a:pt x="44505" y="1194"/>
                  <a:pt x="44087" y="1214"/>
                </a:cubicBezTo>
                <a:cubicBezTo>
                  <a:pt x="42664" y="1235"/>
                  <a:pt x="41241" y="1298"/>
                  <a:pt x="39798" y="1319"/>
                </a:cubicBezTo>
                <a:cubicBezTo>
                  <a:pt x="38166" y="1361"/>
                  <a:pt x="36513" y="1403"/>
                  <a:pt x="34860" y="1445"/>
                </a:cubicBezTo>
                <a:cubicBezTo>
                  <a:pt x="34567" y="1445"/>
                  <a:pt x="34316" y="1466"/>
                  <a:pt x="34023" y="1466"/>
                </a:cubicBezTo>
                <a:cubicBezTo>
                  <a:pt x="33144" y="1528"/>
                  <a:pt x="32265" y="1549"/>
                  <a:pt x="31386" y="1612"/>
                </a:cubicBezTo>
                <a:lnTo>
                  <a:pt x="26051" y="1842"/>
                </a:lnTo>
                <a:cubicBezTo>
                  <a:pt x="25779" y="1842"/>
                  <a:pt x="25528" y="1863"/>
                  <a:pt x="25256" y="1884"/>
                </a:cubicBezTo>
                <a:cubicBezTo>
                  <a:pt x="24398" y="1947"/>
                  <a:pt x="23519" y="2030"/>
                  <a:pt x="22640" y="2072"/>
                </a:cubicBezTo>
                <a:cubicBezTo>
                  <a:pt x="21071" y="2177"/>
                  <a:pt x="19544" y="2282"/>
                  <a:pt x="17974" y="2386"/>
                </a:cubicBezTo>
                <a:cubicBezTo>
                  <a:pt x="17556" y="2407"/>
                  <a:pt x="17095" y="2470"/>
                  <a:pt x="16677" y="2491"/>
                </a:cubicBezTo>
                <a:cubicBezTo>
                  <a:pt x="15694" y="2574"/>
                  <a:pt x="14689" y="2658"/>
                  <a:pt x="13706" y="2763"/>
                </a:cubicBezTo>
                <a:cubicBezTo>
                  <a:pt x="12450" y="2867"/>
                  <a:pt x="11153" y="2972"/>
                  <a:pt x="9898" y="3077"/>
                </a:cubicBezTo>
                <a:cubicBezTo>
                  <a:pt x="8161" y="3223"/>
                  <a:pt x="6383" y="3391"/>
                  <a:pt x="4625" y="3537"/>
                </a:cubicBezTo>
                <a:cubicBezTo>
                  <a:pt x="4207" y="3558"/>
                  <a:pt x="3788" y="3621"/>
                  <a:pt x="3349" y="3642"/>
                </a:cubicBezTo>
                <a:lnTo>
                  <a:pt x="1068" y="3872"/>
                </a:lnTo>
                <a:cubicBezTo>
                  <a:pt x="984" y="3872"/>
                  <a:pt x="901" y="3935"/>
                  <a:pt x="901" y="4039"/>
                </a:cubicBezTo>
                <a:cubicBezTo>
                  <a:pt x="901" y="4123"/>
                  <a:pt x="984" y="4186"/>
                  <a:pt x="1068" y="4186"/>
                </a:cubicBezTo>
                <a:cubicBezTo>
                  <a:pt x="1361" y="4186"/>
                  <a:pt x="1612" y="4227"/>
                  <a:pt x="1905" y="4227"/>
                </a:cubicBezTo>
                <a:cubicBezTo>
                  <a:pt x="1884" y="4290"/>
                  <a:pt x="1842" y="4374"/>
                  <a:pt x="1842" y="4458"/>
                </a:cubicBezTo>
                <a:cubicBezTo>
                  <a:pt x="1842" y="4751"/>
                  <a:pt x="2093" y="5002"/>
                  <a:pt x="2407" y="5002"/>
                </a:cubicBezTo>
                <a:cubicBezTo>
                  <a:pt x="4562" y="4876"/>
                  <a:pt x="6717" y="4709"/>
                  <a:pt x="8893" y="4604"/>
                </a:cubicBezTo>
                <a:cubicBezTo>
                  <a:pt x="10777" y="4541"/>
                  <a:pt x="12660" y="4437"/>
                  <a:pt x="14543" y="4353"/>
                </a:cubicBezTo>
                <a:cubicBezTo>
                  <a:pt x="16593" y="4248"/>
                  <a:pt x="18686" y="4144"/>
                  <a:pt x="20757" y="4060"/>
                </a:cubicBezTo>
                <a:cubicBezTo>
                  <a:pt x="21406" y="4039"/>
                  <a:pt x="22075" y="4018"/>
                  <a:pt x="22724" y="3955"/>
                </a:cubicBezTo>
                <a:cubicBezTo>
                  <a:pt x="22912" y="3955"/>
                  <a:pt x="23080" y="3935"/>
                  <a:pt x="23289" y="3935"/>
                </a:cubicBezTo>
                <a:cubicBezTo>
                  <a:pt x="26637" y="3851"/>
                  <a:pt x="29984" y="3746"/>
                  <a:pt x="33332" y="3663"/>
                </a:cubicBezTo>
                <a:cubicBezTo>
                  <a:pt x="35132" y="3621"/>
                  <a:pt x="36931" y="3558"/>
                  <a:pt x="38710" y="3537"/>
                </a:cubicBezTo>
                <a:cubicBezTo>
                  <a:pt x="39358" y="3516"/>
                  <a:pt x="39986" y="3516"/>
                  <a:pt x="40635" y="3495"/>
                </a:cubicBezTo>
                <a:lnTo>
                  <a:pt x="50908" y="3328"/>
                </a:lnTo>
                <a:lnTo>
                  <a:pt x="55302" y="3244"/>
                </a:lnTo>
                <a:cubicBezTo>
                  <a:pt x="56578" y="3223"/>
                  <a:pt x="57834" y="3223"/>
                  <a:pt x="59068" y="3181"/>
                </a:cubicBezTo>
                <a:cubicBezTo>
                  <a:pt x="60114" y="3139"/>
                  <a:pt x="61140" y="3098"/>
                  <a:pt x="62186" y="3077"/>
                </a:cubicBezTo>
                <a:cubicBezTo>
                  <a:pt x="62709" y="3035"/>
                  <a:pt x="63232" y="3035"/>
                  <a:pt x="63734" y="3014"/>
                </a:cubicBezTo>
                <a:lnTo>
                  <a:pt x="67270" y="2784"/>
                </a:lnTo>
                <a:lnTo>
                  <a:pt x="67270" y="2784"/>
                </a:lnTo>
                <a:cubicBezTo>
                  <a:pt x="67187" y="2888"/>
                  <a:pt x="67187" y="3035"/>
                  <a:pt x="67208" y="3139"/>
                </a:cubicBezTo>
                <a:cubicBezTo>
                  <a:pt x="67228" y="3286"/>
                  <a:pt x="67312" y="3391"/>
                  <a:pt x="67438" y="3432"/>
                </a:cubicBezTo>
                <a:cubicBezTo>
                  <a:pt x="67513" y="3478"/>
                  <a:pt x="67621" y="3512"/>
                  <a:pt x="67715" y="3512"/>
                </a:cubicBezTo>
                <a:cubicBezTo>
                  <a:pt x="67751" y="3512"/>
                  <a:pt x="67785" y="3507"/>
                  <a:pt x="67814" y="3495"/>
                </a:cubicBezTo>
                <a:cubicBezTo>
                  <a:pt x="68065" y="3391"/>
                  <a:pt x="68337" y="3286"/>
                  <a:pt x="68568" y="3181"/>
                </a:cubicBezTo>
                <a:lnTo>
                  <a:pt x="68547" y="3181"/>
                </a:lnTo>
                <a:cubicBezTo>
                  <a:pt x="68568" y="3181"/>
                  <a:pt x="68568" y="3139"/>
                  <a:pt x="68588" y="3139"/>
                </a:cubicBezTo>
                <a:cubicBezTo>
                  <a:pt x="68630" y="3139"/>
                  <a:pt x="68651" y="3118"/>
                  <a:pt x="68651" y="3118"/>
                </a:cubicBezTo>
                <a:lnTo>
                  <a:pt x="68630" y="3118"/>
                </a:lnTo>
                <a:cubicBezTo>
                  <a:pt x="68756" y="3077"/>
                  <a:pt x="68881" y="3014"/>
                  <a:pt x="69049" y="2930"/>
                </a:cubicBezTo>
                <a:cubicBezTo>
                  <a:pt x="69174" y="2888"/>
                  <a:pt x="69321" y="2805"/>
                  <a:pt x="69467" y="2763"/>
                </a:cubicBezTo>
                <a:cubicBezTo>
                  <a:pt x="69614" y="2679"/>
                  <a:pt x="69739" y="2595"/>
                  <a:pt x="69907" y="2512"/>
                </a:cubicBezTo>
                <a:cubicBezTo>
                  <a:pt x="70053" y="2449"/>
                  <a:pt x="70158" y="2240"/>
                  <a:pt x="70158" y="2051"/>
                </a:cubicBezTo>
                <a:cubicBezTo>
                  <a:pt x="70158" y="1947"/>
                  <a:pt x="70137" y="1863"/>
                  <a:pt x="70095" y="1758"/>
                </a:cubicBezTo>
                <a:cubicBezTo>
                  <a:pt x="70011" y="1654"/>
                  <a:pt x="69907" y="1528"/>
                  <a:pt x="69781" y="1507"/>
                </a:cubicBezTo>
                <a:cubicBezTo>
                  <a:pt x="69635" y="1466"/>
                  <a:pt x="69509" y="1445"/>
                  <a:pt x="69384" y="1445"/>
                </a:cubicBezTo>
                <a:lnTo>
                  <a:pt x="69300" y="1445"/>
                </a:lnTo>
                <a:cubicBezTo>
                  <a:pt x="69216" y="1445"/>
                  <a:pt x="69112" y="1445"/>
                  <a:pt x="69049" y="1466"/>
                </a:cubicBezTo>
                <a:cubicBezTo>
                  <a:pt x="68840" y="1507"/>
                  <a:pt x="68651" y="1528"/>
                  <a:pt x="68442" y="1528"/>
                </a:cubicBezTo>
                <a:cubicBezTo>
                  <a:pt x="68275" y="1528"/>
                  <a:pt x="68128" y="1549"/>
                  <a:pt x="67940" y="1549"/>
                </a:cubicBezTo>
                <a:cubicBezTo>
                  <a:pt x="67500" y="1570"/>
                  <a:pt x="67082" y="1612"/>
                  <a:pt x="66643" y="1654"/>
                </a:cubicBezTo>
                <a:cubicBezTo>
                  <a:pt x="66538" y="1654"/>
                  <a:pt x="66392" y="1675"/>
                  <a:pt x="66287" y="1675"/>
                </a:cubicBezTo>
                <a:cubicBezTo>
                  <a:pt x="66350" y="1633"/>
                  <a:pt x="66371" y="1570"/>
                  <a:pt x="66371" y="1528"/>
                </a:cubicBezTo>
                <a:cubicBezTo>
                  <a:pt x="66392" y="1466"/>
                  <a:pt x="66392" y="1424"/>
                  <a:pt x="66392" y="1361"/>
                </a:cubicBezTo>
                <a:cubicBezTo>
                  <a:pt x="66392" y="1340"/>
                  <a:pt x="66392" y="1298"/>
                  <a:pt x="66433" y="1256"/>
                </a:cubicBezTo>
                <a:cubicBezTo>
                  <a:pt x="66433" y="1214"/>
                  <a:pt x="66433" y="1152"/>
                  <a:pt x="66392" y="1131"/>
                </a:cubicBezTo>
                <a:cubicBezTo>
                  <a:pt x="66392" y="1131"/>
                  <a:pt x="66433" y="1131"/>
                  <a:pt x="66433" y="1110"/>
                </a:cubicBezTo>
                <a:cubicBezTo>
                  <a:pt x="66496" y="1047"/>
                  <a:pt x="66580" y="1005"/>
                  <a:pt x="66643" y="901"/>
                </a:cubicBezTo>
                <a:cubicBezTo>
                  <a:pt x="66684" y="817"/>
                  <a:pt x="66705" y="712"/>
                  <a:pt x="66705" y="608"/>
                </a:cubicBezTo>
                <a:cubicBezTo>
                  <a:pt x="66705" y="503"/>
                  <a:pt x="66684" y="419"/>
                  <a:pt x="66643" y="315"/>
                </a:cubicBezTo>
                <a:cubicBezTo>
                  <a:pt x="66601" y="294"/>
                  <a:pt x="66580" y="252"/>
                  <a:pt x="66559" y="210"/>
                </a:cubicBezTo>
                <a:cubicBezTo>
                  <a:pt x="66475" y="147"/>
                  <a:pt x="66392" y="105"/>
                  <a:pt x="66329" y="85"/>
                </a:cubicBezTo>
                <a:cubicBezTo>
                  <a:pt x="66161" y="43"/>
                  <a:pt x="65973" y="1"/>
                  <a:pt x="65806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878" name="Google Shape;878;p34"/>
          <p:cNvGrpSpPr/>
          <p:nvPr/>
        </p:nvGrpSpPr>
        <p:grpSpPr>
          <a:xfrm>
            <a:off x="879579" y="425358"/>
            <a:ext cx="1202610" cy="1152370"/>
            <a:chOff x="5448300" y="1526500"/>
            <a:chExt cx="1154925" cy="1154650"/>
          </a:xfrm>
        </p:grpSpPr>
        <p:sp>
          <p:nvSpPr>
            <p:cNvPr id="879" name="Google Shape;879;p34"/>
            <p:cNvSpPr/>
            <p:nvPr/>
          </p:nvSpPr>
          <p:spPr>
            <a:xfrm>
              <a:off x="5466750" y="1544975"/>
              <a:ext cx="1136475" cy="1136175"/>
            </a:xfrm>
            <a:custGeom>
              <a:avLst/>
              <a:gdLst/>
              <a:ahLst/>
              <a:cxnLst/>
              <a:rect l="l" t="t" r="r" b="b"/>
              <a:pathLst>
                <a:path w="45459" h="45447" extrusionOk="0">
                  <a:moveTo>
                    <a:pt x="4132" y="11370"/>
                  </a:moveTo>
                  <a:cubicBezTo>
                    <a:pt x="4882" y="11370"/>
                    <a:pt x="5501" y="11990"/>
                    <a:pt x="5501" y="12740"/>
                  </a:cubicBezTo>
                  <a:cubicBezTo>
                    <a:pt x="5501" y="13502"/>
                    <a:pt x="4882" y="14109"/>
                    <a:pt x="4132" y="14109"/>
                  </a:cubicBezTo>
                  <a:cubicBezTo>
                    <a:pt x="3370" y="14109"/>
                    <a:pt x="2762" y="13502"/>
                    <a:pt x="2762" y="12740"/>
                  </a:cubicBezTo>
                  <a:cubicBezTo>
                    <a:pt x="2762" y="11990"/>
                    <a:pt x="3370" y="11370"/>
                    <a:pt x="4132" y="11370"/>
                  </a:cubicBezTo>
                  <a:close/>
                  <a:moveTo>
                    <a:pt x="3334" y="29563"/>
                  </a:moveTo>
                  <a:cubicBezTo>
                    <a:pt x="4084" y="29563"/>
                    <a:pt x="4703" y="30170"/>
                    <a:pt x="4703" y="30932"/>
                  </a:cubicBezTo>
                  <a:cubicBezTo>
                    <a:pt x="4703" y="31694"/>
                    <a:pt x="4096" y="32302"/>
                    <a:pt x="3334" y="32302"/>
                  </a:cubicBezTo>
                  <a:cubicBezTo>
                    <a:pt x="2584" y="32302"/>
                    <a:pt x="1965" y="31694"/>
                    <a:pt x="1965" y="30932"/>
                  </a:cubicBezTo>
                  <a:cubicBezTo>
                    <a:pt x="1965" y="30170"/>
                    <a:pt x="2584" y="29563"/>
                    <a:pt x="3334" y="29563"/>
                  </a:cubicBezTo>
                  <a:close/>
                  <a:moveTo>
                    <a:pt x="1893" y="0"/>
                  </a:moveTo>
                  <a:lnTo>
                    <a:pt x="0" y="43565"/>
                  </a:lnTo>
                  <a:lnTo>
                    <a:pt x="43565" y="45446"/>
                  </a:lnTo>
                  <a:lnTo>
                    <a:pt x="45458" y="1893"/>
                  </a:lnTo>
                  <a:lnTo>
                    <a:pt x="1893" y="0"/>
                  </a:lnTo>
                  <a:close/>
                </a:path>
              </a:pathLst>
            </a:custGeom>
            <a:solidFill>
              <a:srgbClr val="918C7F">
                <a:alpha val="189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0" name="Google Shape;880;p34"/>
            <p:cNvSpPr/>
            <p:nvPr/>
          </p:nvSpPr>
          <p:spPr>
            <a:xfrm>
              <a:off x="5448300" y="1526500"/>
              <a:ext cx="1136175" cy="1135875"/>
            </a:xfrm>
            <a:custGeom>
              <a:avLst/>
              <a:gdLst/>
              <a:ahLst/>
              <a:cxnLst/>
              <a:rect l="l" t="t" r="r" b="b"/>
              <a:pathLst>
                <a:path w="45447" h="45435" extrusionOk="0">
                  <a:moveTo>
                    <a:pt x="4120" y="11371"/>
                  </a:moveTo>
                  <a:cubicBezTo>
                    <a:pt x="4882" y="11371"/>
                    <a:pt x="5489" y="11978"/>
                    <a:pt x="5489" y="12740"/>
                  </a:cubicBezTo>
                  <a:cubicBezTo>
                    <a:pt x="5489" y="13502"/>
                    <a:pt x="4882" y="14110"/>
                    <a:pt x="4120" y="14110"/>
                  </a:cubicBezTo>
                  <a:cubicBezTo>
                    <a:pt x="3358" y="14110"/>
                    <a:pt x="2750" y="13491"/>
                    <a:pt x="2750" y="12740"/>
                  </a:cubicBezTo>
                  <a:cubicBezTo>
                    <a:pt x="2750" y="11978"/>
                    <a:pt x="3358" y="11371"/>
                    <a:pt x="4120" y="11371"/>
                  </a:cubicBezTo>
                  <a:close/>
                  <a:moveTo>
                    <a:pt x="3334" y="29552"/>
                  </a:moveTo>
                  <a:cubicBezTo>
                    <a:pt x="4072" y="29552"/>
                    <a:pt x="4703" y="30171"/>
                    <a:pt x="4703" y="30921"/>
                  </a:cubicBezTo>
                  <a:cubicBezTo>
                    <a:pt x="4703" y="31683"/>
                    <a:pt x="4096" y="32291"/>
                    <a:pt x="3334" y="32291"/>
                  </a:cubicBezTo>
                  <a:cubicBezTo>
                    <a:pt x="2572" y="32291"/>
                    <a:pt x="1965" y="31683"/>
                    <a:pt x="1965" y="30921"/>
                  </a:cubicBezTo>
                  <a:cubicBezTo>
                    <a:pt x="1965" y="30171"/>
                    <a:pt x="2572" y="29552"/>
                    <a:pt x="3334" y="29552"/>
                  </a:cubicBezTo>
                  <a:close/>
                  <a:moveTo>
                    <a:pt x="1893" y="1"/>
                  </a:moveTo>
                  <a:lnTo>
                    <a:pt x="0" y="43566"/>
                  </a:lnTo>
                  <a:lnTo>
                    <a:pt x="43565" y="45435"/>
                  </a:lnTo>
                  <a:lnTo>
                    <a:pt x="45446" y="1882"/>
                  </a:lnTo>
                  <a:lnTo>
                    <a:pt x="1893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1" name="Google Shape;881;p34"/>
            <p:cNvSpPr/>
            <p:nvPr/>
          </p:nvSpPr>
          <p:spPr>
            <a:xfrm>
              <a:off x="5448300" y="1526800"/>
              <a:ext cx="185750" cy="1094800"/>
            </a:xfrm>
            <a:custGeom>
              <a:avLst/>
              <a:gdLst/>
              <a:ahLst/>
              <a:cxnLst/>
              <a:rect l="l" t="t" r="r" b="b"/>
              <a:pathLst>
                <a:path w="7430" h="43792" extrusionOk="0">
                  <a:moveTo>
                    <a:pt x="4120" y="11359"/>
                  </a:moveTo>
                  <a:cubicBezTo>
                    <a:pt x="4882" y="11359"/>
                    <a:pt x="5489" y="11966"/>
                    <a:pt x="5489" y="12728"/>
                  </a:cubicBezTo>
                  <a:cubicBezTo>
                    <a:pt x="5489" y="13490"/>
                    <a:pt x="4882" y="14098"/>
                    <a:pt x="4120" y="14098"/>
                  </a:cubicBezTo>
                  <a:cubicBezTo>
                    <a:pt x="3358" y="14098"/>
                    <a:pt x="2750" y="13479"/>
                    <a:pt x="2750" y="12728"/>
                  </a:cubicBezTo>
                  <a:cubicBezTo>
                    <a:pt x="2750" y="11966"/>
                    <a:pt x="3358" y="11359"/>
                    <a:pt x="4120" y="11359"/>
                  </a:cubicBezTo>
                  <a:close/>
                  <a:moveTo>
                    <a:pt x="3334" y="29540"/>
                  </a:moveTo>
                  <a:cubicBezTo>
                    <a:pt x="4072" y="29540"/>
                    <a:pt x="4703" y="30159"/>
                    <a:pt x="4703" y="30909"/>
                  </a:cubicBezTo>
                  <a:cubicBezTo>
                    <a:pt x="4703" y="31671"/>
                    <a:pt x="4096" y="32279"/>
                    <a:pt x="3334" y="32279"/>
                  </a:cubicBezTo>
                  <a:cubicBezTo>
                    <a:pt x="2572" y="32279"/>
                    <a:pt x="1965" y="31671"/>
                    <a:pt x="1965" y="30909"/>
                  </a:cubicBezTo>
                  <a:cubicBezTo>
                    <a:pt x="1965" y="30159"/>
                    <a:pt x="2572" y="29540"/>
                    <a:pt x="3334" y="29540"/>
                  </a:cubicBezTo>
                  <a:close/>
                  <a:moveTo>
                    <a:pt x="1893" y="1"/>
                  </a:moveTo>
                  <a:lnTo>
                    <a:pt x="0" y="43554"/>
                  </a:lnTo>
                  <a:lnTo>
                    <a:pt x="5536" y="43792"/>
                  </a:lnTo>
                  <a:lnTo>
                    <a:pt x="7430" y="239"/>
                  </a:lnTo>
                  <a:lnTo>
                    <a:pt x="1893" y="1"/>
                  </a:lnTo>
                  <a:close/>
                </a:path>
              </a:pathLst>
            </a:custGeom>
            <a:solidFill>
              <a:srgbClr val="AD91B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cxnSp>
        <p:nvCxnSpPr>
          <p:cNvPr id="882" name="Google Shape;882;p34"/>
          <p:cNvCxnSpPr/>
          <p:nvPr/>
        </p:nvCxnSpPr>
        <p:spPr>
          <a:xfrm>
            <a:off x="5242290" y="777230"/>
            <a:ext cx="2901600" cy="0"/>
          </a:xfrm>
          <a:prstGeom prst="straightConnector1">
            <a:avLst/>
          </a:prstGeom>
          <a:noFill/>
          <a:ln w="19050" cap="flat" cmpd="sng">
            <a:solidFill>
              <a:schemeClr val="lt2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883" name="Google Shape;883;p34"/>
          <p:cNvCxnSpPr/>
          <p:nvPr/>
        </p:nvCxnSpPr>
        <p:spPr>
          <a:xfrm>
            <a:off x="5297375" y="1878251"/>
            <a:ext cx="2901600" cy="0"/>
          </a:xfrm>
          <a:prstGeom prst="straightConnector1">
            <a:avLst/>
          </a:prstGeom>
          <a:noFill/>
          <a:ln w="19050" cap="flat" cmpd="sng">
            <a:solidFill>
              <a:schemeClr val="lt2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884" name="Google Shape;884;p34"/>
          <p:cNvCxnSpPr/>
          <p:nvPr/>
        </p:nvCxnSpPr>
        <p:spPr>
          <a:xfrm>
            <a:off x="5297375" y="3067948"/>
            <a:ext cx="2901600" cy="0"/>
          </a:xfrm>
          <a:prstGeom prst="straightConnector1">
            <a:avLst/>
          </a:prstGeom>
          <a:noFill/>
          <a:ln w="19050" cap="flat" cmpd="sng">
            <a:solidFill>
              <a:schemeClr val="lt2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863" name="Google Shape;863;p34"/>
          <p:cNvSpPr/>
          <p:nvPr/>
        </p:nvSpPr>
        <p:spPr>
          <a:xfrm>
            <a:off x="1233533" y="696358"/>
            <a:ext cx="630900" cy="630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6" name="Google Shape;866;p34"/>
          <p:cNvSpPr txBox="1">
            <a:spLocks noGrp="1"/>
          </p:cNvSpPr>
          <p:nvPr>
            <p:ph type="title" idx="2"/>
          </p:nvPr>
        </p:nvSpPr>
        <p:spPr>
          <a:xfrm>
            <a:off x="1189079" y="780245"/>
            <a:ext cx="704100" cy="4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01</a:t>
            </a:r>
            <a:endParaRPr dirty="0"/>
          </a:p>
        </p:txBody>
      </p:sp>
      <p:sp>
        <p:nvSpPr>
          <p:cNvPr id="38" name="Google Shape;864;p34"/>
          <p:cNvSpPr txBox="1">
            <a:spLocks noGrp="1"/>
          </p:cNvSpPr>
          <p:nvPr>
            <p:ph type="title"/>
          </p:nvPr>
        </p:nvSpPr>
        <p:spPr>
          <a:xfrm>
            <a:off x="4798190" y="1628028"/>
            <a:ext cx="3899970" cy="663045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200" dirty="0">
                <a:latin typeface="DaddysGirl" panose="02000603000000000000" pitchFamily="2" charset="0"/>
                <a:ea typeface="DaddysGirl" panose="02000603000000000000" pitchFamily="2" charset="0"/>
              </a:rPr>
              <a:t>- Thấy, Nhìn, Nước, Chẳng, Trời: Chữ đầu câu, đầu đoạn</a:t>
            </a:r>
            <a:endParaRPr sz="3200" dirty="0">
              <a:latin typeface="DaddysGirl" panose="02000603000000000000" pitchFamily="2" charset="0"/>
              <a:ea typeface="DaddysGirl" panose="02000603000000000000" pitchFamily="2" charset="0"/>
            </a:endParaRPr>
          </a:p>
        </p:txBody>
      </p:sp>
      <p:sp>
        <p:nvSpPr>
          <p:cNvPr id="39" name="Google Shape;864;p34"/>
          <p:cNvSpPr txBox="1">
            <a:spLocks noGrp="1"/>
          </p:cNvSpPr>
          <p:nvPr>
            <p:ph type="title"/>
          </p:nvPr>
        </p:nvSpPr>
        <p:spPr>
          <a:xfrm>
            <a:off x="4798190" y="3432002"/>
            <a:ext cx="3899970" cy="663045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200" dirty="0">
                <a:latin typeface="DaddysGirl" panose="02000603000000000000" pitchFamily="2" charset="0"/>
                <a:ea typeface="DaddysGirl" panose="02000603000000000000" pitchFamily="2" charset="0"/>
              </a:rPr>
              <a:t>- Cao Bá Quát: Tên riêng</a:t>
            </a:r>
            <a:endParaRPr sz="3200" dirty="0">
              <a:latin typeface="DaddysGirl" panose="02000603000000000000" pitchFamily="2" charset="0"/>
              <a:ea typeface="DaddysGirl" panose="02000603000000000000" pitchFamily="2" charset="0"/>
            </a:endParaRPr>
          </a:p>
        </p:txBody>
      </p:sp>
      <p:cxnSp>
        <p:nvCxnSpPr>
          <p:cNvPr id="40" name="Google Shape;884;p34"/>
          <p:cNvCxnSpPr/>
          <p:nvPr/>
        </p:nvCxnSpPr>
        <p:spPr>
          <a:xfrm>
            <a:off x="5334442" y="4288984"/>
            <a:ext cx="2901600" cy="0"/>
          </a:xfrm>
          <a:prstGeom prst="straightConnector1">
            <a:avLst/>
          </a:prstGeom>
          <a:noFill/>
          <a:ln w="19050" cap="flat" cmpd="sng">
            <a:solidFill>
              <a:schemeClr val="lt2"/>
            </a:solidFill>
            <a:prstDash val="solid"/>
            <a:round/>
            <a:headEnd type="none" w="med" len="med"/>
            <a:tailEnd type="none" w="med" len="med"/>
          </a:ln>
        </p:spPr>
      </p:cxnSp>
    </p:spTree>
    <p:extLst>
      <p:ext uri="{BB962C8B-B14F-4D97-AF65-F5344CB8AC3E}">
        <p14:creationId xmlns:p14="http://schemas.microsoft.com/office/powerpoint/2010/main" val="12917487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" grpId="0"/>
      <p:bldP spid="3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4" name="Google Shape;864;p34"/>
          <p:cNvSpPr txBox="1">
            <a:spLocks noGrp="1"/>
          </p:cNvSpPr>
          <p:nvPr>
            <p:ph type="title"/>
          </p:nvPr>
        </p:nvSpPr>
        <p:spPr>
          <a:xfrm>
            <a:off x="449597" y="2218197"/>
            <a:ext cx="3915660" cy="1007979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/>
            <a:r>
              <a:rPr lang="en" sz="3200" dirty="0">
                <a:latin typeface="DaddysGirl" panose="02000603000000000000" pitchFamily="2" charset="0"/>
                <a:ea typeface="DaddysGirl" panose="02000603000000000000" pitchFamily="2" charset="0"/>
              </a:rPr>
              <a:t>Hai vế đối trong đoạn chính tả viết thế nào?</a:t>
            </a:r>
            <a:endParaRPr sz="3200" dirty="0">
              <a:solidFill>
                <a:schemeClr val="accent5">
                  <a:lumMod val="75000"/>
                </a:schemeClr>
              </a:solidFill>
              <a:latin typeface="DaddysGirl" panose="02000603000000000000" pitchFamily="2" charset="0"/>
              <a:ea typeface="DaddysGirl" panose="02000603000000000000" pitchFamily="2" charset="0"/>
            </a:endParaRPr>
          </a:p>
        </p:txBody>
      </p:sp>
      <p:sp>
        <p:nvSpPr>
          <p:cNvPr id="877" name="Google Shape;877;p34"/>
          <p:cNvSpPr/>
          <p:nvPr/>
        </p:nvSpPr>
        <p:spPr>
          <a:xfrm>
            <a:off x="1178061" y="3557459"/>
            <a:ext cx="2458733" cy="184483"/>
          </a:xfrm>
          <a:custGeom>
            <a:avLst/>
            <a:gdLst/>
            <a:ahLst/>
            <a:cxnLst/>
            <a:rect l="l" t="t" r="r" b="b"/>
            <a:pathLst>
              <a:path w="70158" h="5002" extrusionOk="0">
                <a:moveTo>
                  <a:pt x="63671" y="1738"/>
                </a:moveTo>
                <a:cubicBezTo>
                  <a:pt x="63713" y="1821"/>
                  <a:pt x="63755" y="1863"/>
                  <a:pt x="63818" y="1905"/>
                </a:cubicBezTo>
                <a:cubicBezTo>
                  <a:pt x="63671" y="1905"/>
                  <a:pt x="63546" y="1947"/>
                  <a:pt x="63441" y="1947"/>
                </a:cubicBezTo>
                <a:cubicBezTo>
                  <a:pt x="63211" y="1947"/>
                  <a:pt x="62981" y="1968"/>
                  <a:pt x="62751" y="1968"/>
                </a:cubicBezTo>
                <a:cubicBezTo>
                  <a:pt x="61705" y="1989"/>
                  <a:pt x="60679" y="2051"/>
                  <a:pt x="59633" y="2072"/>
                </a:cubicBezTo>
                <a:cubicBezTo>
                  <a:pt x="59152" y="2093"/>
                  <a:pt x="58692" y="2114"/>
                  <a:pt x="58210" y="2114"/>
                </a:cubicBezTo>
                <a:cubicBezTo>
                  <a:pt x="57478" y="2114"/>
                  <a:pt x="56725" y="2156"/>
                  <a:pt x="55992" y="2156"/>
                </a:cubicBezTo>
                <a:cubicBezTo>
                  <a:pt x="54298" y="2177"/>
                  <a:pt x="52624" y="2198"/>
                  <a:pt x="50929" y="2219"/>
                </a:cubicBezTo>
                <a:cubicBezTo>
                  <a:pt x="47623" y="2282"/>
                  <a:pt x="44359" y="2323"/>
                  <a:pt x="41053" y="2386"/>
                </a:cubicBezTo>
                <a:cubicBezTo>
                  <a:pt x="38710" y="2407"/>
                  <a:pt x="36345" y="2491"/>
                  <a:pt x="34002" y="2574"/>
                </a:cubicBezTo>
                <a:cubicBezTo>
                  <a:pt x="30466" y="2679"/>
                  <a:pt x="26909" y="2742"/>
                  <a:pt x="23373" y="2846"/>
                </a:cubicBezTo>
                <a:cubicBezTo>
                  <a:pt x="22682" y="2888"/>
                  <a:pt x="21971" y="2909"/>
                  <a:pt x="21259" y="2951"/>
                </a:cubicBezTo>
                <a:cubicBezTo>
                  <a:pt x="19251" y="3056"/>
                  <a:pt x="17242" y="3139"/>
                  <a:pt x="15212" y="3244"/>
                </a:cubicBezTo>
                <a:cubicBezTo>
                  <a:pt x="13266" y="3349"/>
                  <a:pt x="11279" y="3432"/>
                  <a:pt x="9312" y="3537"/>
                </a:cubicBezTo>
                <a:cubicBezTo>
                  <a:pt x="9124" y="3537"/>
                  <a:pt x="8935" y="3558"/>
                  <a:pt x="8768" y="3558"/>
                </a:cubicBezTo>
                <a:cubicBezTo>
                  <a:pt x="9291" y="3516"/>
                  <a:pt x="9835" y="3474"/>
                  <a:pt x="10358" y="3432"/>
                </a:cubicBezTo>
                <a:cubicBezTo>
                  <a:pt x="12220" y="3307"/>
                  <a:pt x="14062" y="3139"/>
                  <a:pt x="15924" y="3014"/>
                </a:cubicBezTo>
                <a:cubicBezTo>
                  <a:pt x="16572" y="2951"/>
                  <a:pt x="17242" y="2909"/>
                  <a:pt x="17870" y="2846"/>
                </a:cubicBezTo>
                <a:cubicBezTo>
                  <a:pt x="18204" y="2826"/>
                  <a:pt x="18539" y="2805"/>
                  <a:pt x="18853" y="2805"/>
                </a:cubicBezTo>
                <a:cubicBezTo>
                  <a:pt x="20799" y="2700"/>
                  <a:pt x="22724" y="2574"/>
                  <a:pt x="24670" y="2470"/>
                </a:cubicBezTo>
                <a:cubicBezTo>
                  <a:pt x="25026" y="2428"/>
                  <a:pt x="25423" y="2407"/>
                  <a:pt x="25779" y="2386"/>
                </a:cubicBezTo>
                <a:cubicBezTo>
                  <a:pt x="26344" y="2365"/>
                  <a:pt x="26888" y="2323"/>
                  <a:pt x="27411" y="2323"/>
                </a:cubicBezTo>
                <a:lnTo>
                  <a:pt x="33374" y="2093"/>
                </a:lnTo>
                <a:cubicBezTo>
                  <a:pt x="33813" y="2072"/>
                  <a:pt x="34253" y="2072"/>
                  <a:pt x="34671" y="2051"/>
                </a:cubicBezTo>
                <a:lnTo>
                  <a:pt x="35027" y="2051"/>
                </a:lnTo>
                <a:cubicBezTo>
                  <a:pt x="35341" y="2051"/>
                  <a:pt x="35655" y="2051"/>
                  <a:pt x="35927" y="2010"/>
                </a:cubicBezTo>
                <a:cubicBezTo>
                  <a:pt x="37914" y="1968"/>
                  <a:pt x="39944" y="1947"/>
                  <a:pt x="41932" y="1884"/>
                </a:cubicBezTo>
                <a:cubicBezTo>
                  <a:pt x="42832" y="1863"/>
                  <a:pt x="43752" y="1842"/>
                  <a:pt x="44673" y="1842"/>
                </a:cubicBezTo>
                <a:cubicBezTo>
                  <a:pt x="47623" y="1800"/>
                  <a:pt x="50615" y="1779"/>
                  <a:pt x="53565" y="1758"/>
                </a:cubicBezTo>
                <a:cubicBezTo>
                  <a:pt x="56683" y="1758"/>
                  <a:pt x="59675" y="1738"/>
                  <a:pt x="62709" y="1738"/>
                </a:cubicBezTo>
                <a:close/>
                <a:moveTo>
                  <a:pt x="57248" y="1"/>
                </a:moveTo>
                <a:cubicBezTo>
                  <a:pt x="54549" y="1"/>
                  <a:pt x="51891" y="43"/>
                  <a:pt x="49192" y="64"/>
                </a:cubicBezTo>
                <a:cubicBezTo>
                  <a:pt x="47184" y="85"/>
                  <a:pt x="45154" y="105"/>
                  <a:pt x="43145" y="105"/>
                </a:cubicBezTo>
                <a:cubicBezTo>
                  <a:pt x="42267" y="105"/>
                  <a:pt x="41346" y="147"/>
                  <a:pt x="40446" y="168"/>
                </a:cubicBezTo>
                <a:cubicBezTo>
                  <a:pt x="38438" y="210"/>
                  <a:pt x="36429" y="252"/>
                  <a:pt x="34420" y="294"/>
                </a:cubicBezTo>
                <a:cubicBezTo>
                  <a:pt x="33834" y="294"/>
                  <a:pt x="33269" y="315"/>
                  <a:pt x="32684" y="315"/>
                </a:cubicBezTo>
                <a:cubicBezTo>
                  <a:pt x="32349" y="315"/>
                  <a:pt x="32035" y="336"/>
                  <a:pt x="31700" y="336"/>
                </a:cubicBezTo>
                <a:lnTo>
                  <a:pt x="25737" y="587"/>
                </a:lnTo>
                <a:cubicBezTo>
                  <a:pt x="25130" y="608"/>
                  <a:pt x="24523" y="629"/>
                  <a:pt x="23896" y="670"/>
                </a:cubicBezTo>
                <a:cubicBezTo>
                  <a:pt x="23561" y="670"/>
                  <a:pt x="23226" y="691"/>
                  <a:pt x="22870" y="712"/>
                </a:cubicBezTo>
                <a:cubicBezTo>
                  <a:pt x="20883" y="817"/>
                  <a:pt x="18937" y="922"/>
                  <a:pt x="16949" y="1026"/>
                </a:cubicBezTo>
                <a:cubicBezTo>
                  <a:pt x="15924" y="1068"/>
                  <a:pt x="14898" y="1131"/>
                  <a:pt x="13873" y="1214"/>
                </a:cubicBezTo>
                <a:cubicBezTo>
                  <a:pt x="12137" y="1319"/>
                  <a:pt x="10379" y="1424"/>
                  <a:pt x="8642" y="1549"/>
                </a:cubicBezTo>
                <a:cubicBezTo>
                  <a:pt x="7136" y="1654"/>
                  <a:pt x="5608" y="1738"/>
                  <a:pt x="4102" y="1800"/>
                </a:cubicBezTo>
                <a:cubicBezTo>
                  <a:pt x="3872" y="1842"/>
                  <a:pt x="3621" y="1842"/>
                  <a:pt x="3370" y="1863"/>
                </a:cubicBezTo>
                <a:cubicBezTo>
                  <a:pt x="2972" y="1884"/>
                  <a:pt x="2574" y="1884"/>
                  <a:pt x="2198" y="1905"/>
                </a:cubicBezTo>
                <a:cubicBezTo>
                  <a:pt x="1842" y="1947"/>
                  <a:pt x="1507" y="1947"/>
                  <a:pt x="1152" y="1947"/>
                </a:cubicBezTo>
                <a:cubicBezTo>
                  <a:pt x="1110" y="1863"/>
                  <a:pt x="1005" y="1779"/>
                  <a:pt x="942" y="1779"/>
                </a:cubicBezTo>
                <a:cubicBezTo>
                  <a:pt x="691" y="1800"/>
                  <a:pt x="482" y="1842"/>
                  <a:pt x="252" y="1863"/>
                </a:cubicBezTo>
                <a:cubicBezTo>
                  <a:pt x="147" y="1863"/>
                  <a:pt x="43" y="1905"/>
                  <a:pt x="22" y="2051"/>
                </a:cubicBezTo>
                <a:cubicBezTo>
                  <a:pt x="1" y="2177"/>
                  <a:pt x="64" y="2302"/>
                  <a:pt x="168" y="2323"/>
                </a:cubicBezTo>
                <a:cubicBezTo>
                  <a:pt x="273" y="2365"/>
                  <a:pt x="357" y="2386"/>
                  <a:pt x="461" y="2407"/>
                </a:cubicBezTo>
                <a:cubicBezTo>
                  <a:pt x="566" y="2428"/>
                  <a:pt x="650" y="2428"/>
                  <a:pt x="754" y="2428"/>
                </a:cubicBezTo>
                <a:cubicBezTo>
                  <a:pt x="984" y="2554"/>
                  <a:pt x="1256" y="2574"/>
                  <a:pt x="1507" y="2574"/>
                </a:cubicBezTo>
                <a:cubicBezTo>
                  <a:pt x="2072" y="2574"/>
                  <a:pt x="2637" y="2554"/>
                  <a:pt x="3181" y="2512"/>
                </a:cubicBezTo>
                <a:cubicBezTo>
                  <a:pt x="3432" y="2512"/>
                  <a:pt x="3642" y="2491"/>
                  <a:pt x="3872" y="2491"/>
                </a:cubicBezTo>
                <a:lnTo>
                  <a:pt x="6843" y="2344"/>
                </a:lnTo>
                <a:cubicBezTo>
                  <a:pt x="8056" y="2282"/>
                  <a:pt x="9228" y="2198"/>
                  <a:pt x="10442" y="2156"/>
                </a:cubicBezTo>
                <a:cubicBezTo>
                  <a:pt x="12137" y="2051"/>
                  <a:pt x="13831" y="1968"/>
                  <a:pt x="15526" y="1863"/>
                </a:cubicBezTo>
                <a:cubicBezTo>
                  <a:pt x="15924" y="1842"/>
                  <a:pt x="16321" y="1842"/>
                  <a:pt x="16719" y="1821"/>
                </a:cubicBezTo>
                <a:cubicBezTo>
                  <a:pt x="17702" y="1758"/>
                  <a:pt x="18707" y="1717"/>
                  <a:pt x="19690" y="1675"/>
                </a:cubicBezTo>
                <a:cubicBezTo>
                  <a:pt x="20694" y="1633"/>
                  <a:pt x="21678" y="1570"/>
                  <a:pt x="22682" y="1549"/>
                </a:cubicBezTo>
                <a:cubicBezTo>
                  <a:pt x="23059" y="1528"/>
                  <a:pt x="23456" y="1507"/>
                  <a:pt x="23854" y="1507"/>
                </a:cubicBezTo>
                <a:cubicBezTo>
                  <a:pt x="25423" y="1445"/>
                  <a:pt x="27013" y="1403"/>
                  <a:pt x="28583" y="1340"/>
                </a:cubicBezTo>
                <a:cubicBezTo>
                  <a:pt x="29545" y="1319"/>
                  <a:pt x="30528" y="1298"/>
                  <a:pt x="31512" y="1235"/>
                </a:cubicBezTo>
                <a:cubicBezTo>
                  <a:pt x="31909" y="1235"/>
                  <a:pt x="32265" y="1214"/>
                  <a:pt x="32663" y="1214"/>
                </a:cubicBezTo>
                <a:cubicBezTo>
                  <a:pt x="34190" y="1194"/>
                  <a:pt x="35717" y="1152"/>
                  <a:pt x="37245" y="1131"/>
                </a:cubicBezTo>
                <a:cubicBezTo>
                  <a:pt x="38751" y="1110"/>
                  <a:pt x="40258" y="1089"/>
                  <a:pt x="41764" y="1047"/>
                </a:cubicBezTo>
                <a:lnTo>
                  <a:pt x="45928" y="1047"/>
                </a:lnTo>
                <a:cubicBezTo>
                  <a:pt x="47477" y="1047"/>
                  <a:pt x="48983" y="1047"/>
                  <a:pt x="50531" y="1026"/>
                </a:cubicBezTo>
                <a:lnTo>
                  <a:pt x="55428" y="1026"/>
                </a:lnTo>
                <a:cubicBezTo>
                  <a:pt x="53063" y="1047"/>
                  <a:pt x="50678" y="1089"/>
                  <a:pt x="48334" y="1131"/>
                </a:cubicBezTo>
                <a:cubicBezTo>
                  <a:pt x="47330" y="1152"/>
                  <a:pt x="46368" y="1152"/>
                  <a:pt x="45384" y="1194"/>
                </a:cubicBezTo>
                <a:cubicBezTo>
                  <a:pt x="44966" y="1194"/>
                  <a:pt x="44505" y="1194"/>
                  <a:pt x="44087" y="1214"/>
                </a:cubicBezTo>
                <a:cubicBezTo>
                  <a:pt x="42664" y="1235"/>
                  <a:pt x="41241" y="1298"/>
                  <a:pt x="39798" y="1319"/>
                </a:cubicBezTo>
                <a:cubicBezTo>
                  <a:pt x="38166" y="1361"/>
                  <a:pt x="36513" y="1403"/>
                  <a:pt x="34860" y="1445"/>
                </a:cubicBezTo>
                <a:cubicBezTo>
                  <a:pt x="34567" y="1445"/>
                  <a:pt x="34316" y="1466"/>
                  <a:pt x="34023" y="1466"/>
                </a:cubicBezTo>
                <a:cubicBezTo>
                  <a:pt x="33144" y="1528"/>
                  <a:pt x="32265" y="1549"/>
                  <a:pt x="31386" y="1612"/>
                </a:cubicBezTo>
                <a:lnTo>
                  <a:pt x="26051" y="1842"/>
                </a:lnTo>
                <a:cubicBezTo>
                  <a:pt x="25779" y="1842"/>
                  <a:pt x="25528" y="1863"/>
                  <a:pt x="25256" y="1884"/>
                </a:cubicBezTo>
                <a:cubicBezTo>
                  <a:pt x="24398" y="1947"/>
                  <a:pt x="23519" y="2030"/>
                  <a:pt x="22640" y="2072"/>
                </a:cubicBezTo>
                <a:cubicBezTo>
                  <a:pt x="21071" y="2177"/>
                  <a:pt x="19544" y="2282"/>
                  <a:pt x="17974" y="2386"/>
                </a:cubicBezTo>
                <a:cubicBezTo>
                  <a:pt x="17556" y="2407"/>
                  <a:pt x="17095" y="2470"/>
                  <a:pt x="16677" y="2491"/>
                </a:cubicBezTo>
                <a:cubicBezTo>
                  <a:pt x="15694" y="2574"/>
                  <a:pt x="14689" y="2658"/>
                  <a:pt x="13706" y="2763"/>
                </a:cubicBezTo>
                <a:cubicBezTo>
                  <a:pt x="12450" y="2867"/>
                  <a:pt x="11153" y="2972"/>
                  <a:pt x="9898" y="3077"/>
                </a:cubicBezTo>
                <a:cubicBezTo>
                  <a:pt x="8161" y="3223"/>
                  <a:pt x="6383" y="3391"/>
                  <a:pt x="4625" y="3537"/>
                </a:cubicBezTo>
                <a:cubicBezTo>
                  <a:pt x="4207" y="3558"/>
                  <a:pt x="3788" y="3621"/>
                  <a:pt x="3349" y="3642"/>
                </a:cubicBezTo>
                <a:lnTo>
                  <a:pt x="1068" y="3872"/>
                </a:lnTo>
                <a:cubicBezTo>
                  <a:pt x="984" y="3872"/>
                  <a:pt x="901" y="3935"/>
                  <a:pt x="901" y="4039"/>
                </a:cubicBezTo>
                <a:cubicBezTo>
                  <a:pt x="901" y="4123"/>
                  <a:pt x="984" y="4186"/>
                  <a:pt x="1068" y="4186"/>
                </a:cubicBezTo>
                <a:cubicBezTo>
                  <a:pt x="1361" y="4186"/>
                  <a:pt x="1612" y="4227"/>
                  <a:pt x="1905" y="4227"/>
                </a:cubicBezTo>
                <a:cubicBezTo>
                  <a:pt x="1884" y="4290"/>
                  <a:pt x="1842" y="4374"/>
                  <a:pt x="1842" y="4458"/>
                </a:cubicBezTo>
                <a:cubicBezTo>
                  <a:pt x="1842" y="4751"/>
                  <a:pt x="2093" y="5002"/>
                  <a:pt x="2407" y="5002"/>
                </a:cubicBezTo>
                <a:cubicBezTo>
                  <a:pt x="4562" y="4876"/>
                  <a:pt x="6717" y="4709"/>
                  <a:pt x="8893" y="4604"/>
                </a:cubicBezTo>
                <a:cubicBezTo>
                  <a:pt x="10777" y="4541"/>
                  <a:pt x="12660" y="4437"/>
                  <a:pt x="14543" y="4353"/>
                </a:cubicBezTo>
                <a:cubicBezTo>
                  <a:pt x="16593" y="4248"/>
                  <a:pt x="18686" y="4144"/>
                  <a:pt x="20757" y="4060"/>
                </a:cubicBezTo>
                <a:cubicBezTo>
                  <a:pt x="21406" y="4039"/>
                  <a:pt x="22075" y="4018"/>
                  <a:pt x="22724" y="3955"/>
                </a:cubicBezTo>
                <a:cubicBezTo>
                  <a:pt x="22912" y="3955"/>
                  <a:pt x="23080" y="3935"/>
                  <a:pt x="23289" y="3935"/>
                </a:cubicBezTo>
                <a:cubicBezTo>
                  <a:pt x="26637" y="3851"/>
                  <a:pt x="29984" y="3746"/>
                  <a:pt x="33332" y="3663"/>
                </a:cubicBezTo>
                <a:cubicBezTo>
                  <a:pt x="35132" y="3621"/>
                  <a:pt x="36931" y="3558"/>
                  <a:pt x="38710" y="3537"/>
                </a:cubicBezTo>
                <a:cubicBezTo>
                  <a:pt x="39358" y="3516"/>
                  <a:pt x="39986" y="3516"/>
                  <a:pt x="40635" y="3495"/>
                </a:cubicBezTo>
                <a:lnTo>
                  <a:pt x="50908" y="3328"/>
                </a:lnTo>
                <a:lnTo>
                  <a:pt x="55302" y="3244"/>
                </a:lnTo>
                <a:cubicBezTo>
                  <a:pt x="56578" y="3223"/>
                  <a:pt x="57834" y="3223"/>
                  <a:pt x="59068" y="3181"/>
                </a:cubicBezTo>
                <a:cubicBezTo>
                  <a:pt x="60114" y="3139"/>
                  <a:pt x="61140" y="3098"/>
                  <a:pt x="62186" y="3077"/>
                </a:cubicBezTo>
                <a:cubicBezTo>
                  <a:pt x="62709" y="3035"/>
                  <a:pt x="63232" y="3035"/>
                  <a:pt x="63734" y="3014"/>
                </a:cubicBezTo>
                <a:lnTo>
                  <a:pt x="67270" y="2784"/>
                </a:lnTo>
                <a:lnTo>
                  <a:pt x="67270" y="2784"/>
                </a:lnTo>
                <a:cubicBezTo>
                  <a:pt x="67187" y="2888"/>
                  <a:pt x="67187" y="3035"/>
                  <a:pt x="67208" y="3139"/>
                </a:cubicBezTo>
                <a:cubicBezTo>
                  <a:pt x="67228" y="3286"/>
                  <a:pt x="67312" y="3391"/>
                  <a:pt x="67438" y="3432"/>
                </a:cubicBezTo>
                <a:cubicBezTo>
                  <a:pt x="67513" y="3478"/>
                  <a:pt x="67621" y="3512"/>
                  <a:pt x="67715" y="3512"/>
                </a:cubicBezTo>
                <a:cubicBezTo>
                  <a:pt x="67751" y="3512"/>
                  <a:pt x="67785" y="3507"/>
                  <a:pt x="67814" y="3495"/>
                </a:cubicBezTo>
                <a:cubicBezTo>
                  <a:pt x="68065" y="3391"/>
                  <a:pt x="68337" y="3286"/>
                  <a:pt x="68568" y="3181"/>
                </a:cubicBezTo>
                <a:lnTo>
                  <a:pt x="68547" y="3181"/>
                </a:lnTo>
                <a:cubicBezTo>
                  <a:pt x="68568" y="3181"/>
                  <a:pt x="68568" y="3139"/>
                  <a:pt x="68588" y="3139"/>
                </a:cubicBezTo>
                <a:cubicBezTo>
                  <a:pt x="68630" y="3139"/>
                  <a:pt x="68651" y="3118"/>
                  <a:pt x="68651" y="3118"/>
                </a:cubicBezTo>
                <a:lnTo>
                  <a:pt x="68630" y="3118"/>
                </a:lnTo>
                <a:cubicBezTo>
                  <a:pt x="68756" y="3077"/>
                  <a:pt x="68881" y="3014"/>
                  <a:pt x="69049" y="2930"/>
                </a:cubicBezTo>
                <a:cubicBezTo>
                  <a:pt x="69174" y="2888"/>
                  <a:pt x="69321" y="2805"/>
                  <a:pt x="69467" y="2763"/>
                </a:cubicBezTo>
                <a:cubicBezTo>
                  <a:pt x="69614" y="2679"/>
                  <a:pt x="69739" y="2595"/>
                  <a:pt x="69907" y="2512"/>
                </a:cubicBezTo>
                <a:cubicBezTo>
                  <a:pt x="70053" y="2449"/>
                  <a:pt x="70158" y="2240"/>
                  <a:pt x="70158" y="2051"/>
                </a:cubicBezTo>
                <a:cubicBezTo>
                  <a:pt x="70158" y="1947"/>
                  <a:pt x="70137" y="1863"/>
                  <a:pt x="70095" y="1758"/>
                </a:cubicBezTo>
                <a:cubicBezTo>
                  <a:pt x="70011" y="1654"/>
                  <a:pt x="69907" y="1528"/>
                  <a:pt x="69781" y="1507"/>
                </a:cubicBezTo>
                <a:cubicBezTo>
                  <a:pt x="69635" y="1466"/>
                  <a:pt x="69509" y="1445"/>
                  <a:pt x="69384" y="1445"/>
                </a:cubicBezTo>
                <a:lnTo>
                  <a:pt x="69300" y="1445"/>
                </a:lnTo>
                <a:cubicBezTo>
                  <a:pt x="69216" y="1445"/>
                  <a:pt x="69112" y="1445"/>
                  <a:pt x="69049" y="1466"/>
                </a:cubicBezTo>
                <a:cubicBezTo>
                  <a:pt x="68840" y="1507"/>
                  <a:pt x="68651" y="1528"/>
                  <a:pt x="68442" y="1528"/>
                </a:cubicBezTo>
                <a:cubicBezTo>
                  <a:pt x="68275" y="1528"/>
                  <a:pt x="68128" y="1549"/>
                  <a:pt x="67940" y="1549"/>
                </a:cubicBezTo>
                <a:cubicBezTo>
                  <a:pt x="67500" y="1570"/>
                  <a:pt x="67082" y="1612"/>
                  <a:pt x="66643" y="1654"/>
                </a:cubicBezTo>
                <a:cubicBezTo>
                  <a:pt x="66538" y="1654"/>
                  <a:pt x="66392" y="1675"/>
                  <a:pt x="66287" y="1675"/>
                </a:cubicBezTo>
                <a:cubicBezTo>
                  <a:pt x="66350" y="1633"/>
                  <a:pt x="66371" y="1570"/>
                  <a:pt x="66371" y="1528"/>
                </a:cubicBezTo>
                <a:cubicBezTo>
                  <a:pt x="66392" y="1466"/>
                  <a:pt x="66392" y="1424"/>
                  <a:pt x="66392" y="1361"/>
                </a:cubicBezTo>
                <a:cubicBezTo>
                  <a:pt x="66392" y="1340"/>
                  <a:pt x="66392" y="1298"/>
                  <a:pt x="66433" y="1256"/>
                </a:cubicBezTo>
                <a:cubicBezTo>
                  <a:pt x="66433" y="1214"/>
                  <a:pt x="66433" y="1152"/>
                  <a:pt x="66392" y="1131"/>
                </a:cubicBezTo>
                <a:cubicBezTo>
                  <a:pt x="66392" y="1131"/>
                  <a:pt x="66433" y="1131"/>
                  <a:pt x="66433" y="1110"/>
                </a:cubicBezTo>
                <a:cubicBezTo>
                  <a:pt x="66496" y="1047"/>
                  <a:pt x="66580" y="1005"/>
                  <a:pt x="66643" y="901"/>
                </a:cubicBezTo>
                <a:cubicBezTo>
                  <a:pt x="66684" y="817"/>
                  <a:pt x="66705" y="712"/>
                  <a:pt x="66705" y="608"/>
                </a:cubicBezTo>
                <a:cubicBezTo>
                  <a:pt x="66705" y="503"/>
                  <a:pt x="66684" y="419"/>
                  <a:pt x="66643" y="315"/>
                </a:cubicBezTo>
                <a:cubicBezTo>
                  <a:pt x="66601" y="294"/>
                  <a:pt x="66580" y="252"/>
                  <a:pt x="66559" y="210"/>
                </a:cubicBezTo>
                <a:cubicBezTo>
                  <a:pt x="66475" y="147"/>
                  <a:pt x="66392" y="105"/>
                  <a:pt x="66329" y="85"/>
                </a:cubicBezTo>
                <a:cubicBezTo>
                  <a:pt x="66161" y="43"/>
                  <a:pt x="65973" y="1"/>
                  <a:pt x="65806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878" name="Google Shape;878;p34"/>
          <p:cNvGrpSpPr/>
          <p:nvPr/>
        </p:nvGrpSpPr>
        <p:grpSpPr>
          <a:xfrm>
            <a:off x="714326" y="356617"/>
            <a:ext cx="1202610" cy="1152370"/>
            <a:chOff x="5448300" y="1526500"/>
            <a:chExt cx="1154925" cy="1154650"/>
          </a:xfrm>
        </p:grpSpPr>
        <p:sp>
          <p:nvSpPr>
            <p:cNvPr id="879" name="Google Shape;879;p34"/>
            <p:cNvSpPr/>
            <p:nvPr/>
          </p:nvSpPr>
          <p:spPr>
            <a:xfrm>
              <a:off x="5466750" y="1544975"/>
              <a:ext cx="1136475" cy="1136175"/>
            </a:xfrm>
            <a:custGeom>
              <a:avLst/>
              <a:gdLst/>
              <a:ahLst/>
              <a:cxnLst/>
              <a:rect l="l" t="t" r="r" b="b"/>
              <a:pathLst>
                <a:path w="45459" h="45447" extrusionOk="0">
                  <a:moveTo>
                    <a:pt x="4132" y="11370"/>
                  </a:moveTo>
                  <a:cubicBezTo>
                    <a:pt x="4882" y="11370"/>
                    <a:pt x="5501" y="11990"/>
                    <a:pt x="5501" y="12740"/>
                  </a:cubicBezTo>
                  <a:cubicBezTo>
                    <a:pt x="5501" y="13502"/>
                    <a:pt x="4882" y="14109"/>
                    <a:pt x="4132" y="14109"/>
                  </a:cubicBezTo>
                  <a:cubicBezTo>
                    <a:pt x="3370" y="14109"/>
                    <a:pt x="2762" y="13502"/>
                    <a:pt x="2762" y="12740"/>
                  </a:cubicBezTo>
                  <a:cubicBezTo>
                    <a:pt x="2762" y="11990"/>
                    <a:pt x="3370" y="11370"/>
                    <a:pt x="4132" y="11370"/>
                  </a:cubicBezTo>
                  <a:close/>
                  <a:moveTo>
                    <a:pt x="3334" y="29563"/>
                  </a:moveTo>
                  <a:cubicBezTo>
                    <a:pt x="4084" y="29563"/>
                    <a:pt x="4703" y="30170"/>
                    <a:pt x="4703" y="30932"/>
                  </a:cubicBezTo>
                  <a:cubicBezTo>
                    <a:pt x="4703" y="31694"/>
                    <a:pt x="4096" y="32302"/>
                    <a:pt x="3334" y="32302"/>
                  </a:cubicBezTo>
                  <a:cubicBezTo>
                    <a:pt x="2584" y="32302"/>
                    <a:pt x="1965" y="31694"/>
                    <a:pt x="1965" y="30932"/>
                  </a:cubicBezTo>
                  <a:cubicBezTo>
                    <a:pt x="1965" y="30170"/>
                    <a:pt x="2584" y="29563"/>
                    <a:pt x="3334" y="29563"/>
                  </a:cubicBezTo>
                  <a:close/>
                  <a:moveTo>
                    <a:pt x="1893" y="0"/>
                  </a:moveTo>
                  <a:lnTo>
                    <a:pt x="0" y="43565"/>
                  </a:lnTo>
                  <a:lnTo>
                    <a:pt x="43565" y="45446"/>
                  </a:lnTo>
                  <a:lnTo>
                    <a:pt x="45458" y="1893"/>
                  </a:lnTo>
                  <a:lnTo>
                    <a:pt x="1893" y="0"/>
                  </a:lnTo>
                  <a:close/>
                </a:path>
              </a:pathLst>
            </a:custGeom>
            <a:solidFill>
              <a:srgbClr val="918C7F">
                <a:alpha val="189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0" name="Google Shape;880;p34"/>
            <p:cNvSpPr/>
            <p:nvPr/>
          </p:nvSpPr>
          <p:spPr>
            <a:xfrm>
              <a:off x="5448300" y="1526500"/>
              <a:ext cx="1136175" cy="1135875"/>
            </a:xfrm>
            <a:custGeom>
              <a:avLst/>
              <a:gdLst/>
              <a:ahLst/>
              <a:cxnLst/>
              <a:rect l="l" t="t" r="r" b="b"/>
              <a:pathLst>
                <a:path w="45447" h="45435" extrusionOk="0">
                  <a:moveTo>
                    <a:pt x="4120" y="11371"/>
                  </a:moveTo>
                  <a:cubicBezTo>
                    <a:pt x="4882" y="11371"/>
                    <a:pt x="5489" y="11978"/>
                    <a:pt x="5489" y="12740"/>
                  </a:cubicBezTo>
                  <a:cubicBezTo>
                    <a:pt x="5489" y="13502"/>
                    <a:pt x="4882" y="14110"/>
                    <a:pt x="4120" y="14110"/>
                  </a:cubicBezTo>
                  <a:cubicBezTo>
                    <a:pt x="3358" y="14110"/>
                    <a:pt x="2750" y="13491"/>
                    <a:pt x="2750" y="12740"/>
                  </a:cubicBezTo>
                  <a:cubicBezTo>
                    <a:pt x="2750" y="11978"/>
                    <a:pt x="3358" y="11371"/>
                    <a:pt x="4120" y="11371"/>
                  </a:cubicBezTo>
                  <a:close/>
                  <a:moveTo>
                    <a:pt x="3334" y="29552"/>
                  </a:moveTo>
                  <a:cubicBezTo>
                    <a:pt x="4072" y="29552"/>
                    <a:pt x="4703" y="30171"/>
                    <a:pt x="4703" y="30921"/>
                  </a:cubicBezTo>
                  <a:cubicBezTo>
                    <a:pt x="4703" y="31683"/>
                    <a:pt x="4096" y="32291"/>
                    <a:pt x="3334" y="32291"/>
                  </a:cubicBezTo>
                  <a:cubicBezTo>
                    <a:pt x="2572" y="32291"/>
                    <a:pt x="1965" y="31683"/>
                    <a:pt x="1965" y="30921"/>
                  </a:cubicBezTo>
                  <a:cubicBezTo>
                    <a:pt x="1965" y="30171"/>
                    <a:pt x="2572" y="29552"/>
                    <a:pt x="3334" y="29552"/>
                  </a:cubicBezTo>
                  <a:close/>
                  <a:moveTo>
                    <a:pt x="1893" y="1"/>
                  </a:moveTo>
                  <a:lnTo>
                    <a:pt x="0" y="43566"/>
                  </a:lnTo>
                  <a:lnTo>
                    <a:pt x="43565" y="45435"/>
                  </a:lnTo>
                  <a:lnTo>
                    <a:pt x="45446" y="1882"/>
                  </a:lnTo>
                  <a:lnTo>
                    <a:pt x="1893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1" name="Google Shape;881;p34"/>
            <p:cNvSpPr/>
            <p:nvPr/>
          </p:nvSpPr>
          <p:spPr>
            <a:xfrm>
              <a:off x="5448300" y="1526800"/>
              <a:ext cx="185750" cy="1094800"/>
            </a:xfrm>
            <a:custGeom>
              <a:avLst/>
              <a:gdLst/>
              <a:ahLst/>
              <a:cxnLst/>
              <a:rect l="l" t="t" r="r" b="b"/>
              <a:pathLst>
                <a:path w="7430" h="43792" extrusionOk="0">
                  <a:moveTo>
                    <a:pt x="4120" y="11359"/>
                  </a:moveTo>
                  <a:cubicBezTo>
                    <a:pt x="4882" y="11359"/>
                    <a:pt x="5489" y="11966"/>
                    <a:pt x="5489" y="12728"/>
                  </a:cubicBezTo>
                  <a:cubicBezTo>
                    <a:pt x="5489" y="13490"/>
                    <a:pt x="4882" y="14098"/>
                    <a:pt x="4120" y="14098"/>
                  </a:cubicBezTo>
                  <a:cubicBezTo>
                    <a:pt x="3358" y="14098"/>
                    <a:pt x="2750" y="13479"/>
                    <a:pt x="2750" y="12728"/>
                  </a:cubicBezTo>
                  <a:cubicBezTo>
                    <a:pt x="2750" y="11966"/>
                    <a:pt x="3358" y="11359"/>
                    <a:pt x="4120" y="11359"/>
                  </a:cubicBezTo>
                  <a:close/>
                  <a:moveTo>
                    <a:pt x="3334" y="29540"/>
                  </a:moveTo>
                  <a:cubicBezTo>
                    <a:pt x="4072" y="29540"/>
                    <a:pt x="4703" y="30159"/>
                    <a:pt x="4703" y="30909"/>
                  </a:cubicBezTo>
                  <a:cubicBezTo>
                    <a:pt x="4703" y="31671"/>
                    <a:pt x="4096" y="32279"/>
                    <a:pt x="3334" y="32279"/>
                  </a:cubicBezTo>
                  <a:cubicBezTo>
                    <a:pt x="2572" y="32279"/>
                    <a:pt x="1965" y="31671"/>
                    <a:pt x="1965" y="30909"/>
                  </a:cubicBezTo>
                  <a:cubicBezTo>
                    <a:pt x="1965" y="30159"/>
                    <a:pt x="2572" y="29540"/>
                    <a:pt x="3334" y="29540"/>
                  </a:cubicBezTo>
                  <a:close/>
                  <a:moveTo>
                    <a:pt x="1893" y="1"/>
                  </a:moveTo>
                  <a:lnTo>
                    <a:pt x="0" y="43554"/>
                  </a:lnTo>
                  <a:lnTo>
                    <a:pt x="5536" y="43792"/>
                  </a:lnTo>
                  <a:lnTo>
                    <a:pt x="7430" y="239"/>
                  </a:lnTo>
                  <a:lnTo>
                    <a:pt x="1893" y="1"/>
                  </a:lnTo>
                  <a:close/>
                </a:path>
              </a:pathLst>
            </a:custGeom>
            <a:solidFill>
              <a:srgbClr val="AD91B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cxnSp>
        <p:nvCxnSpPr>
          <p:cNvPr id="882" name="Google Shape;882;p34"/>
          <p:cNvCxnSpPr/>
          <p:nvPr/>
        </p:nvCxnSpPr>
        <p:spPr>
          <a:xfrm>
            <a:off x="5297375" y="1177704"/>
            <a:ext cx="2901600" cy="0"/>
          </a:xfrm>
          <a:prstGeom prst="straightConnector1">
            <a:avLst/>
          </a:prstGeom>
          <a:noFill/>
          <a:ln w="19050" cap="flat" cmpd="sng">
            <a:solidFill>
              <a:schemeClr val="lt2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884" name="Google Shape;884;p34"/>
          <p:cNvCxnSpPr/>
          <p:nvPr/>
        </p:nvCxnSpPr>
        <p:spPr>
          <a:xfrm>
            <a:off x="5334442" y="2807321"/>
            <a:ext cx="2901600" cy="0"/>
          </a:xfrm>
          <a:prstGeom prst="straightConnector1">
            <a:avLst/>
          </a:prstGeom>
          <a:noFill/>
          <a:ln w="19050" cap="flat" cmpd="sng">
            <a:solidFill>
              <a:schemeClr val="lt2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863" name="Google Shape;863;p34"/>
          <p:cNvSpPr/>
          <p:nvPr/>
        </p:nvSpPr>
        <p:spPr>
          <a:xfrm>
            <a:off x="1068280" y="627617"/>
            <a:ext cx="630900" cy="630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6" name="Google Shape;866;p34"/>
          <p:cNvSpPr txBox="1">
            <a:spLocks noGrp="1"/>
          </p:cNvSpPr>
          <p:nvPr>
            <p:ph type="title" idx="2"/>
          </p:nvPr>
        </p:nvSpPr>
        <p:spPr>
          <a:xfrm>
            <a:off x="1023826" y="711504"/>
            <a:ext cx="704100" cy="4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02</a:t>
            </a:r>
            <a:endParaRPr dirty="0"/>
          </a:p>
        </p:txBody>
      </p:sp>
      <p:sp>
        <p:nvSpPr>
          <p:cNvPr id="38" name="Google Shape;864;p34"/>
          <p:cNvSpPr txBox="1">
            <a:spLocks noGrp="1"/>
          </p:cNvSpPr>
          <p:nvPr>
            <p:ph type="title"/>
          </p:nvPr>
        </p:nvSpPr>
        <p:spPr>
          <a:xfrm>
            <a:off x="4798190" y="2390663"/>
            <a:ext cx="3899970" cy="663045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200" dirty="0">
                <a:solidFill>
                  <a:schemeClr val="accent5">
                    <a:lumMod val="75000"/>
                  </a:schemeClr>
                </a:solidFill>
                <a:latin typeface="DaddysGirl" panose="02000603000000000000" pitchFamily="2" charset="0"/>
                <a:ea typeface="DaddysGirl" panose="02000603000000000000" pitchFamily="2" charset="0"/>
              </a:rPr>
              <a:t>- Viết xuống dòng, lùi 1 ô.</a:t>
            </a:r>
            <a:endParaRPr sz="3200" dirty="0">
              <a:solidFill>
                <a:schemeClr val="accent5">
                  <a:lumMod val="75000"/>
                </a:schemeClr>
              </a:solidFill>
              <a:latin typeface="DaddysGirl" panose="02000603000000000000" pitchFamily="2" charset="0"/>
              <a:ea typeface="DaddysGirl" panose="02000603000000000000" pitchFamily="2" charset="0"/>
            </a:endParaRPr>
          </a:p>
        </p:txBody>
      </p:sp>
      <p:cxnSp>
        <p:nvCxnSpPr>
          <p:cNvPr id="40" name="Google Shape;884;p34"/>
          <p:cNvCxnSpPr/>
          <p:nvPr/>
        </p:nvCxnSpPr>
        <p:spPr>
          <a:xfrm>
            <a:off x="5334442" y="4465253"/>
            <a:ext cx="2901600" cy="0"/>
          </a:xfrm>
          <a:prstGeom prst="straightConnector1">
            <a:avLst/>
          </a:prstGeom>
          <a:noFill/>
          <a:ln w="19050" cap="flat" cmpd="sng">
            <a:solidFill>
              <a:schemeClr val="lt2"/>
            </a:solidFill>
            <a:prstDash val="solid"/>
            <a:round/>
            <a:headEnd type="none" w="med" len="med"/>
            <a:tailEnd type="none" w="med" len="med"/>
          </a:ln>
        </p:spPr>
      </p:cxnSp>
    </p:spTree>
    <p:extLst>
      <p:ext uri="{BB962C8B-B14F-4D97-AF65-F5344CB8AC3E}">
        <p14:creationId xmlns:p14="http://schemas.microsoft.com/office/powerpoint/2010/main" val="30388421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6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64" grpId="0"/>
      <p:bldP spid="3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57" name="Google Shape;957;p39"/>
          <p:cNvGrpSpPr/>
          <p:nvPr/>
        </p:nvGrpSpPr>
        <p:grpSpPr>
          <a:xfrm>
            <a:off x="784563" y="2094650"/>
            <a:ext cx="751675" cy="744325"/>
            <a:chOff x="5395463" y="832475"/>
            <a:chExt cx="751675" cy="744325"/>
          </a:xfrm>
        </p:grpSpPr>
        <p:sp>
          <p:nvSpPr>
            <p:cNvPr id="958" name="Google Shape;958;p39"/>
            <p:cNvSpPr/>
            <p:nvPr/>
          </p:nvSpPr>
          <p:spPr>
            <a:xfrm>
              <a:off x="5439438" y="869100"/>
              <a:ext cx="707700" cy="707700"/>
            </a:xfrm>
            <a:prstGeom prst="rect">
              <a:avLst/>
            </a:prstGeom>
            <a:solidFill>
              <a:srgbClr val="918C7F">
                <a:alpha val="189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9" name="Google Shape;959;p39"/>
            <p:cNvSpPr/>
            <p:nvPr/>
          </p:nvSpPr>
          <p:spPr>
            <a:xfrm>
              <a:off x="5395463" y="832475"/>
              <a:ext cx="707700" cy="70770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960" name="Google Shape;960;p39"/>
          <p:cNvGrpSpPr/>
          <p:nvPr/>
        </p:nvGrpSpPr>
        <p:grpSpPr>
          <a:xfrm>
            <a:off x="5256863" y="2094650"/>
            <a:ext cx="751675" cy="744325"/>
            <a:chOff x="5395463" y="832475"/>
            <a:chExt cx="751675" cy="744325"/>
          </a:xfrm>
        </p:grpSpPr>
        <p:sp>
          <p:nvSpPr>
            <p:cNvPr id="961" name="Google Shape;961;p39"/>
            <p:cNvSpPr/>
            <p:nvPr/>
          </p:nvSpPr>
          <p:spPr>
            <a:xfrm>
              <a:off x="5439438" y="869100"/>
              <a:ext cx="707700" cy="707700"/>
            </a:xfrm>
            <a:prstGeom prst="rect">
              <a:avLst/>
            </a:prstGeom>
            <a:solidFill>
              <a:srgbClr val="918C7F">
                <a:alpha val="189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2" name="Google Shape;962;p39"/>
            <p:cNvSpPr/>
            <p:nvPr/>
          </p:nvSpPr>
          <p:spPr>
            <a:xfrm>
              <a:off x="5395463" y="832475"/>
              <a:ext cx="707700" cy="7077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965" name="Google Shape;965;p39"/>
          <p:cNvSpPr txBox="1">
            <a:spLocks noGrp="1"/>
          </p:cNvSpPr>
          <p:nvPr>
            <p:ph type="title"/>
          </p:nvPr>
        </p:nvSpPr>
        <p:spPr>
          <a:xfrm>
            <a:off x="713100" y="337386"/>
            <a:ext cx="3473310" cy="1427842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/>
            <a:r>
              <a:rPr lang="en" dirty="0">
                <a:solidFill>
                  <a:srgbClr val="002060"/>
                </a:solidFill>
                <a:latin typeface="Itim" panose="00000500000000000000" pitchFamily="2" charset="-34"/>
                <a:cs typeface="Itim" panose="00000500000000000000" pitchFamily="2" charset="-34"/>
              </a:rPr>
              <a:t>Đọc thầm đoạn văn và thực hiện các yêu cầu sau:</a:t>
            </a:r>
            <a:endParaRPr dirty="0">
              <a:solidFill>
                <a:srgbClr val="002060"/>
              </a:solidFill>
            </a:endParaRPr>
          </a:p>
        </p:txBody>
      </p:sp>
      <p:sp>
        <p:nvSpPr>
          <p:cNvPr id="966" name="Google Shape;966;p39"/>
          <p:cNvSpPr txBox="1">
            <a:spLocks noGrp="1"/>
          </p:cNvSpPr>
          <p:nvPr>
            <p:ph type="subTitle" idx="3"/>
          </p:nvPr>
        </p:nvSpPr>
        <p:spPr>
          <a:xfrm>
            <a:off x="5176724" y="2969263"/>
            <a:ext cx="3328297" cy="106291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indent="4763">
              <a:lnSpc>
                <a:spcPct val="150000"/>
              </a:lnSpc>
            </a:pPr>
            <a:r>
              <a:rPr kumimoji="1" lang="vi-VN" altLang="zh-CN" dirty="0">
                <a:solidFill>
                  <a:schemeClr val="accent3">
                    <a:lumMod val="50000"/>
                  </a:schemeClr>
                </a:solidFill>
                <a:latin typeface="UVF Cupid de Locke" panose="02070306020206020304" pitchFamily="18" charset="0"/>
                <a:ea typeface="Source Han Sans CN Heavy" panose="020B0500000000000000" pitchFamily="34" charset="-128"/>
              </a:rPr>
              <a:t>Em cần lưu ý điều gì khi trình bày bài viết.</a:t>
            </a:r>
          </a:p>
        </p:txBody>
      </p:sp>
      <p:sp>
        <p:nvSpPr>
          <p:cNvPr id="968" name="Google Shape;968;p39"/>
          <p:cNvSpPr txBox="1">
            <a:spLocks noGrp="1"/>
          </p:cNvSpPr>
          <p:nvPr>
            <p:ph type="title" idx="5"/>
          </p:nvPr>
        </p:nvSpPr>
        <p:spPr>
          <a:xfrm>
            <a:off x="786375" y="2214800"/>
            <a:ext cx="704100" cy="4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>
                <a:solidFill>
                  <a:schemeClr val="lt1"/>
                </a:solidFill>
              </a:rPr>
              <a:t>01</a:t>
            </a:r>
            <a:endParaRPr dirty="0">
              <a:solidFill>
                <a:schemeClr val="lt1"/>
              </a:solidFill>
            </a:endParaRPr>
          </a:p>
        </p:txBody>
      </p:sp>
      <p:sp>
        <p:nvSpPr>
          <p:cNvPr id="969" name="Google Shape;969;p39"/>
          <p:cNvSpPr txBox="1">
            <a:spLocks noGrp="1"/>
          </p:cNvSpPr>
          <p:nvPr>
            <p:ph type="title" idx="6"/>
          </p:nvPr>
        </p:nvSpPr>
        <p:spPr>
          <a:xfrm>
            <a:off x="5258675" y="2214800"/>
            <a:ext cx="704100" cy="4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lt1"/>
                </a:solidFill>
              </a:rPr>
              <a:t>02</a:t>
            </a:r>
            <a:endParaRPr>
              <a:solidFill>
                <a:schemeClr val="lt1"/>
              </a:solidFill>
            </a:endParaRPr>
          </a:p>
        </p:txBody>
      </p:sp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713100" y="2969263"/>
            <a:ext cx="3385176" cy="1217147"/>
          </a:xfrm>
        </p:spPr>
        <p:txBody>
          <a:bodyPr/>
          <a:lstStyle/>
          <a:p>
            <a:pPr marL="0" indent="4763">
              <a:lnSpc>
                <a:spcPct val="150000"/>
              </a:lnSpc>
            </a:pPr>
            <a:r>
              <a:rPr kumimoji="1" lang="vi-VN" altLang="zh-CN" dirty="0">
                <a:solidFill>
                  <a:schemeClr val="accent4">
                    <a:lumMod val="50000"/>
                  </a:schemeClr>
                </a:solidFill>
                <a:latin typeface="UVF Cupid de Locke" panose="02070306020206020304" pitchFamily="18" charset="0"/>
                <a:ea typeface="Source Han Sans CN Heavy" panose="020B0500000000000000" pitchFamily="34" charset="-128"/>
              </a:rPr>
              <a:t>Gạch chân dưới tiếng/từ khó đọc, dễ viết sai.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7" name="Google Shape;1107;p46"/>
          <p:cNvSpPr txBox="1">
            <a:spLocks noGrp="1"/>
          </p:cNvSpPr>
          <p:nvPr>
            <p:ph type="subTitle" idx="9"/>
          </p:nvPr>
        </p:nvSpPr>
        <p:spPr>
          <a:xfrm>
            <a:off x="5084948" y="887003"/>
            <a:ext cx="1351033" cy="615032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200" dirty="0" err="1">
                <a:solidFill>
                  <a:schemeClr val="bg2">
                    <a:lumMod val="60000"/>
                    <a:lumOff val="40000"/>
                  </a:schemeClr>
                </a:solidFill>
                <a:latin typeface="DaddysGirl" panose="02000603000000000000" pitchFamily="2" charset="0"/>
                <a:ea typeface="DaddysGirl" panose="02000603000000000000" pitchFamily="2" charset="0"/>
              </a:rPr>
              <a:t>học</a:t>
            </a:r>
            <a:r>
              <a:rPr lang="en-GB" sz="3200" dirty="0">
                <a:solidFill>
                  <a:schemeClr val="bg2">
                    <a:lumMod val="60000"/>
                    <a:lumOff val="40000"/>
                  </a:schemeClr>
                </a:solidFill>
                <a:latin typeface="DaddysGirl" panose="02000603000000000000" pitchFamily="2" charset="0"/>
                <a:ea typeface="DaddysGirl" panose="02000603000000000000" pitchFamily="2" charset="0"/>
              </a:rPr>
              <a:t> </a:t>
            </a:r>
            <a:r>
              <a:rPr lang="en-GB" sz="3200" dirty="0" err="1">
                <a:solidFill>
                  <a:schemeClr val="bg2">
                    <a:lumMod val="60000"/>
                    <a:lumOff val="40000"/>
                  </a:schemeClr>
                </a:solidFill>
                <a:latin typeface="DaddysGirl" panose="02000603000000000000" pitchFamily="2" charset="0"/>
                <a:ea typeface="DaddysGirl" panose="02000603000000000000" pitchFamily="2" charset="0"/>
              </a:rPr>
              <a:t>trò</a:t>
            </a:r>
            <a:endParaRPr sz="3200" dirty="0">
              <a:solidFill>
                <a:schemeClr val="bg2">
                  <a:lumMod val="60000"/>
                  <a:lumOff val="40000"/>
                </a:schemeClr>
              </a:solidFill>
              <a:latin typeface="DaddysGirl" panose="02000603000000000000" pitchFamily="2" charset="0"/>
              <a:ea typeface="DaddysGirl" panose="02000603000000000000" pitchFamily="2" charset="0"/>
            </a:endParaRPr>
          </a:p>
        </p:txBody>
      </p:sp>
      <p:sp>
        <p:nvSpPr>
          <p:cNvPr id="1111" name="Google Shape;1111;p46"/>
          <p:cNvSpPr/>
          <p:nvPr/>
        </p:nvSpPr>
        <p:spPr>
          <a:xfrm>
            <a:off x="1225673" y="3684237"/>
            <a:ext cx="2495091" cy="174725"/>
          </a:xfrm>
          <a:custGeom>
            <a:avLst/>
            <a:gdLst/>
            <a:ahLst/>
            <a:cxnLst/>
            <a:rect l="l" t="t" r="r" b="b"/>
            <a:pathLst>
              <a:path w="71915" h="6989" extrusionOk="0">
                <a:moveTo>
                  <a:pt x="66830" y="0"/>
                </a:moveTo>
                <a:cubicBezTo>
                  <a:pt x="66161" y="0"/>
                  <a:pt x="65491" y="42"/>
                  <a:pt x="64842" y="63"/>
                </a:cubicBezTo>
                <a:cubicBezTo>
                  <a:pt x="63336" y="147"/>
                  <a:pt x="61871" y="252"/>
                  <a:pt x="60386" y="356"/>
                </a:cubicBezTo>
                <a:cubicBezTo>
                  <a:pt x="59716" y="398"/>
                  <a:pt x="59005" y="461"/>
                  <a:pt x="58314" y="503"/>
                </a:cubicBezTo>
                <a:cubicBezTo>
                  <a:pt x="57477" y="565"/>
                  <a:pt x="56640" y="586"/>
                  <a:pt x="55783" y="628"/>
                </a:cubicBezTo>
                <a:cubicBezTo>
                  <a:pt x="54381" y="691"/>
                  <a:pt x="52958" y="712"/>
                  <a:pt x="51556" y="733"/>
                </a:cubicBezTo>
                <a:cubicBezTo>
                  <a:pt x="49924" y="775"/>
                  <a:pt x="48313" y="816"/>
                  <a:pt x="46702" y="900"/>
                </a:cubicBezTo>
                <a:cubicBezTo>
                  <a:pt x="45216" y="984"/>
                  <a:pt x="43731" y="1047"/>
                  <a:pt x="42203" y="1151"/>
                </a:cubicBezTo>
                <a:cubicBezTo>
                  <a:pt x="40718" y="1235"/>
                  <a:pt x="39211" y="1340"/>
                  <a:pt x="37705" y="1423"/>
                </a:cubicBezTo>
                <a:cubicBezTo>
                  <a:pt x="36177" y="1528"/>
                  <a:pt x="34629" y="1570"/>
                  <a:pt x="33080" y="1653"/>
                </a:cubicBezTo>
                <a:lnTo>
                  <a:pt x="30737" y="1737"/>
                </a:lnTo>
                <a:cubicBezTo>
                  <a:pt x="30005" y="1758"/>
                  <a:pt x="29272" y="1758"/>
                  <a:pt x="28498" y="1758"/>
                </a:cubicBezTo>
                <a:cubicBezTo>
                  <a:pt x="27034" y="1800"/>
                  <a:pt x="25611" y="1800"/>
                  <a:pt x="24146" y="1821"/>
                </a:cubicBezTo>
                <a:cubicBezTo>
                  <a:pt x="21217" y="1842"/>
                  <a:pt x="18287" y="1884"/>
                  <a:pt x="15358" y="1946"/>
                </a:cubicBezTo>
                <a:cubicBezTo>
                  <a:pt x="13726" y="1967"/>
                  <a:pt x="12136" y="1988"/>
                  <a:pt x="10504" y="2030"/>
                </a:cubicBezTo>
                <a:cubicBezTo>
                  <a:pt x="9709" y="2051"/>
                  <a:pt x="8872" y="2072"/>
                  <a:pt x="8056" y="2093"/>
                </a:cubicBezTo>
                <a:cubicBezTo>
                  <a:pt x="7344" y="2135"/>
                  <a:pt x="6633" y="2177"/>
                  <a:pt x="5943" y="2197"/>
                </a:cubicBezTo>
                <a:cubicBezTo>
                  <a:pt x="5168" y="2239"/>
                  <a:pt x="4436" y="2281"/>
                  <a:pt x="3683" y="2344"/>
                </a:cubicBezTo>
                <a:lnTo>
                  <a:pt x="2344" y="2407"/>
                </a:lnTo>
                <a:cubicBezTo>
                  <a:pt x="2176" y="2407"/>
                  <a:pt x="1967" y="2449"/>
                  <a:pt x="1779" y="2449"/>
                </a:cubicBezTo>
                <a:cubicBezTo>
                  <a:pt x="1590" y="2449"/>
                  <a:pt x="1444" y="2469"/>
                  <a:pt x="1256" y="2469"/>
                </a:cubicBezTo>
                <a:cubicBezTo>
                  <a:pt x="1130" y="2469"/>
                  <a:pt x="984" y="2490"/>
                  <a:pt x="879" y="2532"/>
                </a:cubicBezTo>
                <a:cubicBezTo>
                  <a:pt x="753" y="2553"/>
                  <a:pt x="628" y="2595"/>
                  <a:pt x="461" y="2658"/>
                </a:cubicBezTo>
                <a:cubicBezTo>
                  <a:pt x="398" y="2700"/>
                  <a:pt x="335" y="2783"/>
                  <a:pt x="314" y="2888"/>
                </a:cubicBezTo>
                <a:cubicBezTo>
                  <a:pt x="251" y="3013"/>
                  <a:pt x="230" y="3139"/>
                  <a:pt x="251" y="3285"/>
                </a:cubicBezTo>
                <a:cubicBezTo>
                  <a:pt x="251" y="3411"/>
                  <a:pt x="293" y="3537"/>
                  <a:pt x="314" y="3662"/>
                </a:cubicBezTo>
                <a:lnTo>
                  <a:pt x="398" y="3829"/>
                </a:lnTo>
                <a:cubicBezTo>
                  <a:pt x="440" y="3913"/>
                  <a:pt x="502" y="3955"/>
                  <a:pt x="607" y="3955"/>
                </a:cubicBezTo>
                <a:cubicBezTo>
                  <a:pt x="753" y="4018"/>
                  <a:pt x="921" y="4039"/>
                  <a:pt x="1067" y="4060"/>
                </a:cubicBezTo>
                <a:cubicBezTo>
                  <a:pt x="1151" y="4060"/>
                  <a:pt x="1235" y="4018"/>
                  <a:pt x="1277" y="3934"/>
                </a:cubicBezTo>
                <a:cubicBezTo>
                  <a:pt x="1297" y="3913"/>
                  <a:pt x="1297" y="3892"/>
                  <a:pt x="1339" y="3850"/>
                </a:cubicBezTo>
                <a:lnTo>
                  <a:pt x="2323" y="3850"/>
                </a:lnTo>
                <a:cubicBezTo>
                  <a:pt x="2762" y="3850"/>
                  <a:pt x="3243" y="3829"/>
                  <a:pt x="3683" y="3829"/>
                </a:cubicBezTo>
                <a:cubicBezTo>
                  <a:pt x="4130" y="3829"/>
                  <a:pt x="4577" y="3813"/>
                  <a:pt x="5009" y="3809"/>
                </a:cubicBezTo>
                <a:lnTo>
                  <a:pt x="5009" y="3809"/>
                </a:lnTo>
                <a:cubicBezTo>
                  <a:pt x="3842" y="3872"/>
                  <a:pt x="2695" y="3976"/>
                  <a:pt x="1507" y="4081"/>
                </a:cubicBezTo>
                <a:cubicBezTo>
                  <a:pt x="1339" y="4122"/>
                  <a:pt x="1172" y="4185"/>
                  <a:pt x="1067" y="4374"/>
                </a:cubicBezTo>
                <a:cubicBezTo>
                  <a:pt x="921" y="4583"/>
                  <a:pt x="837" y="4813"/>
                  <a:pt x="816" y="5085"/>
                </a:cubicBezTo>
                <a:lnTo>
                  <a:pt x="189" y="5085"/>
                </a:lnTo>
                <a:cubicBezTo>
                  <a:pt x="21" y="5085"/>
                  <a:pt x="0" y="5336"/>
                  <a:pt x="0" y="5420"/>
                </a:cubicBezTo>
                <a:cubicBezTo>
                  <a:pt x="0" y="5524"/>
                  <a:pt x="21" y="5754"/>
                  <a:pt x="189" y="5754"/>
                </a:cubicBezTo>
                <a:lnTo>
                  <a:pt x="774" y="5754"/>
                </a:lnTo>
                <a:cubicBezTo>
                  <a:pt x="816" y="5985"/>
                  <a:pt x="837" y="6194"/>
                  <a:pt x="921" y="6382"/>
                </a:cubicBezTo>
                <a:lnTo>
                  <a:pt x="1067" y="6696"/>
                </a:lnTo>
                <a:cubicBezTo>
                  <a:pt x="1172" y="6863"/>
                  <a:pt x="1297" y="6968"/>
                  <a:pt x="1507" y="6989"/>
                </a:cubicBezTo>
                <a:cubicBezTo>
                  <a:pt x="2678" y="6842"/>
                  <a:pt x="3766" y="6759"/>
                  <a:pt x="4875" y="6675"/>
                </a:cubicBezTo>
                <a:cubicBezTo>
                  <a:pt x="5147" y="6654"/>
                  <a:pt x="5461" y="6633"/>
                  <a:pt x="5754" y="6612"/>
                </a:cubicBezTo>
                <a:cubicBezTo>
                  <a:pt x="6047" y="6612"/>
                  <a:pt x="6298" y="6570"/>
                  <a:pt x="6591" y="6570"/>
                </a:cubicBezTo>
                <a:cubicBezTo>
                  <a:pt x="8119" y="6529"/>
                  <a:pt x="9625" y="6445"/>
                  <a:pt x="11132" y="6424"/>
                </a:cubicBezTo>
                <a:cubicBezTo>
                  <a:pt x="12743" y="6382"/>
                  <a:pt x="14333" y="6361"/>
                  <a:pt x="15902" y="6340"/>
                </a:cubicBezTo>
                <a:lnTo>
                  <a:pt x="20756" y="6340"/>
                </a:lnTo>
                <a:cubicBezTo>
                  <a:pt x="23937" y="6361"/>
                  <a:pt x="27096" y="6361"/>
                  <a:pt x="30256" y="6361"/>
                </a:cubicBezTo>
                <a:lnTo>
                  <a:pt x="39671" y="6361"/>
                </a:lnTo>
                <a:cubicBezTo>
                  <a:pt x="41241" y="6361"/>
                  <a:pt x="42789" y="6319"/>
                  <a:pt x="44358" y="6278"/>
                </a:cubicBezTo>
                <a:cubicBezTo>
                  <a:pt x="45907" y="6257"/>
                  <a:pt x="47413" y="6215"/>
                  <a:pt x="48941" y="6152"/>
                </a:cubicBezTo>
                <a:cubicBezTo>
                  <a:pt x="49275" y="6152"/>
                  <a:pt x="49610" y="6131"/>
                  <a:pt x="49945" y="6110"/>
                </a:cubicBezTo>
                <a:cubicBezTo>
                  <a:pt x="50301" y="6068"/>
                  <a:pt x="50614" y="6068"/>
                  <a:pt x="50949" y="6047"/>
                </a:cubicBezTo>
                <a:cubicBezTo>
                  <a:pt x="51807" y="6006"/>
                  <a:pt x="52644" y="5922"/>
                  <a:pt x="53481" y="5838"/>
                </a:cubicBezTo>
                <a:cubicBezTo>
                  <a:pt x="54967" y="5713"/>
                  <a:pt x="56431" y="5524"/>
                  <a:pt x="57938" y="5420"/>
                </a:cubicBezTo>
                <a:cubicBezTo>
                  <a:pt x="59465" y="5315"/>
                  <a:pt x="61034" y="5231"/>
                  <a:pt x="62583" y="5127"/>
                </a:cubicBezTo>
                <a:cubicBezTo>
                  <a:pt x="63294" y="5085"/>
                  <a:pt x="64006" y="5022"/>
                  <a:pt x="64675" y="4959"/>
                </a:cubicBezTo>
                <a:cubicBezTo>
                  <a:pt x="65470" y="4855"/>
                  <a:pt x="66265" y="4708"/>
                  <a:pt x="67060" y="4562"/>
                </a:cubicBezTo>
                <a:lnTo>
                  <a:pt x="69341" y="4081"/>
                </a:lnTo>
                <a:cubicBezTo>
                  <a:pt x="69697" y="4018"/>
                  <a:pt x="70073" y="3955"/>
                  <a:pt x="70429" y="3913"/>
                </a:cubicBezTo>
                <a:cubicBezTo>
                  <a:pt x="70848" y="3850"/>
                  <a:pt x="71266" y="3767"/>
                  <a:pt x="71684" y="3704"/>
                </a:cubicBezTo>
                <a:cubicBezTo>
                  <a:pt x="71894" y="3641"/>
                  <a:pt x="71915" y="3390"/>
                  <a:pt x="71915" y="3223"/>
                </a:cubicBezTo>
                <a:cubicBezTo>
                  <a:pt x="71915" y="3118"/>
                  <a:pt x="71894" y="3034"/>
                  <a:pt x="71873" y="2930"/>
                </a:cubicBezTo>
                <a:cubicBezTo>
                  <a:pt x="71854" y="2875"/>
                  <a:pt x="71804" y="2755"/>
                  <a:pt x="71721" y="2755"/>
                </a:cubicBezTo>
                <a:cubicBezTo>
                  <a:pt x="71709" y="2755"/>
                  <a:pt x="71697" y="2757"/>
                  <a:pt x="71684" y="2762"/>
                </a:cubicBezTo>
                <a:cubicBezTo>
                  <a:pt x="70952" y="2783"/>
                  <a:pt x="70199" y="2804"/>
                  <a:pt x="69467" y="2825"/>
                </a:cubicBezTo>
                <a:cubicBezTo>
                  <a:pt x="68713" y="2867"/>
                  <a:pt x="67981" y="2888"/>
                  <a:pt x="67207" y="2909"/>
                </a:cubicBezTo>
                <a:cubicBezTo>
                  <a:pt x="66947" y="2913"/>
                  <a:pt x="66688" y="2914"/>
                  <a:pt x="66429" y="2914"/>
                </a:cubicBezTo>
                <a:cubicBezTo>
                  <a:pt x="65225" y="2914"/>
                  <a:pt x="64026" y="2877"/>
                  <a:pt x="62855" y="2825"/>
                </a:cubicBezTo>
                <a:cubicBezTo>
                  <a:pt x="63085" y="2804"/>
                  <a:pt x="63336" y="2762"/>
                  <a:pt x="63587" y="2721"/>
                </a:cubicBezTo>
                <a:cubicBezTo>
                  <a:pt x="64466" y="2595"/>
                  <a:pt x="65366" y="2469"/>
                  <a:pt x="66244" y="2386"/>
                </a:cubicBezTo>
                <a:cubicBezTo>
                  <a:pt x="66726" y="2344"/>
                  <a:pt x="67207" y="2302"/>
                  <a:pt x="67688" y="2260"/>
                </a:cubicBezTo>
                <a:cubicBezTo>
                  <a:pt x="67918" y="2239"/>
                  <a:pt x="68148" y="2197"/>
                  <a:pt x="68399" y="2156"/>
                </a:cubicBezTo>
                <a:cubicBezTo>
                  <a:pt x="68651" y="2093"/>
                  <a:pt x="68881" y="2030"/>
                  <a:pt x="69153" y="1967"/>
                </a:cubicBezTo>
                <a:cubicBezTo>
                  <a:pt x="69236" y="1967"/>
                  <a:pt x="69278" y="1925"/>
                  <a:pt x="69341" y="1842"/>
                </a:cubicBezTo>
                <a:cubicBezTo>
                  <a:pt x="69404" y="1737"/>
                  <a:pt x="69446" y="1612"/>
                  <a:pt x="69467" y="1486"/>
                </a:cubicBezTo>
                <a:cubicBezTo>
                  <a:pt x="69718" y="1402"/>
                  <a:pt x="69780" y="1026"/>
                  <a:pt x="69780" y="796"/>
                </a:cubicBezTo>
                <a:cubicBezTo>
                  <a:pt x="69780" y="670"/>
                  <a:pt x="69760" y="524"/>
                  <a:pt x="69697" y="377"/>
                </a:cubicBezTo>
                <a:cubicBezTo>
                  <a:pt x="69655" y="272"/>
                  <a:pt x="69571" y="84"/>
                  <a:pt x="69404" y="84"/>
                </a:cubicBezTo>
                <a:cubicBezTo>
                  <a:pt x="68630" y="84"/>
                  <a:pt x="67876" y="42"/>
                  <a:pt x="67081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cxnSp>
        <p:nvCxnSpPr>
          <p:cNvPr id="1112" name="Google Shape;1112;p46"/>
          <p:cNvCxnSpPr/>
          <p:nvPr/>
        </p:nvCxnSpPr>
        <p:spPr>
          <a:xfrm>
            <a:off x="5038750" y="1856213"/>
            <a:ext cx="3143700" cy="0"/>
          </a:xfrm>
          <a:prstGeom prst="straightConnector1">
            <a:avLst/>
          </a:prstGeom>
          <a:noFill/>
          <a:ln w="19050" cap="flat" cmpd="sng">
            <a:solidFill>
              <a:schemeClr val="lt2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113" name="Google Shape;1113;p46"/>
          <p:cNvCxnSpPr/>
          <p:nvPr/>
        </p:nvCxnSpPr>
        <p:spPr>
          <a:xfrm>
            <a:off x="5038750" y="3287288"/>
            <a:ext cx="3143700" cy="0"/>
          </a:xfrm>
          <a:prstGeom prst="straightConnector1">
            <a:avLst/>
          </a:prstGeom>
          <a:noFill/>
          <a:ln w="19050" cap="flat" cmpd="sng">
            <a:solidFill>
              <a:schemeClr val="lt2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114" name="Google Shape;1114;p46"/>
          <p:cNvCxnSpPr/>
          <p:nvPr/>
        </p:nvCxnSpPr>
        <p:spPr>
          <a:xfrm>
            <a:off x="6702000" y="605550"/>
            <a:ext cx="0" cy="4005300"/>
          </a:xfrm>
          <a:prstGeom prst="straightConnector1">
            <a:avLst/>
          </a:prstGeom>
          <a:noFill/>
          <a:ln w="19050" cap="flat" cmpd="sng">
            <a:solidFill>
              <a:schemeClr val="lt2"/>
            </a:solidFill>
            <a:prstDash val="solid"/>
            <a:round/>
            <a:headEnd type="none" w="med" len="med"/>
            <a:tailEnd type="none" w="med" len="med"/>
          </a:ln>
        </p:spPr>
      </p:cxnSp>
      <p:grpSp>
        <p:nvGrpSpPr>
          <p:cNvPr id="1119" name="Google Shape;1119;p46"/>
          <p:cNvGrpSpPr/>
          <p:nvPr/>
        </p:nvGrpSpPr>
        <p:grpSpPr>
          <a:xfrm rot="728172">
            <a:off x="-438545" y="-352226"/>
            <a:ext cx="1784276" cy="1783851"/>
            <a:chOff x="5448300" y="1526500"/>
            <a:chExt cx="1154925" cy="1154650"/>
          </a:xfrm>
        </p:grpSpPr>
        <p:sp>
          <p:nvSpPr>
            <p:cNvPr id="1120" name="Google Shape;1120;p46"/>
            <p:cNvSpPr/>
            <p:nvPr/>
          </p:nvSpPr>
          <p:spPr>
            <a:xfrm>
              <a:off x="5466750" y="1544975"/>
              <a:ext cx="1136475" cy="1136175"/>
            </a:xfrm>
            <a:custGeom>
              <a:avLst/>
              <a:gdLst/>
              <a:ahLst/>
              <a:cxnLst/>
              <a:rect l="l" t="t" r="r" b="b"/>
              <a:pathLst>
                <a:path w="45459" h="45447" extrusionOk="0">
                  <a:moveTo>
                    <a:pt x="4132" y="11370"/>
                  </a:moveTo>
                  <a:cubicBezTo>
                    <a:pt x="4882" y="11370"/>
                    <a:pt x="5501" y="11990"/>
                    <a:pt x="5501" y="12740"/>
                  </a:cubicBezTo>
                  <a:cubicBezTo>
                    <a:pt x="5501" y="13502"/>
                    <a:pt x="4882" y="14109"/>
                    <a:pt x="4132" y="14109"/>
                  </a:cubicBezTo>
                  <a:cubicBezTo>
                    <a:pt x="3370" y="14109"/>
                    <a:pt x="2762" y="13502"/>
                    <a:pt x="2762" y="12740"/>
                  </a:cubicBezTo>
                  <a:cubicBezTo>
                    <a:pt x="2762" y="11990"/>
                    <a:pt x="3370" y="11370"/>
                    <a:pt x="4132" y="11370"/>
                  </a:cubicBezTo>
                  <a:close/>
                  <a:moveTo>
                    <a:pt x="3334" y="29563"/>
                  </a:moveTo>
                  <a:cubicBezTo>
                    <a:pt x="4084" y="29563"/>
                    <a:pt x="4703" y="30170"/>
                    <a:pt x="4703" y="30932"/>
                  </a:cubicBezTo>
                  <a:cubicBezTo>
                    <a:pt x="4703" y="31694"/>
                    <a:pt x="4096" y="32302"/>
                    <a:pt x="3334" y="32302"/>
                  </a:cubicBezTo>
                  <a:cubicBezTo>
                    <a:pt x="2584" y="32302"/>
                    <a:pt x="1965" y="31694"/>
                    <a:pt x="1965" y="30932"/>
                  </a:cubicBezTo>
                  <a:cubicBezTo>
                    <a:pt x="1965" y="30170"/>
                    <a:pt x="2584" y="29563"/>
                    <a:pt x="3334" y="29563"/>
                  </a:cubicBezTo>
                  <a:close/>
                  <a:moveTo>
                    <a:pt x="1893" y="0"/>
                  </a:moveTo>
                  <a:lnTo>
                    <a:pt x="0" y="43565"/>
                  </a:lnTo>
                  <a:lnTo>
                    <a:pt x="43565" y="45446"/>
                  </a:lnTo>
                  <a:lnTo>
                    <a:pt x="45458" y="1893"/>
                  </a:lnTo>
                  <a:lnTo>
                    <a:pt x="1893" y="0"/>
                  </a:lnTo>
                  <a:close/>
                </a:path>
              </a:pathLst>
            </a:custGeom>
            <a:solidFill>
              <a:srgbClr val="918C7F">
                <a:alpha val="189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1" name="Google Shape;1121;p46"/>
            <p:cNvSpPr/>
            <p:nvPr/>
          </p:nvSpPr>
          <p:spPr>
            <a:xfrm>
              <a:off x="5448300" y="1526500"/>
              <a:ext cx="1136175" cy="1135875"/>
            </a:xfrm>
            <a:custGeom>
              <a:avLst/>
              <a:gdLst/>
              <a:ahLst/>
              <a:cxnLst/>
              <a:rect l="l" t="t" r="r" b="b"/>
              <a:pathLst>
                <a:path w="45447" h="45435" extrusionOk="0">
                  <a:moveTo>
                    <a:pt x="4120" y="11371"/>
                  </a:moveTo>
                  <a:cubicBezTo>
                    <a:pt x="4882" y="11371"/>
                    <a:pt x="5489" y="11978"/>
                    <a:pt x="5489" y="12740"/>
                  </a:cubicBezTo>
                  <a:cubicBezTo>
                    <a:pt x="5489" y="13502"/>
                    <a:pt x="4882" y="14110"/>
                    <a:pt x="4120" y="14110"/>
                  </a:cubicBezTo>
                  <a:cubicBezTo>
                    <a:pt x="3358" y="14110"/>
                    <a:pt x="2750" y="13491"/>
                    <a:pt x="2750" y="12740"/>
                  </a:cubicBezTo>
                  <a:cubicBezTo>
                    <a:pt x="2750" y="11978"/>
                    <a:pt x="3358" y="11371"/>
                    <a:pt x="4120" y="11371"/>
                  </a:cubicBezTo>
                  <a:close/>
                  <a:moveTo>
                    <a:pt x="3334" y="29552"/>
                  </a:moveTo>
                  <a:cubicBezTo>
                    <a:pt x="4072" y="29552"/>
                    <a:pt x="4703" y="30171"/>
                    <a:pt x="4703" y="30921"/>
                  </a:cubicBezTo>
                  <a:cubicBezTo>
                    <a:pt x="4703" y="31683"/>
                    <a:pt x="4096" y="32291"/>
                    <a:pt x="3334" y="32291"/>
                  </a:cubicBezTo>
                  <a:cubicBezTo>
                    <a:pt x="2572" y="32291"/>
                    <a:pt x="1965" y="31683"/>
                    <a:pt x="1965" y="30921"/>
                  </a:cubicBezTo>
                  <a:cubicBezTo>
                    <a:pt x="1965" y="30171"/>
                    <a:pt x="2572" y="29552"/>
                    <a:pt x="3334" y="29552"/>
                  </a:cubicBezTo>
                  <a:close/>
                  <a:moveTo>
                    <a:pt x="1893" y="1"/>
                  </a:moveTo>
                  <a:lnTo>
                    <a:pt x="0" y="43566"/>
                  </a:lnTo>
                  <a:lnTo>
                    <a:pt x="43565" y="45435"/>
                  </a:lnTo>
                  <a:lnTo>
                    <a:pt x="45446" y="1882"/>
                  </a:lnTo>
                  <a:lnTo>
                    <a:pt x="1893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2" name="Google Shape;1122;p46"/>
            <p:cNvSpPr/>
            <p:nvPr/>
          </p:nvSpPr>
          <p:spPr>
            <a:xfrm>
              <a:off x="5448300" y="1526800"/>
              <a:ext cx="185750" cy="1094800"/>
            </a:xfrm>
            <a:custGeom>
              <a:avLst/>
              <a:gdLst/>
              <a:ahLst/>
              <a:cxnLst/>
              <a:rect l="l" t="t" r="r" b="b"/>
              <a:pathLst>
                <a:path w="7430" h="43792" extrusionOk="0">
                  <a:moveTo>
                    <a:pt x="4120" y="11359"/>
                  </a:moveTo>
                  <a:cubicBezTo>
                    <a:pt x="4882" y="11359"/>
                    <a:pt x="5489" y="11966"/>
                    <a:pt x="5489" y="12728"/>
                  </a:cubicBezTo>
                  <a:cubicBezTo>
                    <a:pt x="5489" y="13490"/>
                    <a:pt x="4882" y="14098"/>
                    <a:pt x="4120" y="14098"/>
                  </a:cubicBezTo>
                  <a:cubicBezTo>
                    <a:pt x="3358" y="14098"/>
                    <a:pt x="2750" y="13479"/>
                    <a:pt x="2750" y="12728"/>
                  </a:cubicBezTo>
                  <a:cubicBezTo>
                    <a:pt x="2750" y="11966"/>
                    <a:pt x="3358" y="11359"/>
                    <a:pt x="4120" y="11359"/>
                  </a:cubicBezTo>
                  <a:close/>
                  <a:moveTo>
                    <a:pt x="3334" y="29540"/>
                  </a:moveTo>
                  <a:cubicBezTo>
                    <a:pt x="4072" y="29540"/>
                    <a:pt x="4703" y="30159"/>
                    <a:pt x="4703" y="30909"/>
                  </a:cubicBezTo>
                  <a:cubicBezTo>
                    <a:pt x="4703" y="31671"/>
                    <a:pt x="4096" y="32279"/>
                    <a:pt x="3334" y="32279"/>
                  </a:cubicBezTo>
                  <a:cubicBezTo>
                    <a:pt x="2572" y="32279"/>
                    <a:pt x="1965" y="31671"/>
                    <a:pt x="1965" y="30909"/>
                  </a:cubicBezTo>
                  <a:cubicBezTo>
                    <a:pt x="1965" y="30159"/>
                    <a:pt x="2572" y="29540"/>
                    <a:pt x="3334" y="29540"/>
                  </a:cubicBezTo>
                  <a:close/>
                  <a:moveTo>
                    <a:pt x="1893" y="1"/>
                  </a:moveTo>
                  <a:lnTo>
                    <a:pt x="0" y="43554"/>
                  </a:lnTo>
                  <a:lnTo>
                    <a:pt x="5536" y="43792"/>
                  </a:lnTo>
                  <a:lnTo>
                    <a:pt x="7430" y="239"/>
                  </a:lnTo>
                  <a:lnTo>
                    <a:pt x="1893" y="1"/>
                  </a:lnTo>
                  <a:close/>
                </a:path>
              </a:pathLst>
            </a:custGeom>
            <a:solidFill>
              <a:srgbClr val="AD91B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7" name="Google Shape;864;p34"/>
          <p:cNvSpPr txBox="1">
            <a:spLocks/>
          </p:cNvSpPr>
          <p:nvPr/>
        </p:nvSpPr>
        <p:spPr>
          <a:xfrm>
            <a:off x="464526" y="1742015"/>
            <a:ext cx="3892503" cy="15452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9pPr>
          </a:lstStyle>
          <a:p>
            <a:r>
              <a:rPr lang="en-US" sz="4400" dirty="0" err="1">
                <a:latin typeface="DaddysGirl" panose="02000603000000000000" pitchFamily="2" charset="0"/>
                <a:ea typeface="DaddysGirl" panose="02000603000000000000" pitchFamily="2" charset="0"/>
              </a:rPr>
              <a:t>Luyện</a:t>
            </a:r>
            <a:r>
              <a:rPr lang="en-US" sz="4400" dirty="0">
                <a:latin typeface="DaddysGirl" panose="02000603000000000000" pitchFamily="2" charset="0"/>
                <a:ea typeface="DaddysGirl" panose="02000603000000000000" pitchFamily="2" charset="0"/>
              </a:rPr>
              <a:t> </a:t>
            </a:r>
            <a:r>
              <a:rPr lang="en-US" sz="4400" dirty="0" err="1">
                <a:latin typeface="DaddysGirl" panose="02000603000000000000" pitchFamily="2" charset="0"/>
                <a:ea typeface="DaddysGirl" panose="02000603000000000000" pitchFamily="2" charset="0"/>
              </a:rPr>
              <a:t>viết</a:t>
            </a:r>
            <a:r>
              <a:rPr lang="en-US" sz="4400" dirty="0">
                <a:latin typeface="DaddysGirl" panose="02000603000000000000" pitchFamily="2" charset="0"/>
                <a:ea typeface="DaddysGirl" panose="02000603000000000000" pitchFamily="2" charset="0"/>
              </a:rPr>
              <a:t> </a:t>
            </a:r>
            <a:r>
              <a:rPr lang="en-US" sz="4400" dirty="0" err="1">
                <a:latin typeface="DaddysGirl" panose="02000603000000000000" pitchFamily="2" charset="0"/>
                <a:ea typeface="DaddysGirl" panose="02000603000000000000" pitchFamily="2" charset="0"/>
              </a:rPr>
              <a:t>từ</a:t>
            </a:r>
            <a:r>
              <a:rPr lang="en-US" sz="4400" dirty="0">
                <a:latin typeface="DaddysGirl" panose="02000603000000000000" pitchFamily="2" charset="0"/>
                <a:ea typeface="DaddysGirl" panose="02000603000000000000" pitchFamily="2" charset="0"/>
              </a:rPr>
              <a:t> </a:t>
            </a:r>
            <a:r>
              <a:rPr lang="en-US" sz="4400" dirty="0" err="1">
                <a:latin typeface="DaddysGirl" panose="02000603000000000000" pitchFamily="2" charset="0"/>
                <a:ea typeface="DaddysGirl" panose="02000603000000000000" pitchFamily="2" charset="0"/>
              </a:rPr>
              <a:t>khó</a:t>
            </a:r>
            <a:endParaRPr lang="vi-VN" sz="4400" dirty="0">
              <a:latin typeface="DaddysGirl" panose="02000603000000000000" pitchFamily="2" charset="0"/>
              <a:ea typeface="DaddysGirl" panose="02000603000000000000" pitchFamily="2" charset="0"/>
            </a:endParaRPr>
          </a:p>
        </p:txBody>
      </p:sp>
      <p:sp>
        <p:nvSpPr>
          <p:cNvPr id="40" name="Google Shape;1107;p46"/>
          <p:cNvSpPr txBox="1">
            <a:spLocks noGrp="1"/>
          </p:cNvSpPr>
          <p:nvPr>
            <p:ph type="subTitle" idx="9"/>
          </p:nvPr>
        </p:nvSpPr>
        <p:spPr>
          <a:xfrm>
            <a:off x="4938322" y="2205360"/>
            <a:ext cx="1607570" cy="615032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dirty="0" err="1">
                <a:solidFill>
                  <a:schemeClr val="accent3"/>
                </a:solidFill>
                <a:latin typeface="DaddysGirl" panose="02000603000000000000" pitchFamily="2" charset="0"/>
                <a:ea typeface="DaddysGirl" panose="02000603000000000000" pitchFamily="2" charset="0"/>
              </a:rPr>
              <a:t>ra</a:t>
            </a:r>
            <a:r>
              <a:rPr lang="en-US" sz="3200" dirty="0">
                <a:solidFill>
                  <a:schemeClr val="accent3"/>
                </a:solidFill>
                <a:latin typeface="DaddysGirl" panose="02000603000000000000" pitchFamily="2" charset="0"/>
                <a:ea typeface="DaddysGirl" panose="02000603000000000000" pitchFamily="2" charset="0"/>
              </a:rPr>
              <a:t> </a:t>
            </a:r>
            <a:r>
              <a:rPr lang="en-US" sz="3200" dirty="0" err="1">
                <a:solidFill>
                  <a:schemeClr val="accent3"/>
                </a:solidFill>
                <a:latin typeface="DaddysGirl" panose="02000603000000000000" pitchFamily="2" charset="0"/>
                <a:ea typeface="DaddysGirl" panose="02000603000000000000" pitchFamily="2" charset="0"/>
              </a:rPr>
              <a:t>lệnh</a:t>
            </a:r>
            <a:endParaRPr sz="3200" dirty="0">
              <a:solidFill>
                <a:schemeClr val="accent3"/>
              </a:solidFill>
              <a:latin typeface="DaddysGirl" panose="02000603000000000000" pitchFamily="2" charset="0"/>
              <a:ea typeface="DaddysGirl" panose="02000603000000000000" pitchFamily="2" charset="0"/>
            </a:endParaRPr>
          </a:p>
        </p:txBody>
      </p:sp>
      <p:sp>
        <p:nvSpPr>
          <p:cNvPr id="41" name="Google Shape;1107;p46"/>
          <p:cNvSpPr txBox="1">
            <a:spLocks noGrp="1"/>
          </p:cNvSpPr>
          <p:nvPr>
            <p:ph type="subTitle" idx="9"/>
          </p:nvPr>
        </p:nvSpPr>
        <p:spPr>
          <a:xfrm>
            <a:off x="4938322" y="3649009"/>
            <a:ext cx="1497659" cy="615032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dirty="0" err="1">
                <a:solidFill>
                  <a:schemeClr val="accent4"/>
                </a:solidFill>
                <a:latin typeface="DaddysGirl" panose="02000603000000000000" pitchFamily="2" charset="0"/>
                <a:ea typeface="DaddysGirl" panose="02000603000000000000" pitchFamily="2" charset="0"/>
              </a:rPr>
              <a:t>tức</a:t>
            </a:r>
            <a:r>
              <a:rPr lang="en-US" sz="3200" dirty="0">
                <a:solidFill>
                  <a:schemeClr val="accent4"/>
                </a:solidFill>
                <a:latin typeface="DaddysGirl" panose="02000603000000000000" pitchFamily="2" charset="0"/>
                <a:ea typeface="DaddysGirl" panose="02000603000000000000" pitchFamily="2" charset="0"/>
              </a:rPr>
              <a:t> </a:t>
            </a:r>
            <a:r>
              <a:rPr lang="en-US" sz="3200" dirty="0" err="1">
                <a:solidFill>
                  <a:schemeClr val="accent4"/>
                </a:solidFill>
                <a:latin typeface="DaddysGirl" panose="02000603000000000000" pitchFamily="2" charset="0"/>
                <a:ea typeface="DaddysGirl" panose="02000603000000000000" pitchFamily="2" charset="0"/>
              </a:rPr>
              <a:t>cảnh</a:t>
            </a:r>
            <a:endParaRPr sz="3200" dirty="0">
              <a:solidFill>
                <a:schemeClr val="accent4"/>
              </a:solidFill>
              <a:latin typeface="DaddysGirl" panose="02000603000000000000" pitchFamily="2" charset="0"/>
              <a:ea typeface="DaddysGirl" panose="02000603000000000000" pitchFamily="2" charset="0"/>
            </a:endParaRPr>
          </a:p>
        </p:txBody>
      </p:sp>
      <p:sp>
        <p:nvSpPr>
          <p:cNvPr id="42" name="Google Shape;1107;p46"/>
          <p:cNvSpPr txBox="1">
            <a:spLocks noGrp="1"/>
          </p:cNvSpPr>
          <p:nvPr>
            <p:ph type="subTitle" idx="9"/>
          </p:nvPr>
        </p:nvSpPr>
        <p:spPr>
          <a:xfrm>
            <a:off x="7014218" y="887003"/>
            <a:ext cx="1351033" cy="615032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dirty="0" err="1">
                <a:solidFill>
                  <a:srgbClr val="00B050"/>
                </a:solidFill>
                <a:latin typeface="DaddysGirl" panose="02000603000000000000" pitchFamily="2" charset="0"/>
                <a:ea typeface="DaddysGirl" panose="02000603000000000000" pitchFamily="2" charset="0"/>
              </a:rPr>
              <a:t>leo</a:t>
            </a:r>
            <a:r>
              <a:rPr lang="en-US" sz="3200" dirty="0">
                <a:solidFill>
                  <a:srgbClr val="00B050"/>
                </a:solidFill>
                <a:latin typeface="DaddysGirl" panose="02000603000000000000" pitchFamily="2" charset="0"/>
                <a:ea typeface="DaddysGirl" panose="02000603000000000000" pitchFamily="2" charset="0"/>
              </a:rPr>
              <a:t> </a:t>
            </a:r>
            <a:r>
              <a:rPr lang="en-US" sz="3200" dirty="0" err="1">
                <a:solidFill>
                  <a:srgbClr val="00B050"/>
                </a:solidFill>
                <a:latin typeface="DaddysGirl" panose="02000603000000000000" pitchFamily="2" charset="0"/>
                <a:ea typeface="DaddysGirl" panose="02000603000000000000" pitchFamily="2" charset="0"/>
              </a:rPr>
              <a:t>lẻo</a:t>
            </a:r>
            <a:endParaRPr sz="3200" dirty="0">
              <a:solidFill>
                <a:srgbClr val="00B050"/>
              </a:solidFill>
              <a:latin typeface="DaddysGirl" panose="02000603000000000000" pitchFamily="2" charset="0"/>
              <a:ea typeface="DaddysGirl" panose="02000603000000000000" pitchFamily="2" charset="0"/>
            </a:endParaRPr>
          </a:p>
        </p:txBody>
      </p:sp>
      <p:sp>
        <p:nvSpPr>
          <p:cNvPr id="43" name="Google Shape;1107;p46"/>
          <p:cNvSpPr txBox="1">
            <a:spLocks noGrp="1"/>
          </p:cNvSpPr>
          <p:nvPr>
            <p:ph type="subTitle" idx="9"/>
          </p:nvPr>
        </p:nvSpPr>
        <p:spPr>
          <a:xfrm>
            <a:off x="6853387" y="2205360"/>
            <a:ext cx="1617054" cy="615032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dirty="0" err="1">
                <a:solidFill>
                  <a:schemeClr val="accent5"/>
                </a:solidFill>
                <a:latin typeface="DaddysGirl" panose="02000603000000000000" pitchFamily="2" charset="0"/>
                <a:ea typeface="DaddysGirl" panose="02000603000000000000" pitchFamily="2" charset="0"/>
              </a:rPr>
              <a:t>đớp</a:t>
            </a:r>
            <a:endParaRPr sz="3200" dirty="0">
              <a:solidFill>
                <a:schemeClr val="accent5"/>
              </a:solidFill>
              <a:latin typeface="DaddysGirl" panose="02000603000000000000" pitchFamily="2" charset="0"/>
              <a:ea typeface="DaddysGirl" panose="02000603000000000000" pitchFamily="2" charset="0"/>
            </a:endParaRPr>
          </a:p>
        </p:txBody>
      </p:sp>
      <p:sp>
        <p:nvSpPr>
          <p:cNvPr id="44" name="Google Shape;1107;p46"/>
          <p:cNvSpPr txBox="1">
            <a:spLocks noGrp="1"/>
          </p:cNvSpPr>
          <p:nvPr>
            <p:ph type="subTitle" idx="9"/>
          </p:nvPr>
        </p:nvSpPr>
        <p:spPr>
          <a:xfrm>
            <a:off x="6702000" y="3614914"/>
            <a:ext cx="2129839" cy="615032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dirty="0" err="1">
                <a:solidFill>
                  <a:schemeClr val="tx2">
                    <a:lumMod val="50000"/>
                  </a:schemeClr>
                </a:solidFill>
                <a:latin typeface="DaddysGirl" panose="02000603000000000000" pitchFamily="2" charset="0"/>
                <a:ea typeface="DaddysGirl" panose="02000603000000000000" pitchFamily="2" charset="0"/>
              </a:rPr>
              <a:t>chang</a:t>
            </a:r>
            <a:r>
              <a:rPr lang="en-US" sz="3200" dirty="0">
                <a:solidFill>
                  <a:schemeClr val="tx2">
                    <a:lumMod val="50000"/>
                  </a:schemeClr>
                </a:solidFill>
                <a:latin typeface="DaddysGirl" panose="02000603000000000000" pitchFamily="2" charset="0"/>
                <a:ea typeface="DaddysGirl" panose="02000603000000000000" pitchFamily="2" charset="0"/>
              </a:rPr>
              <a:t> </a:t>
            </a:r>
            <a:r>
              <a:rPr lang="en-US" sz="3200" dirty="0" err="1">
                <a:solidFill>
                  <a:schemeClr val="tx2">
                    <a:lumMod val="50000"/>
                  </a:schemeClr>
                </a:solidFill>
                <a:latin typeface="DaddysGirl" panose="02000603000000000000" pitchFamily="2" charset="0"/>
                <a:ea typeface="DaddysGirl" panose="02000603000000000000" pitchFamily="2" charset="0"/>
              </a:rPr>
              <a:t>chang</a:t>
            </a:r>
            <a:endParaRPr sz="3200" dirty="0">
              <a:solidFill>
                <a:schemeClr val="tx2">
                  <a:lumMod val="50000"/>
                </a:schemeClr>
              </a:solidFill>
              <a:latin typeface="DaddysGirl" panose="02000603000000000000" pitchFamily="2" charset="0"/>
              <a:ea typeface="DaddysGirl" panose="02000603000000000000" pitchFamily="2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4835569" y="284627"/>
            <a:ext cx="3725273" cy="1330196"/>
            <a:chOff x="5002550" y="659615"/>
            <a:chExt cx="3725273" cy="1330196"/>
          </a:xfrm>
        </p:grpSpPr>
        <p:sp>
          <p:nvSpPr>
            <p:cNvPr id="1148" name="Google Shape;1148;p48"/>
            <p:cNvSpPr/>
            <p:nvPr/>
          </p:nvSpPr>
          <p:spPr>
            <a:xfrm>
              <a:off x="5223725" y="893713"/>
              <a:ext cx="3504098" cy="1096098"/>
            </a:xfrm>
            <a:prstGeom prst="snip1Rect">
              <a:avLst>
                <a:gd name="adj" fmla="val 15014"/>
              </a:avLst>
            </a:prstGeom>
            <a:solidFill>
              <a:srgbClr val="918C7F">
                <a:alpha val="189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49" name="Google Shape;1149;p48"/>
            <p:cNvGrpSpPr/>
            <p:nvPr/>
          </p:nvGrpSpPr>
          <p:grpSpPr>
            <a:xfrm>
              <a:off x="5179975" y="849938"/>
              <a:ext cx="3504098" cy="1096098"/>
              <a:chOff x="5179975" y="849938"/>
              <a:chExt cx="3504098" cy="1096098"/>
            </a:xfrm>
          </p:grpSpPr>
          <p:sp>
            <p:nvSpPr>
              <p:cNvPr id="1150" name="Google Shape;1150;p48"/>
              <p:cNvSpPr/>
              <p:nvPr/>
            </p:nvSpPr>
            <p:spPr>
              <a:xfrm>
                <a:off x="5179975" y="849938"/>
                <a:ext cx="3504098" cy="1096098"/>
              </a:xfrm>
              <a:prstGeom prst="snip1Rect">
                <a:avLst>
                  <a:gd name="adj" fmla="val 15014"/>
                </a:avLst>
              </a:pr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51" name="Google Shape;1151;p48"/>
              <p:cNvSpPr/>
              <p:nvPr/>
            </p:nvSpPr>
            <p:spPr>
              <a:xfrm>
                <a:off x="7981525" y="849950"/>
                <a:ext cx="226200" cy="226200"/>
              </a:xfrm>
              <a:prstGeom prst="rtTriangle">
                <a:avLst/>
              </a:prstGeom>
              <a:solidFill>
                <a:srgbClr val="F19D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161" name="Google Shape;1161;p48"/>
            <p:cNvSpPr/>
            <p:nvPr/>
          </p:nvSpPr>
          <p:spPr>
            <a:xfrm>
              <a:off x="5002550" y="659615"/>
              <a:ext cx="1485703" cy="376706"/>
            </a:xfrm>
            <a:custGeom>
              <a:avLst/>
              <a:gdLst/>
              <a:ahLst/>
              <a:cxnLst/>
              <a:rect l="l" t="t" r="r" b="b"/>
              <a:pathLst>
                <a:path w="22075" h="5597" extrusionOk="0">
                  <a:moveTo>
                    <a:pt x="393" y="1"/>
                  </a:moveTo>
                  <a:cubicBezTo>
                    <a:pt x="334" y="334"/>
                    <a:pt x="226" y="691"/>
                    <a:pt x="191" y="870"/>
                  </a:cubicBezTo>
                  <a:cubicBezTo>
                    <a:pt x="48" y="2072"/>
                    <a:pt x="0" y="3275"/>
                    <a:pt x="36" y="4501"/>
                  </a:cubicBezTo>
                  <a:lnTo>
                    <a:pt x="22015" y="5597"/>
                  </a:lnTo>
                  <a:cubicBezTo>
                    <a:pt x="22015" y="4597"/>
                    <a:pt x="22015" y="3585"/>
                    <a:pt x="22027" y="2584"/>
                  </a:cubicBezTo>
                  <a:cubicBezTo>
                    <a:pt x="22074" y="2120"/>
                    <a:pt x="22015" y="1584"/>
                    <a:pt x="22039" y="1084"/>
                  </a:cubicBezTo>
                  <a:lnTo>
                    <a:pt x="393" y="1"/>
                  </a:lnTo>
                  <a:close/>
                </a:path>
              </a:pathLst>
            </a:custGeom>
            <a:solidFill>
              <a:srgbClr val="58CBCA">
                <a:alpha val="804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187" name="Google Shape;1187;p48"/>
          <p:cNvSpPr/>
          <p:nvPr/>
        </p:nvSpPr>
        <p:spPr>
          <a:xfrm>
            <a:off x="1890075" y="1748913"/>
            <a:ext cx="370300" cy="370325"/>
          </a:xfrm>
          <a:custGeom>
            <a:avLst/>
            <a:gdLst/>
            <a:ahLst/>
            <a:cxnLst/>
            <a:rect l="l" t="t" r="r" b="b"/>
            <a:pathLst>
              <a:path w="14812" h="14813" extrusionOk="0">
                <a:moveTo>
                  <a:pt x="13085" y="870"/>
                </a:moveTo>
                <a:cubicBezTo>
                  <a:pt x="13561" y="870"/>
                  <a:pt x="13954" y="1263"/>
                  <a:pt x="13954" y="1739"/>
                </a:cubicBezTo>
                <a:lnTo>
                  <a:pt x="13954" y="3501"/>
                </a:lnTo>
                <a:lnTo>
                  <a:pt x="12216" y="3501"/>
                </a:lnTo>
                <a:lnTo>
                  <a:pt x="12216" y="1739"/>
                </a:lnTo>
                <a:cubicBezTo>
                  <a:pt x="12216" y="1263"/>
                  <a:pt x="12597" y="870"/>
                  <a:pt x="13085" y="870"/>
                </a:cubicBezTo>
                <a:close/>
                <a:moveTo>
                  <a:pt x="11585" y="870"/>
                </a:moveTo>
                <a:cubicBezTo>
                  <a:pt x="11430" y="1120"/>
                  <a:pt x="11347" y="1418"/>
                  <a:pt x="11347" y="1739"/>
                </a:cubicBezTo>
                <a:lnTo>
                  <a:pt x="11347" y="4799"/>
                </a:lnTo>
                <a:lnTo>
                  <a:pt x="5679" y="2596"/>
                </a:lnTo>
                <a:lnTo>
                  <a:pt x="4382" y="3108"/>
                </a:lnTo>
                <a:lnTo>
                  <a:pt x="4382" y="1739"/>
                </a:lnTo>
                <a:cubicBezTo>
                  <a:pt x="4382" y="1263"/>
                  <a:pt x="4763" y="870"/>
                  <a:pt x="5251" y="870"/>
                </a:cubicBezTo>
                <a:close/>
                <a:moveTo>
                  <a:pt x="5679" y="3537"/>
                </a:moveTo>
                <a:lnTo>
                  <a:pt x="8954" y="4799"/>
                </a:lnTo>
                <a:lnTo>
                  <a:pt x="5679" y="6073"/>
                </a:lnTo>
                <a:lnTo>
                  <a:pt x="2405" y="4799"/>
                </a:lnTo>
                <a:lnTo>
                  <a:pt x="5679" y="3537"/>
                </a:lnTo>
                <a:close/>
                <a:moveTo>
                  <a:pt x="7882" y="6156"/>
                </a:moveTo>
                <a:lnTo>
                  <a:pt x="7882" y="7835"/>
                </a:lnTo>
                <a:lnTo>
                  <a:pt x="3512" y="7835"/>
                </a:lnTo>
                <a:lnTo>
                  <a:pt x="3512" y="6168"/>
                </a:lnTo>
                <a:lnTo>
                  <a:pt x="5679" y="7002"/>
                </a:lnTo>
                <a:lnTo>
                  <a:pt x="7882" y="6156"/>
                </a:lnTo>
                <a:close/>
                <a:moveTo>
                  <a:pt x="8739" y="12205"/>
                </a:moveTo>
                <a:lnTo>
                  <a:pt x="8739" y="13074"/>
                </a:lnTo>
                <a:cubicBezTo>
                  <a:pt x="8739" y="13383"/>
                  <a:pt x="8834" y="13681"/>
                  <a:pt x="8977" y="13943"/>
                </a:cubicBezTo>
                <a:lnTo>
                  <a:pt x="3512" y="13943"/>
                </a:lnTo>
                <a:cubicBezTo>
                  <a:pt x="3036" y="13943"/>
                  <a:pt x="2643" y="13550"/>
                  <a:pt x="2643" y="13074"/>
                </a:cubicBezTo>
                <a:lnTo>
                  <a:pt x="2643" y="12205"/>
                </a:lnTo>
                <a:close/>
                <a:moveTo>
                  <a:pt x="11347" y="4811"/>
                </a:moveTo>
                <a:lnTo>
                  <a:pt x="11347" y="13074"/>
                </a:lnTo>
                <a:cubicBezTo>
                  <a:pt x="11347" y="13550"/>
                  <a:pt x="10954" y="13943"/>
                  <a:pt x="10478" y="13943"/>
                </a:cubicBezTo>
                <a:cubicBezTo>
                  <a:pt x="10001" y="13943"/>
                  <a:pt x="9608" y="13550"/>
                  <a:pt x="9608" y="13074"/>
                </a:cubicBezTo>
                <a:lnTo>
                  <a:pt x="9608" y="11336"/>
                </a:lnTo>
                <a:lnTo>
                  <a:pt x="4382" y="11336"/>
                </a:lnTo>
                <a:lnTo>
                  <a:pt x="4382" y="8704"/>
                </a:lnTo>
                <a:lnTo>
                  <a:pt x="8739" y="8704"/>
                </a:lnTo>
                <a:lnTo>
                  <a:pt x="8739" y="5811"/>
                </a:lnTo>
                <a:lnTo>
                  <a:pt x="11347" y="4811"/>
                </a:lnTo>
                <a:close/>
                <a:moveTo>
                  <a:pt x="5251" y="1"/>
                </a:moveTo>
                <a:cubicBezTo>
                  <a:pt x="4286" y="1"/>
                  <a:pt x="3512" y="787"/>
                  <a:pt x="3512" y="1739"/>
                </a:cubicBezTo>
                <a:lnTo>
                  <a:pt x="3512" y="3442"/>
                </a:lnTo>
                <a:lnTo>
                  <a:pt x="0" y="4799"/>
                </a:lnTo>
                <a:lnTo>
                  <a:pt x="905" y="5156"/>
                </a:lnTo>
                <a:lnTo>
                  <a:pt x="905" y="9573"/>
                </a:lnTo>
                <a:lnTo>
                  <a:pt x="1774" y="9573"/>
                </a:lnTo>
                <a:lnTo>
                  <a:pt x="1774" y="5490"/>
                </a:lnTo>
                <a:lnTo>
                  <a:pt x="2643" y="5823"/>
                </a:lnTo>
                <a:lnTo>
                  <a:pt x="2643" y="8704"/>
                </a:lnTo>
                <a:lnTo>
                  <a:pt x="3512" y="8704"/>
                </a:lnTo>
                <a:lnTo>
                  <a:pt x="3512" y="11336"/>
                </a:lnTo>
                <a:lnTo>
                  <a:pt x="1774" y="11336"/>
                </a:lnTo>
                <a:lnTo>
                  <a:pt x="1774" y="13074"/>
                </a:lnTo>
                <a:cubicBezTo>
                  <a:pt x="1774" y="14026"/>
                  <a:pt x="2560" y="14812"/>
                  <a:pt x="3512" y="14812"/>
                </a:cubicBezTo>
                <a:lnTo>
                  <a:pt x="10478" y="14812"/>
                </a:lnTo>
                <a:cubicBezTo>
                  <a:pt x="11442" y="14812"/>
                  <a:pt x="12216" y="14026"/>
                  <a:pt x="12216" y="13074"/>
                </a:cubicBezTo>
                <a:lnTo>
                  <a:pt x="12216" y="4370"/>
                </a:lnTo>
                <a:lnTo>
                  <a:pt x="14811" y="4370"/>
                </a:lnTo>
                <a:lnTo>
                  <a:pt x="14811" y="1739"/>
                </a:lnTo>
                <a:cubicBezTo>
                  <a:pt x="14811" y="787"/>
                  <a:pt x="14037" y="1"/>
                  <a:pt x="13085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42" name="Google Shape;926;p36"/>
          <p:cNvGrpSpPr/>
          <p:nvPr/>
        </p:nvGrpSpPr>
        <p:grpSpPr>
          <a:xfrm rot="909666">
            <a:off x="242151" y="91450"/>
            <a:ext cx="1485273" cy="1441488"/>
            <a:chOff x="5448300" y="1526500"/>
            <a:chExt cx="1154925" cy="1154650"/>
          </a:xfrm>
        </p:grpSpPr>
        <p:sp>
          <p:nvSpPr>
            <p:cNvPr id="43" name="Google Shape;927;p36"/>
            <p:cNvSpPr/>
            <p:nvPr/>
          </p:nvSpPr>
          <p:spPr>
            <a:xfrm>
              <a:off x="5466750" y="1544975"/>
              <a:ext cx="1136475" cy="1136175"/>
            </a:xfrm>
            <a:custGeom>
              <a:avLst/>
              <a:gdLst/>
              <a:ahLst/>
              <a:cxnLst/>
              <a:rect l="l" t="t" r="r" b="b"/>
              <a:pathLst>
                <a:path w="45459" h="45447" extrusionOk="0">
                  <a:moveTo>
                    <a:pt x="4132" y="11370"/>
                  </a:moveTo>
                  <a:cubicBezTo>
                    <a:pt x="4882" y="11370"/>
                    <a:pt x="5501" y="11990"/>
                    <a:pt x="5501" y="12740"/>
                  </a:cubicBezTo>
                  <a:cubicBezTo>
                    <a:pt x="5501" y="13502"/>
                    <a:pt x="4882" y="14109"/>
                    <a:pt x="4132" y="14109"/>
                  </a:cubicBezTo>
                  <a:cubicBezTo>
                    <a:pt x="3370" y="14109"/>
                    <a:pt x="2762" y="13502"/>
                    <a:pt x="2762" y="12740"/>
                  </a:cubicBezTo>
                  <a:cubicBezTo>
                    <a:pt x="2762" y="11990"/>
                    <a:pt x="3370" y="11370"/>
                    <a:pt x="4132" y="11370"/>
                  </a:cubicBezTo>
                  <a:close/>
                  <a:moveTo>
                    <a:pt x="3334" y="29563"/>
                  </a:moveTo>
                  <a:cubicBezTo>
                    <a:pt x="4084" y="29563"/>
                    <a:pt x="4703" y="30170"/>
                    <a:pt x="4703" y="30932"/>
                  </a:cubicBezTo>
                  <a:cubicBezTo>
                    <a:pt x="4703" y="31694"/>
                    <a:pt x="4096" y="32302"/>
                    <a:pt x="3334" y="32302"/>
                  </a:cubicBezTo>
                  <a:cubicBezTo>
                    <a:pt x="2584" y="32302"/>
                    <a:pt x="1965" y="31694"/>
                    <a:pt x="1965" y="30932"/>
                  </a:cubicBezTo>
                  <a:cubicBezTo>
                    <a:pt x="1965" y="30170"/>
                    <a:pt x="2584" y="29563"/>
                    <a:pt x="3334" y="29563"/>
                  </a:cubicBezTo>
                  <a:close/>
                  <a:moveTo>
                    <a:pt x="1893" y="0"/>
                  </a:moveTo>
                  <a:lnTo>
                    <a:pt x="0" y="43565"/>
                  </a:lnTo>
                  <a:lnTo>
                    <a:pt x="43565" y="45446"/>
                  </a:lnTo>
                  <a:lnTo>
                    <a:pt x="45458" y="1893"/>
                  </a:lnTo>
                  <a:lnTo>
                    <a:pt x="1893" y="0"/>
                  </a:lnTo>
                  <a:close/>
                </a:path>
              </a:pathLst>
            </a:custGeom>
            <a:solidFill>
              <a:srgbClr val="918C7F">
                <a:alpha val="189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" name="Google Shape;928;p36"/>
            <p:cNvSpPr/>
            <p:nvPr/>
          </p:nvSpPr>
          <p:spPr>
            <a:xfrm>
              <a:off x="5448300" y="1526500"/>
              <a:ext cx="1136175" cy="1135875"/>
            </a:xfrm>
            <a:custGeom>
              <a:avLst/>
              <a:gdLst/>
              <a:ahLst/>
              <a:cxnLst/>
              <a:rect l="l" t="t" r="r" b="b"/>
              <a:pathLst>
                <a:path w="45447" h="45435" extrusionOk="0">
                  <a:moveTo>
                    <a:pt x="4120" y="11371"/>
                  </a:moveTo>
                  <a:cubicBezTo>
                    <a:pt x="4882" y="11371"/>
                    <a:pt x="5489" y="11978"/>
                    <a:pt x="5489" y="12740"/>
                  </a:cubicBezTo>
                  <a:cubicBezTo>
                    <a:pt x="5489" y="13502"/>
                    <a:pt x="4882" y="14110"/>
                    <a:pt x="4120" y="14110"/>
                  </a:cubicBezTo>
                  <a:cubicBezTo>
                    <a:pt x="3358" y="14110"/>
                    <a:pt x="2750" y="13491"/>
                    <a:pt x="2750" y="12740"/>
                  </a:cubicBezTo>
                  <a:cubicBezTo>
                    <a:pt x="2750" y="11978"/>
                    <a:pt x="3358" y="11371"/>
                    <a:pt x="4120" y="11371"/>
                  </a:cubicBezTo>
                  <a:close/>
                  <a:moveTo>
                    <a:pt x="3334" y="29552"/>
                  </a:moveTo>
                  <a:cubicBezTo>
                    <a:pt x="4072" y="29552"/>
                    <a:pt x="4703" y="30171"/>
                    <a:pt x="4703" y="30921"/>
                  </a:cubicBezTo>
                  <a:cubicBezTo>
                    <a:pt x="4703" y="31683"/>
                    <a:pt x="4096" y="32291"/>
                    <a:pt x="3334" y="32291"/>
                  </a:cubicBezTo>
                  <a:cubicBezTo>
                    <a:pt x="2572" y="32291"/>
                    <a:pt x="1965" y="31683"/>
                    <a:pt x="1965" y="30921"/>
                  </a:cubicBezTo>
                  <a:cubicBezTo>
                    <a:pt x="1965" y="30171"/>
                    <a:pt x="2572" y="29552"/>
                    <a:pt x="3334" y="29552"/>
                  </a:cubicBezTo>
                  <a:close/>
                  <a:moveTo>
                    <a:pt x="1893" y="1"/>
                  </a:moveTo>
                  <a:lnTo>
                    <a:pt x="0" y="43566"/>
                  </a:lnTo>
                  <a:lnTo>
                    <a:pt x="43565" y="45435"/>
                  </a:lnTo>
                  <a:lnTo>
                    <a:pt x="45446" y="1882"/>
                  </a:lnTo>
                  <a:lnTo>
                    <a:pt x="1893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" name="Google Shape;929;p36"/>
            <p:cNvSpPr/>
            <p:nvPr/>
          </p:nvSpPr>
          <p:spPr>
            <a:xfrm>
              <a:off x="5448300" y="1526800"/>
              <a:ext cx="185750" cy="1094800"/>
            </a:xfrm>
            <a:custGeom>
              <a:avLst/>
              <a:gdLst/>
              <a:ahLst/>
              <a:cxnLst/>
              <a:rect l="l" t="t" r="r" b="b"/>
              <a:pathLst>
                <a:path w="7430" h="43792" extrusionOk="0">
                  <a:moveTo>
                    <a:pt x="4120" y="11359"/>
                  </a:moveTo>
                  <a:cubicBezTo>
                    <a:pt x="4882" y="11359"/>
                    <a:pt x="5489" y="11966"/>
                    <a:pt x="5489" y="12728"/>
                  </a:cubicBezTo>
                  <a:cubicBezTo>
                    <a:pt x="5489" y="13490"/>
                    <a:pt x="4882" y="14098"/>
                    <a:pt x="4120" y="14098"/>
                  </a:cubicBezTo>
                  <a:cubicBezTo>
                    <a:pt x="3358" y="14098"/>
                    <a:pt x="2750" y="13479"/>
                    <a:pt x="2750" y="12728"/>
                  </a:cubicBezTo>
                  <a:cubicBezTo>
                    <a:pt x="2750" y="11966"/>
                    <a:pt x="3358" y="11359"/>
                    <a:pt x="4120" y="11359"/>
                  </a:cubicBezTo>
                  <a:close/>
                  <a:moveTo>
                    <a:pt x="3334" y="29540"/>
                  </a:moveTo>
                  <a:cubicBezTo>
                    <a:pt x="4072" y="29540"/>
                    <a:pt x="4703" y="30159"/>
                    <a:pt x="4703" y="30909"/>
                  </a:cubicBezTo>
                  <a:cubicBezTo>
                    <a:pt x="4703" y="31671"/>
                    <a:pt x="4096" y="32279"/>
                    <a:pt x="3334" y="32279"/>
                  </a:cubicBezTo>
                  <a:cubicBezTo>
                    <a:pt x="2572" y="32279"/>
                    <a:pt x="1965" y="31671"/>
                    <a:pt x="1965" y="30909"/>
                  </a:cubicBezTo>
                  <a:cubicBezTo>
                    <a:pt x="1965" y="30159"/>
                    <a:pt x="2572" y="29540"/>
                    <a:pt x="3334" y="29540"/>
                  </a:cubicBezTo>
                  <a:close/>
                  <a:moveTo>
                    <a:pt x="1893" y="1"/>
                  </a:moveTo>
                  <a:lnTo>
                    <a:pt x="0" y="43554"/>
                  </a:lnTo>
                  <a:lnTo>
                    <a:pt x="5536" y="43792"/>
                  </a:lnTo>
                  <a:lnTo>
                    <a:pt x="7430" y="239"/>
                  </a:lnTo>
                  <a:lnTo>
                    <a:pt x="1893" y="1"/>
                  </a:lnTo>
                  <a:close/>
                </a:path>
              </a:pathLst>
            </a:custGeom>
            <a:solidFill>
              <a:srgbClr val="AD91B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9" name="Group 58"/>
          <p:cNvGrpSpPr/>
          <p:nvPr/>
        </p:nvGrpSpPr>
        <p:grpSpPr>
          <a:xfrm>
            <a:off x="4835569" y="1795452"/>
            <a:ext cx="3725273" cy="1330196"/>
            <a:chOff x="5002550" y="659615"/>
            <a:chExt cx="3725273" cy="1330196"/>
          </a:xfrm>
        </p:grpSpPr>
        <p:sp>
          <p:nvSpPr>
            <p:cNvPr id="60" name="Google Shape;1148;p48"/>
            <p:cNvSpPr/>
            <p:nvPr/>
          </p:nvSpPr>
          <p:spPr>
            <a:xfrm>
              <a:off x="5223725" y="893713"/>
              <a:ext cx="3504098" cy="1096098"/>
            </a:xfrm>
            <a:prstGeom prst="snip1Rect">
              <a:avLst>
                <a:gd name="adj" fmla="val 15014"/>
              </a:avLst>
            </a:prstGeom>
            <a:solidFill>
              <a:srgbClr val="918C7F">
                <a:alpha val="189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61" name="Google Shape;1149;p48"/>
            <p:cNvGrpSpPr/>
            <p:nvPr/>
          </p:nvGrpSpPr>
          <p:grpSpPr>
            <a:xfrm>
              <a:off x="5179975" y="849938"/>
              <a:ext cx="3504098" cy="1096098"/>
              <a:chOff x="5179975" y="849938"/>
              <a:chExt cx="3504098" cy="1096098"/>
            </a:xfrm>
          </p:grpSpPr>
          <p:sp>
            <p:nvSpPr>
              <p:cNvPr id="63" name="Google Shape;1150;p48"/>
              <p:cNvSpPr/>
              <p:nvPr/>
            </p:nvSpPr>
            <p:spPr>
              <a:xfrm>
                <a:off x="5179975" y="849938"/>
                <a:ext cx="3504098" cy="1096098"/>
              </a:xfrm>
              <a:prstGeom prst="snip1Rect">
                <a:avLst>
                  <a:gd name="adj" fmla="val 15014"/>
                </a:avLst>
              </a:pr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4" name="Google Shape;1151;p48"/>
              <p:cNvSpPr/>
              <p:nvPr/>
            </p:nvSpPr>
            <p:spPr>
              <a:xfrm>
                <a:off x="7981525" y="849950"/>
                <a:ext cx="226200" cy="226200"/>
              </a:xfrm>
              <a:prstGeom prst="rtTriangle">
                <a:avLst/>
              </a:prstGeom>
              <a:solidFill>
                <a:srgbClr val="F19D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62" name="Google Shape;1161;p48"/>
            <p:cNvSpPr/>
            <p:nvPr/>
          </p:nvSpPr>
          <p:spPr>
            <a:xfrm>
              <a:off x="5002550" y="659615"/>
              <a:ext cx="1485703" cy="376706"/>
            </a:xfrm>
            <a:custGeom>
              <a:avLst/>
              <a:gdLst/>
              <a:ahLst/>
              <a:cxnLst/>
              <a:rect l="l" t="t" r="r" b="b"/>
              <a:pathLst>
                <a:path w="22075" h="5597" extrusionOk="0">
                  <a:moveTo>
                    <a:pt x="393" y="1"/>
                  </a:moveTo>
                  <a:cubicBezTo>
                    <a:pt x="334" y="334"/>
                    <a:pt x="226" y="691"/>
                    <a:pt x="191" y="870"/>
                  </a:cubicBezTo>
                  <a:cubicBezTo>
                    <a:pt x="48" y="2072"/>
                    <a:pt x="0" y="3275"/>
                    <a:pt x="36" y="4501"/>
                  </a:cubicBezTo>
                  <a:lnTo>
                    <a:pt x="22015" y="5597"/>
                  </a:lnTo>
                  <a:cubicBezTo>
                    <a:pt x="22015" y="4597"/>
                    <a:pt x="22015" y="3585"/>
                    <a:pt x="22027" y="2584"/>
                  </a:cubicBezTo>
                  <a:cubicBezTo>
                    <a:pt x="22074" y="2120"/>
                    <a:pt x="22015" y="1584"/>
                    <a:pt x="22039" y="1084"/>
                  </a:cubicBezTo>
                  <a:lnTo>
                    <a:pt x="393" y="1"/>
                  </a:lnTo>
                  <a:close/>
                </a:path>
              </a:pathLst>
            </a:custGeom>
            <a:solidFill>
              <a:srgbClr val="58CBCA">
                <a:alpha val="804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65" name="Group 64"/>
          <p:cNvGrpSpPr/>
          <p:nvPr/>
        </p:nvGrpSpPr>
        <p:grpSpPr>
          <a:xfrm>
            <a:off x="4835569" y="3335652"/>
            <a:ext cx="3725273" cy="1341213"/>
            <a:chOff x="5002550" y="648598"/>
            <a:chExt cx="3725273" cy="1341213"/>
          </a:xfrm>
        </p:grpSpPr>
        <p:sp>
          <p:nvSpPr>
            <p:cNvPr id="66" name="Google Shape;1148;p48"/>
            <p:cNvSpPr/>
            <p:nvPr/>
          </p:nvSpPr>
          <p:spPr>
            <a:xfrm>
              <a:off x="5223725" y="893713"/>
              <a:ext cx="3504098" cy="1096098"/>
            </a:xfrm>
            <a:prstGeom prst="snip1Rect">
              <a:avLst>
                <a:gd name="adj" fmla="val 15014"/>
              </a:avLst>
            </a:prstGeom>
            <a:solidFill>
              <a:srgbClr val="918C7F">
                <a:alpha val="189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67" name="Google Shape;1149;p48"/>
            <p:cNvGrpSpPr/>
            <p:nvPr/>
          </p:nvGrpSpPr>
          <p:grpSpPr>
            <a:xfrm>
              <a:off x="5179975" y="849938"/>
              <a:ext cx="3504098" cy="1096098"/>
              <a:chOff x="5179975" y="849938"/>
              <a:chExt cx="3504098" cy="1096098"/>
            </a:xfrm>
          </p:grpSpPr>
          <p:sp>
            <p:nvSpPr>
              <p:cNvPr id="69" name="Google Shape;1150;p48"/>
              <p:cNvSpPr/>
              <p:nvPr/>
            </p:nvSpPr>
            <p:spPr>
              <a:xfrm>
                <a:off x="5179975" y="849938"/>
                <a:ext cx="3504098" cy="1096098"/>
              </a:xfrm>
              <a:prstGeom prst="snip1Rect">
                <a:avLst>
                  <a:gd name="adj" fmla="val 15014"/>
                </a:avLst>
              </a:pr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0" name="Google Shape;1151;p48"/>
              <p:cNvSpPr/>
              <p:nvPr/>
            </p:nvSpPr>
            <p:spPr>
              <a:xfrm>
                <a:off x="7981525" y="849950"/>
                <a:ext cx="226200" cy="226200"/>
              </a:xfrm>
              <a:prstGeom prst="rtTriangle">
                <a:avLst/>
              </a:prstGeom>
              <a:solidFill>
                <a:srgbClr val="F19D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68" name="Google Shape;1161;p48"/>
            <p:cNvSpPr/>
            <p:nvPr/>
          </p:nvSpPr>
          <p:spPr>
            <a:xfrm>
              <a:off x="5002550" y="648598"/>
              <a:ext cx="1485703" cy="376706"/>
            </a:xfrm>
            <a:custGeom>
              <a:avLst/>
              <a:gdLst/>
              <a:ahLst/>
              <a:cxnLst/>
              <a:rect l="l" t="t" r="r" b="b"/>
              <a:pathLst>
                <a:path w="22075" h="5597" extrusionOk="0">
                  <a:moveTo>
                    <a:pt x="393" y="1"/>
                  </a:moveTo>
                  <a:cubicBezTo>
                    <a:pt x="334" y="334"/>
                    <a:pt x="226" y="691"/>
                    <a:pt x="191" y="870"/>
                  </a:cubicBezTo>
                  <a:cubicBezTo>
                    <a:pt x="48" y="2072"/>
                    <a:pt x="0" y="3275"/>
                    <a:pt x="36" y="4501"/>
                  </a:cubicBezTo>
                  <a:lnTo>
                    <a:pt x="22015" y="5597"/>
                  </a:lnTo>
                  <a:cubicBezTo>
                    <a:pt x="22015" y="4597"/>
                    <a:pt x="22015" y="3585"/>
                    <a:pt x="22027" y="2584"/>
                  </a:cubicBezTo>
                  <a:cubicBezTo>
                    <a:pt x="22074" y="2120"/>
                    <a:pt x="22015" y="1584"/>
                    <a:pt x="22039" y="1084"/>
                  </a:cubicBezTo>
                  <a:lnTo>
                    <a:pt x="393" y="1"/>
                  </a:lnTo>
                  <a:close/>
                </a:path>
              </a:pathLst>
            </a:custGeom>
            <a:solidFill>
              <a:srgbClr val="58CBCA">
                <a:alpha val="804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71" name="Google Shape;1111;p46"/>
          <p:cNvSpPr/>
          <p:nvPr/>
        </p:nvSpPr>
        <p:spPr>
          <a:xfrm>
            <a:off x="1225673" y="3684237"/>
            <a:ext cx="2495091" cy="174725"/>
          </a:xfrm>
          <a:custGeom>
            <a:avLst/>
            <a:gdLst/>
            <a:ahLst/>
            <a:cxnLst/>
            <a:rect l="l" t="t" r="r" b="b"/>
            <a:pathLst>
              <a:path w="71915" h="6989" extrusionOk="0">
                <a:moveTo>
                  <a:pt x="66830" y="0"/>
                </a:moveTo>
                <a:cubicBezTo>
                  <a:pt x="66161" y="0"/>
                  <a:pt x="65491" y="42"/>
                  <a:pt x="64842" y="63"/>
                </a:cubicBezTo>
                <a:cubicBezTo>
                  <a:pt x="63336" y="147"/>
                  <a:pt x="61871" y="252"/>
                  <a:pt x="60386" y="356"/>
                </a:cubicBezTo>
                <a:cubicBezTo>
                  <a:pt x="59716" y="398"/>
                  <a:pt x="59005" y="461"/>
                  <a:pt x="58314" y="503"/>
                </a:cubicBezTo>
                <a:cubicBezTo>
                  <a:pt x="57477" y="565"/>
                  <a:pt x="56640" y="586"/>
                  <a:pt x="55783" y="628"/>
                </a:cubicBezTo>
                <a:cubicBezTo>
                  <a:pt x="54381" y="691"/>
                  <a:pt x="52958" y="712"/>
                  <a:pt x="51556" y="733"/>
                </a:cubicBezTo>
                <a:cubicBezTo>
                  <a:pt x="49924" y="775"/>
                  <a:pt x="48313" y="816"/>
                  <a:pt x="46702" y="900"/>
                </a:cubicBezTo>
                <a:cubicBezTo>
                  <a:pt x="45216" y="984"/>
                  <a:pt x="43731" y="1047"/>
                  <a:pt x="42203" y="1151"/>
                </a:cubicBezTo>
                <a:cubicBezTo>
                  <a:pt x="40718" y="1235"/>
                  <a:pt x="39211" y="1340"/>
                  <a:pt x="37705" y="1423"/>
                </a:cubicBezTo>
                <a:cubicBezTo>
                  <a:pt x="36177" y="1528"/>
                  <a:pt x="34629" y="1570"/>
                  <a:pt x="33080" y="1653"/>
                </a:cubicBezTo>
                <a:lnTo>
                  <a:pt x="30737" y="1737"/>
                </a:lnTo>
                <a:cubicBezTo>
                  <a:pt x="30005" y="1758"/>
                  <a:pt x="29272" y="1758"/>
                  <a:pt x="28498" y="1758"/>
                </a:cubicBezTo>
                <a:cubicBezTo>
                  <a:pt x="27034" y="1800"/>
                  <a:pt x="25611" y="1800"/>
                  <a:pt x="24146" y="1821"/>
                </a:cubicBezTo>
                <a:cubicBezTo>
                  <a:pt x="21217" y="1842"/>
                  <a:pt x="18287" y="1884"/>
                  <a:pt x="15358" y="1946"/>
                </a:cubicBezTo>
                <a:cubicBezTo>
                  <a:pt x="13726" y="1967"/>
                  <a:pt x="12136" y="1988"/>
                  <a:pt x="10504" y="2030"/>
                </a:cubicBezTo>
                <a:cubicBezTo>
                  <a:pt x="9709" y="2051"/>
                  <a:pt x="8872" y="2072"/>
                  <a:pt x="8056" y="2093"/>
                </a:cubicBezTo>
                <a:cubicBezTo>
                  <a:pt x="7344" y="2135"/>
                  <a:pt x="6633" y="2177"/>
                  <a:pt x="5943" y="2197"/>
                </a:cubicBezTo>
                <a:cubicBezTo>
                  <a:pt x="5168" y="2239"/>
                  <a:pt x="4436" y="2281"/>
                  <a:pt x="3683" y="2344"/>
                </a:cubicBezTo>
                <a:lnTo>
                  <a:pt x="2344" y="2407"/>
                </a:lnTo>
                <a:cubicBezTo>
                  <a:pt x="2176" y="2407"/>
                  <a:pt x="1967" y="2449"/>
                  <a:pt x="1779" y="2449"/>
                </a:cubicBezTo>
                <a:cubicBezTo>
                  <a:pt x="1590" y="2449"/>
                  <a:pt x="1444" y="2469"/>
                  <a:pt x="1256" y="2469"/>
                </a:cubicBezTo>
                <a:cubicBezTo>
                  <a:pt x="1130" y="2469"/>
                  <a:pt x="984" y="2490"/>
                  <a:pt x="879" y="2532"/>
                </a:cubicBezTo>
                <a:cubicBezTo>
                  <a:pt x="753" y="2553"/>
                  <a:pt x="628" y="2595"/>
                  <a:pt x="461" y="2658"/>
                </a:cubicBezTo>
                <a:cubicBezTo>
                  <a:pt x="398" y="2700"/>
                  <a:pt x="335" y="2783"/>
                  <a:pt x="314" y="2888"/>
                </a:cubicBezTo>
                <a:cubicBezTo>
                  <a:pt x="251" y="3013"/>
                  <a:pt x="230" y="3139"/>
                  <a:pt x="251" y="3285"/>
                </a:cubicBezTo>
                <a:cubicBezTo>
                  <a:pt x="251" y="3411"/>
                  <a:pt x="293" y="3537"/>
                  <a:pt x="314" y="3662"/>
                </a:cubicBezTo>
                <a:lnTo>
                  <a:pt x="398" y="3829"/>
                </a:lnTo>
                <a:cubicBezTo>
                  <a:pt x="440" y="3913"/>
                  <a:pt x="502" y="3955"/>
                  <a:pt x="607" y="3955"/>
                </a:cubicBezTo>
                <a:cubicBezTo>
                  <a:pt x="753" y="4018"/>
                  <a:pt x="921" y="4039"/>
                  <a:pt x="1067" y="4060"/>
                </a:cubicBezTo>
                <a:cubicBezTo>
                  <a:pt x="1151" y="4060"/>
                  <a:pt x="1235" y="4018"/>
                  <a:pt x="1277" y="3934"/>
                </a:cubicBezTo>
                <a:cubicBezTo>
                  <a:pt x="1297" y="3913"/>
                  <a:pt x="1297" y="3892"/>
                  <a:pt x="1339" y="3850"/>
                </a:cubicBezTo>
                <a:lnTo>
                  <a:pt x="2323" y="3850"/>
                </a:lnTo>
                <a:cubicBezTo>
                  <a:pt x="2762" y="3850"/>
                  <a:pt x="3243" y="3829"/>
                  <a:pt x="3683" y="3829"/>
                </a:cubicBezTo>
                <a:cubicBezTo>
                  <a:pt x="4130" y="3829"/>
                  <a:pt x="4577" y="3813"/>
                  <a:pt x="5009" y="3809"/>
                </a:cubicBezTo>
                <a:lnTo>
                  <a:pt x="5009" y="3809"/>
                </a:lnTo>
                <a:cubicBezTo>
                  <a:pt x="3842" y="3872"/>
                  <a:pt x="2695" y="3976"/>
                  <a:pt x="1507" y="4081"/>
                </a:cubicBezTo>
                <a:cubicBezTo>
                  <a:pt x="1339" y="4122"/>
                  <a:pt x="1172" y="4185"/>
                  <a:pt x="1067" y="4374"/>
                </a:cubicBezTo>
                <a:cubicBezTo>
                  <a:pt x="921" y="4583"/>
                  <a:pt x="837" y="4813"/>
                  <a:pt x="816" y="5085"/>
                </a:cubicBezTo>
                <a:lnTo>
                  <a:pt x="189" y="5085"/>
                </a:lnTo>
                <a:cubicBezTo>
                  <a:pt x="21" y="5085"/>
                  <a:pt x="0" y="5336"/>
                  <a:pt x="0" y="5420"/>
                </a:cubicBezTo>
                <a:cubicBezTo>
                  <a:pt x="0" y="5524"/>
                  <a:pt x="21" y="5754"/>
                  <a:pt x="189" y="5754"/>
                </a:cubicBezTo>
                <a:lnTo>
                  <a:pt x="774" y="5754"/>
                </a:lnTo>
                <a:cubicBezTo>
                  <a:pt x="816" y="5985"/>
                  <a:pt x="837" y="6194"/>
                  <a:pt x="921" y="6382"/>
                </a:cubicBezTo>
                <a:lnTo>
                  <a:pt x="1067" y="6696"/>
                </a:lnTo>
                <a:cubicBezTo>
                  <a:pt x="1172" y="6863"/>
                  <a:pt x="1297" y="6968"/>
                  <a:pt x="1507" y="6989"/>
                </a:cubicBezTo>
                <a:cubicBezTo>
                  <a:pt x="2678" y="6842"/>
                  <a:pt x="3766" y="6759"/>
                  <a:pt x="4875" y="6675"/>
                </a:cubicBezTo>
                <a:cubicBezTo>
                  <a:pt x="5147" y="6654"/>
                  <a:pt x="5461" y="6633"/>
                  <a:pt x="5754" y="6612"/>
                </a:cubicBezTo>
                <a:cubicBezTo>
                  <a:pt x="6047" y="6612"/>
                  <a:pt x="6298" y="6570"/>
                  <a:pt x="6591" y="6570"/>
                </a:cubicBezTo>
                <a:cubicBezTo>
                  <a:pt x="8119" y="6529"/>
                  <a:pt x="9625" y="6445"/>
                  <a:pt x="11132" y="6424"/>
                </a:cubicBezTo>
                <a:cubicBezTo>
                  <a:pt x="12743" y="6382"/>
                  <a:pt x="14333" y="6361"/>
                  <a:pt x="15902" y="6340"/>
                </a:cubicBezTo>
                <a:lnTo>
                  <a:pt x="20756" y="6340"/>
                </a:lnTo>
                <a:cubicBezTo>
                  <a:pt x="23937" y="6361"/>
                  <a:pt x="27096" y="6361"/>
                  <a:pt x="30256" y="6361"/>
                </a:cubicBezTo>
                <a:lnTo>
                  <a:pt x="39671" y="6361"/>
                </a:lnTo>
                <a:cubicBezTo>
                  <a:pt x="41241" y="6361"/>
                  <a:pt x="42789" y="6319"/>
                  <a:pt x="44358" y="6278"/>
                </a:cubicBezTo>
                <a:cubicBezTo>
                  <a:pt x="45907" y="6257"/>
                  <a:pt x="47413" y="6215"/>
                  <a:pt x="48941" y="6152"/>
                </a:cubicBezTo>
                <a:cubicBezTo>
                  <a:pt x="49275" y="6152"/>
                  <a:pt x="49610" y="6131"/>
                  <a:pt x="49945" y="6110"/>
                </a:cubicBezTo>
                <a:cubicBezTo>
                  <a:pt x="50301" y="6068"/>
                  <a:pt x="50614" y="6068"/>
                  <a:pt x="50949" y="6047"/>
                </a:cubicBezTo>
                <a:cubicBezTo>
                  <a:pt x="51807" y="6006"/>
                  <a:pt x="52644" y="5922"/>
                  <a:pt x="53481" y="5838"/>
                </a:cubicBezTo>
                <a:cubicBezTo>
                  <a:pt x="54967" y="5713"/>
                  <a:pt x="56431" y="5524"/>
                  <a:pt x="57938" y="5420"/>
                </a:cubicBezTo>
                <a:cubicBezTo>
                  <a:pt x="59465" y="5315"/>
                  <a:pt x="61034" y="5231"/>
                  <a:pt x="62583" y="5127"/>
                </a:cubicBezTo>
                <a:cubicBezTo>
                  <a:pt x="63294" y="5085"/>
                  <a:pt x="64006" y="5022"/>
                  <a:pt x="64675" y="4959"/>
                </a:cubicBezTo>
                <a:cubicBezTo>
                  <a:pt x="65470" y="4855"/>
                  <a:pt x="66265" y="4708"/>
                  <a:pt x="67060" y="4562"/>
                </a:cubicBezTo>
                <a:lnTo>
                  <a:pt x="69341" y="4081"/>
                </a:lnTo>
                <a:cubicBezTo>
                  <a:pt x="69697" y="4018"/>
                  <a:pt x="70073" y="3955"/>
                  <a:pt x="70429" y="3913"/>
                </a:cubicBezTo>
                <a:cubicBezTo>
                  <a:pt x="70848" y="3850"/>
                  <a:pt x="71266" y="3767"/>
                  <a:pt x="71684" y="3704"/>
                </a:cubicBezTo>
                <a:cubicBezTo>
                  <a:pt x="71894" y="3641"/>
                  <a:pt x="71915" y="3390"/>
                  <a:pt x="71915" y="3223"/>
                </a:cubicBezTo>
                <a:cubicBezTo>
                  <a:pt x="71915" y="3118"/>
                  <a:pt x="71894" y="3034"/>
                  <a:pt x="71873" y="2930"/>
                </a:cubicBezTo>
                <a:cubicBezTo>
                  <a:pt x="71854" y="2875"/>
                  <a:pt x="71804" y="2755"/>
                  <a:pt x="71721" y="2755"/>
                </a:cubicBezTo>
                <a:cubicBezTo>
                  <a:pt x="71709" y="2755"/>
                  <a:pt x="71697" y="2757"/>
                  <a:pt x="71684" y="2762"/>
                </a:cubicBezTo>
                <a:cubicBezTo>
                  <a:pt x="70952" y="2783"/>
                  <a:pt x="70199" y="2804"/>
                  <a:pt x="69467" y="2825"/>
                </a:cubicBezTo>
                <a:cubicBezTo>
                  <a:pt x="68713" y="2867"/>
                  <a:pt x="67981" y="2888"/>
                  <a:pt x="67207" y="2909"/>
                </a:cubicBezTo>
                <a:cubicBezTo>
                  <a:pt x="66947" y="2913"/>
                  <a:pt x="66688" y="2914"/>
                  <a:pt x="66429" y="2914"/>
                </a:cubicBezTo>
                <a:cubicBezTo>
                  <a:pt x="65225" y="2914"/>
                  <a:pt x="64026" y="2877"/>
                  <a:pt x="62855" y="2825"/>
                </a:cubicBezTo>
                <a:cubicBezTo>
                  <a:pt x="63085" y="2804"/>
                  <a:pt x="63336" y="2762"/>
                  <a:pt x="63587" y="2721"/>
                </a:cubicBezTo>
                <a:cubicBezTo>
                  <a:pt x="64466" y="2595"/>
                  <a:pt x="65366" y="2469"/>
                  <a:pt x="66244" y="2386"/>
                </a:cubicBezTo>
                <a:cubicBezTo>
                  <a:pt x="66726" y="2344"/>
                  <a:pt x="67207" y="2302"/>
                  <a:pt x="67688" y="2260"/>
                </a:cubicBezTo>
                <a:cubicBezTo>
                  <a:pt x="67918" y="2239"/>
                  <a:pt x="68148" y="2197"/>
                  <a:pt x="68399" y="2156"/>
                </a:cubicBezTo>
                <a:cubicBezTo>
                  <a:pt x="68651" y="2093"/>
                  <a:pt x="68881" y="2030"/>
                  <a:pt x="69153" y="1967"/>
                </a:cubicBezTo>
                <a:cubicBezTo>
                  <a:pt x="69236" y="1967"/>
                  <a:pt x="69278" y="1925"/>
                  <a:pt x="69341" y="1842"/>
                </a:cubicBezTo>
                <a:cubicBezTo>
                  <a:pt x="69404" y="1737"/>
                  <a:pt x="69446" y="1612"/>
                  <a:pt x="69467" y="1486"/>
                </a:cubicBezTo>
                <a:cubicBezTo>
                  <a:pt x="69718" y="1402"/>
                  <a:pt x="69780" y="1026"/>
                  <a:pt x="69780" y="796"/>
                </a:cubicBezTo>
                <a:cubicBezTo>
                  <a:pt x="69780" y="670"/>
                  <a:pt x="69760" y="524"/>
                  <a:pt x="69697" y="377"/>
                </a:cubicBezTo>
                <a:cubicBezTo>
                  <a:pt x="69655" y="272"/>
                  <a:pt x="69571" y="84"/>
                  <a:pt x="69404" y="84"/>
                </a:cubicBezTo>
                <a:cubicBezTo>
                  <a:pt x="68630" y="84"/>
                  <a:pt x="67876" y="42"/>
                  <a:pt x="67081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864;p34"/>
          <p:cNvSpPr txBox="1">
            <a:spLocks/>
          </p:cNvSpPr>
          <p:nvPr/>
        </p:nvSpPr>
        <p:spPr>
          <a:xfrm>
            <a:off x="1234729" y="1614823"/>
            <a:ext cx="2476978" cy="18195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9pPr>
          </a:lstStyle>
          <a:p>
            <a:pPr>
              <a:lnSpc>
                <a:spcPct val="150000"/>
              </a:lnSpc>
            </a:pPr>
            <a:r>
              <a:rPr lang="en-US" sz="4400" dirty="0" err="1">
                <a:latin typeface="DaddysGirl" panose="02000603000000000000" pitchFamily="2" charset="0"/>
                <a:ea typeface="DaddysGirl" panose="02000603000000000000" pitchFamily="2" charset="0"/>
              </a:rPr>
              <a:t>Lưu</a:t>
            </a:r>
            <a:r>
              <a:rPr lang="en-US" sz="4400" dirty="0">
                <a:latin typeface="DaddysGirl" panose="02000603000000000000" pitchFamily="2" charset="0"/>
                <a:ea typeface="DaddysGirl" panose="02000603000000000000" pitchFamily="2" charset="0"/>
              </a:rPr>
              <a:t> ý </a:t>
            </a:r>
            <a:r>
              <a:rPr lang="en-US" sz="4400" dirty="0" err="1">
                <a:latin typeface="DaddysGirl" panose="02000603000000000000" pitchFamily="2" charset="0"/>
                <a:ea typeface="DaddysGirl" panose="02000603000000000000" pitchFamily="2" charset="0"/>
              </a:rPr>
              <a:t>khi</a:t>
            </a:r>
            <a:r>
              <a:rPr lang="en-US" sz="4400" dirty="0">
                <a:latin typeface="DaddysGirl" panose="02000603000000000000" pitchFamily="2" charset="0"/>
                <a:ea typeface="DaddysGirl" panose="02000603000000000000" pitchFamily="2" charset="0"/>
              </a:rPr>
              <a:t> </a:t>
            </a:r>
            <a:r>
              <a:rPr lang="en-US" sz="4400" dirty="0" err="1">
                <a:latin typeface="DaddysGirl" panose="02000603000000000000" pitchFamily="2" charset="0"/>
                <a:ea typeface="DaddysGirl" panose="02000603000000000000" pitchFamily="2" charset="0"/>
              </a:rPr>
              <a:t>trình</a:t>
            </a:r>
            <a:r>
              <a:rPr lang="en-US" sz="4400" dirty="0">
                <a:latin typeface="DaddysGirl" panose="02000603000000000000" pitchFamily="2" charset="0"/>
                <a:ea typeface="DaddysGirl" panose="02000603000000000000" pitchFamily="2" charset="0"/>
              </a:rPr>
              <a:t> </a:t>
            </a:r>
            <a:r>
              <a:rPr lang="en-US" sz="4400" dirty="0" err="1">
                <a:latin typeface="DaddysGirl" panose="02000603000000000000" pitchFamily="2" charset="0"/>
                <a:ea typeface="DaddysGirl" panose="02000603000000000000" pitchFamily="2" charset="0"/>
              </a:rPr>
              <a:t>bày</a:t>
            </a:r>
            <a:endParaRPr lang="vi-VN" sz="4400" dirty="0">
              <a:latin typeface="DaddysGirl" panose="02000603000000000000" pitchFamily="2" charset="0"/>
              <a:ea typeface="DaddysGirl" panose="02000603000000000000" pitchFamily="2" charset="0"/>
            </a:endParaRPr>
          </a:p>
        </p:txBody>
      </p:sp>
      <p:sp>
        <p:nvSpPr>
          <p:cNvPr id="73" name="Google Shape;1091;p36"/>
          <p:cNvSpPr txBox="1">
            <a:spLocks/>
          </p:cNvSpPr>
          <p:nvPr/>
        </p:nvSpPr>
        <p:spPr>
          <a:xfrm>
            <a:off x="5012994" y="600555"/>
            <a:ext cx="3615838" cy="9136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Dokdo"/>
              <a:buNone/>
              <a:defRPr sz="2600" b="1" i="0" u="none" strike="noStrike" cap="none">
                <a:solidFill>
                  <a:schemeClr val="dk1"/>
                </a:solidFill>
                <a:latin typeface="Dokdo"/>
                <a:ea typeface="Dokdo"/>
                <a:cs typeface="Dokdo"/>
                <a:sym typeface="Dokdo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Dokdo"/>
              <a:buNone/>
              <a:defRPr sz="1800" b="1" i="0" u="none" strike="noStrike" cap="none">
                <a:solidFill>
                  <a:schemeClr val="dk1"/>
                </a:solidFill>
                <a:latin typeface="Dokdo"/>
                <a:ea typeface="Dokdo"/>
                <a:cs typeface="Dokdo"/>
                <a:sym typeface="Dokdo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Dokdo"/>
              <a:buNone/>
              <a:defRPr sz="1800" b="1" i="0" u="none" strike="noStrike" cap="none">
                <a:solidFill>
                  <a:schemeClr val="dk1"/>
                </a:solidFill>
                <a:latin typeface="Dokdo"/>
                <a:ea typeface="Dokdo"/>
                <a:cs typeface="Dokdo"/>
                <a:sym typeface="Dokdo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Dokdo"/>
              <a:buNone/>
              <a:defRPr sz="1800" b="1" i="0" u="none" strike="noStrike" cap="none">
                <a:solidFill>
                  <a:schemeClr val="dk1"/>
                </a:solidFill>
                <a:latin typeface="Dokdo"/>
                <a:ea typeface="Dokdo"/>
                <a:cs typeface="Dokdo"/>
                <a:sym typeface="Dokdo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Dokdo"/>
              <a:buNone/>
              <a:defRPr sz="1800" b="1" i="0" u="none" strike="noStrike" cap="none">
                <a:solidFill>
                  <a:schemeClr val="dk1"/>
                </a:solidFill>
                <a:latin typeface="Dokdo"/>
                <a:ea typeface="Dokdo"/>
                <a:cs typeface="Dokdo"/>
                <a:sym typeface="Dokdo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Dokdo"/>
              <a:buNone/>
              <a:defRPr sz="1800" b="1" i="0" u="none" strike="noStrike" cap="none">
                <a:solidFill>
                  <a:schemeClr val="dk1"/>
                </a:solidFill>
                <a:latin typeface="Dokdo"/>
                <a:ea typeface="Dokdo"/>
                <a:cs typeface="Dokdo"/>
                <a:sym typeface="Dokdo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Dokdo"/>
              <a:buNone/>
              <a:defRPr sz="1800" b="1" i="0" u="none" strike="noStrike" cap="none">
                <a:solidFill>
                  <a:schemeClr val="dk1"/>
                </a:solidFill>
                <a:latin typeface="Dokdo"/>
                <a:ea typeface="Dokdo"/>
                <a:cs typeface="Dokdo"/>
                <a:sym typeface="Dokdo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Dokdo"/>
              <a:buNone/>
              <a:defRPr sz="1800" b="1" i="0" u="none" strike="noStrike" cap="none">
                <a:solidFill>
                  <a:schemeClr val="dk1"/>
                </a:solidFill>
                <a:latin typeface="Dokdo"/>
                <a:ea typeface="Dokdo"/>
                <a:cs typeface="Dokdo"/>
                <a:sym typeface="Dokdo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Dokdo"/>
              <a:buNone/>
              <a:defRPr sz="1800" b="1" i="0" u="none" strike="noStrike" cap="none">
                <a:solidFill>
                  <a:schemeClr val="dk1"/>
                </a:solidFill>
                <a:latin typeface="Dokdo"/>
                <a:ea typeface="Dokdo"/>
                <a:cs typeface="Dokdo"/>
                <a:sym typeface="Dokdo"/>
              </a:defRPr>
            </a:lvl9pPr>
          </a:lstStyle>
          <a:p>
            <a:pPr algn="l">
              <a:spcAft>
                <a:spcPts val="1600"/>
              </a:spcAft>
            </a:pPr>
            <a:r>
              <a:rPr lang="en-US" sz="2000" dirty="0" err="1">
                <a:latin typeface="UVF Cupid de Locke" panose="02070306020206020304" pitchFamily="18" charset="0"/>
              </a:rPr>
              <a:t>Lùi</a:t>
            </a:r>
            <a:r>
              <a:rPr lang="en-US" sz="2000" dirty="0">
                <a:latin typeface="UVF Cupid de Locke" panose="02070306020206020304" pitchFamily="18" charset="0"/>
              </a:rPr>
              <a:t> </a:t>
            </a:r>
            <a:r>
              <a:rPr lang="en-US" sz="2000" dirty="0" err="1">
                <a:latin typeface="UVF Cupid de Locke" panose="02070306020206020304" pitchFamily="18" charset="0"/>
              </a:rPr>
              <a:t>vào</a:t>
            </a:r>
            <a:r>
              <a:rPr lang="en-US" sz="2000" dirty="0">
                <a:latin typeface="UVF Cupid de Locke" panose="02070306020206020304" pitchFamily="18" charset="0"/>
              </a:rPr>
              <a:t> </a:t>
            </a:r>
            <a:r>
              <a:rPr lang="en-US" sz="2000" dirty="0" err="1">
                <a:latin typeface="UVF Cupid de Locke" panose="02070306020206020304" pitchFamily="18" charset="0"/>
              </a:rPr>
              <a:t>một</a:t>
            </a:r>
            <a:r>
              <a:rPr lang="en-US" sz="2000" dirty="0">
                <a:latin typeface="UVF Cupid de Locke" panose="02070306020206020304" pitchFamily="18" charset="0"/>
              </a:rPr>
              <a:t> ô </a:t>
            </a:r>
            <a:r>
              <a:rPr lang="en-US" sz="2000" dirty="0" err="1">
                <a:latin typeface="UVF Cupid de Locke" panose="02070306020206020304" pitchFamily="18" charset="0"/>
              </a:rPr>
              <a:t>khi</a:t>
            </a:r>
            <a:r>
              <a:rPr lang="en-US" sz="2000" dirty="0">
                <a:latin typeface="UVF Cupid de Locke" panose="02070306020206020304" pitchFamily="18" charset="0"/>
              </a:rPr>
              <a:t> </a:t>
            </a:r>
            <a:r>
              <a:rPr lang="en-US" sz="2000" dirty="0" err="1">
                <a:latin typeface="UVF Cupid de Locke" panose="02070306020206020304" pitchFamily="18" charset="0"/>
              </a:rPr>
              <a:t>bắt</a:t>
            </a:r>
            <a:r>
              <a:rPr lang="en-US" sz="2000" dirty="0">
                <a:latin typeface="UVF Cupid de Locke" panose="02070306020206020304" pitchFamily="18" charset="0"/>
              </a:rPr>
              <a:t> </a:t>
            </a:r>
            <a:r>
              <a:rPr lang="en-US" sz="2000" dirty="0" err="1">
                <a:latin typeface="UVF Cupid de Locke" panose="02070306020206020304" pitchFamily="18" charset="0"/>
              </a:rPr>
              <a:t>đầu</a:t>
            </a:r>
            <a:r>
              <a:rPr lang="en-US" sz="2000" dirty="0">
                <a:latin typeface="UVF Cupid de Locke" panose="02070306020206020304" pitchFamily="18" charset="0"/>
              </a:rPr>
              <a:t> </a:t>
            </a:r>
          </a:p>
          <a:p>
            <a:pPr algn="l">
              <a:spcAft>
                <a:spcPts val="1600"/>
              </a:spcAft>
            </a:pPr>
            <a:r>
              <a:rPr lang="en-US" sz="2000" dirty="0" err="1">
                <a:latin typeface="UVF Cupid de Locke" panose="02070306020206020304" pitchFamily="18" charset="0"/>
              </a:rPr>
              <a:t>viết</a:t>
            </a:r>
            <a:r>
              <a:rPr lang="en-US" sz="2000" dirty="0">
                <a:latin typeface="UVF Cupid de Locke" panose="02070306020206020304" pitchFamily="18" charset="0"/>
              </a:rPr>
              <a:t> </a:t>
            </a:r>
            <a:r>
              <a:rPr lang="en-US" sz="2000" dirty="0" err="1">
                <a:latin typeface="UVF Cupid de Locke" panose="02070306020206020304" pitchFamily="18" charset="0"/>
              </a:rPr>
              <a:t>đoạn</a:t>
            </a:r>
            <a:r>
              <a:rPr lang="en-US" sz="2000" dirty="0">
                <a:latin typeface="UVF Cupid de Locke" panose="02070306020206020304" pitchFamily="18" charset="0"/>
              </a:rPr>
              <a:t> </a:t>
            </a:r>
            <a:r>
              <a:rPr lang="en-US" sz="2000" dirty="0" err="1">
                <a:latin typeface="UVF Cupid de Locke" panose="02070306020206020304" pitchFamily="18" charset="0"/>
              </a:rPr>
              <a:t>văn</a:t>
            </a:r>
            <a:r>
              <a:rPr lang="en-US" sz="2000" dirty="0">
                <a:latin typeface="UVF Cupid de Locke" panose="02070306020206020304" pitchFamily="18" charset="0"/>
              </a:rPr>
              <a:t>.</a:t>
            </a:r>
          </a:p>
        </p:txBody>
      </p:sp>
      <p:sp>
        <p:nvSpPr>
          <p:cNvPr id="74" name="Google Shape;1091;p36"/>
          <p:cNvSpPr txBox="1">
            <a:spLocks/>
          </p:cNvSpPr>
          <p:nvPr/>
        </p:nvSpPr>
        <p:spPr>
          <a:xfrm>
            <a:off x="5056744" y="2345405"/>
            <a:ext cx="3307982" cy="523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Dokdo"/>
              <a:buNone/>
              <a:defRPr sz="2600" b="1" i="0" u="none" strike="noStrike" cap="none">
                <a:solidFill>
                  <a:schemeClr val="dk1"/>
                </a:solidFill>
                <a:latin typeface="Dokdo"/>
                <a:ea typeface="Dokdo"/>
                <a:cs typeface="Dokdo"/>
                <a:sym typeface="Dokdo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Dokdo"/>
              <a:buNone/>
              <a:defRPr sz="1800" b="1" i="0" u="none" strike="noStrike" cap="none">
                <a:solidFill>
                  <a:schemeClr val="dk1"/>
                </a:solidFill>
                <a:latin typeface="Dokdo"/>
                <a:ea typeface="Dokdo"/>
                <a:cs typeface="Dokdo"/>
                <a:sym typeface="Dokdo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Dokdo"/>
              <a:buNone/>
              <a:defRPr sz="1800" b="1" i="0" u="none" strike="noStrike" cap="none">
                <a:solidFill>
                  <a:schemeClr val="dk1"/>
                </a:solidFill>
                <a:latin typeface="Dokdo"/>
                <a:ea typeface="Dokdo"/>
                <a:cs typeface="Dokdo"/>
                <a:sym typeface="Dokdo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Dokdo"/>
              <a:buNone/>
              <a:defRPr sz="1800" b="1" i="0" u="none" strike="noStrike" cap="none">
                <a:solidFill>
                  <a:schemeClr val="dk1"/>
                </a:solidFill>
                <a:latin typeface="Dokdo"/>
                <a:ea typeface="Dokdo"/>
                <a:cs typeface="Dokdo"/>
                <a:sym typeface="Dokdo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Dokdo"/>
              <a:buNone/>
              <a:defRPr sz="1800" b="1" i="0" u="none" strike="noStrike" cap="none">
                <a:solidFill>
                  <a:schemeClr val="dk1"/>
                </a:solidFill>
                <a:latin typeface="Dokdo"/>
                <a:ea typeface="Dokdo"/>
                <a:cs typeface="Dokdo"/>
                <a:sym typeface="Dokdo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Dokdo"/>
              <a:buNone/>
              <a:defRPr sz="1800" b="1" i="0" u="none" strike="noStrike" cap="none">
                <a:solidFill>
                  <a:schemeClr val="dk1"/>
                </a:solidFill>
                <a:latin typeface="Dokdo"/>
                <a:ea typeface="Dokdo"/>
                <a:cs typeface="Dokdo"/>
                <a:sym typeface="Dokdo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Dokdo"/>
              <a:buNone/>
              <a:defRPr sz="1800" b="1" i="0" u="none" strike="noStrike" cap="none">
                <a:solidFill>
                  <a:schemeClr val="dk1"/>
                </a:solidFill>
                <a:latin typeface="Dokdo"/>
                <a:ea typeface="Dokdo"/>
                <a:cs typeface="Dokdo"/>
                <a:sym typeface="Dokdo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Dokdo"/>
              <a:buNone/>
              <a:defRPr sz="1800" b="1" i="0" u="none" strike="noStrike" cap="none">
                <a:solidFill>
                  <a:schemeClr val="dk1"/>
                </a:solidFill>
                <a:latin typeface="Dokdo"/>
                <a:ea typeface="Dokdo"/>
                <a:cs typeface="Dokdo"/>
                <a:sym typeface="Dokdo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Dokdo"/>
              <a:buNone/>
              <a:defRPr sz="1800" b="1" i="0" u="none" strike="noStrike" cap="none">
                <a:solidFill>
                  <a:schemeClr val="dk1"/>
                </a:solidFill>
                <a:latin typeface="Dokdo"/>
                <a:ea typeface="Dokdo"/>
                <a:cs typeface="Dokdo"/>
                <a:sym typeface="Dokdo"/>
              </a:defRPr>
            </a:lvl9pPr>
          </a:lstStyle>
          <a:p>
            <a:pPr algn="l">
              <a:spcAft>
                <a:spcPts val="1600"/>
              </a:spcAft>
            </a:pPr>
            <a:r>
              <a:rPr lang="en-US" sz="2000" dirty="0" err="1">
                <a:latin typeface="UVF Cupid de Locke" panose="02070306020206020304" pitchFamily="18" charset="0"/>
              </a:rPr>
              <a:t>Viết</a:t>
            </a:r>
            <a:r>
              <a:rPr lang="en-US" sz="2000" dirty="0">
                <a:latin typeface="UVF Cupid de Locke" panose="02070306020206020304" pitchFamily="18" charset="0"/>
              </a:rPr>
              <a:t> </a:t>
            </a:r>
            <a:r>
              <a:rPr lang="en-US" sz="2000" dirty="0" err="1">
                <a:latin typeface="UVF Cupid de Locke" panose="02070306020206020304" pitchFamily="18" charset="0"/>
              </a:rPr>
              <a:t>dấu</a:t>
            </a:r>
            <a:r>
              <a:rPr lang="en-US" sz="2000" dirty="0">
                <a:latin typeface="UVF Cupid de Locke" panose="02070306020206020304" pitchFamily="18" charset="0"/>
              </a:rPr>
              <a:t> </a:t>
            </a:r>
            <a:r>
              <a:rPr lang="en-US" sz="2000" dirty="0" err="1">
                <a:latin typeface="UVF Cupid de Locke" panose="02070306020206020304" pitchFamily="18" charset="0"/>
              </a:rPr>
              <a:t>chấm</a:t>
            </a:r>
            <a:r>
              <a:rPr lang="en-US" sz="2000" dirty="0">
                <a:latin typeface="UVF Cupid de Locke" panose="02070306020206020304" pitchFamily="18" charset="0"/>
              </a:rPr>
              <a:t> </a:t>
            </a:r>
            <a:r>
              <a:rPr lang="en-US" sz="2000" dirty="0" err="1">
                <a:latin typeface="UVF Cupid de Locke" panose="02070306020206020304" pitchFamily="18" charset="0"/>
              </a:rPr>
              <a:t>cuối</a:t>
            </a:r>
            <a:r>
              <a:rPr lang="en-US" sz="2000" dirty="0">
                <a:latin typeface="UVF Cupid de Locke" panose="02070306020206020304" pitchFamily="18" charset="0"/>
              </a:rPr>
              <a:t> </a:t>
            </a:r>
            <a:r>
              <a:rPr lang="en-US" sz="2000" dirty="0" err="1">
                <a:latin typeface="UVF Cupid de Locke" panose="02070306020206020304" pitchFamily="18" charset="0"/>
              </a:rPr>
              <a:t>câu</a:t>
            </a:r>
            <a:r>
              <a:rPr lang="en-US" sz="2000" dirty="0">
                <a:latin typeface="UVF Cupid de Locke" panose="02070306020206020304" pitchFamily="18" charset="0"/>
              </a:rPr>
              <a:t>.</a:t>
            </a:r>
          </a:p>
        </p:txBody>
      </p:sp>
      <p:sp>
        <p:nvSpPr>
          <p:cNvPr id="75" name="Google Shape;1091;p36"/>
          <p:cNvSpPr txBox="1">
            <a:spLocks/>
          </p:cNvSpPr>
          <p:nvPr/>
        </p:nvSpPr>
        <p:spPr>
          <a:xfrm>
            <a:off x="5086817" y="3689762"/>
            <a:ext cx="3356452" cy="10308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Dokdo"/>
              <a:buNone/>
              <a:defRPr sz="2600" b="1" i="0" u="none" strike="noStrike" cap="none">
                <a:solidFill>
                  <a:schemeClr val="dk1"/>
                </a:solidFill>
                <a:latin typeface="Dokdo"/>
                <a:ea typeface="Dokdo"/>
                <a:cs typeface="Dokdo"/>
                <a:sym typeface="Dokdo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Dokdo"/>
              <a:buNone/>
              <a:defRPr sz="1800" b="1" i="0" u="none" strike="noStrike" cap="none">
                <a:solidFill>
                  <a:schemeClr val="dk1"/>
                </a:solidFill>
                <a:latin typeface="Dokdo"/>
                <a:ea typeface="Dokdo"/>
                <a:cs typeface="Dokdo"/>
                <a:sym typeface="Dokdo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Dokdo"/>
              <a:buNone/>
              <a:defRPr sz="1800" b="1" i="0" u="none" strike="noStrike" cap="none">
                <a:solidFill>
                  <a:schemeClr val="dk1"/>
                </a:solidFill>
                <a:latin typeface="Dokdo"/>
                <a:ea typeface="Dokdo"/>
                <a:cs typeface="Dokdo"/>
                <a:sym typeface="Dokdo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Dokdo"/>
              <a:buNone/>
              <a:defRPr sz="1800" b="1" i="0" u="none" strike="noStrike" cap="none">
                <a:solidFill>
                  <a:schemeClr val="dk1"/>
                </a:solidFill>
                <a:latin typeface="Dokdo"/>
                <a:ea typeface="Dokdo"/>
                <a:cs typeface="Dokdo"/>
                <a:sym typeface="Dokdo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Dokdo"/>
              <a:buNone/>
              <a:defRPr sz="1800" b="1" i="0" u="none" strike="noStrike" cap="none">
                <a:solidFill>
                  <a:schemeClr val="dk1"/>
                </a:solidFill>
                <a:latin typeface="Dokdo"/>
                <a:ea typeface="Dokdo"/>
                <a:cs typeface="Dokdo"/>
                <a:sym typeface="Dokdo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Dokdo"/>
              <a:buNone/>
              <a:defRPr sz="1800" b="1" i="0" u="none" strike="noStrike" cap="none">
                <a:solidFill>
                  <a:schemeClr val="dk1"/>
                </a:solidFill>
                <a:latin typeface="Dokdo"/>
                <a:ea typeface="Dokdo"/>
                <a:cs typeface="Dokdo"/>
                <a:sym typeface="Dokdo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Dokdo"/>
              <a:buNone/>
              <a:defRPr sz="1800" b="1" i="0" u="none" strike="noStrike" cap="none">
                <a:solidFill>
                  <a:schemeClr val="dk1"/>
                </a:solidFill>
                <a:latin typeface="Dokdo"/>
                <a:ea typeface="Dokdo"/>
                <a:cs typeface="Dokdo"/>
                <a:sym typeface="Dokdo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Dokdo"/>
              <a:buNone/>
              <a:defRPr sz="1800" b="1" i="0" u="none" strike="noStrike" cap="none">
                <a:solidFill>
                  <a:schemeClr val="dk1"/>
                </a:solidFill>
                <a:latin typeface="Dokdo"/>
                <a:ea typeface="Dokdo"/>
                <a:cs typeface="Dokdo"/>
                <a:sym typeface="Dokdo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Dokdo"/>
              <a:buNone/>
              <a:defRPr sz="1800" b="1" i="0" u="none" strike="noStrike" cap="none">
                <a:solidFill>
                  <a:schemeClr val="dk1"/>
                </a:solidFill>
                <a:latin typeface="Dokdo"/>
                <a:ea typeface="Dokdo"/>
                <a:cs typeface="Dokdo"/>
                <a:sym typeface="Dokdo"/>
              </a:defRPr>
            </a:lvl9pPr>
          </a:lstStyle>
          <a:p>
            <a:pPr algn="l">
              <a:spcAft>
                <a:spcPts val="1600"/>
              </a:spcAft>
            </a:pPr>
            <a:r>
              <a:rPr lang="en-US" sz="2000" u="sng" dirty="0" err="1">
                <a:solidFill>
                  <a:schemeClr val="accent1"/>
                </a:solidFill>
                <a:latin typeface="UVF Cupid de Locke" panose="02070306020206020304" pitchFamily="18" charset="0"/>
              </a:rPr>
              <a:t>Thử</a:t>
            </a:r>
            <a:r>
              <a:rPr lang="en-US" sz="2000" u="sng" dirty="0">
                <a:solidFill>
                  <a:schemeClr val="accent1"/>
                </a:solidFill>
                <a:latin typeface="UVF Cupid de Locke" panose="02070306020206020304" pitchFamily="18" charset="0"/>
              </a:rPr>
              <a:t> </a:t>
            </a:r>
            <a:r>
              <a:rPr lang="en-US" sz="2000" u="sng" dirty="0" err="1">
                <a:solidFill>
                  <a:schemeClr val="accent1"/>
                </a:solidFill>
                <a:latin typeface="UVF Cupid de Locke" panose="02070306020206020304" pitchFamily="18" charset="0"/>
              </a:rPr>
              <a:t>thách</a:t>
            </a:r>
            <a:r>
              <a:rPr lang="en-US" sz="2000" dirty="0">
                <a:solidFill>
                  <a:schemeClr val="accent1"/>
                </a:solidFill>
                <a:latin typeface="UVF Cupid de Locke" panose="02070306020206020304" pitchFamily="18" charset="0"/>
              </a:rPr>
              <a:t>: </a:t>
            </a:r>
            <a:r>
              <a:rPr lang="en-US" sz="2000" dirty="0" err="1">
                <a:latin typeface="UVF Cupid de Locke" panose="02070306020206020304" pitchFamily="18" charset="0"/>
              </a:rPr>
              <a:t>Viết</a:t>
            </a:r>
            <a:r>
              <a:rPr lang="en-US" sz="2000" dirty="0">
                <a:latin typeface="UVF Cupid de Locke" panose="02070306020206020304" pitchFamily="18" charset="0"/>
              </a:rPr>
              <a:t> </a:t>
            </a:r>
            <a:r>
              <a:rPr lang="en-US" sz="2000" dirty="0" err="1">
                <a:latin typeface="UVF Cupid de Locke" panose="02070306020206020304" pitchFamily="18" charset="0"/>
              </a:rPr>
              <a:t>hoa</a:t>
            </a:r>
            <a:r>
              <a:rPr lang="en-US" sz="2000" dirty="0">
                <a:latin typeface="UVF Cupid de Locke" panose="02070306020206020304" pitchFamily="18" charset="0"/>
              </a:rPr>
              <a:t> </a:t>
            </a:r>
            <a:r>
              <a:rPr lang="en-US" sz="2000" dirty="0" err="1">
                <a:latin typeface="UVF Cupid de Locke" panose="02070306020206020304" pitchFamily="18" charset="0"/>
              </a:rPr>
              <a:t>chữ</a:t>
            </a:r>
            <a:r>
              <a:rPr lang="en-US" sz="2000" dirty="0">
                <a:latin typeface="UVF Cupid de Locke" panose="02070306020206020304" pitchFamily="18" charset="0"/>
              </a:rPr>
              <a:t> </a:t>
            </a:r>
          </a:p>
          <a:p>
            <a:pPr algn="l">
              <a:spcAft>
                <a:spcPts val="1600"/>
              </a:spcAft>
            </a:pPr>
            <a:r>
              <a:rPr lang="en-US" sz="2000" dirty="0" err="1">
                <a:latin typeface="UVF Cupid de Locke" panose="02070306020206020304" pitchFamily="18" charset="0"/>
              </a:rPr>
              <a:t>cái</a:t>
            </a:r>
            <a:r>
              <a:rPr lang="en-US" sz="2000" dirty="0">
                <a:latin typeface="UVF Cupid de Locke" panose="02070306020206020304" pitchFamily="18" charset="0"/>
              </a:rPr>
              <a:t> </a:t>
            </a:r>
            <a:r>
              <a:rPr lang="en-US" sz="2000" dirty="0" err="1">
                <a:latin typeface="UVF Cupid de Locke" panose="02070306020206020304" pitchFamily="18" charset="0"/>
              </a:rPr>
              <a:t>đầu</a:t>
            </a:r>
            <a:r>
              <a:rPr lang="en-US" sz="2000" dirty="0">
                <a:latin typeface="UVF Cupid de Locke" panose="02070306020206020304" pitchFamily="18" charset="0"/>
              </a:rPr>
              <a:t> </a:t>
            </a:r>
            <a:r>
              <a:rPr lang="en-US" sz="2000" dirty="0" err="1">
                <a:latin typeface="UVF Cupid de Locke" panose="02070306020206020304" pitchFamily="18" charset="0"/>
              </a:rPr>
              <a:t>các</a:t>
            </a:r>
            <a:r>
              <a:rPr lang="en-US" sz="2000" dirty="0">
                <a:latin typeface="UVF Cupid de Locke" panose="02070306020206020304" pitchFamily="18" charset="0"/>
              </a:rPr>
              <a:t> </a:t>
            </a:r>
            <a:r>
              <a:rPr lang="en-US" sz="2000" dirty="0" err="1">
                <a:latin typeface="UVF Cupid de Locke" panose="02070306020206020304" pitchFamily="18" charset="0"/>
              </a:rPr>
              <a:t>câu</a:t>
            </a:r>
            <a:r>
              <a:rPr lang="en-US" sz="2000" dirty="0">
                <a:latin typeface="UVF Cupid de Locke" panose="02070306020206020304" pitchFamily="18" charset="0"/>
              </a:rPr>
              <a:t>.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37" r="1375" b="1844"/>
          <a:stretch/>
        </p:blipFill>
        <p:spPr>
          <a:xfrm>
            <a:off x="108789" y="-5364"/>
            <a:ext cx="8903009" cy="4970844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2507252" y="573282"/>
            <a:ext cx="2006907" cy="5001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50" b="1" dirty="0" err="1">
                <a:latin typeface="HP001 4 hàng" panose="020B0603050302020204" pitchFamily="34" charset="0"/>
              </a:rPr>
              <a:t>Chính</a:t>
            </a:r>
            <a:r>
              <a:rPr lang="en-US" sz="2550" b="1" dirty="0">
                <a:latin typeface="HP001 4 hàng" panose="020B0603050302020204" pitchFamily="34" charset="0"/>
              </a:rPr>
              <a:t> </a:t>
            </a:r>
            <a:r>
              <a:rPr lang="en-US" sz="2550" b="1" dirty="0" err="1">
                <a:latin typeface="HP001 4 hàng" panose="020B0603050302020204" pitchFamily="34" charset="0"/>
              </a:rPr>
              <a:t>tả</a:t>
            </a:r>
            <a:endParaRPr lang="en-US" sz="2550" b="1" dirty="0">
              <a:latin typeface="HP001 4 hàng" panose="020B060305030202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44874" y="1551078"/>
            <a:ext cx="8364558" cy="4847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50" b="1" dirty="0" err="1">
                <a:latin typeface="HP001 4 hàng" panose="020B0603050302020204" pitchFamily="34" charset="0"/>
              </a:rPr>
              <a:t>Thấy</a:t>
            </a:r>
            <a:r>
              <a:rPr lang="en-US" sz="2550" b="1" dirty="0">
                <a:latin typeface="HP001 4 hàng" panose="020B0603050302020204" pitchFamily="34" charset="0"/>
              </a:rPr>
              <a:t> </a:t>
            </a:r>
            <a:r>
              <a:rPr lang="en-US" sz="2550" b="1" dirty="0" err="1">
                <a:latin typeface="HP001 4 hàng" panose="020B0603050302020204" pitchFamily="34" charset="0"/>
              </a:rPr>
              <a:t>nĀ</a:t>
            </a:r>
            <a:r>
              <a:rPr lang="en-US" sz="2550" b="1" dirty="0">
                <a:latin typeface="HP001 4 hàng" panose="020B0603050302020204" pitchFamily="34" charset="0"/>
              </a:rPr>
              <a:t> </a:t>
            </a:r>
            <a:r>
              <a:rPr lang="en-US" sz="2550" b="1" dirty="0" err="1">
                <a:latin typeface="HP001 4 hàng" panose="020B0603050302020204" pitchFamily="34" charset="0"/>
              </a:rPr>
              <a:t>là</a:t>
            </a:r>
            <a:r>
              <a:rPr lang="en-US" sz="2550" b="1" dirty="0">
                <a:latin typeface="HP001 4 hàng" panose="020B0603050302020204" pitchFamily="34" charset="0"/>
              </a:rPr>
              <a:t> </a:t>
            </a:r>
            <a:r>
              <a:rPr lang="en-US" sz="2550" b="1" dirty="0" err="1">
                <a:latin typeface="HP001 4 hàng" panose="020B0603050302020204" pitchFamily="34" charset="0"/>
              </a:rPr>
              <a:t>hǌ</a:t>
            </a:r>
            <a:r>
              <a:rPr lang="en-US" sz="2550" b="1" dirty="0">
                <a:latin typeface="HP001 4 hàng" panose="020B0603050302020204" pitchFamily="34" charset="0"/>
              </a:rPr>
              <a:t> </a:t>
            </a:r>
            <a:r>
              <a:rPr lang="en-US" sz="2550" b="1" dirty="0" err="1">
                <a:latin typeface="HP001 4 hàng" panose="020B0603050302020204" pitchFamily="34" charset="0"/>
              </a:rPr>
              <a:t>trò</a:t>
            </a:r>
            <a:r>
              <a:rPr lang="en-US" sz="2550" b="1" dirty="0">
                <a:latin typeface="HP001 4 hàng" panose="020B0603050302020204" pitchFamily="34" charset="0"/>
              </a:rPr>
              <a:t>, </a:t>
            </a:r>
            <a:r>
              <a:rPr lang="en-US" sz="2550" b="1" dirty="0" err="1">
                <a:latin typeface="HP001 4 hàng" panose="020B0603050302020204" pitchFamily="34" charset="0"/>
              </a:rPr>
              <a:t>vua</a:t>
            </a:r>
            <a:r>
              <a:rPr lang="en-US" sz="2550" b="1" dirty="0">
                <a:latin typeface="HP001 4 hàng" panose="020B0603050302020204" pitchFamily="34" charset="0"/>
              </a:rPr>
              <a:t> </a:t>
            </a:r>
            <a:r>
              <a:rPr lang="en-US" sz="2550" b="1" dirty="0" err="1">
                <a:latin typeface="HP001 4 hàng" panose="020B0603050302020204" pitchFamily="34" charset="0"/>
              </a:rPr>
              <a:t>ǟa</a:t>
            </a:r>
            <a:r>
              <a:rPr lang="en-US" sz="2550" b="1" dirty="0">
                <a:latin typeface="HP001 4 hàng" panose="020B0603050302020204" pitchFamily="34" charset="0"/>
              </a:rPr>
              <a:t> </a:t>
            </a:r>
            <a:r>
              <a:rPr lang="en-US" sz="2550" b="1" dirty="0" err="1">
                <a:latin typeface="HP001 4 hàng" panose="020B0603050302020204" pitchFamily="34" charset="0"/>
              </a:rPr>
              <a:t>lệnh</a:t>
            </a:r>
            <a:r>
              <a:rPr lang="en-US" sz="2550" b="1" dirty="0">
                <a:latin typeface="HP001 4 hàng" panose="020B0603050302020204" pitchFamily="34" charset="0"/>
              </a:rPr>
              <a:t> </a:t>
            </a:r>
            <a:r>
              <a:rPr lang="en-US" sz="2550" b="1" dirty="0" err="1">
                <a:latin typeface="HP001 4 hàng" panose="020B0603050302020204" pitchFamily="34" charset="0"/>
              </a:rPr>
              <a:t>cho</a:t>
            </a:r>
            <a:r>
              <a:rPr lang="en-US" sz="2550" b="1" dirty="0">
                <a:latin typeface="HP001 4 hàng" panose="020B0603050302020204" pitchFamily="34" charset="0"/>
              </a:rPr>
              <a:t> </a:t>
            </a:r>
            <a:r>
              <a:rPr lang="en-US" sz="2550" b="1" dirty="0" err="1">
                <a:latin typeface="HP001 4 hàng" panose="020B0603050302020204" pitchFamily="34" charset="0"/>
              </a:rPr>
              <a:t>cậu</a:t>
            </a:r>
            <a:r>
              <a:rPr lang="en-US" sz="2550" b="1" dirty="0">
                <a:latin typeface="HP001 4 hàng" panose="020B0603050302020204" pitchFamily="34" charset="0"/>
              </a:rPr>
              <a:t> </a:t>
            </a:r>
            <a:r>
              <a:rPr lang="en-US" sz="2550" b="1" dirty="0" err="1">
                <a:latin typeface="HP001 4 hàng" panose="020B0603050302020204" pitchFamily="34" charset="0"/>
              </a:rPr>
              <a:t>phải</a:t>
            </a:r>
            <a:r>
              <a:rPr lang="en-US" sz="2550" b="1" dirty="0">
                <a:latin typeface="HP001 4 hàng" panose="020B0603050302020204" pitchFamily="34" charset="0"/>
              </a:rPr>
              <a:t> </a:t>
            </a:r>
            <a:r>
              <a:rPr lang="en-US" sz="2550" b="1" dirty="0" err="1">
                <a:latin typeface="HP001 4 hàng" panose="020B0603050302020204" pitchFamily="34" charset="0"/>
              </a:rPr>
              <a:t>đĒ</a:t>
            </a:r>
            <a:r>
              <a:rPr lang="en-US" sz="2550" b="1" dirty="0">
                <a:latin typeface="HP001 4 hàng" panose="020B0603050302020204" pitchFamily="34" charset="0"/>
              </a:rPr>
              <a:t> </a:t>
            </a:r>
            <a:r>
              <a:rPr lang="en-US" sz="2550" b="1" dirty="0" err="1">
                <a:latin typeface="HP001 4 hàng" panose="020B0603050302020204" pitchFamily="34" charset="0"/>
              </a:rPr>
              <a:t>đư</a:t>
            </a:r>
            <a:r>
              <a:rPr lang="el-GR" sz="2550" b="1" dirty="0">
                <a:latin typeface="HP001 4 hàng" panose="020B0603050302020204" pitchFamily="34" charset="0"/>
              </a:rPr>
              <a:t>ϑ</a:t>
            </a:r>
            <a:endParaRPr lang="en-US" sz="2550" b="1" dirty="0">
              <a:latin typeface="HP001 4 hàng" panose="020B0603050302020204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88132" y="2027312"/>
            <a:ext cx="8923666" cy="4847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50" b="1" dirty="0" err="1">
                <a:latin typeface="HP001 4 hàng" panose="020B0603050302020204" pitchFamily="34" charset="0"/>
              </a:rPr>
              <a:t>mŎ</a:t>
            </a:r>
            <a:r>
              <a:rPr lang="en-US" sz="2550" b="1" dirty="0">
                <a:latin typeface="HP001 4 hàng" panose="020B0603050302020204" pitchFamily="34" charset="0"/>
              </a:rPr>
              <a:t> </a:t>
            </a:r>
            <a:r>
              <a:rPr lang="en-US" sz="2550" b="1" dirty="0" err="1">
                <a:latin typeface="HP001 4 hàng" panose="020B0603050302020204" pitchFamily="34" charset="0"/>
              </a:rPr>
              <a:t>vế</a:t>
            </a:r>
            <a:r>
              <a:rPr lang="en-US" sz="2550" b="1" dirty="0">
                <a:latin typeface="HP001 4 hàng" panose="020B0603050302020204" pitchFamily="34" charset="0"/>
              </a:rPr>
              <a:t> </a:t>
            </a:r>
            <a:r>
              <a:rPr lang="en-US" sz="2550" b="1" dirty="0" err="1">
                <a:latin typeface="HP001 4 hàng" panose="020B0603050302020204" pitchFamily="34" charset="0"/>
              </a:rPr>
              <a:t>đĒ</a:t>
            </a:r>
            <a:r>
              <a:rPr lang="en-US" sz="2550" b="1" dirty="0">
                <a:latin typeface="HP001 4 hàng" panose="020B0603050302020204" pitchFamily="34" charset="0"/>
              </a:rPr>
              <a:t> </a:t>
            </a:r>
            <a:r>
              <a:rPr lang="en-US" sz="2550" b="1" dirty="0" err="1">
                <a:latin typeface="HP001 4 hàng" panose="020B0603050302020204" pitchFamily="34" charset="0"/>
              </a:rPr>
              <a:t>thì</a:t>
            </a:r>
            <a:r>
              <a:rPr lang="en-US" sz="2550" b="1" dirty="0">
                <a:latin typeface="HP001 4 hàng" panose="020B0603050302020204" pitchFamily="34" charset="0"/>
              </a:rPr>
              <a:t> </a:t>
            </a:r>
            <a:r>
              <a:rPr lang="en-US" sz="2550" b="1" dirty="0" err="1">
                <a:latin typeface="HP001 4 hàng" panose="020B0603050302020204" pitchFamily="34" charset="0"/>
              </a:rPr>
              <a:t>mƞ</a:t>
            </a:r>
            <a:r>
              <a:rPr lang="en-US" sz="2550" b="1" dirty="0">
                <a:latin typeface="HP001 4 hàng" panose="020B0603050302020204" pitchFamily="34" charset="0"/>
              </a:rPr>
              <a:t> </a:t>
            </a:r>
            <a:r>
              <a:rPr lang="en-US" sz="2550" b="1" dirty="0" err="1">
                <a:latin typeface="HP001 4 hàng" panose="020B0603050302020204" pitchFamily="34" charset="0"/>
              </a:rPr>
              <a:t>tha</a:t>
            </a:r>
            <a:r>
              <a:rPr lang="en-US" sz="2550" b="1" dirty="0">
                <a:latin typeface="HP001 4 hàng" panose="020B0603050302020204" pitchFamily="34" charset="0"/>
              </a:rPr>
              <a:t>. </a:t>
            </a:r>
            <a:r>
              <a:rPr lang="en-US" sz="2550" b="1" dirty="0" err="1">
                <a:latin typeface="HP001 4 hàng" panose="020B0603050302020204" pitchFamily="34" charset="0"/>
              </a:rPr>
              <a:t>Nhìn</a:t>
            </a:r>
            <a:r>
              <a:rPr lang="en-US" sz="2550" b="1" dirty="0">
                <a:latin typeface="HP001 4 hàng" panose="020B0603050302020204" pitchFamily="34" charset="0"/>
              </a:rPr>
              <a:t> </a:t>
            </a:r>
            <a:r>
              <a:rPr lang="en-US" sz="2550" b="1" dirty="0" err="1">
                <a:latin typeface="HP001 4 hàng" panose="020B0603050302020204" pitchFamily="34" charset="0"/>
              </a:rPr>
              <a:t>thấy</a:t>
            </a:r>
            <a:r>
              <a:rPr lang="en-US" sz="2550" b="1" dirty="0">
                <a:latin typeface="HP001 4 hàng" panose="020B0603050302020204" pitchFamily="34" charset="0"/>
              </a:rPr>
              <a:t> </a:t>
            </a:r>
            <a:r>
              <a:rPr lang="en-US" sz="2550" b="1" dirty="0" err="1">
                <a:latin typeface="HP001 4 hàng" panose="020B0603050302020204" pitchFamily="34" charset="0"/>
              </a:rPr>
              <a:t>trên</a:t>
            </a:r>
            <a:r>
              <a:rPr lang="en-US" sz="2550" b="1" dirty="0">
                <a:latin typeface="HP001 4 hàng" panose="020B0603050302020204" pitchFamily="34" charset="0"/>
              </a:rPr>
              <a:t> </a:t>
            </a:r>
            <a:r>
              <a:rPr lang="en-US" sz="2550" b="1" dirty="0" err="1">
                <a:latin typeface="HP001 4 hàng" panose="020B0603050302020204" pitchFamily="34" charset="0"/>
              </a:rPr>
              <a:t>mặt</a:t>
            </a:r>
            <a:r>
              <a:rPr lang="en-US" sz="2550" b="1" dirty="0">
                <a:latin typeface="HP001 4 hàng" panose="020B0603050302020204" pitchFamily="34" charset="0"/>
              </a:rPr>
              <a:t> </a:t>
            </a:r>
            <a:r>
              <a:rPr lang="en-US" sz="2550" b="1" dirty="0" err="1">
                <a:latin typeface="HP001 4 hàng" panose="020B0603050302020204" pitchFamily="34" charset="0"/>
              </a:rPr>
              <a:t>hồ</a:t>
            </a:r>
            <a:r>
              <a:rPr lang="en-US" sz="2550" b="1" dirty="0">
                <a:latin typeface="HP001 4 hàng" panose="020B0603050302020204" pitchFamily="34" charset="0"/>
              </a:rPr>
              <a:t> </a:t>
            </a:r>
            <a:r>
              <a:rPr lang="en-US" sz="2550" b="1" dirty="0" err="1">
                <a:latin typeface="HP001 4 hàng" panose="020B0603050302020204" pitchFamily="34" charset="0"/>
              </a:rPr>
              <a:t>lúc</a:t>
            </a:r>
            <a:r>
              <a:rPr lang="en-US" sz="2550" b="1" dirty="0">
                <a:latin typeface="HP001 4 hàng" panose="020B0603050302020204" pitchFamily="34" charset="0"/>
              </a:rPr>
              <a:t> </a:t>
            </a:r>
            <a:r>
              <a:rPr lang="en-US" sz="2550" b="1" dirty="0" err="1">
                <a:latin typeface="HP001 4 hàng" panose="020B0603050302020204" pitchFamily="34" charset="0"/>
              </a:rPr>
              <a:t>đó</a:t>
            </a:r>
            <a:r>
              <a:rPr lang="en-US" sz="2550" b="1" dirty="0">
                <a:latin typeface="HP001 4 hàng" panose="020B0603050302020204" pitchFamily="34" charset="0"/>
              </a:rPr>
              <a:t> </a:t>
            </a:r>
            <a:r>
              <a:rPr lang="en-US" sz="2550" b="1" dirty="0" err="1">
                <a:latin typeface="HP001 4 hàng" panose="020B0603050302020204" pitchFamily="34" charset="0"/>
              </a:rPr>
              <a:t>có</a:t>
            </a:r>
            <a:r>
              <a:rPr lang="en-US" sz="2550" b="1" dirty="0">
                <a:latin typeface="HP001 4 hàng" panose="020B0603050302020204" pitchFamily="34" charset="0"/>
              </a:rPr>
              <a:t> </a:t>
            </a:r>
            <a:r>
              <a:rPr lang="en-US" sz="2550" b="1" dirty="0" err="1">
                <a:latin typeface="HP001 4 hàng" panose="020B0603050302020204" pitchFamily="34" charset="0"/>
              </a:rPr>
              <a:t>đàn</a:t>
            </a:r>
            <a:r>
              <a:rPr lang="en-US" sz="2550" b="1" dirty="0">
                <a:latin typeface="HP001 4 hàng" panose="020B0603050302020204" pitchFamily="34" charset="0"/>
              </a:rPr>
              <a:t> 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721" y="2512937"/>
            <a:ext cx="8539452" cy="4847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50" b="1" dirty="0" err="1">
                <a:latin typeface="HP001 4 hàng" panose="020B0603050302020204" pitchFamily="34" charset="0"/>
              </a:rPr>
              <a:t>cá</a:t>
            </a:r>
            <a:r>
              <a:rPr lang="en-US" sz="2550" b="1" dirty="0">
                <a:latin typeface="HP001 4 hàng" panose="020B0603050302020204" pitchFamily="34" charset="0"/>
              </a:rPr>
              <a:t> </a:t>
            </a:r>
            <a:r>
              <a:rPr lang="en-US" sz="2550" b="1" dirty="0" err="1">
                <a:latin typeface="HP001 4 hàng" panose="020B0603050302020204" pitchFamily="34" charset="0"/>
              </a:rPr>
              <a:t>đang</a:t>
            </a:r>
            <a:r>
              <a:rPr lang="en-US" sz="2550" b="1" dirty="0">
                <a:latin typeface="HP001 4 hàng" panose="020B0603050302020204" pitchFamily="34" charset="0"/>
              </a:rPr>
              <a:t> </a:t>
            </a:r>
            <a:r>
              <a:rPr lang="en-US" sz="2550" b="1" dirty="0" err="1">
                <a:latin typeface="HP001 4 hàng" panose="020B0603050302020204" pitchFamily="34" charset="0"/>
              </a:rPr>
              <a:t>đuĔ</a:t>
            </a:r>
            <a:r>
              <a:rPr lang="en-US" sz="2550" b="1" dirty="0">
                <a:latin typeface="HP001 4 hàng" panose="020B0603050302020204" pitchFamily="34" charset="0"/>
              </a:rPr>
              <a:t> </a:t>
            </a:r>
            <a:r>
              <a:rPr lang="en-US" sz="2550" b="1" dirty="0" err="1">
                <a:latin typeface="HP001 4 hàng" panose="020B0603050302020204" pitchFamily="34" charset="0"/>
              </a:rPr>
              <a:t>nhau</a:t>
            </a:r>
            <a:r>
              <a:rPr lang="en-US" sz="2550" b="1" dirty="0">
                <a:latin typeface="HP001 4 hàng" panose="020B0603050302020204" pitchFamily="34" charset="0"/>
              </a:rPr>
              <a:t>, </a:t>
            </a:r>
            <a:r>
              <a:rPr lang="en-US" sz="2550" b="1" dirty="0" err="1">
                <a:latin typeface="HP001 4 hàng" panose="020B0603050302020204" pitchFamily="34" charset="0"/>
              </a:rPr>
              <a:t>vua</a:t>
            </a:r>
            <a:r>
              <a:rPr lang="en-US" sz="2550" b="1" dirty="0">
                <a:latin typeface="HP001 4 hàng" panose="020B0603050302020204" pitchFamily="34" charset="0"/>
              </a:rPr>
              <a:t> </a:t>
            </a:r>
            <a:r>
              <a:rPr lang="en-US" sz="2550" b="1" dirty="0" err="1">
                <a:latin typeface="HP001 4 hàng" panose="020B0603050302020204" pitchFamily="34" charset="0"/>
              </a:rPr>
              <a:t>tức</a:t>
            </a:r>
            <a:r>
              <a:rPr lang="en-US" sz="2550" b="1" dirty="0">
                <a:latin typeface="HP001 4 hàng" panose="020B0603050302020204" pitchFamily="34" charset="0"/>
              </a:rPr>
              <a:t> </a:t>
            </a:r>
            <a:r>
              <a:rPr lang="en-US" sz="2550" b="1" dirty="0" err="1">
                <a:latin typeface="HP001 4 hàng" panose="020B0603050302020204" pitchFamily="34" charset="0"/>
              </a:rPr>
              <a:t>cảnh</a:t>
            </a:r>
            <a:r>
              <a:rPr lang="en-US" sz="2550" b="1" dirty="0">
                <a:latin typeface="HP001 4 hàng" panose="020B0603050302020204" pitchFamily="34" charset="0"/>
              </a:rPr>
              <a:t> </a:t>
            </a:r>
            <a:r>
              <a:rPr lang="en-US" sz="2550" b="1" dirty="0" err="1">
                <a:latin typeface="HP001 4 hàng" panose="020B0603050302020204" pitchFamily="34" charset="0"/>
              </a:rPr>
              <a:t>đǌ</a:t>
            </a:r>
            <a:r>
              <a:rPr lang="en-US" sz="2550" b="1" dirty="0">
                <a:latin typeface="HP001 4 hàng" panose="020B0603050302020204" pitchFamily="34" charset="0"/>
              </a:rPr>
              <a:t> </a:t>
            </a:r>
            <a:r>
              <a:rPr lang="en-US" sz="2550" b="1" dirty="0" err="1">
                <a:latin typeface="HP001 4 hàng" panose="020B0603050302020204" pitchFamily="34" charset="0"/>
              </a:rPr>
              <a:t>vế</a:t>
            </a:r>
            <a:r>
              <a:rPr lang="en-US" sz="2550" b="1" dirty="0">
                <a:latin typeface="HP001 4 hàng" panose="020B0603050302020204" pitchFamily="34" charset="0"/>
              </a:rPr>
              <a:t> </a:t>
            </a:r>
            <a:r>
              <a:rPr lang="en-US" sz="2550" b="1" dirty="0" err="1">
                <a:latin typeface="HP001 4 hàng" panose="020B0603050302020204" pitchFamily="34" charset="0"/>
              </a:rPr>
              <a:t>đĒ</a:t>
            </a:r>
            <a:r>
              <a:rPr lang="en-US" sz="2550" b="1" dirty="0">
                <a:latin typeface="HP001 4 hàng" panose="020B0603050302020204" pitchFamily="34" charset="0"/>
              </a:rPr>
              <a:t> </a:t>
            </a:r>
            <a:r>
              <a:rPr lang="en-US" sz="2550" b="1" dirty="0" err="1">
                <a:latin typeface="HP001 4 hàng" panose="020B0603050302020204" pitchFamily="34" charset="0"/>
              </a:rPr>
              <a:t>như</a:t>
            </a:r>
            <a:r>
              <a:rPr lang="en-US" sz="2550" b="1" dirty="0">
                <a:latin typeface="HP001 4 hàng" panose="020B0603050302020204" pitchFamily="34" charset="0"/>
              </a:rPr>
              <a:t> </a:t>
            </a:r>
            <a:r>
              <a:rPr lang="en-US" sz="2550" b="1" dirty="0" err="1">
                <a:latin typeface="HP001 4 hàng" panose="020B0603050302020204" pitchFamily="34" charset="0"/>
              </a:rPr>
              <a:t>sau</a:t>
            </a:r>
            <a:r>
              <a:rPr lang="en-US" sz="2550" b="1" dirty="0">
                <a:latin typeface="HP001 4 hàng" panose="020B0603050302020204" pitchFamily="34" charset="0"/>
              </a:rPr>
              <a:t>: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55890" y="3013951"/>
            <a:ext cx="5095763" cy="5001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50" b="1" dirty="0" err="1">
                <a:latin typeface="HP001 4 hàng" panose="020B0603050302020204" pitchFamily="34" charset="0"/>
              </a:rPr>
              <a:t>Nư</a:t>
            </a:r>
            <a:r>
              <a:rPr lang="el-GR" sz="2550" b="1" dirty="0">
                <a:latin typeface="HP001 4 hàng" panose="020B0603050302020204" pitchFamily="34" charset="0"/>
              </a:rPr>
              <a:t>ϐ</a:t>
            </a:r>
            <a:r>
              <a:rPr lang="en-US" sz="2550" b="1" dirty="0">
                <a:latin typeface="HP001 4 hàng" panose="020B0603050302020204" pitchFamily="34" charset="0"/>
              </a:rPr>
              <a:t> </a:t>
            </a:r>
            <a:r>
              <a:rPr lang="en-US" sz="2550" b="1" dirty="0" err="1">
                <a:latin typeface="HP001 4 hàng" panose="020B0603050302020204" pitchFamily="34" charset="0"/>
              </a:rPr>
              <a:t>trong</a:t>
            </a:r>
            <a:r>
              <a:rPr lang="en-US" sz="2550" b="1" dirty="0">
                <a:latin typeface="HP001 4 hàng" panose="020B0603050302020204" pitchFamily="34" charset="0"/>
              </a:rPr>
              <a:t> </a:t>
            </a:r>
            <a:r>
              <a:rPr lang="en-US" sz="2550" b="1" dirty="0" err="1">
                <a:latin typeface="HP001 4 hàng" panose="020B0603050302020204" pitchFamily="34" charset="0"/>
              </a:rPr>
              <a:t>leo</a:t>
            </a:r>
            <a:r>
              <a:rPr lang="en-US" sz="2550" b="1" dirty="0">
                <a:latin typeface="HP001 4 hàng" panose="020B0603050302020204" pitchFamily="34" charset="0"/>
              </a:rPr>
              <a:t> </a:t>
            </a:r>
            <a:r>
              <a:rPr lang="en-US" sz="2550" b="1" dirty="0" err="1">
                <a:latin typeface="HP001 4 hàng" panose="020B0603050302020204" pitchFamily="34" charset="0"/>
              </a:rPr>
              <a:t>lẻo</a:t>
            </a:r>
            <a:r>
              <a:rPr lang="en-US" sz="2550" b="1" dirty="0">
                <a:latin typeface="HP001 4 hàng" panose="020B0603050302020204" pitchFamily="34" charset="0"/>
              </a:rPr>
              <a:t> </a:t>
            </a:r>
            <a:r>
              <a:rPr lang="en-US" sz="2550" b="1" dirty="0" err="1">
                <a:latin typeface="HP001 4 hàng" panose="020B0603050302020204" pitchFamily="34" charset="0"/>
              </a:rPr>
              <a:t>cá</a:t>
            </a:r>
            <a:r>
              <a:rPr lang="en-US" sz="2550" b="1" dirty="0">
                <a:latin typeface="HP001 4 hàng" panose="020B0603050302020204" pitchFamily="34" charset="0"/>
              </a:rPr>
              <a:t> đ</a:t>
            </a:r>
            <a:r>
              <a:rPr lang="en-GB" sz="2550" b="1" dirty="0">
                <a:latin typeface="HP001 4 hàng" panose="020B0603050302020204" pitchFamily="34" charset="0"/>
              </a:rPr>
              <a:t>ġ</a:t>
            </a:r>
            <a:r>
              <a:rPr lang="en-US" sz="2550" b="1" dirty="0">
                <a:latin typeface="HP001 4 hàng" panose="020B0603050302020204" pitchFamily="34" charset="0"/>
              </a:rPr>
              <a:t> </a:t>
            </a:r>
            <a:r>
              <a:rPr lang="en-US" sz="2550" b="1" dirty="0" err="1">
                <a:latin typeface="HP001 4 hàng" panose="020B0603050302020204" pitchFamily="34" charset="0"/>
              </a:rPr>
              <a:t>cá</a:t>
            </a:r>
            <a:r>
              <a:rPr lang="en-US" sz="2550" b="1" dirty="0">
                <a:latin typeface="HP001 4 hàng" panose="020B0603050302020204" pitchFamily="34" charset="0"/>
              </a:rPr>
              <a:t>.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551542" y="1060956"/>
            <a:ext cx="3207743" cy="4847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50" b="1" dirty="0">
                <a:latin typeface="HP001 4 hàng" panose="020B0603050302020204" pitchFamily="34" charset="0"/>
              </a:rPr>
              <a:t>ĐĒ </a:t>
            </a:r>
            <a:r>
              <a:rPr lang="en-US" sz="2550" b="1" dirty="0" err="1">
                <a:latin typeface="HP001 4 hàng" panose="020B0603050302020204" pitchFamily="34" charset="0"/>
              </a:rPr>
              <a:t>đáp</a:t>
            </a:r>
            <a:r>
              <a:rPr lang="en-US" sz="2550" b="1" dirty="0">
                <a:latin typeface="HP001 4 hàng" panose="020B0603050302020204" pitchFamily="34" charset="0"/>
              </a:rPr>
              <a:t> </a:t>
            </a:r>
            <a:r>
              <a:rPr lang="en-US" sz="2550" b="1" dirty="0" err="1">
                <a:latin typeface="HP001 4 hàng" panose="020B0603050302020204" pitchFamily="34" charset="0"/>
              </a:rPr>
              <a:t>vƞ</a:t>
            </a:r>
            <a:r>
              <a:rPr lang="en-US" sz="2550" b="1" dirty="0">
                <a:latin typeface="HP001 4 hàng" panose="020B0603050302020204" pitchFamily="34" charset="0"/>
              </a:rPr>
              <a:t> </a:t>
            </a:r>
            <a:r>
              <a:rPr lang="en-US" sz="2550" b="1" dirty="0" err="1">
                <a:latin typeface="HP001 4 hàng" panose="020B0603050302020204" pitchFamily="34" charset="0"/>
              </a:rPr>
              <a:t>vua</a:t>
            </a:r>
            <a:endParaRPr lang="en-US" sz="2550" b="1" dirty="0">
              <a:latin typeface="HP001 4 hàng" panose="020B0603050302020204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08789" y="3487739"/>
            <a:ext cx="8903009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50" b="1" dirty="0" err="1">
                <a:latin typeface="HP001 4 hàng" panose="020B0603050302020204" pitchFamily="34" charset="0"/>
              </a:rPr>
              <a:t>Chẳng</a:t>
            </a:r>
            <a:r>
              <a:rPr lang="en-US" sz="2550" b="1" dirty="0">
                <a:latin typeface="HP001 4 hàng" panose="020B0603050302020204" pitchFamily="34" charset="0"/>
              </a:rPr>
              <a:t> </a:t>
            </a:r>
            <a:r>
              <a:rPr lang="en-US" sz="2550" b="1" dirty="0" err="1">
                <a:latin typeface="HP001 4 hàng" panose="020B0603050302020204" pitchFamily="34" charset="0"/>
              </a:rPr>
              <a:t>cần</a:t>
            </a:r>
            <a:r>
              <a:rPr lang="en-US" sz="2550" b="1" dirty="0">
                <a:latin typeface="HP001 4 hàng" panose="020B0603050302020204" pitchFamily="34" charset="0"/>
              </a:rPr>
              <a:t> </a:t>
            </a:r>
            <a:r>
              <a:rPr lang="en-US" sz="2550" b="1" dirty="0" err="1">
                <a:latin typeface="HP001 4 hàng" panose="020B0603050302020204" pitchFamily="34" charset="0"/>
              </a:rPr>
              <a:t>nghĩ</a:t>
            </a:r>
            <a:r>
              <a:rPr lang="en-US" sz="2550" b="1" dirty="0">
                <a:latin typeface="HP001 4 hàng" panose="020B0603050302020204" pitchFamily="34" charset="0"/>
              </a:rPr>
              <a:t> </a:t>
            </a:r>
            <a:r>
              <a:rPr lang="en-US" sz="2550" b="1" dirty="0" err="1">
                <a:latin typeface="HP001 4 hàng" panose="020B0603050302020204" pitchFamily="34" charset="0"/>
              </a:rPr>
              <a:t>ngợi</a:t>
            </a:r>
            <a:r>
              <a:rPr lang="en-US" sz="2550" b="1" dirty="0">
                <a:latin typeface="HP001 4 hàng" panose="020B0603050302020204" pitchFamily="34" charset="0"/>
              </a:rPr>
              <a:t> </a:t>
            </a:r>
            <a:r>
              <a:rPr lang="en-US" sz="2550" b="1" dirty="0" err="1">
                <a:latin typeface="HP001 4 hàng" panose="020B0603050302020204" pitchFamily="34" charset="0"/>
              </a:rPr>
              <a:t>lâu</a:t>
            </a:r>
            <a:r>
              <a:rPr lang="en-US" sz="2550" b="1" dirty="0">
                <a:latin typeface="HP001 4 hàng" panose="020B0603050302020204" pitchFamily="34" charset="0"/>
              </a:rPr>
              <a:t> la </a:t>
            </a:r>
            <a:r>
              <a:rPr lang="en-US" sz="2550" b="1" dirty="0" err="1">
                <a:latin typeface="HP001 4 hàng" panose="020B0603050302020204" pitchFamily="34" charset="0"/>
              </a:rPr>
              <a:t>gì</a:t>
            </a:r>
            <a:r>
              <a:rPr lang="en-US" sz="2550" b="1" dirty="0">
                <a:latin typeface="HP001 4 hàng" panose="020B0603050302020204" pitchFamily="34" charset="0"/>
              </a:rPr>
              <a:t>, Cao </a:t>
            </a:r>
            <a:r>
              <a:rPr lang="en-US" sz="2550" b="1" dirty="0" err="1">
                <a:latin typeface="HP001 4 hàng" panose="020B0603050302020204" pitchFamily="34" charset="0"/>
              </a:rPr>
              <a:t>Bá</a:t>
            </a:r>
            <a:r>
              <a:rPr lang="en-US" sz="2550" b="1" dirty="0">
                <a:latin typeface="HP001 4 hàng" panose="020B0603050302020204" pitchFamily="34" charset="0"/>
              </a:rPr>
              <a:t> </a:t>
            </a:r>
            <a:r>
              <a:rPr lang="en-US" sz="2550" b="1" dirty="0" err="1">
                <a:latin typeface="HP001 4 hàng" panose="020B0603050302020204" pitchFamily="34" charset="0"/>
              </a:rPr>
              <a:t>Quát</a:t>
            </a:r>
            <a:r>
              <a:rPr lang="en-US" sz="2550" b="1" dirty="0">
                <a:latin typeface="HP001 4 hàng" panose="020B0603050302020204" pitchFamily="34" charset="0"/>
              </a:rPr>
              <a:t> </a:t>
            </a:r>
            <a:r>
              <a:rPr lang="en-US" sz="2550" b="1" dirty="0" err="1">
                <a:latin typeface="HP001 4 hàng" panose="020B0603050302020204" pitchFamily="34" charset="0"/>
              </a:rPr>
              <a:t>lấy</a:t>
            </a:r>
            <a:r>
              <a:rPr lang="en-US" sz="2550" b="1" dirty="0">
                <a:latin typeface="HP001 4 hàng" panose="020B0603050302020204" pitchFamily="34" charset="0"/>
              </a:rPr>
              <a:t> </a:t>
            </a:r>
            <a:r>
              <a:rPr lang="en-US" sz="2550" b="1" dirty="0" err="1">
                <a:latin typeface="HP001 4 hàng" panose="020B0603050302020204" pitchFamily="34" charset="0"/>
              </a:rPr>
              <a:t>cảnh</a:t>
            </a:r>
            <a:endParaRPr lang="en-US" sz="2550" b="1" dirty="0">
              <a:latin typeface="HP001 4 hàng" panose="020B0603050302020204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08789" y="3980182"/>
            <a:ext cx="8969110" cy="4847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50" b="1" dirty="0" err="1">
                <a:latin typeface="HP001 4 hàng" panose="020B0603050302020204" pitchFamily="34" charset="0"/>
              </a:rPr>
              <a:t>mình</a:t>
            </a:r>
            <a:r>
              <a:rPr lang="en-US" sz="2550" b="1" dirty="0">
                <a:latin typeface="HP001 4 hàng" panose="020B0603050302020204" pitchFamily="34" charset="0"/>
              </a:rPr>
              <a:t> </a:t>
            </a:r>
            <a:r>
              <a:rPr lang="en-US" sz="2550" b="1" dirty="0" err="1">
                <a:latin typeface="HP001 4 hàng" panose="020B0603050302020204" pitchFamily="34" charset="0"/>
              </a:rPr>
              <a:t>đang</a:t>
            </a:r>
            <a:r>
              <a:rPr lang="en-US" sz="2550" b="1" dirty="0">
                <a:latin typeface="HP001 4 hàng" panose="020B0603050302020204" pitchFamily="34" charset="0"/>
              </a:rPr>
              <a:t> </a:t>
            </a:r>
            <a:r>
              <a:rPr lang="en-US" sz="2550" b="1" dirty="0" err="1">
                <a:latin typeface="HP001 4 hàng" panose="020B0603050302020204" pitchFamily="34" charset="0"/>
              </a:rPr>
              <a:t>bị</a:t>
            </a:r>
            <a:r>
              <a:rPr lang="en-US" sz="2550" b="1" dirty="0">
                <a:latin typeface="HP001 4 hàng" panose="020B0603050302020204" pitchFamily="34" charset="0"/>
              </a:rPr>
              <a:t> </a:t>
            </a:r>
            <a:r>
              <a:rPr lang="en-US" sz="2550" b="1" dirty="0" err="1">
                <a:latin typeface="HP001 4 hàng" panose="020B0603050302020204" pitchFamily="34" charset="0"/>
              </a:rPr>
              <a:t>trĀ</a:t>
            </a:r>
            <a:r>
              <a:rPr lang="en-US" sz="2550" b="1" dirty="0">
                <a:latin typeface="HP001 4 hàng" panose="020B0603050302020204" pitchFamily="34" charset="0"/>
              </a:rPr>
              <a:t>, </a:t>
            </a:r>
            <a:r>
              <a:rPr lang="en-US" sz="2550" b="1" dirty="0" err="1">
                <a:latin typeface="HP001 4 hàng" panose="020B0603050302020204" pitchFamily="34" charset="0"/>
              </a:rPr>
              <a:t>đĒ</a:t>
            </a:r>
            <a:r>
              <a:rPr lang="en-US" sz="2550" b="1" dirty="0">
                <a:latin typeface="HP001 4 hàng" panose="020B0603050302020204" pitchFamily="34" charset="0"/>
              </a:rPr>
              <a:t> </a:t>
            </a:r>
            <a:r>
              <a:rPr lang="en-US" sz="2550" b="1" dirty="0" err="1">
                <a:latin typeface="HP001 4 hàng" panose="020B0603050302020204" pitchFamily="34" charset="0"/>
              </a:rPr>
              <a:t>lại</a:t>
            </a:r>
            <a:r>
              <a:rPr lang="en-US" sz="2550" b="1" dirty="0">
                <a:latin typeface="HP001 4 hàng" panose="020B0603050302020204" pitchFamily="34" charset="0"/>
              </a:rPr>
              <a:t> </a:t>
            </a:r>
            <a:r>
              <a:rPr lang="en-US" sz="2550" b="1" dirty="0" err="1">
                <a:latin typeface="HP001 4 hàng" panose="020B0603050302020204" pitchFamily="34" charset="0"/>
              </a:rPr>
              <a:t>luôn</a:t>
            </a:r>
            <a:r>
              <a:rPr lang="en-US" sz="2550" b="1" dirty="0">
                <a:latin typeface="HP001 4 hàng" panose="020B0603050302020204" pitchFamily="34" charset="0"/>
              </a:rPr>
              <a:t>: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571497" y="4455916"/>
            <a:ext cx="6347095" cy="4847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50" b="1" dirty="0" err="1">
                <a:latin typeface="HP001 4 hàng" panose="020B0603050302020204" pitchFamily="34" charset="0"/>
              </a:rPr>
              <a:t>TǟƟ</a:t>
            </a:r>
            <a:r>
              <a:rPr lang="en-US" sz="2550" b="1" dirty="0">
                <a:latin typeface="HP001 4 hàng" panose="020B0603050302020204" pitchFamily="34" charset="0"/>
              </a:rPr>
              <a:t> </a:t>
            </a:r>
            <a:r>
              <a:rPr lang="en-US" sz="2550" b="1" dirty="0" err="1">
                <a:latin typeface="HP001 4 hàng" panose="020B0603050302020204" pitchFamily="34" charset="0"/>
              </a:rPr>
              <a:t>nắng</a:t>
            </a:r>
            <a:r>
              <a:rPr lang="en-US" sz="2550" b="1" dirty="0">
                <a:latin typeface="HP001 4 hàng" panose="020B0603050302020204" pitchFamily="34" charset="0"/>
              </a:rPr>
              <a:t> </a:t>
            </a:r>
            <a:r>
              <a:rPr lang="en-US" sz="2550" b="1" dirty="0" err="1">
                <a:latin typeface="HP001 4 hàng" panose="020B0603050302020204" pitchFamily="34" charset="0"/>
              </a:rPr>
              <a:t>chang</a:t>
            </a:r>
            <a:r>
              <a:rPr lang="en-US" sz="2550" b="1" dirty="0">
                <a:latin typeface="HP001 4 hàng" panose="020B0603050302020204" pitchFamily="34" charset="0"/>
              </a:rPr>
              <a:t> </a:t>
            </a:r>
            <a:r>
              <a:rPr lang="en-US" sz="2550" b="1" dirty="0" err="1">
                <a:latin typeface="HP001 4 hàng" panose="020B0603050302020204" pitchFamily="34" charset="0"/>
              </a:rPr>
              <a:t>chang</a:t>
            </a:r>
            <a:r>
              <a:rPr lang="en-US" sz="2550" b="1" dirty="0">
                <a:latin typeface="HP001 4 hàng" panose="020B0603050302020204" pitchFamily="34" charset="0"/>
              </a:rPr>
              <a:t> </a:t>
            </a:r>
            <a:r>
              <a:rPr lang="en-US" sz="2550" b="1" dirty="0" err="1">
                <a:latin typeface="HP001 4 hàng" panose="020B0603050302020204" pitchFamily="34" charset="0"/>
              </a:rPr>
              <a:t>ngưƟ</a:t>
            </a:r>
            <a:r>
              <a:rPr lang="en-US" sz="2550" b="1" dirty="0">
                <a:latin typeface="HP001 4 hàng" panose="020B0603050302020204" pitchFamily="34" charset="0"/>
              </a:rPr>
              <a:t> </a:t>
            </a:r>
            <a:r>
              <a:rPr lang="en-US" sz="2550" b="1" dirty="0" err="1">
                <a:latin typeface="HP001 4 hàng" panose="020B0603050302020204" pitchFamily="34" charset="0"/>
              </a:rPr>
              <a:t>trĀ</a:t>
            </a:r>
            <a:r>
              <a:rPr lang="en-US" sz="2550" b="1" dirty="0">
                <a:latin typeface="HP001 4 hàng" panose="020B0603050302020204" pitchFamily="34" charset="0"/>
              </a:rPr>
              <a:t> </a:t>
            </a:r>
            <a:r>
              <a:rPr lang="en-US" sz="2550" b="1" dirty="0" err="1">
                <a:latin typeface="HP001 4 hàng" panose="020B0603050302020204" pitchFamily="34" charset="0"/>
              </a:rPr>
              <a:t>ngưƟ</a:t>
            </a:r>
            <a:r>
              <a:rPr lang="en-US" sz="2550" b="1" dirty="0">
                <a:latin typeface="HP001 4 hàng" panose="020B06030503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8945407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4952888" y="388766"/>
            <a:ext cx="3564069" cy="1811192"/>
            <a:chOff x="5200300" y="855168"/>
            <a:chExt cx="742588" cy="751070"/>
          </a:xfrm>
        </p:grpSpPr>
        <p:sp>
          <p:nvSpPr>
            <p:cNvPr id="981" name="Google Shape;981;p40"/>
            <p:cNvSpPr/>
            <p:nvPr/>
          </p:nvSpPr>
          <p:spPr>
            <a:xfrm>
              <a:off x="5218427" y="898538"/>
              <a:ext cx="724461" cy="707700"/>
            </a:xfrm>
            <a:prstGeom prst="rect">
              <a:avLst/>
            </a:prstGeom>
            <a:solidFill>
              <a:srgbClr val="918C7F">
                <a:alpha val="189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2" name="Google Shape;982;p40"/>
            <p:cNvSpPr/>
            <p:nvPr/>
          </p:nvSpPr>
          <p:spPr>
            <a:xfrm>
              <a:off x="5200300" y="855168"/>
              <a:ext cx="727594" cy="70770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cxnSp>
        <p:nvCxnSpPr>
          <p:cNvPr id="991" name="Google Shape;991;p40"/>
          <p:cNvCxnSpPr/>
          <p:nvPr/>
        </p:nvCxnSpPr>
        <p:spPr>
          <a:xfrm>
            <a:off x="5297375" y="3371952"/>
            <a:ext cx="2901600" cy="0"/>
          </a:xfrm>
          <a:prstGeom prst="straightConnector1">
            <a:avLst/>
          </a:prstGeom>
          <a:noFill/>
          <a:ln w="19050" cap="flat" cmpd="sng">
            <a:solidFill>
              <a:schemeClr val="lt2"/>
            </a:solidFill>
            <a:prstDash val="solid"/>
            <a:round/>
            <a:headEnd type="none" w="med" len="med"/>
            <a:tailEnd type="none" w="med" len="med"/>
          </a:ln>
        </p:spPr>
      </p:cxnSp>
      <p:grpSp>
        <p:nvGrpSpPr>
          <p:cNvPr id="992" name="Google Shape;992;p40"/>
          <p:cNvGrpSpPr/>
          <p:nvPr/>
        </p:nvGrpSpPr>
        <p:grpSpPr>
          <a:xfrm>
            <a:off x="550781" y="349717"/>
            <a:ext cx="1628139" cy="1732090"/>
            <a:chOff x="2202650" y="2939175"/>
            <a:chExt cx="1146900" cy="1220125"/>
          </a:xfrm>
        </p:grpSpPr>
        <p:sp>
          <p:nvSpPr>
            <p:cNvPr id="993" name="Google Shape;993;p40"/>
            <p:cNvSpPr/>
            <p:nvPr/>
          </p:nvSpPr>
          <p:spPr>
            <a:xfrm>
              <a:off x="2221400" y="3024300"/>
              <a:ext cx="1128150" cy="1135000"/>
            </a:xfrm>
            <a:custGeom>
              <a:avLst/>
              <a:gdLst/>
              <a:ahLst/>
              <a:cxnLst/>
              <a:rect l="l" t="t" r="r" b="b"/>
              <a:pathLst>
                <a:path w="45126" h="45400" extrusionOk="0">
                  <a:moveTo>
                    <a:pt x="1572" y="1"/>
                  </a:moveTo>
                  <a:lnTo>
                    <a:pt x="0" y="37506"/>
                  </a:lnTo>
                  <a:lnTo>
                    <a:pt x="6096" y="43816"/>
                  </a:lnTo>
                  <a:lnTo>
                    <a:pt x="43291" y="45399"/>
                  </a:lnTo>
                  <a:lnTo>
                    <a:pt x="45125" y="1835"/>
                  </a:lnTo>
                  <a:lnTo>
                    <a:pt x="1572" y="1"/>
                  </a:lnTo>
                  <a:close/>
                </a:path>
              </a:pathLst>
            </a:custGeom>
            <a:solidFill>
              <a:srgbClr val="918C7F">
                <a:alpha val="189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4" name="Google Shape;994;p40"/>
            <p:cNvSpPr/>
            <p:nvPr/>
          </p:nvSpPr>
          <p:spPr>
            <a:xfrm>
              <a:off x="2202650" y="3005850"/>
              <a:ext cx="1128125" cy="1134700"/>
            </a:xfrm>
            <a:custGeom>
              <a:avLst/>
              <a:gdLst/>
              <a:ahLst/>
              <a:cxnLst/>
              <a:rect l="l" t="t" r="r" b="b"/>
              <a:pathLst>
                <a:path w="45125" h="45388" extrusionOk="0">
                  <a:moveTo>
                    <a:pt x="1584" y="1"/>
                  </a:moveTo>
                  <a:lnTo>
                    <a:pt x="0" y="37505"/>
                  </a:lnTo>
                  <a:lnTo>
                    <a:pt x="6108" y="43816"/>
                  </a:lnTo>
                  <a:lnTo>
                    <a:pt x="43291" y="45387"/>
                  </a:lnTo>
                  <a:lnTo>
                    <a:pt x="45125" y="1834"/>
                  </a:lnTo>
                  <a:lnTo>
                    <a:pt x="1584" y="1"/>
                  </a:lnTo>
                  <a:close/>
                </a:path>
              </a:pathLst>
            </a:custGeom>
            <a:solidFill>
              <a:srgbClr val="58CBC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5" name="Google Shape;995;p40"/>
            <p:cNvSpPr/>
            <p:nvPr/>
          </p:nvSpPr>
          <p:spPr>
            <a:xfrm>
              <a:off x="2202650" y="3943475"/>
              <a:ext cx="159275" cy="157775"/>
            </a:xfrm>
            <a:custGeom>
              <a:avLst/>
              <a:gdLst/>
              <a:ahLst/>
              <a:cxnLst/>
              <a:rect l="l" t="t" r="r" b="b"/>
              <a:pathLst>
                <a:path w="6371" h="6311" extrusionOk="0">
                  <a:moveTo>
                    <a:pt x="0" y="0"/>
                  </a:moveTo>
                  <a:lnTo>
                    <a:pt x="6108" y="6311"/>
                  </a:lnTo>
                  <a:lnTo>
                    <a:pt x="6370" y="26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6" name="Google Shape;996;p40"/>
            <p:cNvSpPr/>
            <p:nvPr/>
          </p:nvSpPr>
          <p:spPr>
            <a:xfrm>
              <a:off x="2625319" y="2939175"/>
              <a:ext cx="551875" cy="187905"/>
            </a:xfrm>
            <a:custGeom>
              <a:avLst/>
              <a:gdLst/>
              <a:ahLst/>
              <a:cxnLst/>
              <a:rect l="l" t="t" r="r" b="b"/>
              <a:pathLst>
                <a:path w="22075" h="5597" extrusionOk="0">
                  <a:moveTo>
                    <a:pt x="393" y="1"/>
                  </a:moveTo>
                  <a:cubicBezTo>
                    <a:pt x="334" y="334"/>
                    <a:pt x="226" y="691"/>
                    <a:pt x="191" y="870"/>
                  </a:cubicBezTo>
                  <a:cubicBezTo>
                    <a:pt x="48" y="2072"/>
                    <a:pt x="0" y="3275"/>
                    <a:pt x="36" y="4501"/>
                  </a:cubicBezTo>
                  <a:lnTo>
                    <a:pt x="22015" y="5597"/>
                  </a:lnTo>
                  <a:cubicBezTo>
                    <a:pt x="22015" y="4597"/>
                    <a:pt x="22015" y="3585"/>
                    <a:pt x="22027" y="2584"/>
                  </a:cubicBezTo>
                  <a:cubicBezTo>
                    <a:pt x="22074" y="2120"/>
                    <a:pt x="22015" y="1584"/>
                    <a:pt x="22039" y="1084"/>
                  </a:cubicBezTo>
                  <a:lnTo>
                    <a:pt x="393" y="1"/>
                  </a:lnTo>
                  <a:close/>
                </a:path>
              </a:pathLst>
            </a:custGeom>
            <a:solidFill>
              <a:srgbClr val="FF866A">
                <a:alpha val="79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975" name="Google Shape;975;p40"/>
          <p:cNvSpPr txBox="1">
            <a:spLocks noGrp="1"/>
          </p:cNvSpPr>
          <p:nvPr>
            <p:ph type="subTitle" idx="1"/>
          </p:nvPr>
        </p:nvSpPr>
        <p:spPr>
          <a:xfrm>
            <a:off x="805638" y="761235"/>
            <a:ext cx="1128606" cy="977087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800" dirty="0"/>
              <a:t>02</a:t>
            </a:r>
            <a:endParaRPr sz="4800" dirty="0"/>
          </a:p>
        </p:txBody>
      </p:sp>
      <p:grpSp>
        <p:nvGrpSpPr>
          <p:cNvPr id="45" name="Group 44"/>
          <p:cNvGrpSpPr/>
          <p:nvPr/>
        </p:nvGrpSpPr>
        <p:grpSpPr>
          <a:xfrm>
            <a:off x="4952888" y="2248941"/>
            <a:ext cx="3564069" cy="2521234"/>
            <a:chOff x="5200300" y="855168"/>
            <a:chExt cx="742588" cy="751070"/>
          </a:xfrm>
        </p:grpSpPr>
        <p:sp>
          <p:nvSpPr>
            <p:cNvPr id="46" name="Google Shape;981;p40"/>
            <p:cNvSpPr/>
            <p:nvPr/>
          </p:nvSpPr>
          <p:spPr>
            <a:xfrm>
              <a:off x="5218427" y="898538"/>
              <a:ext cx="724461" cy="707700"/>
            </a:xfrm>
            <a:prstGeom prst="rect">
              <a:avLst/>
            </a:prstGeom>
            <a:solidFill>
              <a:srgbClr val="918C7F">
                <a:alpha val="189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" name="Google Shape;982;p40"/>
            <p:cNvSpPr/>
            <p:nvPr/>
          </p:nvSpPr>
          <p:spPr>
            <a:xfrm>
              <a:off x="5200300" y="855168"/>
              <a:ext cx="727594" cy="7077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8" name="Google Shape;864;p34"/>
          <p:cNvSpPr txBox="1">
            <a:spLocks noGrp="1"/>
          </p:cNvSpPr>
          <p:nvPr>
            <p:ph type="title"/>
          </p:nvPr>
        </p:nvSpPr>
        <p:spPr>
          <a:xfrm>
            <a:off x="550781" y="2199958"/>
            <a:ext cx="3802086" cy="1880552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 dirty="0">
                <a:latin typeface="DaddysGirl" panose="02000603000000000000" pitchFamily="2" charset="0"/>
                <a:ea typeface="DaddysGirl" panose="02000603000000000000" pitchFamily="2" charset="0"/>
              </a:rPr>
              <a:t>a) Tìm từ chứa tiếng bắt đầu bằng </a:t>
            </a:r>
            <a:r>
              <a:rPr lang="en" sz="3600" dirty="0">
                <a:solidFill>
                  <a:schemeClr val="accent4"/>
                </a:solidFill>
                <a:latin typeface="DaddysGirl" panose="02000603000000000000" pitchFamily="2" charset="0"/>
                <a:ea typeface="DaddysGirl" panose="02000603000000000000" pitchFamily="2" charset="0"/>
              </a:rPr>
              <a:t>s</a:t>
            </a:r>
            <a:r>
              <a:rPr lang="en" sz="3600" dirty="0">
                <a:latin typeface="DaddysGirl" panose="02000603000000000000" pitchFamily="2" charset="0"/>
                <a:ea typeface="DaddysGirl" panose="02000603000000000000" pitchFamily="2" charset="0"/>
              </a:rPr>
              <a:t> hay </a:t>
            </a:r>
            <a:r>
              <a:rPr lang="en" sz="3600" dirty="0">
                <a:solidFill>
                  <a:schemeClr val="accent4"/>
                </a:solidFill>
                <a:latin typeface="DaddysGirl" panose="02000603000000000000" pitchFamily="2" charset="0"/>
                <a:ea typeface="DaddysGirl" panose="02000603000000000000" pitchFamily="2" charset="0"/>
              </a:rPr>
              <a:t>x</a:t>
            </a:r>
            <a:r>
              <a:rPr lang="en" sz="3600" dirty="0">
                <a:latin typeface="DaddysGirl" panose="02000603000000000000" pitchFamily="2" charset="0"/>
                <a:ea typeface="DaddysGirl" panose="02000603000000000000" pitchFamily="2" charset="0"/>
              </a:rPr>
              <a:t>, có nghĩa sau:</a:t>
            </a:r>
            <a:endParaRPr sz="3600" dirty="0">
              <a:latin typeface="DaddysGirl" panose="02000603000000000000" pitchFamily="2" charset="0"/>
              <a:ea typeface="DaddysGirl" panose="02000603000000000000" pitchFamily="2" charset="0"/>
            </a:endParaRPr>
          </a:p>
        </p:txBody>
      </p:sp>
      <p:sp>
        <p:nvSpPr>
          <p:cNvPr id="49" name="Google Shape;864;p34"/>
          <p:cNvSpPr txBox="1">
            <a:spLocks/>
          </p:cNvSpPr>
          <p:nvPr/>
        </p:nvSpPr>
        <p:spPr>
          <a:xfrm>
            <a:off x="5123402" y="444369"/>
            <a:ext cx="3183444" cy="16183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9pPr>
          </a:lstStyle>
          <a:p>
            <a:pPr>
              <a:lnSpc>
                <a:spcPct val="130000"/>
              </a:lnSpc>
            </a:pPr>
            <a:r>
              <a:rPr lang="en-US" dirty="0" err="1">
                <a:latin typeface="DaddysGirl" panose="02000603000000000000" pitchFamily="2" charset="0"/>
                <a:ea typeface="DaddysGirl" panose="02000603000000000000" pitchFamily="2" charset="0"/>
              </a:rPr>
              <a:t>Nhạc</a:t>
            </a:r>
            <a:r>
              <a:rPr lang="en-US" dirty="0">
                <a:latin typeface="DaddysGirl" panose="02000603000000000000" pitchFamily="2" charset="0"/>
                <a:ea typeface="DaddysGirl" panose="02000603000000000000" pitchFamily="2" charset="0"/>
              </a:rPr>
              <a:t> </a:t>
            </a:r>
            <a:r>
              <a:rPr lang="en-US" dirty="0" err="1">
                <a:latin typeface="DaddysGirl" panose="02000603000000000000" pitchFamily="2" charset="0"/>
                <a:ea typeface="DaddysGirl" panose="02000603000000000000" pitchFamily="2" charset="0"/>
              </a:rPr>
              <a:t>cụ</a:t>
            </a:r>
            <a:r>
              <a:rPr lang="en-US" dirty="0">
                <a:latin typeface="DaddysGirl" panose="02000603000000000000" pitchFamily="2" charset="0"/>
                <a:ea typeface="DaddysGirl" panose="02000603000000000000" pitchFamily="2" charset="0"/>
              </a:rPr>
              <a:t> </a:t>
            </a:r>
            <a:r>
              <a:rPr lang="en-US" dirty="0" err="1">
                <a:latin typeface="DaddysGirl" panose="02000603000000000000" pitchFamily="2" charset="0"/>
                <a:ea typeface="DaddysGirl" panose="02000603000000000000" pitchFamily="2" charset="0"/>
              </a:rPr>
              <a:t>hình</a:t>
            </a:r>
            <a:r>
              <a:rPr lang="en-US" dirty="0">
                <a:latin typeface="DaddysGirl" panose="02000603000000000000" pitchFamily="2" charset="0"/>
                <a:ea typeface="DaddysGirl" panose="02000603000000000000" pitchFamily="2" charset="0"/>
              </a:rPr>
              <a:t> </a:t>
            </a:r>
            <a:r>
              <a:rPr lang="en-US" dirty="0" err="1">
                <a:latin typeface="DaddysGirl" panose="02000603000000000000" pitchFamily="2" charset="0"/>
                <a:ea typeface="DaddysGirl" panose="02000603000000000000" pitchFamily="2" charset="0"/>
              </a:rPr>
              <a:t>ống</a:t>
            </a:r>
            <a:r>
              <a:rPr lang="en-US" dirty="0">
                <a:latin typeface="DaddysGirl" panose="02000603000000000000" pitchFamily="2" charset="0"/>
                <a:ea typeface="DaddysGirl" panose="02000603000000000000" pitchFamily="2" charset="0"/>
              </a:rPr>
              <a:t>, </a:t>
            </a:r>
            <a:r>
              <a:rPr lang="en-US" dirty="0" err="1">
                <a:latin typeface="DaddysGirl" panose="02000603000000000000" pitchFamily="2" charset="0"/>
                <a:ea typeface="DaddysGirl" panose="02000603000000000000" pitchFamily="2" charset="0"/>
              </a:rPr>
              <a:t>có</a:t>
            </a:r>
            <a:r>
              <a:rPr lang="en-US" dirty="0">
                <a:latin typeface="DaddysGirl" panose="02000603000000000000" pitchFamily="2" charset="0"/>
                <a:ea typeface="DaddysGirl" panose="02000603000000000000" pitchFamily="2" charset="0"/>
              </a:rPr>
              <a:t> </a:t>
            </a:r>
            <a:r>
              <a:rPr lang="en-US" dirty="0" err="1">
                <a:latin typeface="DaddysGirl" panose="02000603000000000000" pitchFamily="2" charset="0"/>
                <a:ea typeface="DaddysGirl" panose="02000603000000000000" pitchFamily="2" charset="0"/>
              </a:rPr>
              <a:t>nhiều</a:t>
            </a:r>
            <a:r>
              <a:rPr lang="en-US" dirty="0">
                <a:latin typeface="DaddysGirl" panose="02000603000000000000" pitchFamily="2" charset="0"/>
                <a:ea typeface="DaddysGirl" panose="02000603000000000000" pitchFamily="2" charset="0"/>
              </a:rPr>
              <a:t> </a:t>
            </a:r>
            <a:r>
              <a:rPr lang="en-US" dirty="0" err="1">
                <a:latin typeface="DaddysGirl" panose="02000603000000000000" pitchFamily="2" charset="0"/>
                <a:ea typeface="DaddysGirl" panose="02000603000000000000" pitchFamily="2" charset="0"/>
              </a:rPr>
              <a:t>lỗ</a:t>
            </a:r>
            <a:r>
              <a:rPr lang="en-US" dirty="0">
                <a:latin typeface="DaddysGirl" panose="02000603000000000000" pitchFamily="2" charset="0"/>
                <a:ea typeface="DaddysGirl" panose="02000603000000000000" pitchFamily="2" charset="0"/>
              </a:rPr>
              <a:t> </a:t>
            </a:r>
            <a:r>
              <a:rPr lang="en-US" dirty="0" err="1">
                <a:latin typeface="DaddysGirl" panose="02000603000000000000" pitchFamily="2" charset="0"/>
                <a:ea typeface="DaddysGirl" panose="02000603000000000000" pitchFamily="2" charset="0"/>
              </a:rPr>
              <a:t>nhỏ</a:t>
            </a:r>
            <a:r>
              <a:rPr lang="en-US" dirty="0">
                <a:latin typeface="DaddysGirl" panose="02000603000000000000" pitchFamily="2" charset="0"/>
                <a:ea typeface="DaddysGirl" panose="02000603000000000000" pitchFamily="2" charset="0"/>
              </a:rPr>
              <a:t>, </a:t>
            </a:r>
            <a:r>
              <a:rPr lang="en-US" dirty="0" err="1">
                <a:latin typeface="DaddysGirl" panose="02000603000000000000" pitchFamily="2" charset="0"/>
                <a:ea typeface="DaddysGirl" panose="02000603000000000000" pitchFamily="2" charset="0"/>
              </a:rPr>
              <a:t>thổi</a:t>
            </a:r>
            <a:r>
              <a:rPr lang="en-US" dirty="0">
                <a:latin typeface="DaddysGirl" panose="02000603000000000000" pitchFamily="2" charset="0"/>
                <a:ea typeface="DaddysGirl" panose="02000603000000000000" pitchFamily="2" charset="0"/>
              </a:rPr>
              <a:t> </a:t>
            </a:r>
            <a:r>
              <a:rPr lang="en-US" dirty="0" err="1">
                <a:latin typeface="DaddysGirl" panose="02000603000000000000" pitchFamily="2" charset="0"/>
                <a:ea typeface="DaddysGirl" panose="02000603000000000000" pitchFamily="2" charset="0"/>
              </a:rPr>
              <a:t>bằng</a:t>
            </a:r>
            <a:r>
              <a:rPr lang="en-US" dirty="0">
                <a:latin typeface="DaddysGirl" panose="02000603000000000000" pitchFamily="2" charset="0"/>
                <a:ea typeface="DaddysGirl" panose="02000603000000000000" pitchFamily="2" charset="0"/>
              </a:rPr>
              <a:t> </a:t>
            </a:r>
            <a:r>
              <a:rPr lang="en-US" dirty="0" err="1">
                <a:latin typeface="DaddysGirl" panose="02000603000000000000" pitchFamily="2" charset="0"/>
                <a:ea typeface="DaddysGirl" panose="02000603000000000000" pitchFamily="2" charset="0"/>
              </a:rPr>
              <a:t>hơi</a:t>
            </a:r>
            <a:r>
              <a:rPr lang="en-US" dirty="0">
                <a:latin typeface="DaddysGirl" panose="02000603000000000000" pitchFamily="2" charset="0"/>
                <a:ea typeface="DaddysGirl" panose="02000603000000000000" pitchFamily="2" charset="0"/>
              </a:rPr>
              <a:t>: </a:t>
            </a:r>
          </a:p>
        </p:txBody>
      </p:sp>
      <p:sp>
        <p:nvSpPr>
          <p:cNvPr id="51" name="Google Shape;864;p34"/>
          <p:cNvSpPr txBox="1">
            <a:spLocks/>
          </p:cNvSpPr>
          <p:nvPr/>
        </p:nvSpPr>
        <p:spPr>
          <a:xfrm>
            <a:off x="4917182" y="2205321"/>
            <a:ext cx="3722482" cy="22396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9pPr>
          </a:lstStyle>
          <a:p>
            <a:pPr>
              <a:lnSpc>
                <a:spcPct val="130000"/>
              </a:lnSpc>
            </a:pPr>
            <a:r>
              <a:rPr lang="en-US" dirty="0" err="1">
                <a:latin typeface="DaddysGirl" panose="02000603000000000000" pitchFamily="2" charset="0"/>
                <a:ea typeface="DaddysGirl" panose="02000603000000000000" pitchFamily="2" charset="0"/>
              </a:rPr>
              <a:t>Môn</a:t>
            </a:r>
            <a:r>
              <a:rPr lang="en-US" dirty="0">
                <a:latin typeface="DaddysGirl" panose="02000603000000000000" pitchFamily="2" charset="0"/>
                <a:ea typeface="DaddysGirl" panose="02000603000000000000" pitchFamily="2" charset="0"/>
              </a:rPr>
              <a:t> </a:t>
            </a:r>
            <a:r>
              <a:rPr lang="en-US" dirty="0" err="1">
                <a:latin typeface="DaddysGirl" panose="02000603000000000000" pitchFamily="2" charset="0"/>
                <a:ea typeface="DaddysGirl" panose="02000603000000000000" pitchFamily="2" charset="0"/>
              </a:rPr>
              <a:t>nghệ</a:t>
            </a:r>
            <a:r>
              <a:rPr lang="en-US" dirty="0">
                <a:latin typeface="DaddysGirl" panose="02000603000000000000" pitchFamily="2" charset="0"/>
                <a:ea typeface="DaddysGirl" panose="02000603000000000000" pitchFamily="2" charset="0"/>
              </a:rPr>
              <a:t> </a:t>
            </a:r>
            <a:r>
              <a:rPr lang="en-US" dirty="0" err="1">
                <a:latin typeface="DaddysGirl" panose="02000603000000000000" pitchFamily="2" charset="0"/>
                <a:ea typeface="DaddysGirl" panose="02000603000000000000" pitchFamily="2" charset="0"/>
              </a:rPr>
              <a:t>thuật</a:t>
            </a:r>
            <a:r>
              <a:rPr lang="en-US" dirty="0">
                <a:latin typeface="DaddysGirl" panose="02000603000000000000" pitchFamily="2" charset="0"/>
                <a:ea typeface="DaddysGirl" panose="02000603000000000000" pitchFamily="2" charset="0"/>
              </a:rPr>
              <a:t> </a:t>
            </a:r>
            <a:r>
              <a:rPr lang="en-US" dirty="0" err="1">
                <a:latin typeface="DaddysGirl" panose="02000603000000000000" pitchFamily="2" charset="0"/>
                <a:ea typeface="DaddysGirl" panose="02000603000000000000" pitchFamily="2" charset="0"/>
              </a:rPr>
              <a:t>sân</a:t>
            </a:r>
            <a:r>
              <a:rPr lang="en-US" dirty="0">
                <a:latin typeface="DaddysGirl" panose="02000603000000000000" pitchFamily="2" charset="0"/>
                <a:ea typeface="DaddysGirl" panose="02000603000000000000" pitchFamily="2" charset="0"/>
              </a:rPr>
              <a:t> </a:t>
            </a:r>
            <a:r>
              <a:rPr lang="en-US" dirty="0" err="1">
                <a:latin typeface="DaddysGirl" panose="02000603000000000000" pitchFamily="2" charset="0"/>
                <a:ea typeface="DaddysGirl" panose="02000603000000000000" pitchFamily="2" charset="0"/>
              </a:rPr>
              <a:t>khâu</a:t>
            </a:r>
            <a:r>
              <a:rPr lang="en-US" dirty="0">
                <a:latin typeface="DaddysGirl" panose="02000603000000000000" pitchFamily="2" charset="0"/>
                <a:ea typeface="DaddysGirl" panose="02000603000000000000" pitchFamily="2" charset="0"/>
              </a:rPr>
              <a:t> </a:t>
            </a:r>
            <a:r>
              <a:rPr lang="en-US" dirty="0" err="1">
                <a:latin typeface="DaddysGirl" panose="02000603000000000000" pitchFamily="2" charset="0"/>
                <a:ea typeface="DaddysGirl" panose="02000603000000000000" pitchFamily="2" charset="0"/>
              </a:rPr>
              <a:t>trình</a:t>
            </a:r>
            <a:r>
              <a:rPr lang="en-US" dirty="0">
                <a:latin typeface="DaddysGirl" panose="02000603000000000000" pitchFamily="2" charset="0"/>
                <a:ea typeface="DaddysGirl" panose="02000603000000000000" pitchFamily="2" charset="0"/>
              </a:rPr>
              <a:t> </a:t>
            </a:r>
            <a:r>
              <a:rPr lang="en-US" dirty="0" err="1">
                <a:latin typeface="DaddysGirl" panose="02000603000000000000" pitchFamily="2" charset="0"/>
                <a:ea typeface="DaddysGirl" panose="02000603000000000000" pitchFamily="2" charset="0"/>
              </a:rPr>
              <a:t>diễn</a:t>
            </a:r>
            <a:r>
              <a:rPr lang="en-US" dirty="0">
                <a:latin typeface="DaddysGirl" panose="02000603000000000000" pitchFamily="2" charset="0"/>
                <a:ea typeface="DaddysGirl" panose="02000603000000000000" pitchFamily="2" charset="0"/>
              </a:rPr>
              <a:t> </a:t>
            </a:r>
            <a:r>
              <a:rPr lang="en-US" dirty="0" err="1">
                <a:latin typeface="DaddysGirl" panose="02000603000000000000" pitchFamily="2" charset="0"/>
                <a:ea typeface="DaddysGirl" panose="02000603000000000000" pitchFamily="2" charset="0"/>
              </a:rPr>
              <a:t>những</a:t>
            </a:r>
            <a:r>
              <a:rPr lang="en-US" dirty="0">
                <a:latin typeface="DaddysGirl" panose="02000603000000000000" pitchFamily="2" charset="0"/>
                <a:ea typeface="DaddysGirl" panose="02000603000000000000" pitchFamily="2" charset="0"/>
              </a:rPr>
              <a:t> </a:t>
            </a:r>
            <a:r>
              <a:rPr lang="en-US" dirty="0" err="1">
                <a:latin typeface="DaddysGirl" panose="02000603000000000000" pitchFamily="2" charset="0"/>
                <a:ea typeface="DaddysGirl" panose="02000603000000000000" pitchFamily="2" charset="0"/>
              </a:rPr>
              <a:t>động</a:t>
            </a:r>
            <a:r>
              <a:rPr lang="en-US" dirty="0">
                <a:latin typeface="DaddysGirl" panose="02000603000000000000" pitchFamily="2" charset="0"/>
                <a:ea typeface="DaddysGirl" panose="02000603000000000000" pitchFamily="2" charset="0"/>
              </a:rPr>
              <a:t> </a:t>
            </a:r>
            <a:r>
              <a:rPr lang="en-US" dirty="0" err="1">
                <a:latin typeface="DaddysGirl" panose="02000603000000000000" pitchFamily="2" charset="0"/>
                <a:ea typeface="DaddysGirl" panose="02000603000000000000" pitchFamily="2" charset="0"/>
              </a:rPr>
              <a:t>tác</a:t>
            </a:r>
            <a:r>
              <a:rPr lang="en-US" dirty="0">
                <a:latin typeface="DaddysGirl" panose="02000603000000000000" pitchFamily="2" charset="0"/>
                <a:ea typeface="DaddysGirl" panose="02000603000000000000" pitchFamily="2" charset="0"/>
              </a:rPr>
              <a:t> </a:t>
            </a:r>
            <a:r>
              <a:rPr lang="en-US" dirty="0" err="1">
                <a:latin typeface="DaddysGirl" panose="02000603000000000000" pitchFamily="2" charset="0"/>
                <a:ea typeface="DaddysGirl" panose="02000603000000000000" pitchFamily="2" charset="0"/>
              </a:rPr>
              <a:t>leo</a:t>
            </a:r>
            <a:r>
              <a:rPr lang="en-US" dirty="0">
                <a:latin typeface="DaddysGirl" panose="02000603000000000000" pitchFamily="2" charset="0"/>
                <a:ea typeface="DaddysGirl" panose="02000603000000000000" pitchFamily="2" charset="0"/>
              </a:rPr>
              <a:t>, </a:t>
            </a:r>
            <a:r>
              <a:rPr lang="en-US" dirty="0" err="1">
                <a:latin typeface="DaddysGirl" panose="02000603000000000000" pitchFamily="2" charset="0"/>
                <a:ea typeface="DaddysGirl" panose="02000603000000000000" pitchFamily="2" charset="0"/>
              </a:rPr>
              <a:t>nhảy</a:t>
            </a:r>
            <a:r>
              <a:rPr lang="en-US" dirty="0">
                <a:latin typeface="DaddysGirl" panose="02000603000000000000" pitchFamily="2" charset="0"/>
                <a:ea typeface="DaddysGirl" panose="02000603000000000000" pitchFamily="2" charset="0"/>
              </a:rPr>
              <a:t>, </a:t>
            </a:r>
            <a:r>
              <a:rPr lang="en-US" dirty="0" err="1">
                <a:latin typeface="DaddysGirl" panose="02000603000000000000" pitchFamily="2" charset="0"/>
                <a:ea typeface="DaddysGirl" panose="02000603000000000000" pitchFamily="2" charset="0"/>
              </a:rPr>
              <a:t>nhào</a:t>
            </a:r>
            <a:r>
              <a:rPr lang="en-US" dirty="0">
                <a:latin typeface="DaddysGirl" panose="02000603000000000000" pitchFamily="2" charset="0"/>
                <a:ea typeface="DaddysGirl" panose="02000603000000000000" pitchFamily="2" charset="0"/>
              </a:rPr>
              <a:t> </a:t>
            </a:r>
            <a:r>
              <a:rPr lang="en-US" dirty="0" err="1">
                <a:latin typeface="DaddysGirl" panose="02000603000000000000" pitchFamily="2" charset="0"/>
                <a:ea typeface="DaddysGirl" panose="02000603000000000000" pitchFamily="2" charset="0"/>
              </a:rPr>
              <a:t>lộn</a:t>
            </a:r>
            <a:r>
              <a:rPr lang="en-US" dirty="0">
                <a:latin typeface="DaddysGirl" panose="02000603000000000000" pitchFamily="2" charset="0"/>
                <a:ea typeface="DaddysGirl" panose="02000603000000000000" pitchFamily="2" charset="0"/>
              </a:rPr>
              <a:t>,... </a:t>
            </a:r>
            <a:r>
              <a:rPr lang="en-US" dirty="0" err="1">
                <a:latin typeface="DaddysGirl" panose="02000603000000000000" pitchFamily="2" charset="0"/>
                <a:ea typeface="DaddysGirl" panose="02000603000000000000" pitchFamily="2" charset="0"/>
              </a:rPr>
              <a:t>Khéo</a:t>
            </a:r>
            <a:r>
              <a:rPr lang="en-US" dirty="0">
                <a:latin typeface="DaddysGirl" panose="02000603000000000000" pitchFamily="2" charset="0"/>
                <a:ea typeface="DaddysGirl" panose="02000603000000000000" pitchFamily="2" charset="0"/>
              </a:rPr>
              <a:t> </a:t>
            </a:r>
            <a:r>
              <a:rPr lang="en-US" dirty="0" err="1">
                <a:latin typeface="DaddysGirl" panose="02000603000000000000" pitchFamily="2" charset="0"/>
                <a:ea typeface="DaddysGirl" panose="02000603000000000000" pitchFamily="2" charset="0"/>
              </a:rPr>
              <a:t>léo</a:t>
            </a:r>
            <a:r>
              <a:rPr lang="en-US" dirty="0">
                <a:latin typeface="DaddysGirl" panose="02000603000000000000" pitchFamily="2" charset="0"/>
                <a:ea typeface="DaddysGirl" panose="02000603000000000000" pitchFamily="2" charset="0"/>
              </a:rPr>
              <a:t> </a:t>
            </a:r>
            <a:r>
              <a:rPr lang="en-US" dirty="0" err="1">
                <a:latin typeface="DaddysGirl" panose="02000603000000000000" pitchFamily="2" charset="0"/>
                <a:ea typeface="DaddysGirl" panose="02000603000000000000" pitchFamily="2" charset="0"/>
              </a:rPr>
              <a:t>của</a:t>
            </a:r>
            <a:r>
              <a:rPr lang="en-US" dirty="0">
                <a:latin typeface="DaddysGirl" panose="02000603000000000000" pitchFamily="2" charset="0"/>
                <a:ea typeface="DaddysGirl" panose="02000603000000000000" pitchFamily="2" charset="0"/>
              </a:rPr>
              <a:t> </a:t>
            </a:r>
            <a:r>
              <a:rPr lang="en-US" dirty="0" err="1">
                <a:latin typeface="DaddysGirl" panose="02000603000000000000" pitchFamily="2" charset="0"/>
                <a:ea typeface="DaddysGirl" panose="02000603000000000000" pitchFamily="2" charset="0"/>
              </a:rPr>
              <a:t>người</a:t>
            </a:r>
            <a:r>
              <a:rPr lang="en-US" dirty="0">
                <a:latin typeface="DaddysGirl" panose="02000603000000000000" pitchFamily="2" charset="0"/>
                <a:ea typeface="DaddysGirl" panose="02000603000000000000" pitchFamily="2" charset="0"/>
              </a:rPr>
              <a:t> </a:t>
            </a:r>
            <a:r>
              <a:rPr lang="en-US" dirty="0" err="1">
                <a:latin typeface="DaddysGirl" panose="02000603000000000000" pitchFamily="2" charset="0"/>
                <a:ea typeface="DaddysGirl" panose="02000603000000000000" pitchFamily="2" charset="0"/>
              </a:rPr>
              <a:t>và</a:t>
            </a:r>
            <a:r>
              <a:rPr lang="en-US" dirty="0">
                <a:latin typeface="DaddysGirl" panose="02000603000000000000" pitchFamily="2" charset="0"/>
                <a:ea typeface="DaddysGirl" panose="02000603000000000000" pitchFamily="2" charset="0"/>
              </a:rPr>
              <a:t> </a:t>
            </a:r>
            <a:r>
              <a:rPr lang="en-US" dirty="0" err="1">
                <a:latin typeface="DaddysGirl" panose="02000603000000000000" pitchFamily="2" charset="0"/>
                <a:ea typeface="DaddysGirl" panose="02000603000000000000" pitchFamily="2" charset="0"/>
              </a:rPr>
              <a:t>thú</a:t>
            </a:r>
            <a:r>
              <a:rPr lang="en-US" dirty="0">
                <a:latin typeface="DaddysGirl" panose="02000603000000000000" pitchFamily="2" charset="0"/>
                <a:ea typeface="DaddysGirl" panose="02000603000000000000" pitchFamily="2" charset="0"/>
              </a:rPr>
              <a:t>:</a:t>
            </a:r>
          </a:p>
        </p:txBody>
      </p:sp>
      <p:sp>
        <p:nvSpPr>
          <p:cNvPr id="60" name="Google Shape;864;p34"/>
          <p:cNvSpPr txBox="1">
            <a:spLocks/>
          </p:cNvSpPr>
          <p:nvPr/>
        </p:nvSpPr>
        <p:spPr>
          <a:xfrm>
            <a:off x="5710507" y="1507284"/>
            <a:ext cx="988433" cy="4620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9pPr>
          </a:lstStyle>
          <a:p>
            <a:r>
              <a:rPr lang="en-US" sz="4400" dirty="0" err="1">
                <a:solidFill>
                  <a:schemeClr val="bg1"/>
                </a:solidFill>
                <a:latin typeface="DaddysGirl" panose="02000603000000000000" pitchFamily="2" charset="0"/>
                <a:ea typeface="DaddysGirl" panose="02000603000000000000" pitchFamily="2" charset="0"/>
              </a:rPr>
              <a:t>Sáo</a:t>
            </a:r>
            <a:endParaRPr lang="en-US" sz="4400" dirty="0">
              <a:solidFill>
                <a:schemeClr val="bg1"/>
              </a:solidFill>
              <a:latin typeface="DaddysGirl" panose="02000603000000000000" pitchFamily="2" charset="0"/>
              <a:ea typeface="DaddysGirl" panose="02000603000000000000" pitchFamily="2" charset="0"/>
            </a:endParaRPr>
          </a:p>
        </p:txBody>
      </p:sp>
      <p:sp>
        <p:nvSpPr>
          <p:cNvPr id="64" name="Google Shape;864;p34"/>
          <p:cNvSpPr txBox="1">
            <a:spLocks/>
          </p:cNvSpPr>
          <p:nvPr/>
        </p:nvSpPr>
        <p:spPr>
          <a:xfrm>
            <a:off x="7572793" y="3920303"/>
            <a:ext cx="872200" cy="4620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9pPr>
          </a:lstStyle>
          <a:p>
            <a:r>
              <a:rPr lang="en-US" sz="3200" dirty="0" err="1">
                <a:solidFill>
                  <a:schemeClr val="bg1"/>
                </a:solidFill>
                <a:latin typeface="DaddysGirl" panose="02000603000000000000" pitchFamily="2" charset="0"/>
                <a:ea typeface="DaddysGirl" panose="02000603000000000000" pitchFamily="2" charset="0"/>
              </a:rPr>
              <a:t>Xiếc</a:t>
            </a:r>
            <a:endParaRPr lang="en-US" sz="3200" dirty="0">
              <a:solidFill>
                <a:schemeClr val="bg1"/>
              </a:solidFill>
              <a:latin typeface="DaddysGirl" panose="02000603000000000000" pitchFamily="2" charset="0"/>
              <a:ea typeface="DaddysGirl" panose="02000603000000000000" pitchFamily="2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" grpId="0"/>
      <p:bldP spid="64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NKNOELEADERBOARD" val="1672929398"/>
</p:tagLst>
</file>

<file path=ppt/theme/theme1.xml><?xml version="1.0" encoding="utf-8"?>
<a:theme xmlns:a="http://schemas.openxmlformats.org/drawingml/2006/main" name="Teacher Binder by Slidesgo">
  <a:themeElements>
    <a:clrScheme name="Simple Light">
      <a:dk1>
        <a:srgbClr val="2F1932"/>
      </a:dk1>
      <a:lt1>
        <a:srgbClr val="FFFFFF"/>
      </a:lt1>
      <a:dk2>
        <a:srgbClr val="4F476F"/>
      </a:dk2>
      <a:lt2>
        <a:srgbClr val="F3EEE3"/>
      </a:lt2>
      <a:accent1>
        <a:srgbClr val="E2DAC7"/>
      </a:accent1>
      <a:accent2>
        <a:srgbClr val="918C7F"/>
      </a:accent2>
      <a:accent3>
        <a:srgbClr val="FFAC58"/>
      </a:accent3>
      <a:accent4>
        <a:srgbClr val="FF866A"/>
      </a:accent4>
      <a:accent5>
        <a:srgbClr val="40BFBF"/>
      </a:accent5>
      <a:accent6>
        <a:srgbClr val="BA9EC5"/>
      </a:accent6>
      <a:hlink>
        <a:srgbClr val="2F1932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Tài liệu" ma:contentTypeID="0x010100DFDAAE9B0125D644B7F58EE6BF1D0FC2" ma:contentTypeVersion="7" ma:contentTypeDescription="Tạo tài liệu mới." ma:contentTypeScope="" ma:versionID="187c717d593334c8e710119d2301a49f">
  <xsd:schema xmlns:xsd="http://www.w3.org/2001/XMLSchema" xmlns:xs="http://www.w3.org/2001/XMLSchema" xmlns:p="http://schemas.microsoft.com/office/2006/metadata/properties" xmlns:ns2="117084a5-40ce-44a9-aa97-9561c111c68a" xmlns:ns3="9f958c3a-144a-4219-afab-0ea9b7b8b61f" targetNamespace="http://schemas.microsoft.com/office/2006/metadata/properties" ma:root="true" ma:fieldsID="1ea5e4fc3a2616dc12c714c5ca916216" ns2:_="" ns3:_="">
    <xsd:import namespace="117084a5-40ce-44a9-aa97-9561c111c68a"/>
    <xsd:import namespace="9f958c3a-144a-4219-afab-0ea9b7b8b61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3:SharedWithUsers" minOccurs="0"/>
                <xsd:element ref="ns3:SharedWithDetails" minOccurs="0"/>
                <xsd:element ref="ns2:MediaServiceAuto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17084a5-40ce-44a9-aa97-9561c111c68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1" nillable="true" ma:displayName="Length (seconds)" ma:internalName="MediaLengthInSeconds" ma:readOnly="true">
      <xsd:simpleType>
        <xsd:restriction base="dms:Unknown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f958c3a-144a-4219-afab-0ea9b7b8b61f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Chia sẻ Với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Chia sẻ Có Chi tiết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Loại Nội dung"/>
        <xsd:element ref="dc:title" minOccurs="0" maxOccurs="1" ma:index="4" ma:displayName="Tiêu đề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18B5324A-FA5A-48B0-B1C2-93EA442CA97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17084a5-40ce-44a9-aa97-9561c111c68a"/>
    <ds:schemaRef ds:uri="9f958c3a-144a-4219-afab-0ea9b7b8b61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A065A2E3-C350-4455-B745-1E8A0333F290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5AEA6A3C-C484-4C12-B925-8BF3FD501C8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134</TotalTime>
  <Words>472</Words>
  <Application>Microsoft Office PowerPoint</Application>
  <PresentationFormat>On-screen Show (16:9)</PresentationFormat>
  <Paragraphs>62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22" baseType="lpstr">
      <vt:lpstr>HP001 4 hàng</vt:lpstr>
      <vt:lpstr>Roboto Condensed Light</vt:lpstr>
      <vt:lpstr>Arial</vt:lpstr>
      <vt:lpstr>Delius</vt:lpstr>
      <vt:lpstr>DaddysGirl</vt:lpstr>
      <vt:lpstr>Dokdo</vt:lpstr>
      <vt:lpstr>Itim</vt:lpstr>
      <vt:lpstr>UVF Cupid de Locke</vt:lpstr>
      <vt:lpstr>Nunito</vt:lpstr>
      <vt:lpstr>Teacher Binder by Slidesgo</vt:lpstr>
      <vt:lpstr>Chính tả</vt:lpstr>
      <vt:lpstr>PowerPoint Presentation</vt:lpstr>
      <vt:lpstr>Trong bài chính tả, những chữ nào được viết hoa?</vt:lpstr>
      <vt:lpstr>Hai vế đối trong đoạn chính tả viết thế nào?</vt:lpstr>
      <vt:lpstr>Đọc thầm đoạn văn và thực hiện các yêu cầu sau:</vt:lpstr>
      <vt:lpstr>PowerPoint Presentation</vt:lpstr>
      <vt:lpstr>PowerPoint Presentation</vt:lpstr>
      <vt:lpstr>PowerPoint Presentation</vt:lpstr>
      <vt:lpstr>a) Tìm từ chứa tiếng bắt đầu bằng s hay x, có nghĩa sau:</vt:lpstr>
      <vt:lpstr>b) Tìm từ chứa tiếng có thanh hỏi hay thanh ngã, có nghĩa sau:</vt:lpstr>
      <vt:lpstr>Tìm từ chỉ hoạt động</vt:lpstr>
      <vt:lpstr>Thank you 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Chính tả</dc:title>
  <cp:lastModifiedBy>Nguyen Thang</cp:lastModifiedBy>
  <cp:revision>19</cp:revision>
  <dcterms:modified xsi:type="dcterms:W3CDTF">2022-02-28T17:30:00Z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0x010100DFDAAE9B0125D644B7F58EE6BF1D0FC2</vt:lpwstr>
  </property>
</Properties>
</file>