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  <p:sldMasterId id="2147483678" r:id="rId5"/>
  </p:sldMasterIdLst>
  <p:notesMasterIdLst>
    <p:notesMasterId r:id="rId18"/>
  </p:notesMasterIdLst>
  <p:sldIdLst>
    <p:sldId id="321" r:id="rId6"/>
    <p:sldId id="312" r:id="rId7"/>
    <p:sldId id="316" r:id="rId8"/>
    <p:sldId id="276" r:id="rId9"/>
    <p:sldId id="257" r:id="rId10"/>
    <p:sldId id="258" r:id="rId11"/>
    <p:sldId id="263" r:id="rId12"/>
    <p:sldId id="317" r:id="rId13"/>
    <p:sldId id="318" r:id="rId14"/>
    <p:sldId id="315" r:id="rId15"/>
    <p:sldId id="322" r:id="rId16"/>
    <p:sldId id="266" r:id="rId17"/>
  </p:sldIdLst>
  <p:sldSz cx="9144000" cy="5143500" type="screen16x9"/>
  <p:notesSz cx="6858000" cy="9144000"/>
  <p:embeddedFontLst>
    <p:embeddedFont>
      <p:font typeface="Dokdo" panose="020B0604020202020204" charset="-127"/>
      <p:regular r:id="rId19"/>
    </p:embeddedFont>
    <p:embeddedFont>
      <p:font typeface="HLT Pepita Script" panose="020B0604020202020204" charset="0"/>
      <p:regular r:id="rId20"/>
    </p:embeddedFont>
    <p:embeddedFont>
      <p:font typeface="HP001 4 hàng" panose="020B0604020202020204" charset="0"/>
      <p:regular r:id="rId21"/>
      <p:bold r:id="rId22"/>
    </p:embeddedFont>
    <p:embeddedFont>
      <p:font typeface="Itim" panose="020B0604020202020204" charset="-34"/>
      <p:regular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UVF Cupid de Locke" panose="020B0604020202020204" charset="0"/>
      <p:regular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7976FB-6D57-419B-9593-98C2B3F344AA}">
  <a:tblStyle styleId="{047976FB-6D57-419B-9593-98C2B3F34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e6e910bba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e6e910bba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ge6c70db8f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1" name="Google Shape;3311;ge6c70db8f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ge6dd8da81e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5" name="Google Shape;3475;ge6dd8da81e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e6e910bba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e6e910bba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71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ge6dd8da81e_0_25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0" name="Google Shape;3670;ge6dd8da81e_0_25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2494650" y="2542025"/>
            <a:ext cx="41547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 idx="2" hasCustomPrompt="1"/>
          </p:nvPr>
        </p:nvSpPr>
        <p:spPr>
          <a:xfrm>
            <a:off x="3976050" y="1331000"/>
            <a:ext cx="119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2494725" y="3374750"/>
            <a:ext cx="41547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" name="Google Shape;87;p3"/>
          <p:cNvGrpSpPr/>
          <p:nvPr/>
        </p:nvGrpSpPr>
        <p:grpSpPr>
          <a:xfrm>
            <a:off x="493686" y="183063"/>
            <a:ext cx="478239" cy="4777386"/>
            <a:chOff x="509011" y="183063"/>
            <a:chExt cx="478239" cy="4777386"/>
          </a:xfrm>
        </p:grpSpPr>
        <p:sp>
          <p:nvSpPr>
            <p:cNvPr id="88" name="Google Shape;88;p3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8172086" y="183063"/>
            <a:ext cx="478239" cy="4777386"/>
            <a:chOff x="509011" y="183063"/>
            <a:chExt cx="478239" cy="4777386"/>
          </a:xfrm>
        </p:grpSpPr>
        <p:sp>
          <p:nvSpPr>
            <p:cNvPr id="124" name="Google Shape;124;p3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anchor="b"/>
          <a:lstStyle>
            <a:lvl1pPr algn="ctr"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94"/>
            </a:lvl1pPr>
            <a:lvl2pPr marL="341561" indent="0" algn="ctr">
              <a:buNone/>
              <a:defRPr sz="1493"/>
            </a:lvl2pPr>
            <a:lvl3pPr marL="683120" indent="0" algn="ctr">
              <a:buNone/>
              <a:defRPr sz="1343"/>
            </a:lvl3pPr>
            <a:lvl4pPr marL="1024681" indent="0" algn="ctr">
              <a:buNone/>
              <a:defRPr sz="1194"/>
            </a:lvl4pPr>
            <a:lvl5pPr marL="1365896" indent="0" algn="ctr">
              <a:buNone/>
              <a:defRPr sz="1194"/>
            </a:lvl5pPr>
            <a:lvl6pPr marL="1707456" indent="0" algn="ctr">
              <a:buNone/>
              <a:defRPr sz="1194"/>
            </a:lvl6pPr>
            <a:lvl7pPr marL="2049017" indent="0" algn="ctr">
              <a:buNone/>
              <a:defRPr sz="1194"/>
            </a:lvl7pPr>
            <a:lvl8pPr marL="2390576" indent="0" algn="ctr">
              <a:buNone/>
              <a:defRPr sz="1194"/>
            </a:lvl8pPr>
            <a:lvl9pPr marL="2732137" indent="0" algn="ctr">
              <a:buNone/>
              <a:defRPr sz="1194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3454662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anchor="b"/>
          <a:lstStyle>
            <a:lvl1pPr algn="ctr"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94"/>
            </a:lvl1pPr>
            <a:lvl2pPr marL="341561" indent="0" algn="ctr">
              <a:buNone/>
              <a:defRPr sz="1493"/>
            </a:lvl2pPr>
            <a:lvl3pPr marL="683120" indent="0" algn="ctr">
              <a:buNone/>
              <a:defRPr sz="1343"/>
            </a:lvl3pPr>
            <a:lvl4pPr marL="1024681" indent="0" algn="ctr">
              <a:buNone/>
              <a:defRPr sz="1194"/>
            </a:lvl4pPr>
            <a:lvl5pPr marL="1365896" indent="0" algn="ctr">
              <a:buNone/>
              <a:defRPr sz="1194"/>
            </a:lvl5pPr>
            <a:lvl6pPr marL="1707456" indent="0" algn="ctr">
              <a:buNone/>
              <a:defRPr sz="1194"/>
            </a:lvl6pPr>
            <a:lvl7pPr marL="2049017" indent="0" algn="ctr">
              <a:buNone/>
              <a:defRPr sz="1194"/>
            </a:lvl7pPr>
            <a:lvl8pPr marL="2390576" indent="0" algn="ctr">
              <a:buNone/>
              <a:defRPr sz="1194"/>
            </a:lvl8pPr>
            <a:lvl9pPr marL="2732137" indent="0" algn="ctr">
              <a:buNone/>
              <a:defRPr sz="1194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38910980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0353267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0" y="1282347"/>
            <a:ext cx="7886849" cy="2139625"/>
          </a:xfrm>
          <a:prstGeom prst="rect">
            <a:avLst/>
          </a:prstGeom>
        </p:spPr>
        <p:txBody>
          <a:bodyPr anchor="b"/>
          <a:lstStyle>
            <a:lvl1pPr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0" y="3442213"/>
            <a:ext cx="7886849" cy="1125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4">
                <a:solidFill>
                  <a:schemeClr val="tx1">
                    <a:tint val="75000"/>
                  </a:schemeClr>
                </a:solidFill>
              </a:defRPr>
            </a:lvl1pPr>
            <a:lvl2pPr marL="34156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2pPr>
            <a:lvl3pPr marL="683120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3pPr>
            <a:lvl4pPr marL="1024681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4pPr>
            <a:lvl5pPr marL="136589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5pPr>
            <a:lvl6pPr marL="170745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6pPr>
            <a:lvl7pPr marL="204901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7pPr>
            <a:lvl8pPr marL="239057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8pPr>
            <a:lvl9pPr marL="273213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5726637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5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75942051"/>
      </p:ext>
    </p:extLst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273854"/>
            <a:ext cx="7886849" cy="99420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333873"/>
            <a:ext cx="3655250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3"/>
            </a:lvl1pPr>
            <a:lvl2pPr marL="341561" indent="0">
              <a:buNone/>
              <a:defRPr sz="1794"/>
            </a:lvl2pPr>
            <a:lvl3pPr marL="683120" indent="0">
              <a:buNone/>
              <a:defRPr sz="1493"/>
            </a:lvl3pPr>
            <a:lvl4pPr marL="1024681" indent="0">
              <a:buNone/>
              <a:defRPr sz="1343"/>
            </a:lvl4pPr>
            <a:lvl5pPr marL="1365896" indent="0">
              <a:buNone/>
              <a:defRPr sz="1343"/>
            </a:lvl5pPr>
            <a:lvl6pPr marL="1707456" indent="0">
              <a:buNone/>
              <a:defRPr sz="1343"/>
            </a:lvl6pPr>
            <a:lvl7pPr marL="2049017" indent="0">
              <a:buNone/>
              <a:defRPr sz="1343"/>
            </a:lvl7pPr>
            <a:lvl8pPr marL="2390576" indent="0">
              <a:buNone/>
              <a:defRPr sz="1343"/>
            </a:lvl8pPr>
            <a:lvl9pPr marL="2732137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1999101"/>
            <a:ext cx="3655250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2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3"/>
            </a:lvl1pPr>
            <a:lvl2pPr marL="341561" indent="0">
              <a:buNone/>
              <a:defRPr sz="1794"/>
            </a:lvl2pPr>
            <a:lvl3pPr marL="683120" indent="0">
              <a:buNone/>
              <a:defRPr sz="1493"/>
            </a:lvl3pPr>
            <a:lvl4pPr marL="1024681" indent="0">
              <a:buNone/>
              <a:defRPr sz="1343"/>
            </a:lvl4pPr>
            <a:lvl5pPr marL="1365896" indent="0">
              <a:buNone/>
              <a:defRPr sz="1343"/>
            </a:lvl5pPr>
            <a:lvl6pPr marL="1707456" indent="0">
              <a:buNone/>
              <a:defRPr sz="1343"/>
            </a:lvl6pPr>
            <a:lvl7pPr marL="2049017" indent="0">
              <a:buNone/>
              <a:defRPr sz="1343"/>
            </a:lvl7pPr>
            <a:lvl8pPr marL="2390576" indent="0">
              <a:buNone/>
              <a:defRPr sz="1343"/>
            </a:lvl8pPr>
            <a:lvl9pPr marL="2732137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2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24300199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0095259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656124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2391"/>
            </a:lvl1pPr>
            <a:lvl2pPr>
              <a:defRPr sz="2093"/>
            </a:lvl2pPr>
            <a:lvl3pPr>
              <a:defRPr sz="1794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2"/>
            <a:ext cx="2949233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4"/>
            </a:lvl1pPr>
            <a:lvl2pPr marL="341561" indent="0">
              <a:buNone/>
              <a:defRPr sz="1045"/>
            </a:lvl2pPr>
            <a:lvl3pPr marL="683120" indent="0">
              <a:buNone/>
              <a:defRPr sz="896"/>
            </a:lvl3pPr>
            <a:lvl4pPr marL="1024681" indent="0">
              <a:buNone/>
              <a:defRPr sz="746"/>
            </a:lvl4pPr>
            <a:lvl5pPr marL="1365896" indent="0">
              <a:buNone/>
              <a:defRPr sz="746"/>
            </a:lvl5pPr>
            <a:lvl6pPr marL="1707456" indent="0">
              <a:buNone/>
              <a:defRPr sz="746"/>
            </a:lvl6pPr>
            <a:lvl7pPr marL="2049017" indent="0">
              <a:buNone/>
              <a:defRPr sz="746"/>
            </a:lvl7pPr>
            <a:lvl8pPr marL="2390576" indent="0">
              <a:buNone/>
              <a:defRPr sz="746"/>
            </a:lvl8pPr>
            <a:lvl9pPr marL="2732137" indent="0">
              <a:buNone/>
              <a:defRPr sz="74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05545883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3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1"/>
            </a:lvl1pPr>
            <a:lvl2pPr marL="341561" indent="0">
              <a:buNone/>
              <a:defRPr sz="2093"/>
            </a:lvl2pPr>
            <a:lvl3pPr marL="683120" indent="0">
              <a:buNone/>
              <a:defRPr sz="1794"/>
            </a:lvl3pPr>
            <a:lvl4pPr marL="1024681" indent="0">
              <a:buNone/>
              <a:defRPr sz="1493"/>
            </a:lvl4pPr>
            <a:lvl5pPr marL="1365896" indent="0">
              <a:buNone/>
              <a:defRPr sz="1493"/>
            </a:lvl5pPr>
            <a:lvl6pPr marL="1707456" indent="0">
              <a:buNone/>
              <a:defRPr sz="1493"/>
            </a:lvl6pPr>
            <a:lvl7pPr marL="2049017" indent="0">
              <a:buNone/>
              <a:defRPr sz="1493"/>
            </a:lvl7pPr>
            <a:lvl8pPr marL="2390576" indent="0">
              <a:buNone/>
              <a:defRPr sz="1493"/>
            </a:lvl8pPr>
            <a:lvl9pPr marL="2732137" indent="0">
              <a:buNone/>
              <a:defRPr sz="1493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3124071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341561" indent="0">
              <a:buNone/>
              <a:defRPr sz="1343"/>
            </a:lvl2pPr>
            <a:lvl3pPr marL="683120" indent="0">
              <a:buNone/>
              <a:defRPr sz="1194"/>
            </a:lvl3pPr>
            <a:lvl4pPr marL="1024681" indent="0">
              <a:buNone/>
              <a:defRPr sz="1045"/>
            </a:lvl4pPr>
            <a:lvl5pPr marL="1365896" indent="0">
              <a:buNone/>
              <a:defRPr sz="1045"/>
            </a:lvl5pPr>
            <a:lvl6pPr marL="1707456" indent="0">
              <a:buNone/>
              <a:defRPr sz="1045"/>
            </a:lvl6pPr>
            <a:lvl7pPr marL="2049017" indent="0">
              <a:buNone/>
              <a:defRPr sz="1045"/>
            </a:lvl7pPr>
            <a:lvl8pPr marL="2390576" indent="0">
              <a:buNone/>
              <a:defRPr sz="1045"/>
            </a:lvl8pPr>
            <a:lvl9pPr marL="2732137" indent="0">
              <a:buNone/>
              <a:defRPr sz="10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07975919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720000" y="1198775"/>
            <a:ext cx="77040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163" name="Google Shape;163;p4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4"/>
          <p:cNvGrpSpPr/>
          <p:nvPr/>
        </p:nvGrpSpPr>
        <p:grpSpPr>
          <a:xfrm>
            <a:off x="6784794" y="601208"/>
            <a:ext cx="2111493" cy="356675"/>
            <a:chOff x="6784794" y="601208"/>
            <a:chExt cx="2111493" cy="356675"/>
          </a:xfrm>
        </p:grpSpPr>
        <p:sp>
          <p:nvSpPr>
            <p:cNvPr id="255" name="Google Shape;255;p4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4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276" name="Google Shape;276;p4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4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278" name="Google Shape;278;p4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65601276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3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4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6434720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5"/>
            <a:ext cx="3886274" cy="15740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8"/>
            <a:ext cx="3886274" cy="1575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28918721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"/>
          <p:cNvSpPr txBox="1">
            <a:spLocks noGrp="1"/>
          </p:cNvSpPr>
          <p:nvPr>
            <p:ph type="title"/>
          </p:nvPr>
        </p:nvSpPr>
        <p:spPr>
          <a:xfrm>
            <a:off x="1388100" y="12309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22" name="Google Shape;722;p8"/>
          <p:cNvGrpSpPr/>
          <p:nvPr/>
        </p:nvGrpSpPr>
        <p:grpSpPr>
          <a:xfrm>
            <a:off x="485130" y="656407"/>
            <a:ext cx="2648110" cy="2624438"/>
            <a:chOff x="485130" y="186257"/>
            <a:chExt cx="2648110" cy="2624438"/>
          </a:xfrm>
        </p:grpSpPr>
        <p:sp>
          <p:nvSpPr>
            <p:cNvPr id="723" name="Google Shape;723;p8"/>
            <p:cNvSpPr/>
            <p:nvPr/>
          </p:nvSpPr>
          <p:spPr>
            <a:xfrm rot="10800000">
              <a:off x="1919773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 rot="10800000">
              <a:off x="1076144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5" name="Google Shape;725;p8"/>
            <p:cNvGrpSpPr/>
            <p:nvPr/>
          </p:nvGrpSpPr>
          <p:grpSpPr>
            <a:xfrm>
              <a:off x="485130" y="186257"/>
              <a:ext cx="2648110" cy="2624438"/>
              <a:chOff x="1041814" y="664311"/>
              <a:chExt cx="2648110" cy="2624438"/>
            </a:xfrm>
          </p:grpSpPr>
          <p:sp>
            <p:nvSpPr>
              <p:cNvPr id="726" name="Google Shape;726;p8"/>
              <p:cNvSpPr/>
              <p:nvPr/>
            </p:nvSpPr>
            <p:spPr>
              <a:xfrm rot="10800000">
                <a:off x="2781609" y="698730"/>
                <a:ext cx="413066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33" h="20444" extrusionOk="0">
                    <a:moveTo>
                      <a:pt x="13456" y="5341"/>
                    </a:moveTo>
                    <a:cubicBezTo>
                      <a:pt x="13518" y="5388"/>
                      <a:pt x="13563" y="5450"/>
                      <a:pt x="13610" y="5496"/>
                    </a:cubicBezTo>
                    <a:cubicBezTo>
                      <a:pt x="12976" y="5682"/>
                      <a:pt x="12342" y="5883"/>
                      <a:pt x="11693" y="6069"/>
                    </a:cubicBezTo>
                    <a:lnTo>
                      <a:pt x="11646" y="6022"/>
                    </a:lnTo>
                    <a:cubicBezTo>
                      <a:pt x="12250" y="5774"/>
                      <a:pt x="12852" y="5543"/>
                      <a:pt x="13456" y="5341"/>
                    </a:cubicBezTo>
                    <a:close/>
                    <a:moveTo>
                      <a:pt x="4393" y="10121"/>
                    </a:moveTo>
                    <a:lnTo>
                      <a:pt x="4315" y="10198"/>
                    </a:lnTo>
                    <a:cubicBezTo>
                      <a:pt x="3789" y="10461"/>
                      <a:pt x="3249" y="10709"/>
                      <a:pt x="2723" y="10971"/>
                    </a:cubicBezTo>
                    <a:cubicBezTo>
                      <a:pt x="2583" y="10847"/>
                      <a:pt x="2459" y="10723"/>
                      <a:pt x="2335" y="10600"/>
                    </a:cubicBezTo>
                    <a:cubicBezTo>
                      <a:pt x="2428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66" y="10337"/>
                      <a:pt x="4022" y="10229"/>
                      <a:pt x="4393" y="10121"/>
                    </a:cubicBezTo>
                    <a:close/>
                    <a:moveTo>
                      <a:pt x="18389" y="10600"/>
                    </a:moveTo>
                    <a:lnTo>
                      <a:pt x="18529" y="10740"/>
                    </a:lnTo>
                    <a:cubicBezTo>
                      <a:pt x="18343" y="10894"/>
                      <a:pt x="18172" y="11049"/>
                      <a:pt x="17987" y="11204"/>
                    </a:cubicBezTo>
                    <a:cubicBezTo>
                      <a:pt x="17910" y="11095"/>
                      <a:pt x="17786" y="10987"/>
                      <a:pt x="17662" y="10925"/>
                    </a:cubicBezTo>
                    <a:cubicBezTo>
                      <a:pt x="17910" y="10816"/>
                      <a:pt x="18141" y="10709"/>
                      <a:pt x="18389" y="10600"/>
                    </a:cubicBezTo>
                    <a:close/>
                    <a:moveTo>
                      <a:pt x="5150" y="12317"/>
                    </a:moveTo>
                    <a:lnTo>
                      <a:pt x="5676" y="12843"/>
                    </a:lnTo>
                    <a:cubicBezTo>
                      <a:pt x="5460" y="12967"/>
                      <a:pt x="5243" y="13090"/>
                      <a:pt x="5043" y="13214"/>
                    </a:cubicBezTo>
                    <a:cubicBezTo>
                      <a:pt x="4795" y="12981"/>
                      <a:pt x="4563" y="12750"/>
                      <a:pt x="4315" y="12517"/>
                    </a:cubicBezTo>
                    <a:cubicBezTo>
                      <a:pt x="4593" y="12456"/>
                      <a:pt x="4872" y="12379"/>
                      <a:pt x="5150" y="12317"/>
                    </a:cubicBezTo>
                    <a:close/>
                    <a:moveTo>
                      <a:pt x="13935" y="14853"/>
                    </a:moveTo>
                    <a:lnTo>
                      <a:pt x="13935" y="14853"/>
                    </a:lnTo>
                    <a:cubicBezTo>
                      <a:pt x="13780" y="14992"/>
                      <a:pt x="13625" y="15147"/>
                      <a:pt x="13471" y="15286"/>
                    </a:cubicBezTo>
                    <a:cubicBezTo>
                      <a:pt x="13456" y="15225"/>
                      <a:pt x="13425" y="15178"/>
                      <a:pt x="13394" y="15116"/>
                    </a:cubicBezTo>
                    <a:cubicBezTo>
                      <a:pt x="13580" y="15039"/>
                      <a:pt x="13765" y="14946"/>
                      <a:pt x="13935" y="14853"/>
                    </a:cubicBezTo>
                    <a:close/>
                    <a:moveTo>
                      <a:pt x="9017" y="16864"/>
                    </a:moveTo>
                    <a:cubicBezTo>
                      <a:pt x="8986" y="16910"/>
                      <a:pt x="8971" y="16957"/>
                      <a:pt x="8955" y="17002"/>
                    </a:cubicBezTo>
                    <a:lnTo>
                      <a:pt x="8816" y="16864"/>
                    </a:lnTo>
                    <a:close/>
                    <a:moveTo>
                      <a:pt x="10996" y="17637"/>
                    </a:moveTo>
                    <a:cubicBezTo>
                      <a:pt x="10765" y="17869"/>
                      <a:pt x="10532" y="18085"/>
                      <a:pt x="10301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208" y="18147"/>
                    </a:cubicBezTo>
                    <a:lnTo>
                      <a:pt x="10996" y="17637"/>
                    </a:lnTo>
                    <a:close/>
                    <a:moveTo>
                      <a:pt x="10486" y="1"/>
                    </a:moveTo>
                    <a:cubicBezTo>
                      <a:pt x="10285" y="1"/>
                      <a:pt x="10078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7" y="10878"/>
                      <a:pt x="372" y="11204"/>
                    </a:cubicBezTo>
                    <a:cubicBezTo>
                      <a:pt x="1593" y="12379"/>
                      <a:pt x="2799" y="13554"/>
                      <a:pt x="4022" y="14730"/>
                    </a:cubicBezTo>
                    <a:cubicBezTo>
                      <a:pt x="4115" y="15023"/>
                      <a:pt x="4331" y="15286"/>
                      <a:pt x="4640" y="15332"/>
                    </a:cubicBezTo>
                    <a:cubicBezTo>
                      <a:pt x="6326" y="16957"/>
                      <a:pt x="7996" y="18565"/>
                      <a:pt x="9682" y="20188"/>
                    </a:cubicBezTo>
                    <a:cubicBezTo>
                      <a:pt x="9860" y="20359"/>
                      <a:pt x="10088" y="20444"/>
                      <a:pt x="10316" y="20444"/>
                    </a:cubicBezTo>
                    <a:cubicBezTo>
                      <a:pt x="10544" y="20444"/>
                      <a:pt x="10772" y="20359"/>
                      <a:pt x="10950" y="20188"/>
                    </a:cubicBezTo>
                    <a:cubicBezTo>
                      <a:pt x="14013" y="17173"/>
                      <a:pt x="17182" y="14250"/>
                      <a:pt x="20446" y="11435"/>
                    </a:cubicBezTo>
                    <a:cubicBezTo>
                      <a:pt x="20832" y="11111"/>
                      <a:pt x="20770" y="10507"/>
                      <a:pt x="20446" y="10167"/>
                    </a:cubicBezTo>
                    <a:cubicBezTo>
                      <a:pt x="17415" y="6966"/>
                      <a:pt x="14399" y="3733"/>
                      <a:pt x="11414" y="470"/>
                    </a:cubicBezTo>
                    <a:cubicBezTo>
                      <a:pt x="11291" y="347"/>
                      <a:pt x="11167" y="269"/>
                      <a:pt x="11027" y="223"/>
                    </a:cubicBezTo>
                    <a:cubicBezTo>
                      <a:pt x="10874" y="85"/>
                      <a:pt x="10683" y="1"/>
                      <a:pt x="10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 rot="10800000">
                <a:off x="2667214" y="683642"/>
                <a:ext cx="244096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 rot="10800000">
                <a:off x="2565119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 rot="10800000">
                <a:off x="3071748" y="668851"/>
                <a:ext cx="230871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44" h="22613" extrusionOk="0">
                    <a:moveTo>
                      <a:pt x="10390" y="1"/>
                    </a:moveTo>
                    <a:cubicBezTo>
                      <a:pt x="10115" y="1"/>
                      <a:pt x="9840" y="124"/>
                      <a:pt x="9651" y="421"/>
                    </a:cubicBezTo>
                    <a:cubicBezTo>
                      <a:pt x="8538" y="2184"/>
                      <a:pt x="6837" y="3607"/>
                      <a:pt x="5383" y="5092"/>
                    </a:cubicBezTo>
                    <a:cubicBezTo>
                      <a:pt x="3744" y="6777"/>
                      <a:pt x="2088" y="8447"/>
                      <a:pt x="434" y="10133"/>
                    </a:cubicBezTo>
                    <a:cubicBezTo>
                      <a:pt x="294" y="10272"/>
                      <a:pt x="217" y="10443"/>
                      <a:pt x="186" y="10597"/>
                    </a:cubicBezTo>
                    <a:cubicBezTo>
                      <a:pt x="16" y="10907"/>
                      <a:pt x="1" y="11309"/>
                      <a:pt x="310" y="11633"/>
                    </a:cubicBezTo>
                    <a:cubicBezTo>
                      <a:pt x="3387" y="14973"/>
                      <a:pt x="6264" y="18500"/>
                      <a:pt x="8893" y="22211"/>
                    </a:cubicBezTo>
                    <a:cubicBezTo>
                      <a:pt x="9093" y="22495"/>
                      <a:pt x="9372" y="22612"/>
                      <a:pt x="9647" y="22612"/>
                    </a:cubicBezTo>
                    <a:cubicBezTo>
                      <a:pt x="10288" y="22612"/>
                      <a:pt x="10905" y="21975"/>
                      <a:pt x="10440" y="21314"/>
                    </a:cubicBezTo>
                    <a:cubicBezTo>
                      <a:pt x="7872" y="17695"/>
                      <a:pt x="5105" y="14247"/>
                      <a:pt x="2119" y="10969"/>
                    </a:cubicBezTo>
                    <a:cubicBezTo>
                      <a:pt x="3635" y="9422"/>
                      <a:pt x="5150" y="7890"/>
                      <a:pt x="6651" y="6360"/>
                    </a:cubicBezTo>
                    <a:cubicBezTo>
                      <a:pt x="8229" y="4766"/>
                      <a:pt x="9992" y="3220"/>
                      <a:pt x="11213" y="1333"/>
                    </a:cubicBezTo>
                    <a:cubicBezTo>
                      <a:pt x="11643" y="644"/>
                      <a:pt x="11019" y="1"/>
                      <a:pt x="103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 rot="10800000">
                <a:off x="3180208" y="685605"/>
                <a:ext cx="22789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 rot="10800000">
                <a:off x="2482314" y="675803"/>
                <a:ext cx="16220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 rot="10800000">
                <a:off x="1938316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6" y="5341"/>
                    </a:moveTo>
                    <a:lnTo>
                      <a:pt x="13611" y="5496"/>
                    </a:lnTo>
                    <a:cubicBezTo>
                      <a:pt x="12977" y="5682"/>
                      <a:pt x="12328" y="5883"/>
                      <a:pt x="11693" y="6069"/>
                    </a:cubicBezTo>
                    <a:lnTo>
                      <a:pt x="11647" y="6022"/>
                    </a:lnTo>
                    <a:cubicBezTo>
                      <a:pt x="12250" y="5774"/>
                      <a:pt x="12853" y="5543"/>
                      <a:pt x="13456" y="5341"/>
                    </a:cubicBezTo>
                    <a:close/>
                    <a:moveTo>
                      <a:pt x="4378" y="10121"/>
                    </a:moveTo>
                    <a:lnTo>
                      <a:pt x="4378" y="10121"/>
                    </a:lnTo>
                    <a:cubicBezTo>
                      <a:pt x="4362" y="10152"/>
                      <a:pt x="4331" y="10167"/>
                      <a:pt x="4316" y="10198"/>
                    </a:cubicBezTo>
                    <a:cubicBezTo>
                      <a:pt x="3775" y="10461"/>
                      <a:pt x="3249" y="10709"/>
                      <a:pt x="2708" y="10971"/>
                    </a:cubicBezTo>
                    <a:lnTo>
                      <a:pt x="2337" y="10600"/>
                    </a:lnTo>
                    <a:cubicBezTo>
                      <a:pt x="2414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10" y="10494"/>
                    </a:cubicBezTo>
                    <a:cubicBezTo>
                      <a:pt x="3099" y="10494"/>
                      <a:pt x="3194" y="10479"/>
                      <a:pt x="3296" y="10445"/>
                    </a:cubicBezTo>
                    <a:cubicBezTo>
                      <a:pt x="3667" y="10337"/>
                      <a:pt x="4022" y="10229"/>
                      <a:pt x="4378" y="10121"/>
                    </a:cubicBezTo>
                    <a:close/>
                    <a:moveTo>
                      <a:pt x="18390" y="10600"/>
                    </a:moveTo>
                    <a:cubicBezTo>
                      <a:pt x="18436" y="10647"/>
                      <a:pt x="18483" y="10693"/>
                      <a:pt x="18514" y="10740"/>
                    </a:cubicBezTo>
                    <a:cubicBezTo>
                      <a:pt x="18343" y="10894"/>
                      <a:pt x="18174" y="11049"/>
                      <a:pt x="17988" y="11204"/>
                    </a:cubicBezTo>
                    <a:cubicBezTo>
                      <a:pt x="17910" y="11095"/>
                      <a:pt x="17786" y="10987"/>
                      <a:pt x="17663" y="10925"/>
                    </a:cubicBezTo>
                    <a:cubicBezTo>
                      <a:pt x="17910" y="10816"/>
                      <a:pt x="18143" y="10709"/>
                      <a:pt x="18390" y="10600"/>
                    </a:cubicBezTo>
                    <a:close/>
                    <a:moveTo>
                      <a:pt x="5152" y="12317"/>
                    </a:moveTo>
                    <a:cubicBezTo>
                      <a:pt x="5321" y="12487"/>
                      <a:pt x="5492" y="12672"/>
                      <a:pt x="5661" y="12843"/>
                    </a:cubicBezTo>
                    <a:cubicBezTo>
                      <a:pt x="5461" y="12967"/>
                      <a:pt x="5244" y="13090"/>
                      <a:pt x="5043" y="13214"/>
                    </a:cubicBezTo>
                    <a:cubicBezTo>
                      <a:pt x="4795" y="12981"/>
                      <a:pt x="4548" y="12750"/>
                      <a:pt x="4316" y="12517"/>
                    </a:cubicBezTo>
                    <a:cubicBezTo>
                      <a:pt x="4595" y="12456"/>
                      <a:pt x="4873" y="12379"/>
                      <a:pt x="5152" y="12317"/>
                    </a:cubicBezTo>
                    <a:close/>
                    <a:moveTo>
                      <a:pt x="13936" y="14853"/>
                    </a:moveTo>
                    <a:lnTo>
                      <a:pt x="13936" y="14853"/>
                    </a:lnTo>
                    <a:cubicBezTo>
                      <a:pt x="13781" y="14992"/>
                      <a:pt x="13627" y="15147"/>
                      <a:pt x="13456" y="15286"/>
                    </a:cubicBezTo>
                    <a:cubicBezTo>
                      <a:pt x="13441" y="15225"/>
                      <a:pt x="13425" y="15178"/>
                      <a:pt x="13394" y="15116"/>
                    </a:cubicBezTo>
                    <a:cubicBezTo>
                      <a:pt x="13580" y="15039"/>
                      <a:pt x="13750" y="14946"/>
                      <a:pt x="13936" y="14853"/>
                    </a:cubicBezTo>
                    <a:close/>
                    <a:moveTo>
                      <a:pt x="9018" y="16864"/>
                    </a:moveTo>
                    <a:cubicBezTo>
                      <a:pt x="8987" y="16910"/>
                      <a:pt x="8971" y="16957"/>
                      <a:pt x="8956" y="17002"/>
                    </a:cubicBezTo>
                    <a:lnTo>
                      <a:pt x="8816" y="16864"/>
                    </a:lnTo>
                    <a:close/>
                    <a:moveTo>
                      <a:pt x="10982" y="17637"/>
                    </a:moveTo>
                    <a:cubicBezTo>
                      <a:pt x="10765" y="17869"/>
                      <a:pt x="10534" y="18085"/>
                      <a:pt x="10301" y="18302"/>
                    </a:cubicBezTo>
                    <a:lnTo>
                      <a:pt x="10162" y="18163"/>
                    </a:lnTo>
                    <a:cubicBezTo>
                      <a:pt x="10177" y="18163"/>
                      <a:pt x="10193" y="18163"/>
                      <a:pt x="10193" y="18147"/>
                    </a:cubicBezTo>
                    <a:lnTo>
                      <a:pt x="10982" y="17637"/>
                    </a:lnTo>
                    <a:close/>
                    <a:moveTo>
                      <a:pt x="10488" y="1"/>
                    </a:moveTo>
                    <a:cubicBezTo>
                      <a:pt x="10287" y="1"/>
                      <a:pt x="10079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8" y="10878"/>
                      <a:pt x="372" y="11204"/>
                    </a:cubicBezTo>
                    <a:cubicBezTo>
                      <a:pt x="1595" y="12379"/>
                      <a:pt x="2801" y="13554"/>
                      <a:pt x="4022" y="14730"/>
                    </a:cubicBezTo>
                    <a:cubicBezTo>
                      <a:pt x="4115" y="15023"/>
                      <a:pt x="4331" y="15286"/>
                      <a:pt x="4641" y="15332"/>
                    </a:cubicBezTo>
                    <a:cubicBezTo>
                      <a:pt x="6327" y="16957"/>
                      <a:pt x="7997" y="18565"/>
                      <a:pt x="9682" y="20188"/>
                    </a:cubicBezTo>
                    <a:cubicBezTo>
                      <a:pt x="9853" y="20359"/>
                      <a:pt x="10081" y="20444"/>
                      <a:pt x="10311" y="20444"/>
                    </a:cubicBezTo>
                    <a:cubicBezTo>
                      <a:pt x="10541" y="20444"/>
                      <a:pt x="10773" y="20359"/>
                      <a:pt x="10951" y="20188"/>
                    </a:cubicBezTo>
                    <a:cubicBezTo>
                      <a:pt x="14013" y="17173"/>
                      <a:pt x="17184" y="14250"/>
                      <a:pt x="20446" y="11435"/>
                    </a:cubicBezTo>
                    <a:cubicBezTo>
                      <a:pt x="20818" y="11111"/>
                      <a:pt x="20756" y="10507"/>
                      <a:pt x="20446" y="10167"/>
                    </a:cubicBezTo>
                    <a:cubicBezTo>
                      <a:pt x="17415" y="6966"/>
                      <a:pt x="14400" y="3733"/>
                      <a:pt x="11415" y="470"/>
                    </a:cubicBezTo>
                    <a:cubicBezTo>
                      <a:pt x="11291" y="347"/>
                      <a:pt x="11167" y="269"/>
                      <a:pt x="11029" y="223"/>
                    </a:cubicBezTo>
                    <a:cubicBezTo>
                      <a:pt x="10876" y="85"/>
                      <a:pt x="10685" y="1"/>
                      <a:pt x="10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8"/>
              <p:cNvSpPr/>
              <p:nvPr/>
            </p:nvSpPr>
            <p:spPr>
              <a:xfrm rot="10800000">
                <a:off x="1823922" y="683642"/>
                <a:ext cx="243779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295" h="21789" extrusionOk="0">
                    <a:moveTo>
                      <a:pt x="1302" y="0"/>
                    </a:moveTo>
                    <a:cubicBezTo>
                      <a:pt x="612" y="0"/>
                      <a:pt x="0" y="901"/>
                      <a:pt x="634" y="1533"/>
                    </a:cubicBezTo>
                    <a:cubicBezTo>
                      <a:pt x="3804" y="4781"/>
                      <a:pt x="7021" y="8014"/>
                      <a:pt x="10237" y="11215"/>
                    </a:cubicBezTo>
                    <a:cubicBezTo>
                      <a:pt x="9759" y="11818"/>
                      <a:pt x="9155" y="12313"/>
                      <a:pt x="8598" y="12839"/>
                    </a:cubicBezTo>
                    <a:cubicBezTo>
                      <a:pt x="7779" y="13596"/>
                      <a:pt x="7082" y="14462"/>
                      <a:pt x="6402" y="15345"/>
                    </a:cubicBezTo>
                    <a:cubicBezTo>
                      <a:pt x="4995" y="17139"/>
                      <a:pt x="3463" y="18731"/>
                      <a:pt x="1793" y="20278"/>
                    </a:cubicBezTo>
                    <a:cubicBezTo>
                      <a:pt x="1131" y="20893"/>
                      <a:pt x="1754" y="21788"/>
                      <a:pt x="2464" y="21788"/>
                    </a:cubicBezTo>
                    <a:cubicBezTo>
                      <a:pt x="2665" y="21788"/>
                      <a:pt x="2874" y="21716"/>
                      <a:pt x="3061" y="21546"/>
                    </a:cubicBezTo>
                    <a:cubicBezTo>
                      <a:pt x="4810" y="19922"/>
                      <a:pt x="6387" y="18252"/>
                      <a:pt x="7856" y="16365"/>
                    </a:cubicBezTo>
                    <a:cubicBezTo>
                      <a:pt x="8536" y="15499"/>
                      <a:pt x="9248" y="14664"/>
                      <a:pt x="10068" y="13906"/>
                    </a:cubicBezTo>
                    <a:cubicBezTo>
                      <a:pt x="10841" y="13210"/>
                      <a:pt x="11583" y="12530"/>
                      <a:pt x="12124" y="11633"/>
                    </a:cubicBezTo>
                    <a:cubicBezTo>
                      <a:pt x="12295" y="11385"/>
                      <a:pt x="12295" y="11122"/>
                      <a:pt x="12217" y="10921"/>
                    </a:cubicBezTo>
                    <a:cubicBezTo>
                      <a:pt x="12202" y="10736"/>
                      <a:pt x="12124" y="10565"/>
                      <a:pt x="11955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8"/>
              <p:cNvSpPr/>
              <p:nvPr/>
            </p:nvSpPr>
            <p:spPr>
              <a:xfrm rot="10800000">
                <a:off x="1721490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3" y="1"/>
                    </a:moveTo>
                    <a:cubicBezTo>
                      <a:pt x="661" y="1"/>
                      <a:pt x="0" y="907"/>
                      <a:pt x="725" y="1472"/>
                    </a:cubicBezTo>
                    <a:cubicBezTo>
                      <a:pt x="2642" y="2988"/>
                      <a:pt x="4436" y="4613"/>
                      <a:pt x="6123" y="6376"/>
                    </a:cubicBezTo>
                    <a:cubicBezTo>
                      <a:pt x="7004" y="7287"/>
                      <a:pt x="7855" y="8246"/>
                      <a:pt x="8659" y="9221"/>
                    </a:cubicBezTo>
                    <a:cubicBezTo>
                      <a:pt x="9247" y="9917"/>
                      <a:pt x="9772" y="10799"/>
                      <a:pt x="10515" y="11356"/>
                    </a:cubicBezTo>
                    <a:cubicBezTo>
                      <a:pt x="8009" y="14696"/>
                      <a:pt x="5457" y="18037"/>
                      <a:pt x="3137" y="21501"/>
                    </a:cubicBezTo>
                    <a:cubicBezTo>
                      <a:pt x="2684" y="22181"/>
                      <a:pt x="3300" y="22823"/>
                      <a:pt x="3935" y="22823"/>
                    </a:cubicBezTo>
                    <a:cubicBezTo>
                      <a:pt x="4209" y="22823"/>
                      <a:pt x="4487" y="22702"/>
                      <a:pt x="4684" y="22413"/>
                    </a:cubicBezTo>
                    <a:cubicBezTo>
                      <a:pt x="7174" y="18686"/>
                      <a:pt x="9911" y="15144"/>
                      <a:pt x="12602" y="11556"/>
                    </a:cubicBezTo>
                    <a:cubicBezTo>
                      <a:pt x="12958" y="11077"/>
                      <a:pt x="12711" y="10597"/>
                      <a:pt x="12278" y="10397"/>
                    </a:cubicBezTo>
                    <a:cubicBezTo>
                      <a:pt x="12216" y="10273"/>
                      <a:pt x="12092" y="10180"/>
                      <a:pt x="11938" y="10102"/>
                    </a:cubicBezTo>
                    <a:cubicBezTo>
                      <a:pt x="10994" y="9685"/>
                      <a:pt x="10360" y="8479"/>
                      <a:pt x="9725" y="7706"/>
                    </a:cubicBezTo>
                    <a:cubicBezTo>
                      <a:pt x="8983" y="6809"/>
                      <a:pt x="8195" y="5943"/>
                      <a:pt x="7391" y="5107"/>
                    </a:cubicBezTo>
                    <a:cubicBezTo>
                      <a:pt x="5721" y="3344"/>
                      <a:pt x="3896" y="1720"/>
                      <a:pt x="1993" y="204"/>
                    </a:cubicBezTo>
                    <a:cubicBezTo>
                      <a:pt x="1808" y="61"/>
                      <a:pt x="1608" y="1"/>
                      <a:pt x="1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8"/>
              <p:cNvSpPr/>
              <p:nvPr/>
            </p:nvSpPr>
            <p:spPr>
              <a:xfrm rot="10800000">
                <a:off x="2228238" y="668851"/>
                <a:ext cx="230772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22613" extrusionOk="0">
                    <a:moveTo>
                      <a:pt x="10389" y="1"/>
                    </a:moveTo>
                    <a:cubicBezTo>
                      <a:pt x="10115" y="1"/>
                      <a:pt x="9839" y="124"/>
                      <a:pt x="9651" y="421"/>
                    </a:cubicBezTo>
                    <a:cubicBezTo>
                      <a:pt x="8537" y="2184"/>
                      <a:pt x="6836" y="3607"/>
                      <a:pt x="5382" y="5092"/>
                    </a:cubicBezTo>
                    <a:cubicBezTo>
                      <a:pt x="3728" y="6777"/>
                      <a:pt x="2089" y="8447"/>
                      <a:pt x="433" y="10133"/>
                    </a:cubicBezTo>
                    <a:cubicBezTo>
                      <a:pt x="278" y="10272"/>
                      <a:pt x="202" y="10443"/>
                      <a:pt x="186" y="10597"/>
                    </a:cubicBezTo>
                    <a:cubicBezTo>
                      <a:pt x="16" y="10907"/>
                      <a:pt x="0" y="11309"/>
                      <a:pt x="309" y="11633"/>
                    </a:cubicBezTo>
                    <a:cubicBezTo>
                      <a:pt x="3388" y="14973"/>
                      <a:pt x="6248" y="18500"/>
                      <a:pt x="8893" y="22211"/>
                    </a:cubicBezTo>
                    <a:cubicBezTo>
                      <a:pt x="9088" y="22495"/>
                      <a:pt x="9366" y="22612"/>
                      <a:pt x="9640" y="22612"/>
                    </a:cubicBezTo>
                    <a:cubicBezTo>
                      <a:pt x="10280" y="22612"/>
                      <a:pt x="10905" y="21975"/>
                      <a:pt x="10440" y="21314"/>
                    </a:cubicBezTo>
                    <a:cubicBezTo>
                      <a:pt x="7873" y="17695"/>
                      <a:pt x="5104" y="14247"/>
                      <a:pt x="2119" y="10969"/>
                    </a:cubicBezTo>
                    <a:cubicBezTo>
                      <a:pt x="3635" y="9422"/>
                      <a:pt x="5135" y="7890"/>
                      <a:pt x="6650" y="6360"/>
                    </a:cubicBezTo>
                    <a:cubicBezTo>
                      <a:pt x="8228" y="4766"/>
                      <a:pt x="9991" y="3220"/>
                      <a:pt x="11197" y="1333"/>
                    </a:cubicBezTo>
                    <a:cubicBezTo>
                      <a:pt x="11639" y="644"/>
                      <a:pt x="11017" y="1"/>
                      <a:pt x="10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8"/>
              <p:cNvSpPr/>
              <p:nvPr/>
            </p:nvSpPr>
            <p:spPr>
              <a:xfrm rot="10800000">
                <a:off x="2336599" y="685605"/>
                <a:ext cx="22791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22030" extrusionOk="0">
                    <a:moveTo>
                      <a:pt x="10197" y="0"/>
                    </a:moveTo>
                    <a:cubicBezTo>
                      <a:pt x="9996" y="0"/>
                      <a:pt x="9789" y="78"/>
                      <a:pt x="9606" y="265"/>
                    </a:cubicBezTo>
                    <a:cubicBezTo>
                      <a:pt x="6496" y="3420"/>
                      <a:pt x="3481" y="6653"/>
                      <a:pt x="527" y="9962"/>
                    </a:cubicBezTo>
                    <a:cubicBezTo>
                      <a:pt x="310" y="10210"/>
                      <a:pt x="264" y="10488"/>
                      <a:pt x="310" y="10750"/>
                    </a:cubicBezTo>
                    <a:cubicBezTo>
                      <a:pt x="48" y="11060"/>
                      <a:pt x="1" y="11524"/>
                      <a:pt x="419" y="11864"/>
                    </a:cubicBezTo>
                    <a:cubicBezTo>
                      <a:pt x="3775" y="14602"/>
                      <a:pt x="6280" y="18345"/>
                      <a:pt x="8956" y="21716"/>
                    </a:cubicBezTo>
                    <a:cubicBezTo>
                      <a:pt x="9128" y="21937"/>
                      <a:pt x="9333" y="22029"/>
                      <a:pt x="9535" y="22029"/>
                    </a:cubicBezTo>
                    <a:cubicBezTo>
                      <a:pt x="10166" y="22029"/>
                      <a:pt x="10763" y="21128"/>
                      <a:pt x="10224" y="20448"/>
                    </a:cubicBezTo>
                    <a:cubicBezTo>
                      <a:pt x="7657" y="17200"/>
                      <a:pt x="5244" y="13627"/>
                      <a:pt x="2073" y="10921"/>
                    </a:cubicBezTo>
                    <a:cubicBezTo>
                      <a:pt x="4935" y="7719"/>
                      <a:pt x="7857" y="4595"/>
                      <a:pt x="10874" y="1533"/>
                    </a:cubicBezTo>
                    <a:cubicBezTo>
                      <a:pt x="11495" y="900"/>
                      <a:pt x="10880" y="0"/>
                      <a:pt x="10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8"/>
              <p:cNvSpPr/>
              <p:nvPr/>
            </p:nvSpPr>
            <p:spPr>
              <a:xfrm rot="10800000">
                <a:off x="1639002" y="675803"/>
                <a:ext cx="16222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2" h="7132" extrusionOk="0">
                    <a:moveTo>
                      <a:pt x="4238" y="2318"/>
                    </a:moveTo>
                    <a:cubicBezTo>
                      <a:pt x="4500" y="2736"/>
                      <a:pt x="4764" y="3153"/>
                      <a:pt x="5057" y="3555"/>
                    </a:cubicBezTo>
                    <a:cubicBezTo>
                      <a:pt x="4733" y="3169"/>
                      <a:pt x="4469" y="2751"/>
                      <a:pt x="4238" y="2318"/>
                    </a:cubicBezTo>
                    <a:close/>
                    <a:moveTo>
                      <a:pt x="3496" y="3695"/>
                    </a:moveTo>
                    <a:cubicBezTo>
                      <a:pt x="3496" y="3710"/>
                      <a:pt x="3510" y="3726"/>
                      <a:pt x="3510" y="3741"/>
                    </a:cubicBezTo>
                    <a:lnTo>
                      <a:pt x="3479" y="3710"/>
                    </a:lnTo>
                    <a:lnTo>
                      <a:pt x="3496" y="3695"/>
                    </a:lnTo>
                    <a:close/>
                    <a:moveTo>
                      <a:pt x="2196" y="3850"/>
                    </a:moveTo>
                    <a:cubicBezTo>
                      <a:pt x="2366" y="4174"/>
                      <a:pt x="2537" y="4499"/>
                      <a:pt x="2691" y="4823"/>
                    </a:cubicBezTo>
                    <a:cubicBezTo>
                      <a:pt x="2521" y="4654"/>
                      <a:pt x="2366" y="4452"/>
                      <a:pt x="2227" y="4252"/>
                    </a:cubicBezTo>
                    <a:cubicBezTo>
                      <a:pt x="2180" y="4190"/>
                      <a:pt x="2135" y="4128"/>
                      <a:pt x="2073" y="4097"/>
                    </a:cubicBezTo>
                    <a:cubicBezTo>
                      <a:pt x="2119" y="4019"/>
                      <a:pt x="2166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6001" y="5473"/>
                      <a:pt x="6016" y="5473"/>
                      <a:pt x="6032" y="5489"/>
                    </a:cubicBezTo>
                    <a:lnTo>
                      <a:pt x="5985" y="5489"/>
                    </a:lnTo>
                    <a:lnTo>
                      <a:pt x="5985" y="5458"/>
                    </a:lnTo>
                    <a:close/>
                    <a:moveTo>
                      <a:pt x="1392" y="5427"/>
                    </a:moveTo>
                    <a:cubicBezTo>
                      <a:pt x="1423" y="5659"/>
                      <a:pt x="1454" y="5906"/>
                      <a:pt x="1516" y="6139"/>
                    </a:cubicBezTo>
                    <a:cubicBezTo>
                      <a:pt x="1361" y="6153"/>
                      <a:pt x="1207" y="6170"/>
                      <a:pt x="1067" y="6184"/>
                    </a:cubicBezTo>
                    <a:cubicBezTo>
                      <a:pt x="1129" y="5922"/>
                      <a:pt x="1269" y="5675"/>
                      <a:pt x="1392" y="5427"/>
                    </a:cubicBezTo>
                    <a:close/>
                    <a:moveTo>
                      <a:pt x="3654" y="0"/>
                    </a:moveTo>
                    <a:cubicBezTo>
                      <a:pt x="3500" y="0"/>
                      <a:pt x="3342" y="74"/>
                      <a:pt x="3248" y="215"/>
                    </a:cubicBezTo>
                    <a:cubicBezTo>
                      <a:pt x="2568" y="1328"/>
                      <a:pt x="1918" y="2458"/>
                      <a:pt x="1314" y="3617"/>
                    </a:cubicBezTo>
                    <a:cubicBezTo>
                      <a:pt x="866" y="4483"/>
                      <a:pt x="0" y="5675"/>
                      <a:pt x="108" y="6679"/>
                    </a:cubicBezTo>
                    <a:cubicBezTo>
                      <a:pt x="137" y="6899"/>
                      <a:pt x="291" y="7131"/>
                      <a:pt x="515" y="7131"/>
                    </a:cubicBezTo>
                    <a:cubicBezTo>
                      <a:pt x="529" y="7131"/>
                      <a:pt x="543" y="7130"/>
                      <a:pt x="557" y="7128"/>
                    </a:cubicBezTo>
                    <a:cubicBezTo>
                      <a:pt x="681" y="7112"/>
                      <a:pt x="805" y="7112"/>
                      <a:pt x="928" y="7097"/>
                    </a:cubicBezTo>
                    <a:cubicBezTo>
                      <a:pt x="959" y="7105"/>
                      <a:pt x="990" y="7109"/>
                      <a:pt x="1021" y="7109"/>
                    </a:cubicBezTo>
                    <a:cubicBezTo>
                      <a:pt x="1052" y="7109"/>
                      <a:pt x="1083" y="7105"/>
                      <a:pt x="1114" y="7097"/>
                    </a:cubicBezTo>
                    <a:cubicBezTo>
                      <a:pt x="1269" y="7081"/>
                      <a:pt x="1423" y="7050"/>
                      <a:pt x="1578" y="7036"/>
                    </a:cubicBezTo>
                    <a:cubicBezTo>
                      <a:pt x="3167" y="6889"/>
                      <a:pt x="4757" y="6819"/>
                      <a:pt x="6354" y="6819"/>
                    </a:cubicBezTo>
                    <a:cubicBezTo>
                      <a:pt x="6777" y="6819"/>
                      <a:pt x="7200" y="6824"/>
                      <a:pt x="7624" y="6834"/>
                    </a:cubicBezTo>
                    <a:cubicBezTo>
                      <a:pt x="7965" y="6834"/>
                      <a:pt x="8181" y="6448"/>
                      <a:pt x="8012" y="6153"/>
                    </a:cubicBezTo>
                    <a:cubicBezTo>
                      <a:pt x="7934" y="6015"/>
                      <a:pt x="7841" y="5891"/>
                      <a:pt x="7748" y="5782"/>
                    </a:cubicBezTo>
                    <a:cubicBezTo>
                      <a:pt x="7748" y="5659"/>
                      <a:pt x="7702" y="5520"/>
                      <a:pt x="7624" y="5427"/>
                    </a:cubicBezTo>
                    <a:cubicBezTo>
                      <a:pt x="6248" y="3819"/>
                      <a:pt x="5057" y="2071"/>
                      <a:pt x="4036" y="215"/>
                    </a:cubicBezTo>
                    <a:cubicBezTo>
                      <a:pt x="3953" y="70"/>
                      <a:pt x="3805" y="0"/>
                      <a:pt x="3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 rot="10800000">
                <a:off x="1094687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5" y="5341"/>
                    </a:moveTo>
                    <a:lnTo>
                      <a:pt x="13610" y="5496"/>
                    </a:lnTo>
                    <a:cubicBezTo>
                      <a:pt x="12975" y="5682"/>
                      <a:pt x="12326" y="5883"/>
                      <a:pt x="11692" y="6069"/>
                    </a:cubicBezTo>
                    <a:lnTo>
                      <a:pt x="11645" y="6022"/>
                    </a:lnTo>
                    <a:cubicBezTo>
                      <a:pt x="12233" y="5774"/>
                      <a:pt x="12852" y="5543"/>
                      <a:pt x="13455" y="5341"/>
                    </a:cubicBezTo>
                    <a:close/>
                    <a:moveTo>
                      <a:pt x="4377" y="10121"/>
                    </a:moveTo>
                    <a:lnTo>
                      <a:pt x="4377" y="10121"/>
                    </a:lnTo>
                    <a:cubicBezTo>
                      <a:pt x="4362" y="10152"/>
                      <a:pt x="4331" y="10167"/>
                      <a:pt x="4315" y="10198"/>
                    </a:cubicBezTo>
                    <a:cubicBezTo>
                      <a:pt x="3774" y="10461"/>
                      <a:pt x="3248" y="10709"/>
                      <a:pt x="2706" y="10971"/>
                    </a:cubicBezTo>
                    <a:lnTo>
                      <a:pt x="2335" y="10600"/>
                    </a:lnTo>
                    <a:cubicBezTo>
                      <a:pt x="2413" y="10523"/>
                      <a:pt x="2506" y="10445"/>
                      <a:pt x="2599" y="10368"/>
                    </a:cubicBezTo>
                    <a:cubicBezTo>
                      <a:pt x="2717" y="10447"/>
                      <a:pt x="2853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50" y="10337"/>
                      <a:pt x="4021" y="10229"/>
                      <a:pt x="4377" y="10121"/>
                    </a:cubicBezTo>
                    <a:close/>
                    <a:moveTo>
                      <a:pt x="18388" y="10600"/>
                    </a:moveTo>
                    <a:cubicBezTo>
                      <a:pt x="18435" y="10647"/>
                      <a:pt x="18466" y="10693"/>
                      <a:pt x="18512" y="10740"/>
                    </a:cubicBezTo>
                    <a:cubicBezTo>
                      <a:pt x="18343" y="10894"/>
                      <a:pt x="18172" y="11049"/>
                      <a:pt x="17986" y="11204"/>
                    </a:cubicBezTo>
                    <a:cubicBezTo>
                      <a:pt x="17893" y="11095"/>
                      <a:pt x="17786" y="10987"/>
                      <a:pt x="17662" y="10925"/>
                    </a:cubicBezTo>
                    <a:cubicBezTo>
                      <a:pt x="17893" y="10816"/>
                      <a:pt x="18141" y="10709"/>
                      <a:pt x="18388" y="10600"/>
                    </a:cubicBezTo>
                    <a:close/>
                    <a:moveTo>
                      <a:pt x="5150" y="12317"/>
                    </a:moveTo>
                    <a:cubicBezTo>
                      <a:pt x="5321" y="12487"/>
                      <a:pt x="5490" y="12672"/>
                      <a:pt x="5661" y="12843"/>
                    </a:cubicBezTo>
                    <a:cubicBezTo>
                      <a:pt x="5459" y="12967"/>
                      <a:pt x="5243" y="13090"/>
                      <a:pt x="5026" y="13214"/>
                    </a:cubicBezTo>
                    <a:cubicBezTo>
                      <a:pt x="4795" y="12981"/>
                      <a:pt x="4547" y="12750"/>
                      <a:pt x="4315" y="12517"/>
                    </a:cubicBezTo>
                    <a:cubicBezTo>
                      <a:pt x="4593" y="12456"/>
                      <a:pt x="4871" y="12379"/>
                      <a:pt x="5150" y="12317"/>
                    </a:cubicBezTo>
                    <a:close/>
                    <a:moveTo>
                      <a:pt x="13934" y="14853"/>
                    </a:moveTo>
                    <a:lnTo>
                      <a:pt x="13934" y="14853"/>
                    </a:lnTo>
                    <a:cubicBezTo>
                      <a:pt x="13780" y="14992"/>
                      <a:pt x="13610" y="15147"/>
                      <a:pt x="13455" y="15286"/>
                    </a:cubicBezTo>
                    <a:cubicBezTo>
                      <a:pt x="13439" y="15225"/>
                      <a:pt x="13424" y="15178"/>
                      <a:pt x="13394" y="15116"/>
                    </a:cubicBezTo>
                    <a:cubicBezTo>
                      <a:pt x="13579" y="15039"/>
                      <a:pt x="13749" y="14946"/>
                      <a:pt x="13934" y="14853"/>
                    </a:cubicBezTo>
                    <a:close/>
                    <a:moveTo>
                      <a:pt x="9016" y="16864"/>
                    </a:moveTo>
                    <a:cubicBezTo>
                      <a:pt x="8985" y="16910"/>
                      <a:pt x="8970" y="16957"/>
                      <a:pt x="8939" y="17002"/>
                    </a:cubicBezTo>
                    <a:cubicBezTo>
                      <a:pt x="8909" y="16957"/>
                      <a:pt x="8862" y="16910"/>
                      <a:pt x="8816" y="16864"/>
                    </a:cubicBezTo>
                    <a:close/>
                    <a:moveTo>
                      <a:pt x="10981" y="17637"/>
                    </a:moveTo>
                    <a:cubicBezTo>
                      <a:pt x="10764" y="17869"/>
                      <a:pt x="10532" y="18085"/>
                      <a:pt x="10300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192" y="18147"/>
                    </a:cubicBezTo>
                    <a:lnTo>
                      <a:pt x="10981" y="17637"/>
                    </a:lnTo>
                    <a:close/>
                    <a:moveTo>
                      <a:pt x="10475" y="1"/>
                    </a:moveTo>
                    <a:cubicBezTo>
                      <a:pt x="10274" y="1"/>
                      <a:pt x="10070" y="89"/>
                      <a:pt x="9898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0" y="10245"/>
                      <a:pt x="31" y="10878"/>
                      <a:pt x="372" y="11204"/>
                    </a:cubicBezTo>
                    <a:cubicBezTo>
                      <a:pt x="1578" y="12379"/>
                      <a:pt x="2799" y="13554"/>
                      <a:pt x="4021" y="14730"/>
                    </a:cubicBezTo>
                    <a:cubicBezTo>
                      <a:pt x="4114" y="15023"/>
                      <a:pt x="4331" y="15286"/>
                      <a:pt x="4640" y="15332"/>
                    </a:cubicBezTo>
                    <a:cubicBezTo>
                      <a:pt x="6325" y="16957"/>
                      <a:pt x="7995" y="18565"/>
                      <a:pt x="9666" y="20188"/>
                    </a:cubicBezTo>
                    <a:cubicBezTo>
                      <a:pt x="9844" y="20359"/>
                      <a:pt x="10076" y="20444"/>
                      <a:pt x="10306" y="20444"/>
                    </a:cubicBezTo>
                    <a:cubicBezTo>
                      <a:pt x="10536" y="20444"/>
                      <a:pt x="10764" y="20359"/>
                      <a:pt x="10934" y="20188"/>
                    </a:cubicBezTo>
                    <a:cubicBezTo>
                      <a:pt x="14012" y="17173"/>
                      <a:pt x="17182" y="14250"/>
                      <a:pt x="20446" y="11435"/>
                    </a:cubicBezTo>
                    <a:cubicBezTo>
                      <a:pt x="20817" y="11111"/>
                      <a:pt x="20755" y="10507"/>
                      <a:pt x="20446" y="10167"/>
                    </a:cubicBezTo>
                    <a:cubicBezTo>
                      <a:pt x="17399" y="6966"/>
                      <a:pt x="14398" y="3733"/>
                      <a:pt x="11398" y="470"/>
                    </a:cubicBezTo>
                    <a:cubicBezTo>
                      <a:pt x="11290" y="347"/>
                      <a:pt x="11150" y="269"/>
                      <a:pt x="11027" y="223"/>
                    </a:cubicBezTo>
                    <a:cubicBezTo>
                      <a:pt x="10866" y="85"/>
                      <a:pt x="10672" y="1"/>
                      <a:pt x="10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8"/>
              <p:cNvSpPr/>
              <p:nvPr/>
            </p:nvSpPr>
            <p:spPr>
              <a:xfrm rot="10800000">
                <a:off x="1492989" y="685605"/>
                <a:ext cx="228215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22030" extrusionOk="0">
                    <a:moveTo>
                      <a:pt x="10211" y="0"/>
                    </a:moveTo>
                    <a:cubicBezTo>
                      <a:pt x="10010" y="0"/>
                      <a:pt x="9803" y="78"/>
                      <a:pt x="9620" y="265"/>
                    </a:cubicBezTo>
                    <a:cubicBezTo>
                      <a:pt x="6512" y="3420"/>
                      <a:pt x="3481" y="6653"/>
                      <a:pt x="542" y="9962"/>
                    </a:cubicBezTo>
                    <a:cubicBezTo>
                      <a:pt x="326" y="10210"/>
                      <a:pt x="264" y="10488"/>
                      <a:pt x="326" y="10750"/>
                    </a:cubicBezTo>
                    <a:cubicBezTo>
                      <a:pt x="62" y="11060"/>
                      <a:pt x="0" y="11524"/>
                      <a:pt x="418" y="11864"/>
                    </a:cubicBezTo>
                    <a:cubicBezTo>
                      <a:pt x="3790" y="14602"/>
                      <a:pt x="6295" y="18345"/>
                      <a:pt x="8970" y="21716"/>
                    </a:cubicBezTo>
                    <a:cubicBezTo>
                      <a:pt x="9143" y="21937"/>
                      <a:pt x="9347" y="22029"/>
                      <a:pt x="9547" y="22029"/>
                    </a:cubicBezTo>
                    <a:cubicBezTo>
                      <a:pt x="10174" y="22029"/>
                      <a:pt x="10766" y="21128"/>
                      <a:pt x="10238" y="20448"/>
                    </a:cubicBezTo>
                    <a:cubicBezTo>
                      <a:pt x="7671" y="17200"/>
                      <a:pt x="5244" y="13627"/>
                      <a:pt x="2089" y="10921"/>
                    </a:cubicBezTo>
                    <a:cubicBezTo>
                      <a:pt x="4934" y="7719"/>
                      <a:pt x="7873" y="4595"/>
                      <a:pt x="10888" y="1533"/>
                    </a:cubicBezTo>
                    <a:cubicBezTo>
                      <a:pt x="11509" y="900"/>
                      <a:pt x="10894" y="0"/>
                      <a:pt x="10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8"/>
              <p:cNvSpPr/>
              <p:nvPr/>
            </p:nvSpPr>
            <p:spPr>
              <a:xfrm rot="10800000">
                <a:off x="3271484" y="664311"/>
                <a:ext cx="418440" cy="478239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24120" extrusionOk="0">
                    <a:moveTo>
                      <a:pt x="2937" y="1"/>
                    </a:moveTo>
                    <a:cubicBezTo>
                      <a:pt x="2505" y="1"/>
                      <a:pt x="2072" y="9"/>
                      <a:pt x="1640" y="29"/>
                    </a:cubicBezTo>
                    <a:cubicBezTo>
                      <a:pt x="542" y="74"/>
                      <a:pt x="0" y="1621"/>
                      <a:pt x="1068" y="2194"/>
                    </a:cubicBezTo>
                    <a:cubicBezTo>
                      <a:pt x="2568" y="3013"/>
                      <a:pt x="3914" y="3988"/>
                      <a:pt x="5120" y="5147"/>
                    </a:cubicBezTo>
                    <a:cubicBezTo>
                      <a:pt x="4702" y="5473"/>
                      <a:pt x="4269" y="5782"/>
                      <a:pt x="3852" y="6106"/>
                    </a:cubicBezTo>
                    <a:lnTo>
                      <a:pt x="3836" y="6106"/>
                    </a:lnTo>
                    <a:cubicBezTo>
                      <a:pt x="3403" y="6184"/>
                      <a:pt x="3155" y="6415"/>
                      <a:pt x="3048" y="6710"/>
                    </a:cubicBezTo>
                    <a:cubicBezTo>
                      <a:pt x="2475" y="7158"/>
                      <a:pt x="1903" y="7591"/>
                      <a:pt x="1315" y="8040"/>
                    </a:cubicBezTo>
                    <a:cubicBezTo>
                      <a:pt x="666" y="8519"/>
                      <a:pt x="464" y="9586"/>
                      <a:pt x="1315" y="10034"/>
                    </a:cubicBezTo>
                    <a:cubicBezTo>
                      <a:pt x="2104" y="10453"/>
                      <a:pt x="2908" y="10886"/>
                      <a:pt x="3697" y="11302"/>
                    </a:cubicBezTo>
                    <a:cubicBezTo>
                      <a:pt x="4223" y="11581"/>
                      <a:pt x="4749" y="11859"/>
                      <a:pt x="5289" y="12138"/>
                    </a:cubicBezTo>
                    <a:cubicBezTo>
                      <a:pt x="5306" y="12154"/>
                      <a:pt x="5336" y="12169"/>
                      <a:pt x="5367" y="12200"/>
                    </a:cubicBezTo>
                    <a:cubicBezTo>
                      <a:pt x="4254" y="13282"/>
                      <a:pt x="2877" y="14241"/>
                      <a:pt x="1748" y="15216"/>
                    </a:cubicBezTo>
                    <a:cubicBezTo>
                      <a:pt x="1207" y="15695"/>
                      <a:pt x="1346" y="16715"/>
                      <a:pt x="1980" y="17041"/>
                    </a:cubicBezTo>
                    <a:cubicBezTo>
                      <a:pt x="2939" y="17536"/>
                      <a:pt x="3867" y="18045"/>
                      <a:pt x="4795" y="18571"/>
                    </a:cubicBezTo>
                    <a:cubicBezTo>
                      <a:pt x="3743" y="19530"/>
                      <a:pt x="2862" y="20629"/>
                      <a:pt x="2104" y="21912"/>
                    </a:cubicBezTo>
                    <a:cubicBezTo>
                      <a:pt x="1640" y="22716"/>
                      <a:pt x="2258" y="23582"/>
                      <a:pt x="3109" y="23660"/>
                    </a:cubicBezTo>
                    <a:cubicBezTo>
                      <a:pt x="6465" y="23949"/>
                      <a:pt x="9844" y="24120"/>
                      <a:pt x="13219" y="24120"/>
                    </a:cubicBezTo>
                    <a:cubicBezTo>
                      <a:pt x="14712" y="24120"/>
                      <a:pt x="16204" y="24087"/>
                      <a:pt x="17693" y="24015"/>
                    </a:cubicBezTo>
                    <a:cubicBezTo>
                      <a:pt x="18513" y="23969"/>
                      <a:pt x="19194" y="23041"/>
                      <a:pt x="18699" y="22268"/>
                    </a:cubicBezTo>
                    <a:cubicBezTo>
                      <a:pt x="16425" y="18819"/>
                      <a:pt x="13410" y="15958"/>
                      <a:pt x="11152" y="12525"/>
                    </a:cubicBezTo>
                    <a:cubicBezTo>
                      <a:pt x="10702" y="11828"/>
                      <a:pt x="19363" y="3662"/>
                      <a:pt x="20307" y="2673"/>
                    </a:cubicBezTo>
                    <a:cubicBezTo>
                      <a:pt x="21103" y="1849"/>
                      <a:pt x="20321" y="683"/>
                      <a:pt x="19444" y="683"/>
                    </a:cubicBezTo>
                    <a:cubicBezTo>
                      <a:pt x="19351" y="683"/>
                      <a:pt x="19256" y="696"/>
                      <a:pt x="19163" y="724"/>
                    </a:cubicBezTo>
                    <a:cubicBezTo>
                      <a:pt x="18975" y="599"/>
                      <a:pt x="18738" y="525"/>
                      <a:pt x="18483" y="525"/>
                    </a:cubicBezTo>
                    <a:cubicBezTo>
                      <a:pt x="18422" y="525"/>
                      <a:pt x="18359" y="530"/>
                      <a:pt x="18297" y="538"/>
                    </a:cubicBezTo>
                    <a:cubicBezTo>
                      <a:pt x="17176" y="688"/>
                      <a:pt x="16056" y="747"/>
                      <a:pt x="14937" y="747"/>
                    </a:cubicBezTo>
                    <a:cubicBezTo>
                      <a:pt x="10939" y="747"/>
                      <a:pt x="6945" y="1"/>
                      <a:pt x="2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1" name="Google Shape;741;p8"/>
              <p:cNvGrpSpPr/>
              <p:nvPr/>
            </p:nvGrpSpPr>
            <p:grpSpPr>
              <a:xfrm>
                <a:off x="1041814" y="1091815"/>
                <a:ext cx="478239" cy="2196934"/>
                <a:chOff x="2298156" y="582319"/>
                <a:chExt cx="478239" cy="2196934"/>
              </a:xfrm>
            </p:grpSpPr>
            <p:sp>
              <p:nvSpPr>
                <p:cNvPr id="742" name="Google Shape;742;p8"/>
                <p:cNvSpPr/>
                <p:nvPr/>
              </p:nvSpPr>
              <p:spPr>
                <a:xfrm rot="-5400000">
                  <a:off x="2332766" y="1874795"/>
                  <a:ext cx="413066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3" h="20444" extrusionOk="0">
                      <a:moveTo>
                        <a:pt x="13456" y="5341"/>
                      </a:moveTo>
                      <a:cubicBezTo>
                        <a:pt x="13518" y="5388"/>
                        <a:pt x="13563" y="5450"/>
                        <a:pt x="13610" y="5496"/>
                      </a:cubicBezTo>
                      <a:cubicBezTo>
                        <a:pt x="12976" y="5682"/>
                        <a:pt x="12342" y="5883"/>
                        <a:pt x="11693" y="6069"/>
                      </a:cubicBezTo>
                      <a:lnTo>
                        <a:pt x="11646" y="6022"/>
                      </a:lnTo>
                      <a:cubicBezTo>
                        <a:pt x="12250" y="5774"/>
                        <a:pt x="12852" y="5543"/>
                        <a:pt x="13456" y="5341"/>
                      </a:cubicBezTo>
                      <a:close/>
                      <a:moveTo>
                        <a:pt x="4393" y="10121"/>
                      </a:moveTo>
                      <a:lnTo>
                        <a:pt x="4315" y="10198"/>
                      </a:lnTo>
                      <a:cubicBezTo>
                        <a:pt x="3789" y="10461"/>
                        <a:pt x="3249" y="10709"/>
                        <a:pt x="2723" y="10971"/>
                      </a:cubicBezTo>
                      <a:cubicBezTo>
                        <a:pt x="2583" y="10847"/>
                        <a:pt x="2459" y="10723"/>
                        <a:pt x="2335" y="10600"/>
                      </a:cubicBezTo>
                      <a:cubicBezTo>
                        <a:pt x="2428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09" y="10494"/>
                      </a:cubicBezTo>
                      <a:cubicBezTo>
                        <a:pt x="3098" y="10494"/>
                        <a:pt x="3193" y="10479"/>
                        <a:pt x="3294" y="10445"/>
                      </a:cubicBezTo>
                      <a:cubicBezTo>
                        <a:pt x="3666" y="10337"/>
                        <a:pt x="4022" y="10229"/>
                        <a:pt x="4393" y="10121"/>
                      </a:cubicBezTo>
                      <a:close/>
                      <a:moveTo>
                        <a:pt x="18389" y="10600"/>
                      </a:moveTo>
                      <a:lnTo>
                        <a:pt x="18529" y="10740"/>
                      </a:lnTo>
                      <a:cubicBezTo>
                        <a:pt x="18343" y="10894"/>
                        <a:pt x="18172" y="11049"/>
                        <a:pt x="17987" y="11204"/>
                      </a:cubicBezTo>
                      <a:cubicBezTo>
                        <a:pt x="17910" y="11095"/>
                        <a:pt x="17786" y="10987"/>
                        <a:pt x="17662" y="10925"/>
                      </a:cubicBezTo>
                      <a:cubicBezTo>
                        <a:pt x="17910" y="10816"/>
                        <a:pt x="18141" y="10709"/>
                        <a:pt x="18389" y="10600"/>
                      </a:cubicBezTo>
                      <a:close/>
                      <a:moveTo>
                        <a:pt x="5150" y="12317"/>
                      </a:moveTo>
                      <a:lnTo>
                        <a:pt x="5676" y="12843"/>
                      </a:lnTo>
                      <a:cubicBezTo>
                        <a:pt x="5460" y="12967"/>
                        <a:pt x="5243" y="13090"/>
                        <a:pt x="5043" y="13214"/>
                      </a:cubicBezTo>
                      <a:cubicBezTo>
                        <a:pt x="4795" y="12981"/>
                        <a:pt x="4563" y="12750"/>
                        <a:pt x="4315" y="12517"/>
                      </a:cubicBezTo>
                      <a:cubicBezTo>
                        <a:pt x="4593" y="12456"/>
                        <a:pt x="4872" y="12379"/>
                        <a:pt x="5150" y="12317"/>
                      </a:cubicBezTo>
                      <a:close/>
                      <a:moveTo>
                        <a:pt x="13935" y="14853"/>
                      </a:moveTo>
                      <a:lnTo>
                        <a:pt x="13935" y="14853"/>
                      </a:lnTo>
                      <a:cubicBezTo>
                        <a:pt x="13780" y="14992"/>
                        <a:pt x="13625" y="15147"/>
                        <a:pt x="13471" y="15286"/>
                      </a:cubicBezTo>
                      <a:cubicBezTo>
                        <a:pt x="13456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65" y="14946"/>
                        <a:pt x="13935" y="14853"/>
                      </a:cubicBezTo>
                      <a:close/>
                      <a:moveTo>
                        <a:pt x="9017" y="16864"/>
                      </a:moveTo>
                      <a:cubicBezTo>
                        <a:pt x="8986" y="16910"/>
                        <a:pt x="8971" y="16957"/>
                        <a:pt x="8955" y="17002"/>
                      </a:cubicBezTo>
                      <a:lnTo>
                        <a:pt x="8816" y="16864"/>
                      </a:lnTo>
                      <a:close/>
                      <a:moveTo>
                        <a:pt x="10996" y="17637"/>
                      </a:moveTo>
                      <a:cubicBezTo>
                        <a:pt x="10765" y="17869"/>
                        <a:pt x="10532" y="18085"/>
                        <a:pt x="10301" y="18302"/>
                      </a:cubicBezTo>
                      <a:lnTo>
                        <a:pt x="10161" y="18163"/>
                      </a:lnTo>
                      <a:cubicBezTo>
                        <a:pt x="10177" y="18163"/>
                        <a:pt x="10192" y="18163"/>
                        <a:pt x="10208" y="18147"/>
                      </a:cubicBezTo>
                      <a:lnTo>
                        <a:pt x="10996" y="17637"/>
                      </a:lnTo>
                      <a:close/>
                      <a:moveTo>
                        <a:pt x="10486" y="1"/>
                      </a:moveTo>
                      <a:cubicBezTo>
                        <a:pt x="10285" y="1"/>
                        <a:pt x="10078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7" y="10878"/>
                        <a:pt x="372" y="11204"/>
                      </a:cubicBezTo>
                      <a:cubicBezTo>
                        <a:pt x="1593" y="12379"/>
                        <a:pt x="2799" y="13554"/>
                        <a:pt x="4022" y="14730"/>
                      </a:cubicBezTo>
                      <a:cubicBezTo>
                        <a:pt x="4115" y="15023"/>
                        <a:pt x="4331" y="15286"/>
                        <a:pt x="4640" y="15332"/>
                      </a:cubicBezTo>
                      <a:cubicBezTo>
                        <a:pt x="6326" y="16957"/>
                        <a:pt x="7996" y="18565"/>
                        <a:pt x="9682" y="20188"/>
                      </a:cubicBezTo>
                      <a:cubicBezTo>
                        <a:pt x="9860" y="20359"/>
                        <a:pt x="10088" y="20444"/>
                        <a:pt x="10316" y="20444"/>
                      </a:cubicBezTo>
                      <a:cubicBezTo>
                        <a:pt x="10544" y="20444"/>
                        <a:pt x="10772" y="20359"/>
                        <a:pt x="10950" y="20188"/>
                      </a:cubicBezTo>
                      <a:cubicBezTo>
                        <a:pt x="14013" y="17173"/>
                        <a:pt x="17182" y="14250"/>
                        <a:pt x="20446" y="11435"/>
                      </a:cubicBezTo>
                      <a:cubicBezTo>
                        <a:pt x="20832" y="11111"/>
                        <a:pt x="20770" y="10507"/>
                        <a:pt x="20446" y="10167"/>
                      </a:cubicBezTo>
                      <a:cubicBezTo>
                        <a:pt x="17415" y="6966"/>
                        <a:pt x="14399" y="3733"/>
                        <a:pt x="11414" y="470"/>
                      </a:cubicBezTo>
                      <a:cubicBezTo>
                        <a:pt x="11291" y="347"/>
                        <a:pt x="11167" y="269"/>
                        <a:pt x="11027" y="223"/>
                      </a:cubicBezTo>
                      <a:cubicBezTo>
                        <a:pt x="10874" y="85"/>
                        <a:pt x="10683" y="1"/>
                        <a:pt x="104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8"/>
                <p:cNvSpPr/>
                <p:nvPr/>
              </p:nvSpPr>
              <p:spPr>
                <a:xfrm rot="-5400000">
                  <a:off x="2419005" y="1662581"/>
                  <a:ext cx="244096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" h="21789" extrusionOk="0">
                      <a:moveTo>
                        <a:pt x="1302" y="0"/>
                      </a:moveTo>
                      <a:cubicBezTo>
                        <a:pt x="613" y="0"/>
                        <a:pt x="1" y="901"/>
                        <a:pt x="633" y="1533"/>
                      </a:cubicBezTo>
                      <a:cubicBezTo>
                        <a:pt x="3819" y="4781"/>
                        <a:pt x="7021" y="8014"/>
                        <a:pt x="10238" y="11215"/>
                      </a:cubicBezTo>
                      <a:cubicBezTo>
                        <a:pt x="9758" y="11818"/>
                        <a:pt x="9170" y="12313"/>
                        <a:pt x="8599" y="12839"/>
                      </a:cubicBezTo>
                      <a:cubicBezTo>
                        <a:pt x="7779" y="13596"/>
                        <a:pt x="7083" y="14462"/>
                        <a:pt x="6403" y="15345"/>
                      </a:cubicBezTo>
                      <a:cubicBezTo>
                        <a:pt x="5011" y="17139"/>
                        <a:pt x="3479" y="18731"/>
                        <a:pt x="1794" y="20278"/>
                      </a:cubicBezTo>
                      <a:cubicBezTo>
                        <a:pt x="1131" y="20893"/>
                        <a:pt x="1764" y="21788"/>
                        <a:pt x="2471" y="21788"/>
                      </a:cubicBezTo>
                      <a:cubicBezTo>
                        <a:pt x="2671" y="21788"/>
                        <a:pt x="2878" y="21716"/>
                        <a:pt x="3062" y="21546"/>
                      </a:cubicBezTo>
                      <a:cubicBezTo>
                        <a:pt x="4825" y="19922"/>
                        <a:pt x="6387" y="18252"/>
                        <a:pt x="7856" y="16365"/>
                      </a:cubicBezTo>
                      <a:cubicBezTo>
                        <a:pt x="8537" y="15499"/>
                        <a:pt x="9248" y="14664"/>
                        <a:pt x="10067" y="13906"/>
                      </a:cubicBezTo>
                      <a:cubicBezTo>
                        <a:pt x="10841" y="13210"/>
                        <a:pt x="11583" y="12530"/>
                        <a:pt x="12140" y="11633"/>
                      </a:cubicBezTo>
                      <a:cubicBezTo>
                        <a:pt x="12294" y="11385"/>
                        <a:pt x="12311" y="11122"/>
                        <a:pt x="12218" y="10921"/>
                      </a:cubicBezTo>
                      <a:cubicBezTo>
                        <a:pt x="12202" y="10736"/>
                        <a:pt x="12125" y="10565"/>
                        <a:pt x="11970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8"/>
                <p:cNvSpPr/>
                <p:nvPr/>
              </p:nvSpPr>
              <p:spPr>
                <a:xfrm rot="-5400000">
                  <a:off x="2413612" y="155666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5" y="1"/>
                      </a:moveTo>
                      <a:cubicBezTo>
                        <a:pt x="662" y="1"/>
                        <a:pt x="1" y="907"/>
                        <a:pt x="726" y="1472"/>
                      </a:cubicBezTo>
                      <a:cubicBezTo>
                        <a:pt x="2644" y="2988"/>
                        <a:pt x="4438" y="4613"/>
                        <a:pt x="6139" y="6376"/>
                      </a:cubicBezTo>
                      <a:cubicBezTo>
                        <a:pt x="7005" y="7287"/>
                        <a:pt x="7855" y="8246"/>
                        <a:pt x="8660" y="9221"/>
                      </a:cubicBezTo>
                      <a:cubicBezTo>
                        <a:pt x="9247" y="9917"/>
                        <a:pt x="9773" y="10799"/>
                        <a:pt x="10532" y="11356"/>
                      </a:cubicBezTo>
                      <a:cubicBezTo>
                        <a:pt x="8010" y="14696"/>
                        <a:pt x="5474" y="18037"/>
                        <a:pt x="3139" y="21501"/>
                      </a:cubicBezTo>
                      <a:cubicBezTo>
                        <a:pt x="2686" y="22181"/>
                        <a:pt x="3309" y="22823"/>
                        <a:pt x="3943" y="22823"/>
                      </a:cubicBezTo>
                      <a:cubicBezTo>
                        <a:pt x="4218" y="22823"/>
                        <a:pt x="4494" y="22702"/>
                        <a:pt x="4686" y="22413"/>
                      </a:cubicBezTo>
                      <a:cubicBezTo>
                        <a:pt x="7175" y="18686"/>
                        <a:pt x="9913" y="15144"/>
                        <a:pt x="12604" y="11556"/>
                      </a:cubicBezTo>
                      <a:cubicBezTo>
                        <a:pt x="12959" y="11077"/>
                        <a:pt x="12712" y="10597"/>
                        <a:pt x="12295" y="10397"/>
                      </a:cubicBezTo>
                      <a:cubicBezTo>
                        <a:pt x="12217" y="10273"/>
                        <a:pt x="12093" y="10180"/>
                        <a:pt x="11938" y="10102"/>
                      </a:cubicBezTo>
                      <a:cubicBezTo>
                        <a:pt x="10995" y="9685"/>
                        <a:pt x="10361" y="8479"/>
                        <a:pt x="9727" y="7706"/>
                      </a:cubicBezTo>
                      <a:cubicBezTo>
                        <a:pt x="8985" y="6809"/>
                        <a:pt x="8196" y="5943"/>
                        <a:pt x="7391" y="5107"/>
                      </a:cubicBezTo>
                      <a:cubicBezTo>
                        <a:pt x="5721" y="3344"/>
                        <a:pt x="3896" y="1720"/>
                        <a:pt x="1995" y="204"/>
                      </a:cubicBezTo>
                      <a:cubicBezTo>
                        <a:pt x="1810" y="61"/>
                        <a:pt x="1609" y="1"/>
                        <a:pt x="14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8"/>
                <p:cNvSpPr/>
                <p:nvPr/>
              </p:nvSpPr>
              <p:spPr>
                <a:xfrm rot="-5400000">
                  <a:off x="2432240" y="2052334"/>
                  <a:ext cx="230871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4" h="22613" extrusionOk="0">
                      <a:moveTo>
                        <a:pt x="10390" y="1"/>
                      </a:moveTo>
                      <a:cubicBezTo>
                        <a:pt x="10115" y="1"/>
                        <a:pt x="9840" y="124"/>
                        <a:pt x="9651" y="421"/>
                      </a:cubicBezTo>
                      <a:cubicBezTo>
                        <a:pt x="8538" y="2184"/>
                        <a:pt x="6837" y="3607"/>
                        <a:pt x="5383" y="5092"/>
                      </a:cubicBezTo>
                      <a:cubicBezTo>
                        <a:pt x="3744" y="6777"/>
                        <a:pt x="2088" y="8447"/>
                        <a:pt x="434" y="10133"/>
                      </a:cubicBezTo>
                      <a:cubicBezTo>
                        <a:pt x="294" y="10272"/>
                        <a:pt x="217" y="10443"/>
                        <a:pt x="186" y="10597"/>
                      </a:cubicBezTo>
                      <a:cubicBezTo>
                        <a:pt x="16" y="10907"/>
                        <a:pt x="1" y="11309"/>
                        <a:pt x="310" y="11633"/>
                      </a:cubicBezTo>
                      <a:cubicBezTo>
                        <a:pt x="3387" y="14973"/>
                        <a:pt x="6264" y="18500"/>
                        <a:pt x="8893" y="22211"/>
                      </a:cubicBezTo>
                      <a:cubicBezTo>
                        <a:pt x="9093" y="22495"/>
                        <a:pt x="9372" y="22612"/>
                        <a:pt x="9647" y="22612"/>
                      </a:cubicBezTo>
                      <a:cubicBezTo>
                        <a:pt x="10288" y="22612"/>
                        <a:pt x="10905" y="21975"/>
                        <a:pt x="10440" y="21314"/>
                      </a:cubicBezTo>
                      <a:cubicBezTo>
                        <a:pt x="7872" y="17695"/>
                        <a:pt x="5105" y="14247"/>
                        <a:pt x="2119" y="10969"/>
                      </a:cubicBezTo>
                      <a:cubicBezTo>
                        <a:pt x="3635" y="9422"/>
                        <a:pt x="5150" y="7890"/>
                        <a:pt x="6651" y="6360"/>
                      </a:cubicBezTo>
                      <a:cubicBezTo>
                        <a:pt x="8229" y="4766"/>
                        <a:pt x="9992" y="3220"/>
                        <a:pt x="11213" y="1333"/>
                      </a:cubicBezTo>
                      <a:cubicBezTo>
                        <a:pt x="11643" y="644"/>
                        <a:pt x="11019" y="1"/>
                        <a:pt x="103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8"/>
                <p:cNvSpPr/>
                <p:nvPr/>
              </p:nvSpPr>
              <p:spPr>
                <a:xfrm rot="-5400000">
                  <a:off x="2422753" y="2165086"/>
                  <a:ext cx="22789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" h="22030" extrusionOk="0">
                      <a:moveTo>
                        <a:pt x="10202" y="0"/>
                      </a:moveTo>
                      <a:cubicBezTo>
                        <a:pt x="10000" y="0"/>
                        <a:pt x="9791" y="78"/>
                        <a:pt x="9604" y="265"/>
                      </a:cubicBezTo>
                      <a:cubicBezTo>
                        <a:pt x="6496" y="3420"/>
                        <a:pt x="3480" y="6653"/>
                        <a:pt x="527" y="9962"/>
                      </a:cubicBezTo>
                      <a:cubicBezTo>
                        <a:pt x="310" y="10210"/>
                        <a:pt x="263" y="10488"/>
                        <a:pt x="325" y="10750"/>
                      </a:cubicBezTo>
                      <a:cubicBezTo>
                        <a:pt x="47" y="11060"/>
                        <a:pt x="1" y="11524"/>
                        <a:pt x="418" y="11864"/>
                      </a:cubicBezTo>
                      <a:cubicBezTo>
                        <a:pt x="3774" y="14602"/>
                        <a:pt x="6295" y="18345"/>
                        <a:pt x="8955" y="21716"/>
                      </a:cubicBezTo>
                      <a:cubicBezTo>
                        <a:pt x="9127" y="21937"/>
                        <a:pt x="9332" y="22029"/>
                        <a:pt x="9534" y="22029"/>
                      </a:cubicBezTo>
                      <a:cubicBezTo>
                        <a:pt x="10164" y="22029"/>
                        <a:pt x="10762" y="21128"/>
                        <a:pt x="10223" y="20448"/>
                      </a:cubicBezTo>
                      <a:cubicBezTo>
                        <a:pt x="7656" y="17200"/>
                        <a:pt x="5243" y="13627"/>
                        <a:pt x="2073" y="10921"/>
                      </a:cubicBezTo>
                      <a:cubicBezTo>
                        <a:pt x="4934" y="7719"/>
                        <a:pt x="7857" y="4595"/>
                        <a:pt x="10872" y="1533"/>
                      </a:cubicBezTo>
                      <a:cubicBezTo>
                        <a:pt x="11493" y="900"/>
                        <a:pt x="10888" y="0"/>
                        <a:pt x="102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8"/>
                <p:cNvSpPr/>
                <p:nvPr/>
              </p:nvSpPr>
              <p:spPr>
                <a:xfrm rot="-5400000">
                  <a:off x="2613094" y="1582043"/>
                  <a:ext cx="16220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7132" extrusionOk="0">
                      <a:moveTo>
                        <a:pt x="4222" y="2318"/>
                      </a:moveTo>
                      <a:lnTo>
                        <a:pt x="4222" y="2318"/>
                      </a:lnTo>
                      <a:cubicBezTo>
                        <a:pt x="4485" y="2736"/>
                        <a:pt x="4763" y="3138"/>
                        <a:pt x="5042" y="3555"/>
                      </a:cubicBezTo>
                      <a:cubicBezTo>
                        <a:pt x="4732" y="3169"/>
                        <a:pt x="4454" y="2751"/>
                        <a:pt x="4222" y="2318"/>
                      </a:cubicBezTo>
                      <a:close/>
                      <a:moveTo>
                        <a:pt x="3479" y="3695"/>
                      </a:moveTo>
                      <a:cubicBezTo>
                        <a:pt x="3495" y="3710"/>
                        <a:pt x="3495" y="3726"/>
                        <a:pt x="3495" y="3741"/>
                      </a:cubicBezTo>
                      <a:cubicBezTo>
                        <a:pt x="3495" y="3726"/>
                        <a:pt x="3479" y="3726"/>
                        <a:pt x="3464" y="3710"/>
                      </a:cubicBezTo>
                      <a:lnTo>
                        <a:pt x="3479" y="3695"/>
                      </a:lnTo>
                      <a:close/>
                      <a:moveTo>
                        <a:pt x="2196" y="3850"/>
                      </a:moveTo>
                      <a:cubicBezTo>
                        <a:pt x="2351" y="4174"/>
                        <a:pt x="2520" y="4499"/>
                        <a:pt x="2675" y="4823"/>
                      </a:cubicBezTo>
                      <a:cubicBezTo>
                        <a:pt x="2505" y="4654"/>
                        <a:pt x="2351" y="4452"/>
                        <a:pt x="2211" y="4252"/>
                      </a:cubicBezTo>
                      <a:cubicBezTo>
                        <a:pt x="2165" y="4190"/>
                        <a:pt x="2118" y="4128"/>
                        <a:pt x="2056" y="4097"/>
                      </a:cubicBezTo>
                      <a:cubicBezTo>
                        <a:pt x="2103" y="4019"/>
                        <a:pt x="2149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5985" y="5473"/>
                        <a:pt x="6001" y="5473"/>
                        <a:pt x="6016" y="5489"/>
                      </a:cubicBezTo>
                      <a:lnTo>
                        <a:pt x="5970" y="5489"/>
                      </a:lnTo>
                      <a:cubicBezTo>
                        <a:pt x="5970" y="5489"/>
                        <a:pt x="5970" y="5473"/>
                        <a:pt x="5985" y="5458"/>
                      </a:cubicBezTo>
                      <a:close/>
                      <a:moveTo>
                        <a:pt x="1376" y="5427"/>
                      </a:moveTo>
                      <a:cubicBezTo>
                        <a:pt x="1407" y="5659"/>
                        <a:pt x="1438" y="5906"/>
                        <a:pt x="1500" y="6139"/>
                      </a:cubicBezTo>
                      <a:cubicBezTo>
                        <a:pt x="1345" y="6153"/>
                        <a:pt x="1190" y="6170"/>
                        <a:pt x="1052" y="6184"/>
                      </a:cubicBezTo>
                      <a:cubicBezTo>
                        <a:pt x="1114" y="5922"/>
                        <a:pt x="1252" y="5675"/>
                        <a:pt x="1376" y="5427"/>
                      </a:cubicBezTo>
                      <a:close/>
                      <a:moveTo>
                        <a:pt x="3640" y="0"/>
                      </a:moveTo>
                      <a:cubicBezTo>
                        <a:pt x="3487" y="0"/>
                        <a:pt x="3334" y="74"/>
                        <a:pt x="3248" y="215"/>
                      </a:cubicBezTo>
                      <a:cubicBezTo>
                        <a:pt x="2551" y="1328"/>
                        <a:pt x="1902" y="2458"/>
                        <a:pt x="1299" y="3617"/>
                      </a:cubicBezTo>
                      <a:cubicBezTo>
                        <a:pt x="850" y="4483"/>
                        <a:pt x="0" y="5675"/>
                        <a:pt x="108" y="6679"/>
                      </a:cubicBezTo>
                      <a:cubicBezTo>
                        <a:pt x="123" y="6899"/>
                        <a:pt x="274" y="7131"/>
                        <a:pt x="512" y="7131"/>
                      </a:cubicBezTo>
                      <a:cubicBezTo>
                        <a:pt x="527" y="7131"/>
                        <a:pt x="542" y="7130"/>
                        <a:pt x="557" y="7128"/>
                      </a:cubicBezTo>
                      <a:cubicBezTo>
                        <a:pt x="681" y="7112"/>
                        <a:pt x="804" y="7112"/>
                        <a:pt x="928" y="7097"/>
                      </a:cubicBezTo>
                      <a:cubicBezTo>
                        <a:pt x="951" y="7105"/>
                        <a:pt x="978" y="7109"/>
                        <a:pt x="1007" y="7109"/>
                      </a:cubicBezTo>
                      <a:cubicBezTo>
                        <a:pt x="1036" y="7109"/>
                        <a:pt x="1067" y="7105"/>
                        <a:pt x="1097" y="7097"/>
                      </a:cubicBezTo>
                      <a:cubicBezTo>
                        <a:pt x="1252" y="7081"/>
                        <a:pt x="1407" y="7050"/>
                        <a:pt x="1561" y="7036"/>
                      </a:cubicBezTo>
                      <a:cubicBezTo>
                        <a:pt x="3151" y="6889"/>
                        <a:pt x="4751" y="6819"/>
                        <a:pt x="6344" y="6819"/>
                      </a:cubicBezTo>
                      <a:cubicBezTo>
                        <a:pt x="6766" y="6819"/>
                        <a:pt x="7188" y="6824"/>
                        <a:pt x="7609" y="6834"/>
                      </a:cubicBezTo>
                      <a:cubicBezTo>
                        <a:pt x="7949" y="6834"/>
                        <a:pt x="8181" y="6448"/>
                        <a:pt x="7995" y="6153"/>
                      </a:cubicBezTo>
                      <a:cubicBezTo>
                        <a:pt x="7918" y="6015"/>
                        <a:pt x="7826" y="5891"/>
                        <a:pt x="7733" y="5782"/>
                      </a:cubicBezTo>
                      <a:cubicBezTo>
                        <a:pt x="7733" y="5659"/>
                        <a:pt x="7686" y="5520"/>
                        <a:pt x="7609" y="5427"/>
                      </a:cubicBezTo>
                      <a:cubicBezTo>
                        <a:pt x="6232" y="3819"/>
                        <a:pt x="5042" y="2071"/>
                        <a:pt x="4021" y="215"/>
                      </a:cubicBezTo>
                      <a:cubicBezTo>
                        <a:pt x="3937" y="70"/>
                        <a:pt x="3789" y="0"/>
                        <a:pt x="36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8"/>
                <p:cNvSpPr/>
                <p:nvPr/>
              </p:nvSpPr>
              <p:spPr>
                <a:xfrm rot="-5400000">
                  <a:off x="2332915" y="1031354"/>
                  <a:ext cx="412769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8" h="20444" extrusionOk="0">
                      <a:moveTo>
                        <a:pt x="13456" y="5341"/>
                      </a:moveTo>
                      <a:lnTo>
                        <a:pt x="13611" y="5496"/>
                      </a:lnTo>
                      <a:cubicBezTo>
                        <a:pt x="12977" y="5682"/>
                        <a:pt x="12328" y="5883"/>
                        <a:pt x="11693" y="6069"/>
                      </a:cubicBezTo>
                      <a:lnTo>
                        <a:pt x="11647" y="6022"/>
                      </a:lnTo>
                      <a:cubicBezTo>
                        <a:pt x="12250" y="5774"/>
                        <a:pt x="12853" y="5543"/>
                        <a:pt x="13456" y="5341"/>
                      </a:cubicBezTo>
                      <a:close/>
                      <a:moveTo>
                        <a:pt x="4378" y="10121"/>
                      </a:moveTo>
                      <a:lnTo>
                        <a:pt x="4378" y="10121"/>
                      </a:lnTo>
                      <a:cubicBezTo>
                        <a:pt x="4362" y="10152"/>
                        <a:pt x="4331" y="10167"/>
                        <a:pt x="4316" y="10198"/>
                      </a:cubicBezTo>
                      <a:cubicBezTo>
                        <a:pt x="3775" y="10461"/>
                        <a:pt x="3249" y="10709"/>
                        <a:pt x="2708" y="10971"/>
                      </a:cubicBezTo>
                      <a:lnTo>
                        <a:pt x="2337" y="10600"/>
                      </a:lnTo>
                      <a:cubicBezTo>
                        <a:pt x="2414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10" y="10494"/>
                      </a:cubicBezTo>
                      <a:cubicBezTo>
                        <a:pt x="3099" y="10494"/>
                        <a:pt x="3194" y="10479"/>
                        <a:pt x="3296" y="10445"/>
                      </a:cubicBezTo>
                      <a:cubicBezTo>
                        <a:pt x="3667" y="10337"/>
                        <a:pt x="4022" y="10229"/>
                        <a:pt x="4378" y="10121"/>
                      </a:cubicBezTo>
                      <a:close/>
                      <a:moveTo>
                        <a:pt x="18390" y="10600"/>
                      </a:moveTo>
                      <a:cubicBezTo>
                        <a:pt x="18436" y="10647"/>
                        <a:pt x="18483" y="10693"/>
                        <a:pt x="18514" y="10740"/>
                      </a:cubicBezTo>
                      <a:cubicBezTo>
                        <a:pt x="18343" y="10894"/>
                        <a:pt x="18174" y="11049"/>
                        <a:pt x="17988" y="11204"/>
                      </a:cubicBezTo>
                      <a:cubicBezTo>
                        <a:pt x="17910" y="11095"/>
                        <a:pt x="17786" y="10987"/>
                        <a:pt x="17663" y="10925"/>
                      </a:cubicBezTo>
                      <a:cubicBezTo>
                        <a:pt x="17910" y="10816"/>
                        <a:pt x="18143" y="10709"/>
                        <a:pt x="18390" y="10600"/>
                      </a:cubicBezTo>
                      <a:close/>
                      <a:moveTo>
                        <a:pt x="5152" y="12317"/>
                      </a:moveTo>
                      <a:cubicBezTo>
                        <a:pt x="5321" y="12487"/>
                        <a:pt x="5492" y="12672"/>
                        <a:pt x="5661" y="12843"/>
                      </a:cubicBezTo>
                      <a:cubicBezTo>
                        <a:pt x="5461" y="12967"/>
                        <a:pt x="5244" y="13090"/>
                        <a:pt x="5043" y="13214"/>
                      </a:cubicBezTo>
                      <a:cubicBezTo>
                        <a:pt x="4795" y="12981"/>
                        <a:pt x="4548" y="12750"/>
                        <a:pt x="4316" y="12517"/>
                      </a:cubicBezTo>
                      <a:cubicBezTo>
                        <a:pt x="4595" y="12456"/>
                        <a:pt x="4873" y="12379"/>
                        <a:pt x="5152" y="12317"/>
                      </a:cubicBezTo>
                      <a:close/>
                      <a:moveTo>
                        <a:pt x="13936" y="14853"/>
                      </a:moveTo>
                      <a:lnTo>
                        <a:pt x="13936" y="14853"/>
                      </a:lnTo>
                      <a:cubicBezTo>
                        <a:pt x="13781" y="14992"/>
                        <a:pt x="13627" y="15147"/>
                        <a:pt x="13456" y="15286"/>
                      </a:cubicBezTo>
                      <a:cubicBezTo>
                        <a:pt x="13441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50" y="14946"/>
                        <a:pt x="13936" y="14853"/>
                      </a:cubicBezTo>
                      <a:close/>
                      <a:moveTo>
                        <a:pt x="9018" y="16864"/>
                      </a:moveTo>
                      <a:cubicBezTo>
                        <a:pt x="8987" y="16910"/>
                        <a:pt x="8971" y="16957"/>
                        <a:pt x="8956" y="17002"/>
                      </a:cubicBezTo>
                      <a:lnTo>
                        <a:pt x="8816" y="16864"/>
                      </a:lnTo>
                      <a:close/>
                      <a:moveTo>
                        <a:pt x="10982" y="17637"/>
                      </a:moveTo>
                      <a:cubicBezTo>
                        <a:pt x="10765" y="17869"/>
                        <a:pt x="10534" y="18085"/>
                        <a:pt x="10301" y="18302"/>
                      </a:cubicBezTo>
                      <a:lnTo>
                        <a:pt x="10162" y="18163"/>
                      </a:lnTo>
                      <a:cubicBezTo>
                        <a:pt x="10177" y="18163"/>
                        <a:pt x="10193" y="18163"/>
                        <a:pt x="10193" y="18147"/>
                      </a:cubicBezTo>
                      <a:lnTo>
                        <a:pt x="10982" y="17637"/>
                      </a:lnTo>
                      <a:close/>
                      <a:moveTo>
                        <a:pt x="10488" y="1"/>
                      </a:moveTo>
                      <a:cubicBezTo>
                        <a:pt x="10287" y="1"/>
                        <a:pt x="10079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8" y="10878"/>
                        <a:pt x="372" y="11204"/>
                      </a:cubicBezTo>
                      <a:cubicBezTo>
                        <a:pt x="1595" y="12379"/>
                        <a:pt x="2801" y="13554"/>
                        <a:pt x="4022" y="14730"/>
                      </a:cubicBezTo>
                      <a:cubicBezTo>
                        <a:pt x="4115" y="15023"/>
                        <a:pt x="4331" y="15286"/>
                        <a:pt x="4641" y="15332"/>
                      </a:cubicBezTo>
                      <a:cubicBezTo>
                        <a:pt x="6327" y="16957"/>
                        <a:pt x="7997" y="18565"/>
                        <a:pt x="9682" y="20188"/>
                      </a:cubicBezTo>
                      <a:cubicBezTo>
                        <a:pt x="9853" y="20359"/>
                        <a:pt x="10081" y="20444"/>
                        <a:pt x="10311" y="20444"/>
                      </a:cubicBezTo>
                      <a:cubicBezTo>
                        <a:pt x="10541" y="20444"/>
                        <a:pt x="10773" y="20359"/>
                        <a:pt x="10951" y="20188"/>
                      </a:cubicBezTo>
                      <a:cubicBezTo>
                        <a:pt x="14013" y="17173"/>
                        <a:pt x="17184" y="14250"/>
                        <a:pt x="20446" y="11435"/>
                      </a:cubicBezTo>
                      <a:cubicBezTo>
                        <a:pt x="20818" y="11111"/>
                        <a:pt x="20756" y="10507"/>
                        <a:pt x="20446" y="10167"/>
                      </a:cubicBezTo>
                      <a:cubicBezTo>
                        <a:pt x="17415" y="6966"/>
                        <a:pt x="14400" y="3733"/>
                        <a:pt x="11415" y="470"/>
                      </a:cubicBezTo>
                      <a:cubicBezTo>
                        <a:pt x="11291" y="347"/>
                        <a:pt x="11167" y="269"/>
                        <a:pt x="11029" y="223"/>
                      </a:cubicBezTo>
                      <a:cubicBezTo>
                        <a:pt x="10876" y="85"/>
                        <a:pt x="10685" y="1"/>
                        <a:pt x="104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8"/>
                <p:cNvSpPr/>
                <p:nvPr/>
              </p:nvSpPr>
              <p:spPr>
                <a:xfrm rot="-5400000">
                  <a:off x="2419164" y="819130"/>
                  <a:ext cx="243779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5" h="21789" extrusionOk="0">
                      <a:moveTo>
                        <a:pt x="1302" y="0"/>
                      </a:moveTo>
                      <a:cubicBezTo>
                        <a:pt x="612" y="0"/>
                        <a:pt x="0" y="901"/>
                        <a:pt x="634" y="1533"/>
                      </a:cubicBezTo>
                      <a:cubicBezTo>
                        <a:pt x="3804" y="4781"/>
                        <a:pt x="7021" y="8014"/>
                        <a:pt x="10237" y="11215"/>
                      </a:cubicBezTo>
                      <a:cubicBezTo>
                        <a:pt x="9759" y="11818"/>
                        <a:pt x="9155" y="12313"/>
                        <a:pt x="8598" y="12839"/>
                      </a:cubicBezTo>
                      <a:cubicBezTo>
                        <a:pt x="7779" y="13596"/>
                        <a:pt x="7082" y="14462"/>
                        <a:pt x="6402" y="15345"/>
                      </a:cubicBezTo>
                      <a:cubicBezTo>
                        <a:pt x="4995" y="17139"/>
                        <a:pt x="3463" y="18731"/>
                        <a:pt x="1793" y="20278"/>
                      </a:cubicBezTo>
                      <a:cubicBezTo>
                        <a:pt x="1131" y="20893"/>
                        <a:pt x="1754" y="21788"/>
                        <a:pt x="2464" y="21788"/>
                      </a:cubicBezTo>
                      <a:cubicBezTo>
                        <a:pt x="2665" y="21788"/>
                        <a:pt x="2874" y="21716"/>
                        <a:pt x="3061" y="21546"/>
                      </a:cubicBezTo>
                      <a:cubicBezTo>
                        <a:pt x="4810" y="19922"/>
                        <a:pt x="6387" y="18252"/>
                        <a:pt x="7856" y="16365"/>
                      </a:cubicBezTo>
                      <a:cubicBezTo>
                        <a:pt x="8536" y="15499"/>
                        <a:pt x="9248" y="14664"/>
                        <a:pt x="10068" y="13906"/>
                      </a:cubicBezTo>
                      <a:cubicBezTo>
                        <a:pt x="10841" y="13210"/>
                        <a:pt x="11583" y="12530"/>
                        <a:pt x="12124" y="11633"/>
                      </a:cubicBezTo>
                      <a:cubicBezTo>
                        <a:pt x="12295" y="11385"/>
                        <a:pt x="12295" y="11122"/>
                        <a:pt x="12217" y="10921"/>
                      </a:cubicBezTo>
                      <a:cubicBezTo>
                        <a:pt x="12202" y="10736"/>
                        <a:pt x="12124" y="10565"/>
                        <a:pt x="11955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8"/>
                <p:cNvSpPr/>
                <p:nvPr/>
              </p:nvSpPr>
              <p:spPr>
                <a:xfrm rot="-5400000">
                  <a:off x="2413612" y="71303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3" y="1"/>
                      </a:moveTo>
                      <a:cubicBezTo>
                        <a:pt x="661" y="1"/>
                        <a:pt x="0" y="907"/>
                        <a:pt x="725" y="1472"/>
                      </a:cubicBezTo>
                      <a:cubicBezTo>
                        <a:pt x="2642" y="2988"/>
                        <a:pt x="4436" y="4613"/>
                        <a:pt x="6123" y="6376"/>
                      </a:cubicBezTo>
                      <a:cubicBezTo>
                        <a:pt x="7004" y="7287"/>
                        <a:pt x="7855" y="8246"/>
                        <a:pt x="8659" y="9221"/>
                      </a:cubicBezTo>
                      <a:cubicBezTo>
                        <a:pt x="9247" y="9917"/>
                        <a:pt x="9772" y="10799"/>
                        <a:pt x="10515" y="11356"/>
                      </a:cubicBezTo>
                      <a:cubicBezTo>
                        <a:pt x="8009" y="14696"/>
                        <a:pt x="5457" y="18037"/>
                        <a:pt x="3137" y="21501"/>
                      </a:cubicBezTo>
                      <a:cubicBezTo>
                        <a:pt x="2684" y="22181"/>
                        <a:pt x="3300" y="22823"/>
                        <a:pt x="3935" y="22823"/>
                      </a:cubicBezTo>
                      <a:cubicBezTo>
                        <a:pt x="4209" y="22823"/>
                        <a:pt x="4487" y="22702"/>
                        <a:pt x="4684" y="22413"/>
                      </a:cubicBezTo>
                      <a:cubicBezTo>
                        <a:pt x="7174" y="18686"/>
                        <a:pt x="9911" y="15144"/>
                        <a:pt x="12602" y="11556"/>
                      </a:cubicBezTo>
                      <a:cubicBezTo>
                        <a:pt x="12958" y="11077"/>
                        <a:pt x="12711" y="10597"/>
                        <a:pt x="12278" y="10397"/>
                      </a:cubicBezTo>
                      <a:cubicBezTo>
                        <a:pt x="12216" y="10273"/>
                        <a:pt x="12092" y="10180"/>
                        <a:pt x="11938" y="10102"/>
                      </a:cubicBezTo>
                      <a:cubicBezTo>
                        <a:pt x="10994" y="9685"/>
                        <a:pt x="10360" y="8479"/>
                        <a:pt x="9725" y="7706"/>
                      </a:cubicBezTo>
                      <a:cubicBezTo>
                        <a:pt x="8983" y="6809"/>
                        <a:pt x="8195" y="5943"/>
                        <a:pt x="7391" y="5107"/>
                      </a:cubicBezTo>
                      <a:cubicBezTo>
                        <a:pt x="5721" y="3344"/>
                        <a:pt x="3896" y="1720"/>
                        <a:pt x="1993" y="204"/>
                      </a:cubicBezTo>
                      <a:cubicBezTo>
                        <a:pt x="1808" y="61"/>
                        <a:pt x="1608" y="1"/>
                        <a:pt x="14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8"/>
                <p:cNvSpPr/>
                <p:nvPr/>
              </p:nvSpPr>
              <p:spPr>
                <a:xfrm rot="-5400000">
                  <a:off x="2432290" y="1208774"/>
                  <a:ext cx="230772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9" h="22613" extrusionOk="0">
                      <a:moveTo>
                        <a:pt x="10389" y="1"/>
                      </a:moveTo>
                      <a:cubicBezTo>
                        <a:pt x="10115" y="1"/>
                        <a:pt x="9839" y="124"/>
                        <a:pt x="9651" y="421"/>
                      </a:cubicBezTo>
                      <a:cubicBezTo>
                        <a:pt x="8537" y="2184"/>
                        <a:pt x="6836" y="3607"/>
                        <a:pt x="5382" y="5092"/>
                      </a:cubicBezTo>
                      <a:cubicBezTo>
                        <a:pt x="3728" y="6777"/>
                        <a:pt x="2089" y="8447"/>
                        <a:pt x="433" y="10133"/>
                      </a:cubicBezTo>
                      <a:cubicBezTo>
                        <a:pt x="278" y="10272"/>
                        <a:pt x="202" y="10443"/>
                        <a:pt x="186" y="10597"/>
                      </a:cubicBezTo>
                      <a:cubicBezTo>
                        <a:pt x="16" y="10907"/>
                        <a:pt x="0" y="11309"/>
                        <a:pt x="309" y="11633"/>
                      </a:cubicBezTo>
                      <a:cubicBezTo>
                        <a:pt x="3388" y="14973"/>
                        <a:pt x="6248" y="18500"/>
                        <a:pt x="8893" y="22211"/>
                      </a:cubicBezTo>
                      <a:cubicBezTo>
                        <a:pt x="9088" y="22495"/>
                        <a:pt x="9366" y="22612"/>
                        <a:pt x="9640" y="22612"/>
                      </a:cubicBezTo>
                      <a:cubicBezTo>
                        <a:pt x="10280" y="22612"/>
                        <a:pt x="10905" y="21975"/>
                        <a:pt x="10440" y="21314"/>
                      </a:cubicBezTo>
                      <a:cubicBezTo>
                        <a:pt x="7873" y="17695"/>
                        <a:pt x="5104" y="14247"/>
                        <a:pt x="2119" y="10969"/>
                      </a:cubicBezTo>
                      <a:cubicBezTo>
                        <a:pt x="3635" y="9422"/>
                        <a:pt x="5135" y="7890"/>
                        <a:pt x="6650" y="6360"/>
                      </a:cubicBezTo>
                      <a:cubicBezTo>
                        <a:pt x="8228" y="4766"/>
                        <a:pt x="9991" y="3220"/>
                        <a:pt x="11197" y="1333"/>
                      </a:cubicBezTo>
                      <a:cubicBezTo>
                        <a:pt x="11639" y="644"/>
                        <a:pt x="11017" y="1"/>
                        <a:pt x="103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8"/>
                <p:cNvSpPr/>
                <p:nvPr/>
              </p:nvSpPr>
              <p:spPr>
                <a:xfrm rot="-5400000">
                  <a:off x="2422743" y="1321487"/>
                  <a:ext cx="22791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5" h="22030" extrusionOk="0">
                      <a:moveTo>
                        <a:pt x="10197" y="0"/>
                      </a:moveTo>
                      <a:cubicBezTo>
                        <a:pt x="9996" y="0"/>
                        <a:pt x="9789" y="78"/>
                        <a:pt x="9606" y="265"/>
                      </a:cubicBezTo>
                      <a:cubicBezTo>
                        <a:pt x="6496" y="3420"/>
                        <a:pt x="3481" y="6653"/>
                        <a:pt x="527" y="9962"/>
                      </a:cubicBezTo>
                      <a:cubicBezTo>
                        <a:pt x="310" y="10210"/>
                        <a:pt x="264" y="10488"/>
                        <a:pt x="310" y="10750"/>
                      </a:cubicBezTo>
                      <a:cubicBezTo>
                        <a:pt x="48" y="11060"/>
                        <a:pt x="1" y="11524"/>
                        <a:pt x="419" y="11864"/>
                      </a:cubicBezTo>
                      <a:cubicBezTo>
                        <a:pt x="3775" y="14602"/>
                        <a:pt x="6280" y="18345"/>
                        <a:pt x="8956" y="21716"/>
                      </a:cubicBezTo>
                      <a:cubicBezTo>
                        <a:pt x="9128" y="21937"/>
                        <a:pt x="9333" y="22029"/>
                        <a:pt x="9535" y="22029"/>
                      </a:cubicBezTo>
                      <a:cubicBezTo>
                        <a:pt x="10166" y="22029"/>
                        <a:pt x="10763" y="21128"/>
                        <a:pt x="10224" y="20448"/>
                      </a:cubicBezTo>
                      <a:cubicBezTo>
                        <a:pt x="7657" y="17200"/>
                        <a:pt x="5244" y="13627"/>
                        <a:pt x="2073" y="10921"/>
                      </a:cubicBezTo>
                      <a:cubicBezTo>
                        <a:pt x="4935" y="7719"/>
                        <a:pt x="7857" y="4595"/>
                        <a:pt x="10874" y="1533"/>
                      </a:cubicBezTo>
                      <a:cubicBezTo>
                        <a:pt x="11495" y="900"/>
                        <a:pt x="10880" y="0"/>
                        <a:pt x="101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8"/>
                <p:cNvSpPr/>
                <p:nvPr/>
              </p:nvSpPr>
              <p:spPr>
                <a:xfrm rot="-5400000">
                  <a:off x="2613084" y="738741"/>
                  <a:ext cx="16222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" h="7132" extrusionOk="0">
                      <a:moveTo>
                        <a:pt x="4238" y="2318"/>
                      </a:moveTo>
                      <a:cubicBezTo>
                        <a:pt x="4500" y="2736"/>
                        <a:pt x="4764" y="3153"/>
                        <a:pt x="5057" y="3555"/>
                      </a:cubicBezTo>
                      <a:cubicBezTo>
                        <a:pt x="4733" y="3169"/>
                        <a:pt x="4469" y="2751"/>
                        <a:pt x="4238" y="2318"/>
                      </a:cubicBezTo>
                      <a:close/>
                      <a:moveTo>
                        <a:pt x="3496" y="3695"/>
                      </a:moveTo>
                      <a:cubicBezTo>
                        <a:pt x="3496" y="3710"/>
                        <a:pt x="3510" y="3726"/>
                        <a:pt x="3510" y="3741"/>
                      </a:cubicBezTo>
                      <a:lnTo>
                        <a:pt x="3479" y="3710"/>
                      </a:lnTo>
                      <a:lnTo>
                        <a:pt x="3496" y="3695"/>
                      </a:lnTo>
                      <a:close/>
                      <a:moveTo>
                        <a:pt x="2196" y="3850"/>
                      </a:moveTo>
                      <a:cubicBezTo>
                        <a:pt x="2366" y="4174"/>
                        <a:pt x="2537" y="4499"/>
                        <a:pt x="2691" y="4823"/>
                      </a:cubicBezTo>
                      <a:cubicBezTo>
                        <a:pt x="2521" y="4654"/>
                        <a:pt x="2366" y="4452"/>
                        <a:pt x="2227" y="4252"/>
                      </a:cubicBezTo>
                      <a:cubicBezTo>
                        <a:pt x="2180" y="4190"/>
                        <a:pt x="2135" y="4128"/>
                        <a:pt x="2073" y="4097"/>
                      </a:cubicBezTo>
                      <a:cubicBezTo>
                        <a:pt x="2119" y="4019"/>
                        <a:pt x="2166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6001" y="5473"/>
                        <a:pt x="6016" y="5473"/>
                        <a:pt x="6032" y="5489"/>
                      </a:cubicBezTo>
                      <a:lnTo>
                        <a:pt x="5985" y="5489"/>
                      </a:lnTo>
                      <a:lnTo>
                        <a:pt x="5985" y="5458"/>
                      </a:lnTo>
                      <a:close/>
                      <a:moveTo>
                        <a:pt x="1392" y="5427"/>
                      </a:moveTo>
                      <a:cubicBezTo>
                        <a:pt x="1423" y="5659"/>
                        <a:pt x="1454" y="5906"/>
                        <a:pt x="1516" y="6139"/>
                      </a:cubicBezTo>
                      <a:cubicBezTo>
                        <a:pt x="1361" y="6153"/>
                        <a:pt x="1207" y="6170"/>
                        <a:pt x="1067" y="6184"/>
                      </a:cubicBezTo>
                      <a:cubicBezTo>
                        <a:pt x="1129" y="5922"/>
                        <a:pt x="1269" y="5675"/>
                        <a:pt x="1392" y="5427"/>
                      </a:cubicBezTo>
                      <a:close/>
                      <a:moveTo>
                        <a:pt x="3654" y="0"/>
                      </a:moveTo>
                      <a:cubicBezTo>
                        <a:pt x="3500" y="0"/>
                        <a:pt x="3342" y="74"/>
                        <a:pt x="3248" y="215"/>
                      </a:cubicBezTo>
                      <a:cubicBezTo>
                        <a:pt x="2568" y="1328"/>
                        <a:pt x="1918" y="2458"/>
                        <a:pt x="1314" y="3617"/>
                      </a:cubicBezTo>
                      <a:cubicBezTo>
                        <a:pt x="866" y="4483"/>
                        <a:pt x="0" y="5675"/>
                        <a:pt x="108" y="6679"/>
                      </a:cubicBezTo>
                      <a:cubicBezTo>
                        <a:pt x="137" y="6899"/>
                        <a:pt x="291" y="7131"/>
                        <a:pt x="515" y="7131"/>
                      </a:cubicBezTo>
                      <a:cubicBezTo>
                        <a:pt x="529" y="7131"/>
                        <a:pt x="543" y="7130"/>
                        <a:pt x="557" y="7128"/>
                      </a:cubicBezTo>
                      <a:cubicBezTo>
                        <a:pt x="681" y="7112"/>
                        <a:pt x="805" y="7112"/>
                        <a:pt x="928" y="7097"/>
                      </a:cubicBezTo>
                      <a:cubicBezTo>
                        <a:pt x="959" y="7105"/>
                        <a:pt x="990" y="7109"/>
                        <a:pt x="1021" y="7109"/>
                      </a:cubicBezTo>
                      <a:cubicBezTo>
                        <a:pt x="1052" y="7109"/>
                        <a:pt x="1083" y="7105"/>
                        <a:pt x="1114" y="7097"/>
                      </a:cubicBezTo>
                      <a:cubicBezTo>
                        <a:pt x="1269" y="7081"/>
                        <a:pt x="1423" y="7050"/>
                        <a:pt x="1578" y="7036"/>
                      </a:cubicBezTo>
                      <a:cubicBezTo>
                        <a:pt x="3167" y="6889"/>
                        <a:pt x="4757" y="6819"/>
                        <a:pt x="6354" y="6819"/>
                      </a:cubicBezTo>
                      <a:cubicBezTo>
                        <a:pt x="6777" y="6819"/>
                        <a:pt x="7200" y="6824"/>
                        <a:pt x="7624" y="6834"/>
                      </a:cubicBezTo>
                      <a:cubicBezTo>
                        <a:pt x="7965" y="6834"/>
                        <a:pt x="8181" y="6448"/>
                        <a:pt x="8012" y="6153"/>
                      </a:cubicBezTo>
                      <a:cubicBezTo>
                        <a:pt x="7934" y="6015"/>
                        <a:pt x="7841" y="5891"/>
                        <a:pt x="7748" y="5782"/>
                      </a:cubicBezTo>
                      <a:cubicBezTo>
                        <a:pt x="7748" y="5659"/>
                        <a:pt x="7702" y="5520"/>
                        <a:pt x="7624" y="5427"/>
                      </a:cubicBezTo>
                      <a:cubicBezTo>
                        <a:pt x="6248" y="3819"/>
                        <a:pt x="5057" y="2071"/>
                        <a:pt x="4036" y="215"/>
                      </a:cubicBezTo>
                      <a:cubicBezTo>
                        <a:pt x="3953" y="70"/>
                        <a:pt x="3805" y="0"/>
                        <a:pt x="36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8"/>
                <p:cNvSpPr/>
                <p:nvPr/>
              </p:nvSpPr>
              <p:spPr>
                <a:xfrm rot="-5400000">
                  <a:off x="2422594" y="478026"/>
                  <a:ext cx="228215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0" h="22030" extrusionOk="0">
                      <a:moveTo>
                        <a:pt x="10211" y="0"/>
                      </a:moveTo>
                      <a:cubicBezTo>
                        <a:pt x="10010" y="0"/>
                        <a:pt x="9803" y="78"/>
                        <a:pt x="9620" y="265"/>
                      </a:cubicBezTo>
                      <a:cubicBezTo>
                        <a:pt x="6512" y="3420"/>
                        <a:pt x="3481" y="6653"/>
                        <a:pt x="542" y="9962"/>
                      </a:cubicBezTo>
                      <a:cubicBezTo>
                        <a:pt x="326" y="10210"/>
                        <a:pt x="264" y="10488"/>
                        <a:pt x="326" y="10750"/>
                      </a:cubicBezTo>
                      <a:cubicBezTo>
                        <a:pt x="62" y="11060"/>
                        <a:pt x="0" y="11524"/>
                        <a:pt x="418" y="11864"/>
                      </a:cubicBezTo>
                      <a:cubicBezTo>
                        <a:pt x="3790" y="14602"/>
                        <a:pt x="6295" y="18345"/>
                        <a:pt x="8970" y="21716"/>
                      </a:cubicBezTo>
                      <a:cubicBezTo>
                        <a:pt x="9143" y="21937"/>
                        <a:pt x="9347" y="22029"/>
                        <a:pt x="9547" y="22029"/>
                      </a:cubicBezTo>
                      <a:cubicBezTo>
                        <a:pt x="10174" y="22029"/>
                        <a:pt x="10766" y="21128"/>
                        <a:pt x="10238" y="20448"/>
                      </a:cubicBezTo>
                      <a:cubicBezTo>
                        <a:pt x="7671" y="17200"/>
                        <a:pt x="5244" y="13627"/>
                        <a:pt x="2089" y="10921"/>
                      </a:cubicBezTo>
                      <a:cubicBezTo>
                        <a:pt x="4934" y="7719"/>
                        <a:pt x="7873" y="4595"/>
                        <a:pt x="10888" y="1533"/>
                      </a:cubicBezTo>
                      <a:cubicBezTo>
                        <a:pt x="11509" y="900"/>
                        <a:pt x="10894" y="0"/>
                        <a:pt x="102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8"/>
                <p:cNvSpPr/>
                <p:nvPr/>
              </p:nvSpPr>
              <p:spPr>
                <a:xfrm rot="-5400000">
                  <a:off x="2328056" y="2330913"/>
                  <a:ext cx="418440" cy="47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4" h="24120" extrusionOk="0">
                      <a:moveTo>
                        <a:pt x="2937" y="1"/>
                      </a:moveTo>
                      <a:cubicBezTo>
                        <a:pt x="2505" y="1"/>
                        <a:pt x="2072" y="9"/>
                        <a:pt x="1640" y="29"/>
                      </a:cubicBezTo>
                      <a:cubicBezTo>
                        <a:pt x="542" y="74"/>
                        <a:pt x="0" y="1621"/>
                        <a:pt x="1068" y="2194"/>
                      </a:cubicBezTo>
                      <a:cubicBezTo>
                        <a:pt x="2568" y="3013"/>
                        <a:pt x="3914" y="3988"/>
                        <a:pt x="5120" y="5147"/>
                      </a:cubicBezTo>
                      <a:cubicBezTo>
                        <a:pt x="4702" y="5473"/>
                        <a:pt x="4269" y="5782"/>
                        <a:pt x="3852" y="6106"/>
                      </a:cubicBezTo>
                      <a:lnTo>
                        <a:pt x="3836" y="6106"/>
                      </a:lnTo>
                      <a:cubicBezTo>
                        <a:pt x="3403" y="6184"/>
                        <a:pt x="3155" y="6415"/>
                        <a:pt x="3048" y="6710"/>
                      </a:cubicBezTo>
                      <a:cubicBezTo>
                        <a:pt x="2475" y="7158"/>
                        <a:pt x="1903" y="7591"/>
                        <a:pt x="1315" y="8040"/>
                      </a:cubicBezTo>
                      <a:cubicBezTo>
                        <a:pt x="666" y="8519"/>
                        <a:pt x="464" y="9586"/>
                        <a:pt x="1315" y="10034"/>
                      </a:cubicBezTo>
                      <a:cubicBezTo>
                        <a:pt x="2104" y="10453"/>
                        <a:pt x="2908" y="10886"/>
                        <a:pt x="3697" y="11302"/>
                      </a:cubicBezTo>
                      <a:cubicBezTo>
                        <a:pt x="4223" y="11581"/>
                        <a:pt x="4749" y="11859"/>
                        <a:pt x="5289" y="12138"/>
                      </a:cubicBezTo>
                      <a:cubicBezTo>
                        <a:pt x="5306" y="12154"/>
                        <a:pt x="5336" y="12169"/>
                        <a:pt x="5367" y="12200"/>
                      </a:cubicBezTo>
                      <a:cubicBezTo>
                        <a:pt x="4254" y="13282"/>
                        <a:pt x="2877" y="14241"/>
                        <a:pt x="1748" y="15216"/>
                      </a:cubicBezTo>
                      <a:cubicBezTo>
                        <a:pt x="1207" y="15695"/>
                        <a:pt x="1346" y="16715"/>
                        <a:pt x="1980" y="17041"/>
                      </a:cubicBezTo>
                      <a:cubicBezTo>
                        <a:pt x="2939" y="17536"/>
                        <a:pt x="3867" y="18045"/>
                        <a:pt x="4795" y="18571"/>
                      </a:cubicBezTo>
                      <a:cubicBezTo>
                        <a:pt x="3743" y="19530"/>
                        <a:pt x="2862" y="20629"/>
                        <a:pt x="2104" y="21912"/>
                      </a:cubicBezTo>
                      <a:cubicBezTo>
                        <a:pt x="1640" y="22716"/>
                        <a:pt x="2258" y="23582"/>
                        <a:pt x="3109" y="23660"/>
                      </a:cubicBezTo>
                      <a:cubicBezTo>
                        <a:pt x="6465" y="23949"/>
                        <a:pt x="9844" y="24120"/>
                        <a:pt x="13219" y="24120"/>
                      </a:cubicBezTo>
                      <a:cubicBezTo>
                        <a:pt x="14712" y="24120"/>
                        <a:pt x="16204" y="24087"/>
                        <a:pt x="17693" y="24015"/>
                      </a:cubicBezTo>
                      <a:cubicBezTo>
                        <a:pt x="18513" y="23969"/>
                        <a:pt x="19194" y="23041"/>
                        <a:pt x="18699" y="22268"/>
                      </a:cubicBezTo>
                      <a:cubicBezTo>
                        <a:pt x="16425" y="18819"/>
                        <a:pt x="13410" y="15958"/>
                        <a:pt x="11152" y="12525"/>
                      </a:cubicBezTo>
                      <a:cubicBezTo>
                        <a:pt x="10702" y="11828"/>
                        <a:pt x="19363" y="3662"/>
                        <a:pt x="20307" y="2673"/>
                      </a:cubicBezTo>
                      <a:cubicBezTo>
                        <a:pt x="21103" y="1849"/>
                        <a:pt x="20321" y="683"/>
                        <a:pt x="19444" y="683"/>
                      </a:cubicBezTo>
                      <a:cubicBezTo>
                        <a:pt x="19351" y="683"/>
                        <a:pt x="19256" y="696"/>
                        <a:pt x="19163" y="724"/>
                      </a:cubicBezTo>
                      <a:cubicBezTo>
                        <a:pt x="18975" y="599"/>
                        <a:pt x="18738" y="525"/>
                        <a:pt x="18483" y="525"/>
                      </a:cubicBezTo>
                      <a:cubicBezTo>
                        <a:pt x="18422" y="525"/>
                        <a:pt x="18359" y="530"/>
                        <a:pt x="18297" y="538"/>
                      </a:cubicBezTo>
                      <a:cubicBezTo>
                        <a:pt x="17176" y="688"/>
                        <a:pt x="16056" y="747"/>
                        <a:pt x="14937" y="747"/>
                      </a:cubicBezTo>
                      <a:cubicBezTo>
                        <a:pt x="10939" y="747"/>
                        <a:pt x="6945" y="1"/>
                        <a:pt x="29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6" name="Google Shape;756;p8"/>
          <p:cNvGrpSpPr/>
          <p:nvPr/>
        </p:nvGrpSpPr>
        <p:grpSpPr>
          <a:xfrm rot="10800000">
            <a:off x="5994830" y="1856382"/>
            <a:ext cx="2648110" cy="2624438"/>
            <a:chOff x="485130" y="186257"/>
            <a:chExt cx="2648110" cy="2624438"/>
          </a:xfrm>
        </p:grpSpPr>
        <p:sp>
          <p:nvSpPr>
            <p:cNvPr id="757" name="Google Shape;757;p8"/>
            <p:cNvSpPr/>
            <p:nvPr/>
          </p:nvSpPr>
          <p:spPr>
            <a:xfrm rot="10800000">
              <a:off x="1919773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 rot="10800000">
              <a:off x="1076144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9" name="Google Shape;759;p8"/>
            <p:cNvGrpSpPr/>
            <p:nvPr/>
          </p:nvGrpSpPr>
          <p:grpSpPr>
            <a:xfrm>
              <a:off x="485130" y="186257"/>
              <a:ext cx="2648110" cy="2624438"/>
              <a:chOff x="1041814" y="664311"/>
              <a:chExt cx="2648110" cy="2624438"/>
            </a:xfrm>
          </p:grpSpPr>
          <p:sp>
            <p:nvSpPr>
              <p:cNvPr id="760" name="Google Shape;760;p8"/>
              <p:cNvSpPr/>
              <p:nvPr/>
            </p:nvSpPr>
            <p:spPr>
              <a:xfrm rot="10800000">
                <a:off x="2781609" y="698730"/>
                <a:ext cx="413066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33" h="20444" extrusionOk="0">
                    <a:moveTo>
                      <a:pt x="13456" y="5341"/>
                    </a:moveTo>
                    <a:cubicBezTo>
                      <a:pt x="13518" y="5388"/>
                      <a:pt x="13563" y="5450"/>
                      <a:pt x="13610" y="5496"/>
                    </a:cubicBezTo>
                    <a:cubicBezTo>
                      <a:pt x="12976" y="5682"/>
                      <a:pt x="12342" y="5883"/>
                      <a:pt x="11693" y="6069"/>
                    </a:cubicBezTo>
                    <a:lnTo>
                      <a:pt x="11646" y="6022"/>
                    </a:lnTo>
                    <a:cubicBezTo>
                      <a:pt x="12250" y="5774"/>
                      <a:pt x="12852" y="5543"/>
                      <a:pt x="13456" y="5341"/>
                    </a:cubicBezTo>
                    <a:close/>
                    <a:moveTo>
                      <a:pt x="4393" y="10121"/>
                    </a:moveTo>
                    <a:lnTo>
                      <a:pt x="4315" y="10198"/>
                    </a:lnTo>
                    <a:cubicBezTo>
                      <a:pt x="3789" y="10461"/>
                      <a:pt x="3249" y="10709"/>
                      <a:pt x="2723" y="10971"/>
                    </a:cubicBezTo>
                    <a:cubicBezTo>
                      <a:pt x="2583" y="10847"/>
                      <a:pt x="2459" y="10723"/>
                      <a:pt x="2335" y="10600"/>
                    </a:cubicBezTo>
                    <a:cubicBezTo>
                      <a:pt x="2428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66" y="10337"/>
                      <a:pt x="4022" y="10229"/>
                      <a:pt x="4393" y="10121"/>
                    </a:cubicBezTo>
                    <a:close/>
                    <a:moveTo>
                      <a:pt x="18389" y="10600"/>
                    </a:moveTo>
                    <a:lnTo>
                      <a:pt x="18529" y="10740"/>
                    </a:lnTo>
                    <a:cubicBezTo>
                      <a:pt x="18343" y="10894"/>
                      <a:pt x="18172" y="11049"/>
                      <a:pt x="17987" y="11204"/>
                    </a:cubicBezTo>
                    <a:cubicBezTo>
                      <a:pt x="17910" y="11095"/>
                      <a:pt x="17786" y="10987"/>
                      <a:pt x="17662" y="10925"/>
                    </a:cubicBezTo>
                    <a:cubicBezTo>
                      <a:pt x="17910" y="10816"/>
                      <a:pt x="18141" y="10709"/>
                      <a:pt x="18389" y="10600"/>
                    </a:cubicBezTo>
                    <a:close/>
                    <a:moveTo>
                      <a:pt x="5150" y="12317"/>
                    </a:moveTo>
                    <a:lnTo>
                      <a:pt x="5676" y="12843"/>
                    </a:lnTo>
                    <a:cubicBezTo>
                      <a:pt x="5460" y="12967"/>
                      <a:pt x="5243" y="13090"/>
                      <a:pt x="5043" y="13214"/>
                    </a:cubicBezTo>
                    <a:cubicBezTo>
                      <a:pt x="4795" y="12981"/>
                      <a:pt x="4563" y="12750"/>
                      <a:pt x="4315" y="12517"/>
                    </a:cubicBezTo>
                    <a:cubicBezTo>
                      <a:pt x="4593" y="12456"/>
                      <a:pt x="4872" y="12379"/>
                      <a:pt x="5150" y="12317"/>
                    </a:cubicBezTo>
                    <a:close/>
                    <a:moveTo>
                      <a:pt x="13935" y="14853"/>
                    </a:moveTo>
                    <a:lnTo>
                      <a:pt x="13935" y="14853"/>
                    </a:lnTo>
                    <a:cubicBezTo>
                      <a:pt x="13780" y="14992"/>
                      <a:pt x="13625" y="15147"/>
                      <a:pt x="13471" y="15286"/>
                    </a:cubicBezTo>
                    <a:cubicBezTo>
                      <a:pt x="13456" y="15225"/>
                      <a:pt x="13425" y="15178"/>
                      <a:pt x="13394" y="15116"/>
                    </a:cubicBezTo>
                    <a:cubicBezTo>
                      <a:pt x="13580" y="15039"/>
                      <a:pt x="13765" y="14946"/>
                      <a:pt x="13935" y="14853"/>
                    </a:cubicBezTo>
                    <a:close/>
                    <a:moveTo>
                      <a:pt x="9017" y="16864"/>
                    </a:moveTo>
                    <a:cubicBezTo>
                      <a:pt x="8986" y="16910"/>
                      <a:pt x="8971" y="16957"/>
                      <a:pt x="8955" y="17002"/>
                    </a:cubicBezTo>
                    <a:lnTo>
                      <a:pt x="8816" y="16864"/>
                    </a:lnTo>
                    <a:close/>
                    <a:moveTo>
                      <a:pt x="10996" y="17637"/>
                    </a:moveTo>
                    <a:cubicBezTo>
                      <a:pt x="10765" y="17869"/>
                      <a:pt x="10532" y="18085"/>
                      <a:pt x="10301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208" y="18147"/>
                    </a:cubicBezTo>
                    <a:lnTo>
                      <a:pt x="10996" y="17637"/>
                    </a:lnTo>
                    <a:close/>
                    <a:moveTo>
                      <a:pt x="10486" y="1"/>
                    </a:moveTo>
                    <a:cubicBezTo>
                      <a:pt x="10285" y="1"/>
                      <a:pt x="10078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7" y="10878"/>
                      <a:pt x="372" y="11204"/>
                    </a:cubicBezTo>
                    <a:cubicBezTo>
                      <a:pt x="1593" y="12379"/>
                      <a:pt x="2799" y="13554"/>
                      <a:pt x="4022" y="14730"/>
                    </a:cubicBezTo>
                    <a:cubicBezTo>
                      <a:pt x="4115" y="15023"/>
                      <a:pt x="4331" y="15286"/>
                      <a:pt x="4640" y="15332"/>
                    </a:cubicBezTo>
                    <a:cubicBezTo>
                      <a:pt x="6326" y="16957"/>
                      <a:pt x="7996" y="18565"/>
                      <a:pt x="9682" y="20188"/>
                    </a:cubicBezTo>
                    <a:cubicBezTo>
                      <a:pt x="9860" y="20359"/>
                      <a:pt x="10088" y="20444"/>
                      <a:pt x="10316" y="20444"/>
                    </a:cubicBezTo>
                    <a:cubicBezTo>
                      <a:pt x="10544" y="20444"/>
                      <a:pt x="10772" y="20359"/>
                      <a:pt x="10950" y="20188"/>
                    </a:cubicBezTo>
                    <a:cubicBezTo>
                      <a:pt x="14013" y="17173"/>
                      <a:pt x="17182" y="14250"/>
                      <a:pt x="20446" y="11435"/>
                    </a:cubicBezTo>
                    <a:cubicBezTo>
                      <a:pt x="20832" y="11111"/>
                      <a:pt x="20770" y="10507"/>
                      <a:pt x="20446" y="10167"/>
                    </a:cubicBezTo>
                    <a:cubicBezTo>
                      <a:pt x="17415" y="6966"/>
                      <a:pt x="14399" y="3733"/>
                      <a:pt x="11414" y="470"/>
                    </a:cubicBezTo>
                    <a:cubicBezTo>
                      <a:pt x="11291" y="347"/>
                      <a:pt x="11167" y="269"/>
                      <a:pt x="11027" y="223"/>
                    </a:cubicBezTo>
                    <a:cubicBezTo>
                      <a:pt x="10874" y="85"/>
                      <a:pt x="10683" y="1"/>
                      <a:pt x="10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 rot="10800000">
                <a:off x="2667214" y="683642"/>
                <a:ext cx="244096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 rot="10800000">
                <a:off x="2565119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 rot="10800000">
                <a:off x="3071748" y="668851"/>
                <a:ext cx="230871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44" h="22613" extrusionOk="0">
                    <a:moveTo>
                      <a:pt x="10390" y="1"/>
                    </a:moveTo>
                    <a:cubicBezTo>
                      <a:pt x="10115" y="1"/>
                      <a:pt x="9840" y="124"/>
                      <a:pt x="9651" y="421"/>
                    </a:cubicBezTo>
                    <a:cubicBezTo>
                      <a:pt x="8538" y="2184"/>
                      <a:pt x="6837" y="3607"/>
                      <a:pt x="5383" y="5092"/>
                    </a:cubicBezTo>
                    <a:cubicBezTo>
                      <a:pt x="3744" y="6777"/>
                      <a:pt x="2088" y="8447"/>
                      <a:pt x="434" y="10133"/>
                    </a:cubicBezTo>
                    <a:cubicBezTo>
                      <a:pt x="294" y="10272"/>
                      <a:pt x="217" y="10443"/>
                      <a:pt x="186" y="10597"/>
                    </a:cubicBezTo>
                    <a:cubicBezTo>
                      <a:pt x="16" y="10907"/>
                      <a:pt x="1" y="11309"/>
                      <a:pt x="310" y="11633"/>
                    </a:cubicBezTo>
                    <a:cubicBezTo>
                      <a:pt x="3387" y="14973"/>
                      <a:pt x="6264" y="18500"/>
                      <a:pt x="8893" y="22211"/>
                    </a:cubicBezTo>
                    <a:cubicBezTo>
                      <a:pt x="9093" y="22495"/>
                      <a:pt x="9372" y="22612"/>
                      <a:pt x="9647" y="22612"/>
                    </a:cubicBezTo>
                    <a:cubicBezTo>
                      <a:pt x="10288" y="22612"/>
                      <a:pt x="10905" y="21975"/>
                      <a:pt x="10440" y="21314"/>
                    </a:cubicBezTo>
                    <a:cubicBezTo>
                      <a:pt x="7872" y="17695"/>
                      <a:pt x="5105" y="14247"/>
                      <a:pt x="2119" y="10969"/>
                    </a:cubicBezTo>
                    <a:cubicBezTo>
                      <a:pt x="3635" y="9422"/>
                      <a:pt x="5150" y="7890"/>
                      <a:pt x="6651" y="6360"/>
                    </a:cubicBezTo>
                    <a:cubicBezTo>
                      <a:pt x="8229" y="4766"/>
                      <a:pt x="9992" y="3220"/>
                      <a:pt x="11213" y="1333"/>
                    </a:cubicBezTo>
                    <a:cubicBezTo>
                      <a:pt x="11643" y="644"/>
                      <a:pt x="11019" y="1"/>
                      <a:pt x="103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 rot="10800000">
                <a:off x="3180208" y="685605"/>
                <a:ext cx="22789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 rot="10800000">
                <a:off x="2482314" y="675803"/>
                <a:ext cx="16220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 rot="10800000">
                <a:off x="1938316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6" y="5341"/>
                    </a:moveTo>
                    <a:lnTo>
                      <a:pt x="13611" y="5496"/>
                    </a:lnTo>
                    <a:cubicBezTo>
                      <a:pt x="12977" y="5682"/>
                      <a:pt x="12328" y="5883"/>
                      <a:pt x="11693" y="6069"/>
                    </a:cubicBezTo>
                    <a:lnTo>
                      <a:pt x="11647" y="6022"/>
                    </a:lnTo>
                    <a:cubicBezTo>
                      <a:pt x="12250" y="5774"/>
                      <a:pt x="12853" y="5543"/>
                      <a:pt x="13456" y="5341"/>
                    </a:cubicBezTo>
                    <a:close/>
                    <a:moveTo>
                      <a:pt x="4378" y="10121"/>
                    </a:moveTo>
                    <a:lnTo>
                      <a:pt x="4378" y="10121"/>
                    </a:lnTo>
                    <a:cubicBezTo>
                      <a:pt x="4362" y="10152"/>
                      <a:pt x="4331" y="10167"/>
                      <a:pt x="4316" y="10198"/>
                    </a:cubicBezTo>
                    <a:cubicBezTo>
                      <a:pt x="3775" y="10461"/>
                      <a:pt x="3249" y="10709"/>
                      <a:pt x="2708" y="10971"/>
                    </a:cubicBezTo>
                    <a:lnTo>
                      <a:pt x="2337" y="10600"/>
                    </a:lnTo>
                    <a:cubicBezTo>
                      <a:pt x="2414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10" y="10494"/>
                    </a:cubicBezTo>
                    <a:cubicBezTo>
                      <a:pt x="3099" y="10494"/>
                      <a:pt x="3194" y="10479"/>
                      <a:pt x="3296" y="10445"/>
                    </a:cubicBezTo>
                    <a:cubicBezTo>
                      <a:pt x="3667" y="10337"/>
                      <a:pt x="4022" y="10229"/>
                      <a:pt x="4378" y="10121"/>
                    </a:cubicBezTo>
                    <a:close/>
                    <a:moveTo>
                      <a:pt x="18390" y="10600"/>
                    </a:moveTo>
                    <a:cubicBezTo>
                      <a:pt x="18436" y="10647"/>
                      <a:pt x="18483" y="10693"/>
                      <a:pt x="18514" y="10740"/>
                    </a:cubicBezTo>
                    <a:cubicBezTo>
                      <a:pt x="18343" y="10894"/>
                      <a:pt x="18174" y="11049"/>
                      <a:pt x="17988" y="11204"/>
                    </a:cubicBezTo>
                    <a:cubicBezTo>
                      <a:pt x="17910" y="11095"/>
                      <a:pt x="17786" y="10987"/>
                      <a:pt x="17663" y="10925"/>
                    </a:cubicBezTo>
                    <a:cubicBezTo>
                      <a:pt x="17910" y="10816"/>
                      <a:pt x="18143" y="10709"/>
                      <a:pt x="18390" y="10600"/>
                    </a:cubicBezTo>
                    <a:close/>
                    <a:moveTo>
                      <a:pt x="5152" y="12317"/>
                    </a:moveTo>
                    <a:cubicBezTo>
                      <a:pt x="5321" y="12487"/>
                      <a:pt x="5492" y="12672"/>
                      <a:pt x="5661" y="12843"/>
                    </a:cubicBezTo>
                    <a:cubicBezTo>
                      <a:pt x="5461" y="12967"/>
                      <a:pt x="5244" y="13090"/>
                      <a:pt x="5043" y="13214"/>
                    </a:cubicBezTo>
                    <a:cubicBezTo>
                      <a:pt x="4795" y="12981"/>
                      <a:pt x="4548" y="12750"/>
                      <a:pt x="4316" y="12517"/>
                    </a:cubicBezTo>
                    <a:cubicBezTo>
                      <a:pt x="4595" y="12456"/>
                      <a:pt x="4873" y="12379"/>
                      <a:pt x="5152" y="12317"/>
                    </a:cubicBezTo>
                    <a:close/>
                    <a:moveTo>
                      <a:pt x="13936" y="14853"/>
                    </a:moveTo>
                    <a:lnTo>
                      <a:pt x="13936" y="14853"/>
                    </a:lnTo>
                    <a:cubicBezTo>
                      <a:pt x="13781" y="14992"/>
                      <a:pt x="13627" y="15147"/>
                      <a:pt x="13456" y="15286"/>
                    </a:cubicBezTo>
                    <a:cubicBezTo>
                      <a:pt x="13441" y="15225"/>
                      <a:pt x="13425" y="15178"/>
                      <a:pt x="13394" y="15116"/>
                    </a:cubicBezTo>
                    <a:cubicBezTo>
                      <a:pt x="13580" y="15039"/>
                      <a:pt x="13750" y="14946"/>
                      <a:pt x="13936" y="14853"/>
                    </a:cubicBezTo>
                    <a:close/>
                    <a:moveTo>
                      <a:pt x="9018" y="16864"/>
                    </a:moveTo>
                    <a:cubicBezTo>
                      <a:pt x="8987" y="16910"/>
                      <a:pt x="8971" y="16957"/>
                      <a:pt x="8956" y="17002"/>
                    </a:cubicBezTo>
                    <a:lnTo>
                      <a:pt x="8816" y="16864"/>
                    </a:lnTo>
                    <a:close/>
                    <a:moveTo>
                      <a:pt x="10982" y="17637"/>
                    </a:moveTo>
                    <a:cubicBezTo>
                      <a:pt x="10765" y="17869"/>
                      <a:pt x="10534" y="18085"/>
                      <a:pt x="10301" y="18302"/>
                    </a:cubicBezTo>
                    <a:lnTo>
                      <a:pt x="10162" y="18163"/>
                    </a:lnTo>
                    <a:cubicBezTo>
                      <a:pt x="10177" y="18163"/>
                      <a:pt x="10193" y="18163"/>
                      <a:pt x="10193" y="18147"/>
                    </a:cubicBezTo>
                    <a:lnTo>
                      <a:pt x="10982" y="17637"/>
                    </a:lnTo>
                    <a:close/>
                    <a:moveTo>
                      <a:pt x="10488" y="1"/>
                    </a:moveTo>
                    <a:cubicBezTo>
                      <a:pt x="10287" y="1"/>
                      <a:pt x="10079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8" y="10878"/>
                      <a:pt x="372" y="11204"/>
                    </a:cubicBezTo>
                    <a:cubicBezTo>
                      <a:pt x="1595" y="12379"/>
                      <a:pt x="2801" y="13554"/>
                      <a:pt x="4022" y="14730"/>
                    </a:cubicBezTo>
                    <a:cubicBezTo>
                      <a:pt x="4115" y="15023"/>
                      <a:pt x="4331" y="15286"/>
                      <a:pt x="4641" y="15332"/>
                    </a:cubicBezTo>
                    <a:cubicBezTo>
                      <a:pt x="6327" y="16957"/>
                      <a:pt x="7997" y="18565"/>
                      <a:pt x="9682" y="20188"/>
                    </a:cubicBezTo>
                    <a:cubicBezTo>
                      <a:pt x="9853" y="20359"/>
                      <a:pt x="10081" y="20444"/>
                      <a:pt x="10311" y="20444"/>
                    </a:cubicBezTo>
                    <a:cubicBezTo>
                      <a:pt x="10541" y="20444"/>
                      <a:pt x="10773" y="20359"/>
                      <a:pt x="10951" y="20188"/>
                    </a:cubicBezTo>
                    <a:cubicBezTo>
                      <a:pt x="14013" y="17173"/>
                      <a:pt x="17184" y="14250"/>
                      <a:pt x="20446" y="11435"/>
                    </a:cubicBezTo>
                    <a:cubicBezTo>
                      <a:pt x="20818" y="11111"/>
                      <a:pt x="20756" y="10507"/>
                      <a:pt x="20446" y="10167"/>
                    </a:cubicBezTo>
                    <a:cubicBezTo>
                      <a:pt x="17415" y="6966"/>
                      <a:pt x="14400" y="3733"/>
                      <a:pt x="11415" y="470"/>
                    </a:cubicBezTo>
                    <a:cubicBezTo>
                      <a:pt x="11291" y="347"/>
                      <a:pt x="11167" y="269"/>
                      <a:pt x="11029" y="223"/>
                    </a:cubicBezTo>
                    <a:cubicBezTo>
                      <a:pt x="10876" y="85"/>
                      <a:pt x="10685" y="1"/>
                      <a:pt x="10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 rot="10800000">
                <a:off x="1823922" y="683642"/>
                <a:ext cx="243779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295" h="21789" extrusionOk="0">
                    <a:moveTo>
                      <a:pt x="1302" y="0"/>
                    </a:moveTo>
                    <a:cubicBezTo>
                      <a:pt x="612" y="0"/>
                      <a:pt x="0" y="901"/>
                      <a:pt x="634" y="1533"/>
                    </a:cubicBezTo>
                    <a:cubicBezTo>
                      <a:pt x="3804" y="4781"/>
                      <a:pt x="7021" y="8014"/>
                      <a:pt x="10237" y="11215"/>
                    </a:cubicBezTo>
                    <a:cubicBezTo>
                      <a:pt x="9759" y="11818"/>
                      <a:pt x="9155" y="12313"/>
                      <a:pt x="8598" y="12839"/>
                    </a:cubicBezTo>
                    <a:cubicBezTo>
                      <a:pt x="7779" y="13596"/>
                      <a:pt x="7082" y="14462"/>
                      <a:pt x="6402" y="15345"/>
                    </a:cubicBezTo>
                    <a:cubicBezTo>
                      <a:pt x="4995" y="17139"/>
                      <a:pt x="3463" y="18731"/>
                      <a:pt x="1793" y="20278"/>
                    </a:cubicBezTo>
                    <a:cubicBezTo>
                      <a:pt x="1131" y="20893"/>
                      <a:pt x="1754" y="21788"/>
                      <a:pt x="2464" y="21788"/>
                    </a:cubicBezTo>
                    <a:cubicBezTo>
                      <a:pt x="2665" y="21788"/>
                      <a:pt x="2874" y="21716"/>
                      <a:pt x="3061" y="21546"/>
                    </a:cubicBezTo>
                    <a:cubicBezTo>
                      <a:pt x="4810" y="19922"/>
                      <a:pt x="6387" y="18252"/>
                      <a:pt x="7856" y="16365"/>
                    </a:cubicBezTo>
                    <a:cubicBezTo>
                      <a:pt x="8536" y="15499"/>
                      <a:pt x="9248" y="14664"/>
                      <a:pt x="10068" y="13906"/>
                    </a:cubicBezTo>
                    <a:cubicBezTo>
                      <a:pt x="10841" y="13210"/>
                      <a:pt x="11583" y="12530"/>
                      <a:pt x="12124" y="11633"/>
                    </a:cubicBezTo>
                    <a:cubicBezTo>
                      <a:pt x="12295" y="11385"/>
                      <a:pt x="12295" y="11122"/>
                      <a:pt x="12217" y="10921"/>
                    </a:cubicBezTo>
                    <a:cubicBezTo>
                      <a:pt x="12202" y="10736"/>
                      <a:pt x="12124" y="10565"/>
                      <a:pt x="11955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 rot="10800000">
                <a:off x="1721490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3" y="1"/>
                    </a:moveTo>
                    <a:cubicBezTo>
                      <a:pt x="661" y="1"/>
                      <a:pt x="0" y="907"/>
                      <a:pt x="725" y="1472"/>
                    </a:cubicBezTo>
                    <a:cubicBezTo>
                      <a:pt x="2642" y="2988"/>
                      <a:pt x="4436" y="4613"/>
                      <a:pt x="6123" y="6376"/>
                    </a:cubicBezTo>
                    <a:cubicBezTo>
                      <a:pt x="7004" y="7287"/>
                      <a:pt x="7855" y="8246"/>
                      <a:pt x="8659" y="9221"/>
                    </a:cubicBezTo>
                    <a:cubicBezTo>
                      <a:pt x="9247" y="9917"/>
                      <a:pt x="9772" y="10799"/>
                      <a:pt x="10515" y="11356"/>
                    </a:cubicBezTo>
                    <a:cubicBezTo>
                      <a:pt x="8009" y="14696"/>
                      <a:pt x="5457" y="18037"/>
                      <a:pt x="3137" y="21501"/>
                    </a:cubicBezTo>
                    <a:cubicBezTo>
                      <a:pt x="2684" y="22181"/>
                      <a:pt x="3300" y="22823"/>
                      <a:pt x="3935" y="22823"/>
                    </a:cubicBezTo>
                    <a:cubicBezTo>
                      <a:pt x="4209" y="22823"/>
                      <a:pt x="4487" y="22702"/>
                      <a:pt x="4684" y="22413"/>
                    </a:cubicBezTo>
                    <a:cubicBezTo>
                      <a:pt x="7174" y="18686"/>
                      <a:pt x="9911" y="15144"/>
                      <a:pt x="12602" y="11556"/>
                    </a:cubicBezTo>
                    <a:cubicBezTo>
                      <a:pt x="12958" y="11077"/>
                      <a:pt x="12711" y="10597"/>
                      <a:pt x="12278" y="10397"/>
                    </a:cubicBezTo>
                    <a:cubicBezTo>
                      <a:pt x="12216" y="10273"/>
                      <a:pt x="12092" y="10180"/>
                      <a:pt x="11938" y="10102"/>
                    </a:cubicBezTo>
                    <a:cubicBezTo>
                      <a:pt x="10994" y="9685"/>
                      <a:pt x="10360" y="8479"/>
                      <a:pt x="9725" y="7706"/>
                    </a:cubicBezTo>
                    <a:cubicBezTo>
                      <a:pt x="8983" y="6809"/>
                      <a:pt x="8195" y="5943"/>
                      <a:pt x="7391" y="5107"/>
                    </a:cubicBezTo>
                    <a:cubicBezTo>
                      <a:pt x="5721" y="3344"/>
                      <a:pt x="3896" y="1720"/>
                      <a:pt x="1993" y="204"/>
                    </a:cubicBezTo>
                    <a:cubicBezTo>
                      <a:pt x="1808" y="61"/>
                      <a:pt x="1608" y="1"/>
                      <a:pt x="1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 rot="10800000">
                <a:off x="2228238" y="668851"/>
                <a:ext cx="230772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22613" extrusionOk="0">
                    <a:moveTo>
                      <a:pt x="10389" y="1"/>
                    </a:moveTo>
                    <a:cubicBezTo>
                      <a:pt x="10115" y="1"/>
                      <a:pt x="9839" y="124"/>
                      <a:pt x="9651" y="421"/>
                    </a:cubicBezTo>
                    <a:cubicBezTo>
                      <a:pt x="8537" y="2184"/>
                      <a:pt x="6836" y="3607"/>
                      <a:pt x="5382" y="5092"/>
                    </a:cubicBezTo>
                    <a:cubicBezTo>
                      <a:pt x="3728" y="6777"/>
                      <a:pt x="2089" y="8447"/>
                      <a:pt x="433" y="10133"/>
                    </a:cubicBezTo>
                    <a:cubicBezTo>
                      <a:pt x="278" y="10272"/>
                      <a:pt x="202" y="10443"/>
                      <a:pt x="186" y="10597"/>
                    </a:cubicBezTo>
                    <a:cubicBezTo>
                      <a:pt x="16" y="10907"/>
                      <a:pt x="0" y="11309"/>
                      <a:pt x="309" y="11633"/>
                    </a:cubicBezTo>
                    <a:cubicBezTo>
                      <a:pt x="3388" y="14973"/>
                      <a:pt x="6248" y="18500"/>
                      <a:pt x="8893" y="22211"/>
                    </a:cubicBezTo>
                    <a:cubicBezTo>
                      <a:pt x="9088" y="22495"/>
                      <a:pt x="9366" y="22612"/>
                      <a:pt x="9640" y="22612"/>
                    </a:cubicBezTo>
                    <a:cubicBezTo>
                      <a:pt x="10280" y="22612"/>
                      <a:pt x="10905" y="21975"/>
                      <a:pt x="10440" y="21314"/>
                    </a:cubicBezTo>
                    <a:cubicBezTo>
                      <a:pt x="7873" y="17695"/>
                      <a:pt x="5104" y="14247"/>
                      <a:pt x="2119" y="10969"/>
                    </a:cubicBezTo>
                    <a:cubicBezTo>
                      <a:pt x="3635" y="9422"/>
                      <a:pt x="5135" y="7890"/>
                      <a:pt x="6650" y="6360"/>
                    </a:cubicBezTo>
                    <a:cubicBezTo>
                      <a:pt x="8228" y="4766"/>
                      <a:pt x="9991" y="3220"/>
                      <a:pt x="11197" y="1333"/>
                    </a:cubicBezTo>
                    <a:cubicBezTo>
                      <a:pt x="11639" y="644"/>
                      <a:pt x="11017" y="1"/>
                      <a:pt x="10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 rot="10800000">
                <a:off x="2336599" y="685605"/>
                <a:ext cx="22791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22030" extrusionOk="0">
                    <a:moveTo>
                      <a:pt x="10197" y="0"/>
                    </a:moveTo>
                    <a:cubicBezTo>
                      <a:pt x="9996" y="0"/>
                      <a:pt x="9789" y="78"/>
                      <a:pt x="9606" y="265"/>
                    </a:cubicBezTo>
                    <a:cubicBezTo>
                      <a:pt x="6496" y="3420"/>
                      <a:pt x="3481" y="6653"/>
                      <a:pt x="527" y="9962"/>
                    </a:cubicBezTo>
                    <a:cubicBezTo>
                      <a:pt x="310" y="10210"/>
                      <a:pt x="264" y="10488"/>
                      <a:pt x="310" y="10750"/>
                    </a:cubicBezTo>
                    <a:cubicBezTo>
                      <a:pt x="48" y="11060"/>
                      <a:pt x="1" y="11524"/>
                      <a:pt x="419" y="11864"/>
                    </a:cubicBezTo>
                    <a:cubicBezTo>
                      <a:pt x="3775" y="14602"/>
                      <a:pt x="6280" y="18345"/>
                      <a:pt x="8956" y="21716"/>
                    </a:cubicBezTo>
                    <a:cubicBezTo>
                      <a:pt x="9128" y="21937"/>
                      <a:pt x="9333" y="22029"/>
                      <a:pt x="9535" y="22029"/>
                    </a:cubicBezTo>
                    <a:cubicBezTo>
                      <a:pt x="10166" y="22029"/>
                      <a:pt x="10763" y="21128"/>
                      <a:pt x="10224" y="20448"/>
                    </a:cubicBezTo>
                    <a:cubicBezTo>
                      <a:pt x="7657" y="17200"/>
                      <a:pt x="5244" y="13627"/>
                      <a:pt x="2073" y="10921"/>
                    </a:cubicBezTo>
                    <a:cubicBezTo>
                      <a:pt x="4935" y="7719"/>
                      <a:pt x="7857" y="4595"/>
                      <a:pt x="10874" y="1533"/>
                    </a:cubicBezTo>
                    <a:cubicBezTo>
                      <a:pt x="11495" y="900"/>
                      <a:pt x="10880" y="0"/>
                      <a:pt x="10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 rot="10800000">
                <a:off x="1639002" y="675803"/>
                <a:ext cx="16222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2" h="7132" extrusionOk="0">
                    <a:moveTo>
                      <a:pt x="4238" y="2318"/>
                    </a:moveTo>
                    <a:cubicBezTo>
                      <a:pt x="4500" y="2736"/>
                      <a:pt x="4764" y="3153"/>
                      <a:pt x="5057" y="3555"/>
                    </a:cubicBezTo>
                    <a:cubicBezTo>
                      <a:pt x="4733" y="3169"/>
                      <a:pt x="4469" y="2751"/>
                      <a:pt x="4238" y="2318"/>
                    </a:cubicBezTo>
                    <a:close/>
                    <a:moveTo>
                      <a:pt x="3496" y="3695"/>
                    </a:moveTo>
                    <a:cubicBezTo>
                      <a:pt x="3496" y="3710"/>
                      <a:pt x="3510" y="3726"/>
                      <a:pt x="3510" y="3741"/>
                    </a:cubicBezTo>
                    <a:lnTo>
                      <a:pt x="3479" y="3710"/>
                    </a:lnTo>
                    <a:lnTo>
                      <a:pt x="3496" y="3695"/>
                    </a:lnTo>
                    <a:close/>
                    <a:moveTo>
                      <a:pt x="2196" y="3850"/>
                    </a:moveTo>
                    <a:cubicBezTo>
                      <a:pt x="2366" y="4174"/>
                      <a:pt x="2537" y="4499"/>
                      <a:pt x="2691" y="4823"/>
                    </a:cubicBezTo>
                    <a:cubicBezTo>
                      <a:pt x="2521" y="4654"/>
                      <a:pt x="2366" y="4452"/>
                      <a:pt x="2227" y="4252"/>
                    </a:cubicBezTo>
                    <a:cubicBezTo>
                      <a:pt x="2180" y="4190"/>
                      <a:pt x="2135" y="4128"/>
                      <a:pt x="2073" y="4097"/>
                    </a:cubicBezTo>
                    <a:cubicBezTo>
                      <a:pt x="2119" y="4019"/>
                      <a:pt x="2166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6001" y="5473"/>
                      <a:pt x="6016" y="5473"/>
                      <a:pt x="6032" y="5489"/>
                    </a:cubicBezTo>
                    <a:lnTo>
                      <a:pt x="5985" y="5489"/>
                    </a:lnTo>
                    <a:lnTo>
                      <a:pt x="5985" y="5458"/>
                    </a:lnTo>
                    <a:close/>
                    <a:moveTo>
                      <a:pt x="1392" y="5427"/>
                    </a:moveTo>
                    <a:cubicBezTo>
                      <a:pt x="1423" y="5659"/>
                      <a:pt x="1454" y="5906"/>
                      <a:pt x="1516" y="6139"/>
                    </a:cubicBezTo>
                    <a:cubicBezTo>
                      <a:pt x="1361" y="6153"/>
                      <a:pt x="1207" y="6170"/>
                      <a:pt x="1067" y="6184"/>
                    </a:cubicBezTo>
                    <a:cubicBezTo>
                      <a:pt x="1129" y="5922"/>
                      <a:pt x="1269" y="5675"/>
                      <a:pt x="1392" y="5427"/>
                    </a:cubicBezTo>
                    <a:close/>
                    <a:moveTo>
                      <a:pt x="3654" y="0"/>
                    </a:moveTo>
                    <a:cubicBezTo>
                      <a:pt x="3500" y="0"/>
                      <a:pt x="3342" y="74"/>
                      <a:pt x="3248" y="215"/>
                    </a:cubicBezTo>
                    <a:cubicBezTo>
                      <a:pt x="2568" y="1328"/>
                      <a:pt x="1918" y="2458"/>
                      <a:pt x="1314" y="3617"/>
                    </a:cubicBezTo>
                    <a:cubicBezTo>
                      <a:pt x="866" y="4483"/>
                      <a:pt x="0" y="5675"/>
                      <a:pt x="108" y="6679"/>
                    </a:cubicBezTo>
                    <a:cubicBezTo>
                      <a:pt x="137" y="6899"/>
                      <a:pt x="291" y="7131"/>
                      <a:pt x="515" y="7131"/>
                    </a:cubicBezTo>
                    <a:cubicBezTo>
                      <a:pt x="529" y="7131"/>
                      <a:pt x="543" y="7130"/>
                      <a:pt x="557" y="7128"/>
                    </a:cubicBezTo>
                    <a:cubicBezTo>
                      <a:pt x="681" y="7112"/>
                      <a:pt x="805" y="7112"/>
                      <a:pt x="928" y="7097"/>
                    </a:cubicBezTo>
                    <a:cubicBezTo>
                      <a:pt x="959" y="7105"/>
                      <a:pt x="990" y="7109"/>
                      <a:pt x="1021" y="7109"/>
                    </a:cubicBezTo>
                    <a:cubicBezTo>
                      <a:pt x="1052" y="7109"/>
                      <a:pt x="1083" y="7105"/>
                      <a:pt x="1114" y="7097"/>
                    </a:cubicBezTo>
                    <a:cubicBezTo>
                      <a:pt x="1269" y="7081"/>
                      <a:pt x="1423" y="7050"/>
                      <a:pt x="1578" y="7036"/>
                    </a:cubicBezTo>
                    <a:cubicBezTo>
                      <a:pt x="3167" y="6889"/>
                      <a:pt x="4757" y="6819"/>
                      <a:pt x="6354" y="6819"/>
                    </a:cubicBezTo>
                    <a:cubicBezTo>
                      <a:pt x="6777" y="6819"/>
                      <a:pt x="7200" y="6824"/>
                      <a:pt x="7624" y="6834"/>
                    </a:cubicBezTo>
                    <a:cubicBezTo>
                      <a:pt x="7965" y="6834"/>
                      <a:pt x="8181" y="6448"/>
                      <a:pt x="8012" y="6153"/>
                    </a:cubicBezTo>
                    <a:cubicBezTo>
                      <a:pt x="7934" y="6015"/>
                      <a:pt x="7841" y="5891"/>
                      <a:pt x="7748" y="5782"/>
                    </a:cubicBezTo>
                    <a:cubicBezTo>
                      <a:pt x="7748" y="5659"/>
                      <a:pt x="7702" y="5520"/>
                      <a:pt x="7624" y="5427"/>
                    </a:cubicBezTo>
                    <a:cubicBezTo>
                      <a:pt x="6248" y="3819"/>
                      <a:pt x="5057" y="2071"/>
                      <a:pt x="4036" y="215"/>
                    </a:cubicBezTo>
                    <a:cubicBezTo>
                      <a:pt x="3953" y="70"/>
                      <a:pt x="3805" y="0"/>
                      <a:pt x="3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 rot="10800000">
                <a:off x="1094687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5" y="5341"/>
                    </a:moveTo>
                    <a:lnTo>
                      <a:pt x="13610" y="5496"/>
                    </a:lnTo>
                    <a:cubicBezTo>
                      <a:pt x="12975" y="5682"/>
                      <a:pt x="12326" y="5883"/>
                      <a:pt x="11692" y="6069"/>
                    </a:cubicBezTo>
                    <a:lnTo>
                      <a:pt x="11645" y="6022"/>
                    </a:lnTo>
                    <a:cubicBezTo>
                      <a:pt x="12233" y="5774"/>
                      <a:pt x="12852" y="5543"/>
                      <a:pt x="13455" y="5341"/>
                    </a:cubicBezTo>
                    <a:close/>
                    <a:moveTo>
                      <a:pt x="4377" y="10121"/>
                    </a:moveTo>
                    <a:lnTo>
                      <a:pt x="4377" y="10121"/>
                    </a:lnTo>
                    <a:cubicBezTo>
                      <a:pt x="4362" y="10152"/>
                      <a:pt x="4331" y="10167"/>
                      <a:pt x="4315" y="10198"/>
                    </a:cubicBezTo>
                    <a:cubicBezTo>
                      <a:pt x="3774" y="10461"/>
                      <a:pt x="3248" y="10709"/>
                      <a:pt x="2706" y="10971"/>
                    </a:cubicBezTo>
                    <a:lnTo>
                      <a:pt x="2335" y="10600"/>
                    </a:lnTo>
                    <a:cubicBezTo>
                      <a:pt x="2413" y="10523"/>
                      <a:pt x="2506" y="10445"/>
                      <a:pt x="2599" y="10368"/>
                    </a:cubicBezTo>
                    <a:cubicBezTo>
                      <a:pt x="2717" y="10447"/>
                      <a:pt x="2853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50" y="10337"/>
                      <a:pt x="4021" y="10229"/>
                      <a:pt x="4377" y="10121"/>
                    </a:cubicBezTo>
                    <a:close/>
                    <a:moveTo>
                      <a:pt x="18388" y="10600"/>
                    </a:moveTo>
                    <a:cubicBezTo>
                      <a:pt x="18435" y="10647"/>
                      <a:pt x="18466" y="10693"/>
                      <a:pt x="18512" y="10740"/>
                    </a:cubicBezTo>
                    <a:cubicBezTo>
                      <a:pt x="18343" y="10894"/>
                      <a:pt x="18172" y="11049"/>
                      <a:pt x="17986" y="11204"/>
                    </a:cubicBezTo>
                    <a:cubicBezTo>
                      <a:pt x="17893" y="11095"/>
                      <a:pt x="17786" y="10987"/>
                      <a:pt x="17662" y="10925"/>
                    </a:cubicBezTo>
                    <a:cubicBezTo>
                      <a:pt x="17893" y="10816"/>
                      <a:pt x="18141" y="10709"/>
                      <a:pt x="18388" y="10600"/>
                    </a:cubicBezTo>
                    <a:close/>
                    <a:moveTo>
                      <a:pt x="5150" y="12317"/>
                    </a:moveTo>
                    <a:cubicBezTo>
                      <a:pt x="5321" y="12487"/>
                      <a:pt x="5490" y="12672"/>
                      <a:pt x="5661" y="12843"/>
                    </a:cubicBezTo>
                    <a:cubicBezTo>
                      <a:pt x="5459" y="12967"/>
                      <a:pt x="5243" y="13090"/>
                      <a:pt x="5026" y="13214"/>
                    </a:cubicBezTo>
                    <a:cubicBezTo>
                      <a:pt x="4795" y="12981"/>
                      <a:pt x="4547" y="12750"/>
                      <a:pt x="4315" y="12517"/>
                    </a:cubicBezTo>
                    <a:cubicBezTo>
                      <a:pt x="4593" y="12456"/>
                      <a:pt x="4871" y="12379"/>
                      <a:pt x="5150" y="12317"/>
                    </a:cubicBezTo>
                    <a:close/>
                    <a:moveTo>
                      <a:pt x="13934" y="14853"/>
                    </a:moveTo>
                    <a:lnTo>
                      <a:pt x="13934" y="14853"/>
                    </a:lnTo>
                    <a:cubicBezTo>
                      <a:pt x="13780" y="14992"/>
                      <a:pt x="13610" y="15147"/>
                      <a:pt x="13455" y="15286"/>
                    </a:cubicBezTo>
                    <a:cubicBezTo>
                      <a:pt x="13439" y="15225"/>
                      <a:pt x="13424" y="15178"/>
                      <a:pt x="13394" y="15116"/>
                    </a:cubicBezTo>
                    <a:cubicBezTo>
                      <a:pt x="13579" y="15039"/>
                      <a:pt x="13749" y="14946"/>
                      <a:pt x="13934" y="14853"/>
                    </a:cubicBezTo>
                    <a:close/>
                    <a:moveTo>
                      <a:pt x="9016" y="16864"/>
                    </a:moveTo>
                    <a:cubicBezTo>
                      <a:pt x="8985" y="16910"/>
                      <a:pt x="8970" y="16957"/>
                      <a:pt x="8939" y="17002"/>
                    </a:cubicBezTo>
                    <a:cubicBezTo>
                      <a:pt x="8909" y="16957"/>
                      <a:pt x="8862" y="16910"/>
                      <a:pt x="8816" y="16864"/>
                    </a:cubicBezTo>
                    <a:close/>
                    <a:moveTo>
                      <a:pt x="10981" y="17637"/>
                    </a:moveTo>
                    <a:cubicBezTo>
                      <a:pt x="10764" y="17869"/>
                      <a:pt x="10532" y="18085"/>
                      <a:pt x="10300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192" y="18147"/>
                    </a:cubicBezTo>
                    <a:lnTo>
                      <a:pt x="10981" y="17637"/>
                    </a:lnTo>
                    <a:close/>
                    <a:moveTo>
                      <a:pt x="10475" y="1"/>
                    </a:moveTo>
                    <a:cubicBezTo>
                      <a:pt x="10274" y="1"/>
                      <a:pt x="10070" y="89"/>
                      <a:pt x="9898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0" y="10245"/>
                      <a:pt x="31" y="10878"/>
                      <a:pt x="372" y="11204"/>
                    </a:cubicBezTo>
                    <a:cubicBezTo>
                      <a:pt x="1578" y="12379"/>
                      <a:pt x="2799" y="13554"/>
                      <a:pt x="4021" y="14730"/>
                    </a:cubicBezTo>
                    <a:cubicBezTo>
                      <a:pt x="4114" y="15023"/>
                      <a:pt x="4331" y="15286"/>
                      <a:pt x="4640" y="15332"/>
                    </a:cubicBezTo>
                    <a:cubicBezTo>
                      <a:pt x="6325" y="16957"/>
                      <a:pt x="7995" y="18565"/>
                      <a:pt x="9666" y="20188"/>
                    </a:cubicBezTo>
                    <a:cubicBezTo>
                      <a:pt x="9844" y="20359"/>
                      <a:pt x="10076" y="20444"/>
                      <a:pt x="10306" y="20444"/>
                    </a:cubicBezTo>
                    <a:cubicBezTo>
                      <a:pt x="10536" y="20444"/>
                      <a:pt x="10764" y="20359"/>
                      <a:pt x="10934" y="20188"/>
                    </a:cubicBezTo>
                    <a:cubicBezTo>
                      <a:pt x="14012" y="17173"/>
                      <a:pt x="17182" y="14250"/>
                      <a:pt x="20446" y="11435"/>
                    </a:cubicBezTo>
                    <a:cubicBezTo>
                      <a:pt x="20817" y="11111"/>
                      <a:pt x="20755" y="10507"/>
                      <a:pt x="20446" y="10167"/>
                    </a:cubicBezTo>
                    <a:cubicBezTo>
                      <a:pt x="17399" y="6966"/>
                      <a:pt x="14398" y="3733"/>
                      <a:pt x="11398" y="470"/>
                    </a:cubicBezTo>
                    <a:cubicBezTo>
                      <a:pt x="11290" y="347"/>
                      <a:pt x="11150" y="269"/>
                      <a:pt x="11027" y="223"/>
                    </a:cubicBezTo>
                    <a:cubicBezTo>
                      <a:pt x="10866" y="85"/>
                      <a:pt x="10672" y="1"/>
                      <a:pt x="10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 rot="10800000">
                <a:off x="1492989" y="685605"/>
                <a:ext cx="228215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22030" extrusionOk="0">
                    <a:moveTo>
                      <a:pt x="10211" y="0"/>
                    </a:moveTo>
                    <a:cubicBezTo>
                      <a:pt x="10010" y="0"/>
                      <a:pt x="9803" y="78"/>
                      <a:pt x="9620" y="265"/>
                    </a:cubicBezTo>
                    <a:cubicBezTo>
                      <a:pt x="6512" y="3420"/>
                      <a:pt x="3481" y="6653"/>
                      <a:pt x="542" y="9962"/>
                    </a:cubicBezTo>
                    <a:cubicBezTo>
                      <a:pt x="326" y="10210"/>
                      <a:pt x="264" y="10488"/>
                      <a:pt x="326" y="10750"/>
                    </a:cubicBezTo>
                    <a:cubicBezTo>
                      <a:pt x="62" y="11060"/>
                      <a:pt x="0" y="11524"/>
                      <a:pt x="418" y="11864"/>
                    </a:cubicBezTo>
                    <a:cubicBezTo>
                      <a:pt x="3790" y="14602"/>
                      <a:pt x="6295" y="18345"/>
                      <a:pt x="8970" y="21716"/>
                    </a:cubicBezTo>
                    <a:cubicBezTo>
                      <a:pt x="9143" y="21937"/>
                      <a:pt x="9347" y="22029"/>
                      <a:pt x="9547" y="22029"/>
                    </a:cubicBezTo>
                    <a:cubicBezTo>
                      <a:pt x="10174" y="22029"/>
                      <a:pt x="10766" y="21128"/>
                      <a:pt x="10238" y="20448"/>
                    </a:cubicBezTo>
                    <a:cubicBezTo>
                      <a:pt x="7671" y="17200"/>
                      <a:pt x="5244" y="13627"/>
                      <a:pt x="2089" y="10921"/>
                    </a:cubicBezTo>
                    <a:cubicBezTo>
                      <a:pt x="4934" y="7719"/>
                      <a:pt x="7873" y="4595"/>
                      <a:pt x="10888" y="1533"/>
                    </a:cubicBezTo>
                    <a:cubicBezTo>
                      <a:pt x="11509" y="900"/>
                      <a:pt x="10894" y="0"/>
                      <a:pt x="10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 rot="10800000">
                <a:off x="3271484" y="664311"/>
                <a:ext cx="418440" cy="478239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24120" extrusionOk="0">
                    <a:moveTo>
                      <a:pt x="2937" y="1"/>
                    </a:moveTo>
                    <a:cubicBezTo>
                      <a:pt x="2505" y="1"/>
                      <a:pt x="2072" y="9"/>
                      <a:pt x="1640" y="29"/>
                    </a:cubicBezTo>
                    <a:cubicBezTo>
                      <a:pt x="542" y="74"/>
                      <a:pt x="0" y="1621"/>
                      <a:pt x="1068" y="2194"/>
                    </a:cubicBezTo>
                    <a:cubicBezTo>
                      <a:pt x="2568" y="3013"/>
                      <a:pt x="3914" y="3988"/>
                      <a:pt x="5120" y="5147"/>
                    </a:cubicBezTo>
                    <a:cubicBezTo>
                      <a:pt x="4702" y="5473"/>
                      <a:pt x="4269" y="5782"/>
                      <a:pt x="3852" y="6106"/>
                    </a:cubicBezTo>
                    <a:lnTo>
                      <a:pt x="3836" y="6106"/>
                    </a:lnTo>
                    <a:cubicBezTo>
                      <a:pt x="3403" y="6184"/>
                      <a:pt x="3155" y="6415"/>
                      <a:pt x="3048" y="6710"/>
                    </a:cubicBezTo>
                    <a:cubicBezTo>
                      <a:pt x="2475" y="7158"/>
                      <a:pt x="1903" y="7591"/>
                      <a:pt x="1315" y="8040"/>
                    </a:cubicBezTo>
                    <a:cubicBezTo>
                      <a:pt x="666" y="8519"/>
                      <a:pt x="464" y="9586"/>
                      <a:pt x="1315" y="10034"/>
                    </a:cubicBezTo>
                    <a:cubicBezTo>
                      <a:pt x="2104" y="10453"/>
                      <a:pt x="2908" y="10886"/>
                      <a:pt x="3697" y="11302"/>
                    </a:cubicBezTo>
                    <a:cubicBezTo>
                      <a:pt x="4223" y="11581"/>
                      <a:pt x="4749" y="11859"/>
                      <a:pt x="5289" y="12138"/>
                    </a:cubicBezTo>
                    <a:cubicBezTo>
                      <a:pt x="5306" y="12154"/>
                      <a:pt x="5336" y="12169"/>
                      <a:pt x="5367" y="12200"/>
                    </a:cubicBezTo>
                    <a:cubicBezTo>
                      <a:pt x="4254" y="13282"/>
                      <a:pt x="2877" y="14241"/>
                      <a:pt x="1748" y="15216"/>
                    </a:cubicBezTo>
                    <a:cubicBezTo>
                      <a:pt x="1207" y="15695"/>
                      <a:pt x="1346" y="16715"/>
                      <a:pt x="1980" y="17041"/>
                    </a:cubicBezTo>
                    <a:cubicBezTo>
                      <a:pt x="2939" y="17536"/>
                      <a:pt x="3867" y="18045"/>
                      <a:pt x="4795" y="18571"/>
                    </a:cubicBezTo>
                    <a:cubicBezTo>
                      <a:pt x="3743" y="19530"/>
                      <a:pt x="2862" y="20629"/>
                      <a:pt x="2104" y="21912"/>
                    </a:cubicBezTo>
                    <a:cubicBezTo>
                      <a:pt x="1640" y="22716"/>
                      <a:pt x="2258" y="23582"/>
                      <a:pt x="3109" y="23660"/>
                    </a:cubicBezTo>
                    <a:cubicBezTo>
                      <a:pt x="6465" y="23949"/>
                      <a:pt x="9844" y="24120"/>
                      <a:pt x="13219" y="24120"/>
                    </a:cubicBezTo>
                    <a:cubicBezTo>
                      <a:pt x="14712" y="24120"/>
                      <a:pt x="16204" y="24087"/>
                      <a:pt x="17693" y="24015"/>
                    </a:cubicBezTo>
                    <a:cubicBezTo>
                      <a:pt x="18513" y="23969"/>
                      <a:pt x="19194" y="23041"/>
                      <a:pt x="18699" y="22268"/>
                    </a:cubicBezTo>
                    <a:cubicBezTo>
                      <a:pt x="16425" y="18819"/>
                      <a:pt x="13410" y="15958"/>
                      <a:pt x="11152" y="12525"/>
                    </a:cubicBezTo>
                    <a:cubicBezTo>
                      <a:pt x="10702" y="11828"/>
                      <a:pt x="19363" y="3662"/>
                      <a:pt x="20307" y="2673"/>
                    </a:cubicBezTo>
                    <a:cubicBezTo>
                      <a:pt x="21103" y="1849"/>
                      <a:pt x="20321" y="683"/>
                      <a:pt x="19444" y="683"/>
                    </a:cubicBezTo>
                    <a:cubicBezTo>
                      <a:pt x="19351" y="683"/>
                      <a:pt x="19256" y="696"/>
                      <a:pt x="19163" y="724"/>
                    </a:cubicBezTo>
                    <a:cubicBezTo>
                      <a:pt x="18975" y="599"/>
                      <a:pt x="18738" y="525"/>
                      <a:pt x="18483" y="525"/>
                    </a:cubicBezTo>
                    <a:cubicBezTo>
                      <a:pt x="18422" y="525"/>
                      <a:pt x="18359" y="530"/>
                      <a:pt x="18297" y="538"/>
                    </a:cubicBezTo>
                    <a:cubicBezTo>
                      <a:pt x="17176" y="688"/>
                      <a:pt x="16056" y="747"/>
                      <a:pt x="14937" y="747"/>
                    </a:cubicBezTo>
                    <a:cubicBezTo>
                      <a:pt x="10939" y="747"/>
                      <a:pt x="6945" y="1"/>
                      <a:pt x="2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5" name="Google Shape;775;p8"/>
              <p:cNvGrpSpPr/>
              <p:nvPr/>
            </p:nvGrpSpPr>
            <p:grpSpPr>
              <a:xfrm>
                <a:off x="1041814" y="1091815"/>
                <a:ext cx="478239" cy="2196934"/>
                <a:chOff x="2298156" y="582319"/>
                <a:chExt cx="478239" cy="2196934"/>
              </a:xfrm>
            </p:grpSpPr>
            <p:sp>
              <p:nvSpPr>
                <p:cNvPr id="776" name="Google Shape;776;p8"/>
                <p:cNvSpPr/>
                <p:nvPr/>
              </p:nvSpPr>
              <p:spPr>
                <a:xfrm rot="-5400000">
                  <a:off x="2332766" y="1874795"/>
                  <a:ext cx="413066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3" h="20444" extrusionOk="0">
                      <a:moveTo>
                        <a:pt x="13456" y="5341"/>
                      </a:moveTo>
                      <a:cubicBezTo>
                        <a:pt x="13518" y="5388"/>
                        <a:pt x="13563" y="5450"/>
                        <a:pt x="13610" y="5496"/>
                      </a:cubicBezTo>
                      <a:cubicBezTo>
                        <a:pt x="12976" y="5682"/>
                        <a:pt x="12342" y="5883"/>
                        <a:pt x="11693" y="6069"/>
                      </a:cubicBezTo>
                      <a:lnTo>
                        <a:pt x="11646" y="6022"/>
                      </a:lnTo>
                      <a:cubicBezTo>
                        <a:pt x="12250" y="5774"/>
                        <a:pt x="12852" y="5543"/>
                        <a:pt x="13456" y="5341"/>
                      </a:cubicBezTo>
                      <a:close/>
                      <a:moveTo>
                        <a:pt x="4393" y="10121"/>
                      </a:moveTo>
                      <a:lnTo>
                        <a:pt x="4315" y="10198"/>
                      </a:lnTo>
                      <a:cubicBezTo>
                        <a:pt x="3789" y="10461"/>
                        <a:pt x="3249" y="10709"/>
                        <a:pt x="2723" y="10971"/>
                      </a:cubicBezTo>
                      <a:cubicBezTo>
                        <a:pt x="2583" y="10847"/>
                        <a:pt x="2459" y="10723"/>
                        <a:pt x="2335" y="10600"/>
                      </a:cubicBezTo>
                      <a:cubicBezTo>
                        <a:pt x="2428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09" y="10494"/>
                      </a:cubicBezTo>
                      <a:cubicBezTo>
                        <a:pt x="3098" y="10494"/>
                        <a:pt x="3193" y="10479"/>
                        <a:pt x="3294" y="10445"/>
                      </a:cubicBezTo>
                      <a:cubicBezTo>
                        <a:pt x="3666" y="10337"/>
                        <a:pt x="4022" y="10229"/>
                        <a:pt x="4393" y="10121"/>
                      </a:cubicBezTo>
                      <a:close/>
                      <a:moveTo>
                        <a:pt x="18389" y="10600"/>
                      </a:moveTo>
                      <a:lnTo>
                        <a:pt x="18529" y="10740"/>
                      </a:lnTo>
                      <a:cubicBezTo>
                        <a:pt x="18343" y="10894"/>
                        <a:pt x="18172" y="11049"/>
                        <a:pt x="17987" y="11204"/>
                      </a:cubicBezTo>
                      <a:cubicBezTo>
                        <a:pt x="17910" y="11095"/>
                        <a:pt x="17786" y="10987"/>
                        <a:pt x="17662" y="10925"/>
                      </a:cubicBezTo>
                      <a:cubicBezTo>
                        <a:pt x="17910" y="10816"/>
                        <a:pt x="18141" y="10709"/>
                        <a:pt x="18389" y="10600"/>
                      </a:cubicBezTo>
                      <a:close/>
                      <a:moveTo>
                        <a:pt x="5150" y="12317"/>
                      </a:moveTo>
                      <a:lnTo>
                        <a:pt x="5676" y="12843"/>
                      </a:lnTo>
                      <a:cubicBezTo>
                        <a:pt x="5460" y="12967"/>
                        <a:pt x="5243" y="13090"/>
                        <a:pt x="5043" y="13214"/>
                      </a:cubicBezTo>
                      <a:cubicBezTo>
                        <a:pt x="4795" y="12981"/>
                        <a:pt x="4563" y="12750"/>
                        <a:pt x="4315" y="12517"/>
                      </a:cubicBezTo>
                      <a:cubicBezTo>
                        <a:pt x="4593" y="12456"/>
                        <a:pt x="4872" y="12379"/>
                        <a:pt x="5150" y="12317"/>
                      </a:cubicBezTo>
                      <a:close/>
                      <a:moveTo>
                        <a:pt x="13935" y="14853"/>
                      </a:moveTo>
                      <a:lnTo>
                        <a:pt x="13935" y="14853"/>
                      </a:lnTo>
                      <a:cubicBezTo>
                        <a:pt x="13780" y="14992"/>
                        <a:pt x="13625" y="15147"/>
                        <a:pt x="13471" y="15286"/>
                      </a:cubicBezTo>
                      <a:cubicBezTo>
                        <a:pt x="13456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65" y="14946"/>
                        <a:pt x="13935" y="14853"/>
                      </a:cubicBezTo>
                      <a:close/>
                      <a:moveTo>
                        <a:pt x="9017" y="16864"/>
                      </a:moveTo>
                      <a:cubicBezTo>
                        <a:pt x="8986" y="16910"/>
                        <a:pt x="8971" y="16957"/>
                        <a:pt x="8955" y="17002"/>
                      </a:cubicBezTo>
                      <a:lnTo>
                        <a:pt x="8816" y="16864"/>
                      </a:lnTo>
                      <a:close/>
                      <a:moveTo>
                        <a:pt x="10996" y="17637"/>
                      </a:moveTo>
                      <a:cubicBezTo>
                        <a:pt x="10765" y="17869"/>
                        <a:pt x="10532" y="18085"/>
                        <a:pt x="10301" y="18302"/>
                      </a:cubicBezTo>
                      <a:lnTo>
                        <a:pt x="10161" y="18163"/>
                      </a:lnTo>
                      <a:cubicBezTo>
                        <a:pt x="10177" y="18163"/>
                        <a:pt x="10192" y="18163"/>
                        <a:pt x="10208" y="18147"/>
                      </a:cubicBezTo>
                      <a:lnTo>
                        <a:pt x="10996" y="17637"/>
                      </a:lnTo>
                      <a:close/>
                      <a:moveTo>
                        <a:pt x="10486" y="1"/>
                      </a:moveTo>
                      <a:cubicBezTo>
                        <a:pt x="10285" y="1"/>
                        <a:pt x="10078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7" y="10878"/>
                        <a:pt x="372" y="11204"/>
                      </a:cubicBezTo>
                      <a:cubicBezTo>
                        <a:pt x="1593" y="12379"/>
                        <a:pt x="2799" y="13554"/>
                        <a:pt x="4022" y="14730"/>
                      </a:cubicBezTo>
                      <a:cubicBezTo>
                        <a:pt x="4115" y="15023"/>
                        <a:pt x="4331" y="15286"/>
                        <a:pt x="4640" y="15332"/>
                      </a:cubicBezTo>
                      <a:cubicBezTo>
                        <a:pt x="6326" y="16957"/>
                        <a:pt x="7996" y="18565"/>
                        <a:pt x="9682" y="20188"/>
                      </a:cubicBezTo>
                      <a:cubicBezTo>
                        <a:pt x="9860" y="20359"/>
                        <a:pt x="10088" y="20444"/>
                        <a:pt x="10316" y="20444"/>
                      </a:cubicBezTo>
                      <a:cubicBezTo>
                        <a:pt x="10544" y="20444"/>
                        <a:pt x="10772" y="20359"/>
                        <a:pt x="10950" y="20188"/>
                      </a:cubicBezTo>
                      <a:cubicBezTo>
                        <a:pt x="14013" y="17173"/>
                        <a:pt x="17182" y="14250"/>
                        <a:pt x="20446" y="11435"/>
                      </a:cubicBezTo>
                      <a:cubicBezTo>
                        <a:pt x="20832" y="11111"/>
                        <a:pt x="20770" y="10507"/>
                        <a:pt x="20446" y="10167"/>
                      </a:cubicBezTo>
                      <a:cubicBezTo>
                        <a:pt x="17415" y="6966"/>
                        <a:pt x="14399" y="3733"/>
                        <a:pt x="11414" y="470"/>
                      </a:cubicBezTo>
                      <a:cubicBezTo>
                        <a:pt x="11291" y="347"/>
                        <a:pt x="11167" y="269"/>
                        <a:pt x="11027" y="223"/>
                      </a:cubicBezTo>
                      <a:cubicBezTo>
                        <a:pt x="10874" y="85"/>
                        <a:pt x="10683" y="1"/>
                        <a:pt x="104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8"/>
                <p:cNvSpPr/>
                <p:nvPr/>
              </p:nvSpPr>
              <p:spPr>
                <a:xfrm rot="-5400000">
                  <a:off x="2419005" y="1662581"/>
                  <a:ext cx="244096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" h="21789" extrusionOk="0">
                      <a:moveTo>
                        <a:pt x="1302" y="0"/>
                      </a:moveTo>
                      <a:cubicBezTo>
                        <a:pt x="613" y="0"/>
                        <a:pt x="1" y="901"/>
                        <a:pt x="633" y="1533"/>
                      </a:cubicBezTo>
                      <a:cubicBezTo>
                        <a:pt x="3819" y="4781"/>
                        <a:pt x="7021" y="8014"/>
                        <a:pt x="10238" y="11215"/>
                      </a:cubicBezTo>
                      <a:cubicBezTo>
                        <a:pt x="9758" y="11818"/>
                        <a:pt x="9170" y="12313"/>
                        <a:pt x="8599" y="12839"/>
                      </a:cubicBezTo>
                      <a:cubicBezTo>
                        <a:pt x="7779" y="13596"/>
                        <a:pt x="7083" y="14462"/>
                        <a:pt x="6403" y="15345"/>
                      </a:cubicBezTo>
                      <a:cubicBezTo>
                        <a:pt x="5011" y="17139"/>
                        <a:pt x="3479" y="18731"/>
                        <a:pt x="1794" y="20278"/>
                      </a:cubicBezTo>
                      <a:cubicBezTo>
                        <a:pt x="1131" y="20893"/>
                        <a:pt x="1764" y="21788"/>
                        <a:pt x="2471" y="21788"/>
                      </a:cubicBezTo>
                      <a:cubicBezTo>
                        <a:pt x="2671" y="21788"/>
                        <a:pt x="2878" y="21716"/>
                        <a:pt x="3062" y="21546"/>
                      </a:cubicBezTo>
                      <a:cubicBezTo>
                        <a:pt x="4825" y="19922"/>
                        <a:pt x="6387" y="18252"/>
                        <a:pt x="7856" y="16365"/>
                      </a:cubicBezTo>
                      <a:cubicBezTo>
                        <a:pt x="8537" y="15499"/>
                        <a:pt x="9248" y="14664"/>
                        <a:pt x="10067" y="13906"/>
                      </a:cubicBezTo>
                      <a:cubicBezTo>
                        <a:pt x="10841" y="13210"/>
                        <a:pt x="11583" y="12530"/>
                        <a:pt x="12140" y="11633"/>
                      </a:cubicBezTo>
                      <a:cubicBezTo>
                        <a:pt x="12294" y="11385"/>
                        <a:pt x="12311" y="11122"/>
                        <a:pt x="12218" y="10921"/>
                      </a:cubicBezTo>
                      <a:cubicBezTo>
                        <a:pt x="12202" y="10736"/>
                        <a:pt x="12125" y="10565"/>
                        <a:pt x="11970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8"/>
                <p:cNvSpPr/>
                <p:nvPr/>
              </p:nvSpPr>
              <p:spPr>
                <a:xfrm rot="-5400000">
                  <a:off x="2413612" y="155666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5" y="1"/>
                      </a:moveTo>
                      <a:cubicBezTo>
                        <a:pt x="662" y="1"/>
                        <a:pt x="1" y="907"/>
                        <a:pt x="726" y="1472"/>
                      </a:cubicBezTo>
                      <a:cubicBezTo>
                        <a:pt x="2644" y="2988"/>
                        <a:pt x="4438" y="4613"/>
                        <a:pt x="6139" y="6376"/>
                      </a:cubicBezTo>
                      <a:cubicBezTo>
                        <a:pt x="7005" y="7287"/>
                        <a:pt x="7855" y="8246"/>
                        <a:pt x="8660" y="9221"/>
                      </a:cubicBezTo>
                      <a:cubicBezTo>
                        <a:pt x="9247" y="9917"/>
                        <a:pt x="9773" y="10799"/>
                        <a:pt x="10532" y="11356"/>
                      </a:cubicBezTo>
                      <a:cubicBezTo>
                        <a:pt x="8010" y="14696"/>
                        <a:pt x="5474" y="18037"/>
                        <a:pt x="3139" y="21501"/>
                      </a:cubicBezTo>
                      <a:cubicBezTo>
                        <a:pt x="2686" y="22181"/>
                        <a:pt x="3309" y="22823"/>
                        <a:pt x="3943" y="22823"/>
                      </a:cubicBezTo>
                      <a:cubicBezTo>
                        <a:pt x="4218" y="22823"/>
                        <a:pt x="4494" y="22702"/>
                        <a:pt x="4686" y="22413"/>
                      </a:cubicBezTo>
                      <a:cubicBezTo>
                        <a:pt x="7175" y="18686"/>
                        <a:pt x="9913" y="15144"/>
                        <a:pt x="12604" y="11556"/>
                      </a:cubicBezTo>
                      <a:cubicBezTo>
                        <a:pt x="12959" y="11077"/>
                        <a:pt x="12712" y="10597"/>
                        <a:pt x="12295" y="10397"/>
                      </a:cubicBezTo>
                      <a:cubicBezTo>
                        <a:pt x="12217" y="10273"/>
                        <a:pt x="12093" y="10180"/>
                        <a:pt x="11938" y="10102"/>
                      </a:cubicBezTo>
                      <a:cubicBezTo>
                        <a:pt x="10995" y="9685"/>
                        <a:pt x="10361" y="8479"/>
                        <a:pt x="9727" y="7706"/>
                      </a:cubicBezTo>
                      <a:cubicBezTo>
                        <a:pt x="8985" y="6809"/>
                        <a:pt x="8196" y="5943"/>
                        <a:pt x="7391" y="5107"/>
                      </a:cubicBezTo>
                      <a:cubicBezTo>
                        <a:pt x="5721" y="3344"/>
                        <a:pt x="3896" y="1720"/>
                        <a:pt x="1995" y="204"/>
                      </a:cubicBezTo>
                      <a:cubicBezTo>
                        <a:pt x="1810" y="61"/>
                        <a:pt x="1609" y="1"/>
                        <a:pt x="14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8"/>
                <p:cNvSpPr/>
                <p:nvPr/>
              </p:nvSpPr>
              <p:spPr>
                <a:xfrm rot="-5400000">
                  <a:off x="2432240" y="2052334"/>
                  <a:ext cx="230871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4" h="22613" extrusionOk="0">
                      <a:moveTo>
                        <a:pt x="10390" y="1"/>
                      </a:moveTo>
                      <a:cubicBezTo>
                        <a:pt x="10115" y="1"/>
                        <a:pt x="9840" y="124"/>
                        <a:pt x="9651" y="421"/>
                      </a:cubicBezTo>
                      <a:cubicBezTo>
                        <a:pt x="8538" y="2184"/>
                        <a:pt x="6837" y="3607"/>
                        <a:pt x="5383" y="5092"/>
                      </a:cubicBezTo>
                      <a:cubicBezTo>
                        <a:pt x="3744" y="6777"/>
                        <a:pt x="2088" y="8447"/>
                        <a:pt x="434" y="10133"/>
                      </a:cubicBezTo>
                      <a:cubicBezTo>
                        <a:pt x="294" y="10272"/>
                        <a:pt x="217" y="10443"/>
                        <a:pt x="186" y="10597"/>
                      </a:cubicBezTo>
                      <a:cubicBezTo>
                        <a:pt x="16" y="10907"/>
                        <a:pt x="1" y="11309"/>
                        <a:pt x="310" y="11633"/>
                      </a:cubicBezTo>
                      <a:cubicBezTo>
                        <a:pt x="3387" y="14973"/>
                        <a:pt x="6264" y="18500"/>
                        <a:pt x="8893" y="22211"/>
                      </a:cubicBezTo>
                      <a:cubicBezTo>
                        <a:pt x="9093" y="22495"/>
                        <a:pt x="9372" y="22612"/>
                        <a:pt x="9647" y="22612"/>
                      </a:cubicBezTo>
                      <a:cubicBezTo>
                        <a:pt x="10288" y="22612"/>
                        <a:pt x="10905" y="21975"/>
                        <a:pt x="10440" y="21314"/>
                      </a:cubicBezTo>
                      <a:cubicBezTo>
                        <a:pt x="7872" y="17695"/>
                        <a:pt x="5105" y="14247"/>
                        <a:pt x="2119" y="10969"/>
                      </a:cubicBezTo>
                      <a:cubicBezTo>
                        <a:pt x="3635" y="9422"/>
                        <a:pt x="5150" y="7890"/>
                        <a:pt x="6651" y="6360"/>
                      </a:cubicBezTo>
                      <a:cubicBezTo>
                        <a:pt x="8229" y="4766"/>
                        <a:pt x="9992" y="3220"/>
                        <a:pt x="11213" y="1333"/>
                      </a:cubicBezTo>
                      <a:cubicBezTo>
                        <a:pt x="11643" y="644"/>
                        <a:pt x="11019" y="1"/>
                        <a:pt x="103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8"/>
                <p:cNvSpPr/>
                <p:nvPr/>
              </p:nvSpPr>
              <p:spPr>
                <a:xfrm rot="-5400000">
                  <a:off x="2422753" y="2165086"/>
                  <a:ext cx="22789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" h="22030" extrusionOk="0">
                      <a:moveTo>
                        <a:pt x="10202" y="0"/>
                      </a:moveTo>
                      <a:cubicBezTo>
                        <a:pt x="10000" y="0"/>
                        <a:pt x="9791" y="78"/>
                        <a:pt x="9604" y="265"/>
                      </a:cubicBezTo>
                      <a:cubicBezTo>
                        <a:pt x="6496" y="3420"/>
                        <a:pt x="3480" y="6653"/>
                        <a:pt x="527" y="9962"/>
                      </a:cubicBezTo>
                      <a:cubicBezTo>
                        <a:pt x="310" y="10210"/>
                        <a:pt x="263" y="10488"/>
                        <a:pt x="325" y="10750"/>
                      </a:cubicBezTo>
                      <a:cubicBezTo>
                        <a:pt x="47" y="11060"/>
                        <a:pt x="1" y="11524"/>
                        <a:pt x="418" y="11864"/>
                      </a:cubicBezTo>
                      <a:cubicBezTo>
                        <a:pt x="3774" y="14602"/>
                        <a:pt x="6295" y="18345"/>
                        <a:pt x="8955" y="21716"/>
                      </a:cubicBezTo>
                      <a:cubicBezTo>
                        <a:pt x="9127" y="21937"/>
                        <a:pt x="9332" y="22029"/>
                        <a:pt x="9534" y="22029"/>
                      </a:cubicBezTo>
                      <a:cubicBezTo>
                        <a:pt x="10164" y="22029"/>
                        <a:pt x="10762" y="21128"/>
                        <a:pt x="10223" y="20448"/>
                      </a:cubicBezTo>
                      <a:cubicBezTo>
                        <a:pt x="7656" y="17200"/>
                        <a:pt x="5243" y="13627"/>
                        <a:pt x="2073" y="10921"/>
                      </a:cubicBezTo>
                      <a:cubicBezTo>
                        <a:pt x="4934" y="7719"/>
                        <a:pt x="7857" y="4595"/>
                        <a:pt x="10872" y="1533"/>
                      </a:cubicBezTo>
                      <a:cubicBezTo>
                        <a:pt x="11493" y="900"/>
                        <a:pt x="10888" y="0"/>
                        <a:pt x="102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8"/>
                <p:cNvSpPr/>
                <p:nvPr/>
              </p:nvSpPr>
              <p:spPr>
                <a:xfrm rot="-5400000">
                  <a:off x="2613094" y="1582043"/>
                  <a:ext cx="16220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7132" extrusionOk="0">
                      <a:moveTo>
                        <a:pt x="4222" y="2318"/>
                      </a:moveTo>
                      <a:lnTo>
                        <a:pt x="4222" y="2318"/>
                      </a:lnTo>
                      <a:cubicBezTo>
                        <a:pt x="4485" y="2736"/>
                        <a:pt x="4763" y="3138"/>
                        <a:pt x="5042" y="3555"/>
                      </a:cubicBezTo>
                      <a:cubicBezTo>
                        <a:pt x="4732" y="3169"/>
                        <a:pt x="4454" y="2751"/>
                        <a:pt x="4222" y="2318"/>
                      </a:cubicBezTo>
                      <a:close/>
                      <a:moveTo>
                        <a:pt x="3479" y="3695"/>
                      </a:moveTo>
                      <a:cubicBezTo>
                        <a:pt x="3495" y="3710"/>
                        <a:pt x="3495" y="3726"/>
                        <a:pt x="3495" y="3741"/>
                      </a:cubicBezTo>
                      <a:cubicBezTo>
                        <a:pt x="3495" y="3726"/>
                        <a:pt x="3479" y="3726"/>
                        <a:pt x="3464" y="3710"/>
                      </a:cubicBezTo>
                      <a:lnTo>
                        <a:pt x="3479" y="3695"/>
                      </a:lnTo>
                      <a:close/>
                      <a:moveTo>
                        <a:pt x="2196" y="3850"/>
                      </a:moveTo>
                      <a:cubicBezTo>
                        <a:pt x="2351" y="4174"/>
                        <a:pt x="2520" y="4499"/>
                        <a:pt x="2675" y="4823"/>
                      </a:cubicBezTo>
                      <a:cubicBezTo>
                        <a:pt x="2505" y="4654"/>
                        <a:pt x="2351" y="4452"/>
                        <a:pt x="2211" y="4252"/>
                      </a:cubicBezTo>
                      <a:cubicBezTo>
                        <a:pt x="2165" y="4190"/>
                        <a:pt x="2118" y="4128"/>
                        <a:pt x="2056" y="4097"/>
                      </a:cubicBezTo>
                      <a:cubicBezTo>
                        <a:pt x="2103" y="4019"/>
                        <a:pt x="2149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5985" y="5473"/>
                        <a:pt x="6001" y="5473"/>
                        <a:pt x="6016" y="5489"/>
                      </a:cubicBezTo>
                      <a:lnTo>
                        <a:pt x="5970" y="5489"/>
                      </a:lnTo>
                      <a:cubicBezTo>
                        <a:pt x="5970" y="5489"/>
                        <a:pt x="5970" y="5473"/>
                        <a:pt x="5985" y="5458"/>
                      </a:cubicBezTo>
                      <a:close/>
                      <a:moveTo>
                        <a:pt x="1376" y="5427"/>
                      </a:moveTo>
                      <a:cubicBezTo>
                        <a:pt x="1407" y="5659"/>
                        <a:pt x="1438" y="5906"/>
                        <a:pt x="1500" y="6139"/>
                      </a:cubicBezTo>
                      <a:cubicBezTo>
                        <a:pt x="1345" y="6153"/>
                        <a:pt x="1190" y="6170"/>
                        <a:pt x="1052" y="6184"/>
                      </a:cubicBezTo>
                      <a:cubicBezTo>
                        <a:pt x="1114" y="5922"/>
                        <a:pt x="1252" y="5675"/>
                        <a:pt x="1376" y="5427"/>
                      </a:cubicBezTo>
                      <a:close/>
                      <a:moveTo>
                        <a:pt x="3640" y="0"/>
                      </a:moveTo>
                      <a:cubicBezTo>
                        <a:pt x="3487" y="0"/>
                        <a:pt x="3334" y="74"/>
                        <a:pt x="3248" y="215"/>
                      </a:cubicBezTo>
                      <a:cubicBezTo>
                        <a:pt x="2551" y="1328"/>
                        <a:pt x="1902" y="2458"/>
                        <a:pt x="1299" y="3617"/>
                      </a:cubicBezTo>
                      <a:cubicBezTo>
                        <a:pt x="850" y="4483"/>
                        <a:pt x="0" y="5675"/>
                        <a:pt x="108" y="6679"/>
                      </a:cubicBezTo>
                      <a:cubicBezTo>
                        <a:pt x="123" y="6899"/>
                        <a:pt x="274" y="7131"/>
                        <a:pt x="512" y="7131"/>
                      </a:cubicBezTo>
                      <a:cubicBezTo>
                        <a:pt x="527" y="7131"/>
                        <a:pt x="542" y="7130"/>
                        <a:pt x="557" y="7128"/>
                      </a:cubicBezTo>
                      <a:cubicBezTo>
                        <a:pt x="681" y="7112"/>
                        <a:pt x="804" y="7112"/>
                        <a:pt x="928" y="7097"/>
                      </a:cubicBezTo>
                      <a:cubicBezTo>
                        <a:pt x="951" y="7105"/>
                        <a:pt x="978" y="7109"/>
                        <a:pt x="1007" y="7109"/>
                      </a:cubicBezTo>
                      <a:cubicBezTo>
                        <a:pt x="1036" y="7109"/>
                        <a:pt x="1067" y="7105"/>
                        <a:pt x="1097" y="7097"/>
                      </a:cubicBezTo>
                      <a:cubicBezTo>
                        <a:pt x="1252" y="7081"/>
                        <a:pt x="1407" y="7050"/>
                        <a:pt x="1561" y="7036"/>
                      </a:cubicBezTo>
                      <a:cubicBezTo>
                        <a:pt x="3151" y="6889"/>
                        <a:pt x="4751" y="6819"/>
                        <a:pt x="6344" y="6819"/>
                      </a:cubicBezTo>
                      <a:cubicBezTo>
                        <a:pt x="6766" y="6819"/>
                        <a:pt x="7188" y="6824"/>
                        <a:pt x="7609" y="6834"/>
                      </a:cubicBezTo>
                      <a:cubicBezTo>
                        <a:pt x="7949" y="6834"/>
                        <a:pt x="8181" y="6448"/>
                        <a:pt x="7995" y="6153"/>
                      </a:cubicBezTo>
                      <a:cubicBezTo>
                        <a:pt x="7918" y="6015"/>
                        <a:pt x="7826" y="5891"/>
                        <a:pt x="7733" y="5782"/>
                      </a:cubicBezTo>
                      <a:cubicBezTo>
                        <a:pt x="7733" y="5659"/>
                        <a:pt x="7686" y="5520"/>
                        <a:pt x="7609" y="5427"/>
                      </a:cubicBezTo>
                      <a:cubicBezTo>
                        <a:pt x="6232" y="3819"/>
                        <a:pt x="5042" y="2071"/>
                        <a:pt x="4021" y="215"/>
                      </a:cubicBezTo>
                      <a:cubicBezTo>
                        <a:pt x="3937" y="70"/>
                        <a:pt x="3789" y="0"/>
                        <a:pt x="36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8"/>
                <p:cNvSpPr/>
                <p:nvPr/>
              </p:nvSpPr>
              <p:spPr>
                <a:xfrm rot="-5400000">
                  <a:off x="2332915" y="1031354"/>
                  <a:ext cx="412769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8" h="20444" extrusionOk="0">
                      <a:moveTo>
                        <a:pt x="13456" y="5341"/>
                      </a:moveTo>
                      <a:lnTo>
                        <a:pt x="13611" y="5496"/>
                      </a:lnTo>
                      <a:cubicBezTo>
                        <a:pt x="12977" y="5682"/>
                        <a:pt x="12328" y="5883"/>
                        <a:pt x="11693" y="6069"/>
                      </a:cubicBezTo>
                      <a:lnTo>
                        <a:pt x="11647" y="6022"/>
                      </a:lnTo>
                      <a:cubicBezTo>
                        <a:pt x="12250" y="5774"/>
                        <a:pt x="12853" y="5543"/>
                        <a:pt x="13456" y="5341"/>
                      </a:cubicBezTo>
                      <a:close/>
                      <a:moveTo>
                        <a:pt x="4378" y="10121"/>
                      </a:moveTo>
                      <a:lnTo>
                        <a:pt x="4378" y="10121"/>
                      </a:lnTo>
                      <a:cubicBezTo>
                        <a:pt x="4362" y="10152"/>
                        <a:pt x="4331" y="10167"/>
                        <a:pt x="4316" y="10198"/>
                      </a:cubicBezTo>
                      <a:cubicBezTo>
                        <a:pt x="3775" y="10461"/>
                        <a:pt x="3249" y="10709"/>
                        <a:pt x="2708" y="10971"/>
                      </a:cubicBezTo>
                      <a:lnTo>
                        <a:pt x="2337" y="10600"/>
                      </a:lnTo>
                      <a:cubicBezTo>
                        <a:pt x="2414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10" y="10494"/>
                      </a:cubicBezTo>
                      <a:cubicBezTo>
                        <a:pt x="3099" y="10494"/>
                        <a:pt x="3194" y="10479"/>
                        <a:pt x="3296" y="10445"/>
                      </a:cubicBezTo>
                      <a:cubicBezTo>
                        <a:pt x="3667" y="10337"/>
                        <a:pt x="4022" y="10229"/>
                        <a:pt x="4378" y="10121"/>
                      </a:cubicBezTo>
                      <a:close/>
                      <a:moveTo>
                        <a:pt x="18390" y="10600"/>
                      </a:moveTo>
                      <a:cubicBezTo>
                        <a:pt x="18436" y="10647"/>
                        <a:pt x="18483" y="10693"/>
                        <a:pt x="18514" y="10740"/>
                      </a:cubicBezTo>
                      <a:cubicBezTo>
                        <a:pt x="18343" y="10894"/>
                        <a:pt x="18174" y="11049"/>
                        <a:pt x="17988" y="11204"/>
                      </a:cubicBezTo>
                      <a:cubicBezTo>
                        <a:pt x="17910" y="11095"/>
                        <a:pt x="17786" y="10987"/>
                        <a:pt x="17663" y="10925"/>
                      </a:cubicBezTo>
                      <a:cubicBezTo>
                        <a:pt x="17910" y="10816"/>
                        <a:pt x="18143" y="10709"/>
                        <a:pt x="18390" y="10600"/>
                      </a:cubicBezTo>
                      <a:close/>
                      <a:moveTo>
                        <a:pt x="5152" y="12317"/>
                      </a:moveTo>
                      <a:cubicBezTo>
                        <a:pt x="5321" y="12487"/>
                        <a:pt x="5492" y="12672"/>
                        <a:pt x="5661" y="12843"/>
                      </a:cubicBezTo>
                      <a:cubicBezTo>
                        <a:pt x="5461" y="12967"/>
                        <a:pt x="5244" y="13090"/>
                        <a:pt x="5043" y="13214"/>
                      </a:cubicBezTo>
                      <a:cubicBezTo>
                        <a:pt x="4795" y="12981"/>
                        <a:pt x="4548" y="12750"/>
                        <a:pt x="4316" y="12517"/>
                      </a:cubicBezTo>
                      <a:cubicBezTo>
                        <a:pt x="4595" y="12456"/>
                        <a:pt x="4873" y="12379"/>
                        <a:pt x="5152" y="12317"/>
                      </a:cubicBezTo>
                      <a:close/>
                      <a:moveTo>
                        <a:pt x="13936" y="14853"/>
                      </a:moveTo>
                      <a:lnTo>
                        <a:pt x="13936" y="14853"/>
                      </a:lnTo>
                      <a:cubicBezTo>
                        <a:pt x="13781" y="14992"/>
                        <a:pt x="13627" y="15147"/>
                        <a:pt x="13456" y="15286"/>
                      </a:cubicBezTo>
                      <a:cubicBezTo>
                        <a:pt x="13441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50" y="14946"/>
                        <a:pt x="13936" y="14853"/>
                      </a:cubicBezTo>
                      <a:close/>
                      <a:moveTo>
                        <a:pt x="9018" y="16864"/>
                      </a:moveTo>
                      <a:cubicBezTo>
                        <a:pt x="8987" y="16910"/>
                        <a:pt x="8971" y="16957"/>
                        <a:pt x="8956" y="17002"/>
                      </a:cubicBezTo>
                      <a:lnTo>
                        <a:pt x="8816" y="16864"/>
                      </a:lnTo>
                      <a:close/>
                      <a:moveTo>
                        <a:pt x="10982" y="17637"/>
                      </a:moveTo>
                      <a:cubicBezTo>
                        <a:pt x="10765" y="17869"/>
                        <a:pt x="10534" y="18085"/>
                        <a:pt x="10301" y="18302"/>
                      </a:cubicBezTo>
                      <a:lnTo>
                        <a:pt x="10162" y="18163"/>
                      </a:lnTo>
                      <a:cubicBezTo>
                        <a:pt x="10177" y="18163"/>
                        <a:pt x="10193" y="18163"/>
                        <a:pt x="10193" y="18147"/>
                      </a:cubicBezTo>
                      <a:lnTo>
                        <a:pt x="10982" y="17637"/>
                      </a:lnTo>
                      <a:close/>
                      <a:moveTo>
                        <a:pt x="10488" y="1"/>
                      </a:moveTo>
                      <a:cubicBezTo>
                        <a:pt x="10287" y="1"/>
                        <a:pt x="10079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8" y="10878"/>
                        <a:pt x="372" y="11204"/>
                      </a:cubicBezTo>
                      <a:cubicBezTo>
                        <a:pt x="1595" y="12379"/>
                        <a:pt x="2801" y="13554"/>
                        <a:pt x="4022" y="14730"/>
                      </a:cubicBezTo>
                      <a:cubicBezTo>
                        <a:pt x="4115" y="15023"/>
                        <a:pt x="4331" y="15286"/>
                        <a:pt x="4641" y="15332"/>
                      </a:cubicBezTo>
                      <a:cubicBezTo>
                        <a:pt x="6327" y="16957"/>
                        <a:pt x="7997" y="18565"/>
                        <a:pt x="9682" y="20188"/>
                      </a:cubicBezTo>
                      <a:cubicBezTo>
                        <a:pt x="9853" y="20359"/>
                        <a:pt x="10081" y="20444"/>
                        <a:pt x="10311" y="20444"/>
                      </a:cubicBezTo>
                      <a:cubicBezTo>
                        <a:pt x="10541" y="20444"/>
                        <a:pt x="10773" y="20359"/>
                        <a:pt x="10951" y="20188"/>
                      </a:cubicBezTo>
                      <a:cubicBezTo>
                        <a:pt x="14013" y="17173"/>
                        <a:pt x="17184" y="14250"/>
                        <a:pt x="20446" y="11435"/>
                      </a:cubicBezTo>
                      <a:cubicBezTo>
                        <a:pt x="20818" y="11111"/>
                        <a:pt x="20756" y="10507"/>
                        <a:pt x="20446" y="10167"/>
                      </a:cubicBezTo>
                      <a:cubicBezTo>
                        <a:pt x="17415" y="6966"/>
                        <a:pt x="14400" y="3733"/>
                        <a:pt x="11415" y="470"/>
                      </a:cubicBezTo>
                      <a:cubicBezTo>
                        <a:pt x="11291" y="347"/>
                        <a:pt x="11167" y="269"/>
                        <a:pt x="11029" y="223"/>
                      </a:cubicBezTo>
                      <a:cubicBezTo>
                        <a:pt x="10876" y="85"/>
                        <a:pt x="10685" y="1"/>
                        <a:pt x="104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8"/>
                <p:cNvSpPr/>
                <p:nvPr/>
              </p:nvSpPr>
              <p:spPr>
                <a:xfrm rot="-5400000">
                  <a:off x="2419164" y="819130"/>
                  <a:ext cx="243779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5" h="21789" extrusionOk="0">
                      <a:moveTo>
                        <a:pt x="1302" y="0"/>
                      </a:moveTo>
                      <a:cubicBezTo>
                        <a:pt x="612" y="0"/>
                        <a:pt x="0" y="901"/>
                        <a:pt x="634" y="1533"/>
                      </a:cubicBezTo>
                      <a:cubicBezTo>
                        <a:pt x="3804" y="4781"/>
                        <a:pt x="7021" y="8014"/>
                        <a:pt x="10237" y="11215"/>
                      </a:cubicBezTo>
                      <a:cubicBezTo>
                        <a:pt x="9759" y="11818"/>
                        <a:pt x="9155" y="12313"/>
                        <a:pt x="8598" y="12839"/>
                      </a:cubicBezTo>
                      <a:cubicBezTo>
                        <a:pt x="7779" y="13596"/>
                        <a:pt x="7082" y="14462"/>
                        <a:pt x="6402" y="15345"/>
                      </a:cubicBezTo>
                      <a:cubicBezTo>
                        <a:pt x="4995" y="17139"/>
                        <a:pt x="3463" y="18731"/>
                        <a:pt x="1793" y="20278"/>
                      </a:cubicBezTo>
                      <a:cubicBezTo>
                        <a:pt x="1131" y="20893"/>
                        <a:pt x="1754" y="21788"/>
                        <a:pt x="2464" y="21788"/>
                      </a:cubicBezTo>
                      <a:cubicBezTo>
                        <a:pt x="2665" y="21788"/>
                        <a:pt x="2874" y="21716"/>
                        <a:pt x="3061" y="21546"/>
                      </a:cubicBezTo>
                      <a:cubicBezTo>
                        <a:pt x="4810" y="19922"/>
                        <a:pt x="6387" y="18252"/>
                        <a:pt x="7856" y="16365"/>
                      </a:cubicBezTo>
                      <a:cubicBezTo>
                        <a:pt x="8536" y="15499"/>
                        <a:pt x="9248" y="14664"/>
                        <a:pt x="10068" y="13906"/>
                      </a:cubicBezTo>
                      <a:cubicBezTo>
                        <a:pt x="10841" y="13210"/>
                        <a:pt x="11583" y="12530"/>
                        <a:pt x="12124" y="11633"/>
                      </a:cubicBezTo>
                      <a:cubicBezTo>
                        <a:pt x="12295" y="11385"/>
                        <a:pt x="12295" y="11122"/>
                        <a:pt x="12217" y="10921"/>
                      </a:cubicBezTo>
                      <a:cubicBezTo>
                        <a:pt x="12202" y="10736"/>
                        <a:pt x="12124" y="10565"/>
                        <a:pt x="11955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8"/>
                <p:cNvSpPr/>
                <p:nvPr/>
              </p:nvSpPr>
              <p:spPr>
                <a:xfrm rot="-5400000">
                  <a:off x="2413612" y="71303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3" y="1"/>
                      </a:moveTo>
                      <a:cubicBezTo>
                        <a:pt x="661" y="1"/>
                        <a:pt x="0" y="907"/>
                        <a:pt x="725" y="1472"/>
                      </a:cubicBezTo>
                      <a:cubicBezTo>
                        <a:pt x="2642" y="2988"/>
                        <a:pt x="4436" y="4613"/>
                        <a:pt x="6123" y="6376"/>
                      </a:cubicBezTo>
                      <a:cubicBezTo>
                        <a:pt x="7004" y="7287"/>
                        <a:pt x="7855" y="8246"/>
                        <a:pt x="8659" y="9221"/>
                      </a:cubicBezTo>
                      <a:cubicBezTo>
                        <a:pt x="9247" y="9917"/>
                        <a:pt x="9772" y="10799"/>
                        <a:pt x="10515" y="11356"/>
                      </a:cubicBezTo>
                      <a:cubicBezTo>
                        <a:pt x="8009" y="14696"/>
                        <a:pt x="5457" y="18037"/>
                        <a:pt x="3137" y="21501"/>
                      </a:cubicBezTo>
                      <a:cubicBezTo>
                        <a:pt x="2684" y="22181"/>
                        <a:pt x="3300" y="22823"/>
                        <a:pt x="3935" y="22823"/>
                      </a:cubicBezTo>
                      <a:cubicBezTo>
                        <a:pt x="4209" y="22823"/>
                        <a:pt x="4487" y="22702"/>
                        <a:pt x="4684" y="22413"/>
                      </a:cubicBezTo>
                      <a:cubicBezTo>
                        <a:pt x="7174" y="18686"/>
                        <a:pt x="9911" y="15144"/>
                        <a:pt x="12602" y="11556"/>
                      </a:cubicBezTo>
                      <a:cubicBezTo>
                        <a:pt x="12958" y="11077"/>
                        <a:pt x="12711" y="10597"/>
                        <a:pt x="12278" y="10397"/>
                      </a:cubicBezTo>
                      <a:cubicBezTo>
                        <a:pt x="12216" y="10273"/>
                        <a:pt x="12092" y="10180"/>
                        <a:pt x="11938" y="10102"/>
                      </a:cubicBezTo>
                      <a:cubicBezTo>
                        <a:pt x="10994" y="9685"/>
                        <a:pt x="10360" y="8479"/>
                        <a:pt x="9725" y="7706"/>
                      </a:cubicBezTo>
                      <a:cubicBezTo>
                        <a:pt x="8983" y="6809"/>
                        <a:pt x="8195" y="5943"/>
                        <a:pt x="7391" y="5107"/>
                      </a:cubicBezTo>
                      <a:cubicBezTo>
                        <a:pt x="5721" y="3344"/>
                        <a:pt x="3896" y="1720"/>
                        <a:pt x="1993" y="204"/>
                      </a:cubicBezTo>
                      <a:cubicBezTo>
                        <a:pt x="1808" y="61"/>
                        <a:pt x="1608" y="1"/>
                        <a:pt x="14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8"/>
                <p:cNvSpPr/>
                <p:nvPr/>
              </p:nvSpPr>
              <p:spPr>
                <a:xfrm rot="-5400000">
                  <a:off x="2432290" y="1208774"/>
                  <a:ext cx="230772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9" h="22613" extrusionOk="0">
                      <a:moveTo>
                        <a:pt x="10389" y="1"/>
                      </a:moveTo>
                      <a:cubicBezTo>
                        <a:pt x="10115" y="1"/>
                        <a:pt x="9839" y="124"/>
                        <a:pt x="9651" y="421"/>
                      </a:cubicBezTo>
                      <a:cubicBezTo>
                        <a:pt x="8537" y="2184"/>
                        <a:pt x="6836" y="3607"/>
                        <a:pt x="5382" y="5092"/>
                      </a:cubicBezTo>
                      <a:cubicBezTo>
                        <a:pt x="3728" y="6777"/>
                        <a:pt x="2089" y="8447"/>
                        <a:pt x="433" y="10133"/>
                      </a:cubicBezTo>
                      <a:cubicBezTo>
                        <a:pt x="278" y="10272"/>
                        <a:pt x="202" y="10443"/>
                        <a:pt x="186" y="10597"/>
                      </a:cubicBezTo>
                      <a:cubicBezTo>
                        <a:pt x="16" y="10907"/>
                        <a:pt x="0" y="11309"/>
                        <a:pt x="309" y="11633"/>
                      </a:cubicBezTo>
                      <a:cubicBezTo>
                        <a:pt x="3388" y="14973"/>
                        <a:pt x="6248" y="18500"/>
                        <a:pt x="8893" y="22211"/>
                      </a:cubicBezTo>
                      <a:cubicBezTo>
                        <a:pt x="9088" y="22495"/>
                        <a:pt x="9366" y="22612"/>
                        <a:pt x="9640" y="22612"/>
                      </a:cubicBezTo>
                      <a:cubicBezTo>
                        <a:pt x="10280" y="22612"/>
                        <a:pt x="10905" y="21975"/>
                        <a:pt x="10440" y="21314"/>
                      </a:cubicBezTo>
                      <a:cubicBezTo>
                        <a:pt x="7873" y="17695"/>
                        <a:pt x="5104" y="14247"/>
                        <a:pt x="2119" y="10969"/>
                      </a:cubicBezTo>
                      <a:cubicBezTo>
                        <a:pt x="3635" y="9422"/>
                        <a:pt x="5135" y="7890"/>
                        <a:pt x="6650" y="6360"/>
                      </a:cubicBezTo>
                      <a:cubicBezTo>
                        <a:pt x="8228" y="4766"/>
                        <a:pt x="9991" y="3220"/>
                        <a:pt x="11197" y="1333"/>
                      </a:cubicBezTo>
                      <a:cubicBezTo>
                        <a:pt x="11639" y="644"/>
                        <a:pt x="11017" y="1"/>
                        <a:pt x="103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8"/>
                <p:cNvSpPr/>
                <p:nvPr/>
              </p:nvSpPr>
              <p:spPr>
                <a:xfrm rot="-5400000">
                  <a:off x="2422743" y="1321487"/>
                  <a:ext cx="22791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5" h="22030" extrusionOk="0">
                      <a:moveTo>
                        <a:pt x="10197" y="0"/>
                      </a:moveTo>
                      <a:cubicBezTo>
                        <a:pt x="9996" y="0"/>
                        <a:pt x="9789" y="78"/>
                        <a:pt x="9606" y="265"/>
                      </a:cubicBezTo>
                      <a:cubicBezTo>
                        <a:pt x="6496" y="3420"/>
                        <a:pt x="3481" y="6653"/>
                        <a:pt x="527" y="9962"/>
                      </a:cubicBezTo>
                      <a:cubicBezTo>
                        <a:pt x="310" y="10210"/>
                        <a:pt x="264" y="10488"/>
                        <a:pt x="310" y="10750"/>
                      </a:cubicBezTo>
                      <a:cubicBezTo>
                        <a:pt x="48" y="11060"/>
                        <a:pt x="1" y="11524"/>
                        <a:pt x="419" y="11864"/>
                      </a:cubicBezTo>
                      <a:cubicBezTo>
                        <a:pt x="3775" y="14602"/>
                        <a:pt x="6280" y="18345"/>
                        <a:pt x="8956" y="21716"/>
                      </a:cubicBezTo>
                      <a:cubicBezTo>
                        <a:pt x="9128" y="21937"/>
                        <a:pt x="9333" y="22029"/>
                        <a:pt x="9535" y="22029"/>
                      </a:cubicBezTo>
                      <a:cubicBezTo>
                        <a:pt x="10166" y="22029"/>
                        <a:pt x="10763" y="21128"/>
                        <a:pt x="10224" y="20448"/>
                      </a:cubicBezTo>
                      <a:cubicBezTo>
                        <a:pt x="7657" y="17200"/>
                        <a:pt x="5244" y="13627"/>
                        <a:pt x="2073" y="10921"/>
                      </a:cubicBezTo>
                      <a:cubicBezTo>
                        <a:pt x="4935" y="7719"/>
                        <a:pt x="7857" y="4595"/>
                        <a:pt x="10874" y="1533"/>
                      </a:cubicBezTo>
                      <a:cubicBezTo>
                        <a:pt x="11495" y="900"/>
                        <a:pt x="10880" y="0"/>
                        <a:pt x="101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8"/>
                <p:cNvSpPr/>
                <p:nvPr/>
              </p:nvSpPr>
              <p:spPr>
                <a:xfrm rot="-5400000">
                  <a:off x="2613084" y="738741"/>
                  <a:ext cx="16222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" h="7132" extrusionOk="0">
                      <a:moveTo>
                        <a:pt x="4238" y="2318"/>
                      </a:moveTo>
                      <a:cubicBezTo>
                        <a:pt x="4500" y="2736"/>
                        <a:pt x="4764" y="3153"/>
                        <a:pt x="5057" y="3555"/>
                      </a:cubicBezTo>
                      <a:cubicBezTo>
                        <a:pt x="4733" y="3169"/>
                        <a:pt x="4469" y="2751"/>
                        <a:pt x="4238" y="2318"/>
                      </a:cubicBezTo>
                      <a:close/>
                      <a:moveTo>
                        <a:pt x="3496" y="3695"/>
                      </a:moveTo>
                      <a:cubicBezTo>
                        <a:pt x="3496" y="3710"/>
                        <a:pt x="3510" y="3726"/>
                        <a:pt x="3510" y="3741"/>
                      </a:cubicBezTo>
                      <a:lnTo>
                        <a:pt x="3479" y="3710"/>
                      </a:lnTo>
                      <a:lnTo>
                        <a:pt x="3496" y="3695"/>
                      </a:lnTo>
                      <a:close/>
                      <a:moveTo>
                        <a:pt x="2196" y="3850"/>
                      </a:moveTo>
                      <a:cubicBezTo>
                        <a:pt x="2366" y="4174"/>
                        <a:pt x="2537" y="4499"/>
                        <a:pt x="2691" y="4823"/>
                      </a:cubicBezTo>
                      <a:cubicBezTo>
                        <a:pt x="2521" y="4654"/>
                        <a:pt x="2366" y="4452"/>
                        <a:pt x="2227" y="4252"/>
                      </a:cubicBezTo>
                      <a:cubicBezTo>
                        <a:pt x="2180" y="4190"/>
                        <a:pt x="2135" y="4128"/>
                        <a:pt x="2073" y="4097"/>
                      </a:cubicBezTo>
                      <a:cubicBezTo>
                        <a:pt x="2119" y="4019"/>
                        <a:pt x="2166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6001" y="5473"/>
                        <a:pt x="6016" y="5473"/>
                        <a:pt x="6032" y="5489"/>
                      </a:cubicBezTo>
                      <a:lnTo>
                        <a:pt x="5985" y="5489"/>
                      </a:lnTo>
                      <a:lnTo>
                        <a:pt x="5985" y="5458"/>
                      </a:lnTo>
                      <a:close/>
                      <a:moveTo>
                        <a:pt x="1392" y="5427"/>
                      </a:moveTo>
                      <a:cubicBezTo>
                        <a:pt x="1423" y="5659"/>
                        <a:pt x="1454" y="5906"/>
                        <a:pt x="1516" y="6139"/>
                      </a:cubicBezTo>
                      <a:cubicBezTo>
                        <a:pt x="1361" y="6153"/>
                        <a:pt x="1207" y="6170"/>
                        <a:pt x="1067" y="6184"/>
                      </a:cubicBezTo>
                      <a:cubicBezTo>
                        <a:pt x="1129" y="5922"/>
                        <a:pt x="1269" y="5675"/>
                        <a:pt x="1392" y="5427"/>
                      </a:cubicBezTo>
                      <a:close/>
                      <a:moveTo>
                        <a:pt x="3654" y="0"/>
                      </a:moveTo>
                      <a:cubicBezTo>
                        <a:pt x="3500" y="0"/>
                        <a:pt x="3342" y="74"/>
                        <a:pt x="3248" y="215"/>
                      </a:cubicBezTo>
                      <a:cubicBezTo>
                        <a:pt x="2568" y="1328"/>
                        <a:pt x="1918" y="2458"/>
                        <a:pt x="1314" y="3617"/>
                      </a:cubicBezTo>
                      <a:cubicBezTo>
                        <a:pt x="866" y="4483"/>
                        <a:pt x="0" y="5675"/>
                        <a:pt x="108" y="6679"/>
                      </a:cubicBezTo>
                      <a:cubicBezTo>
                        <a:pt x="137" y="6899"/>
                        <a:pt x="291" y="7131"/>
                        <a:pt x="515" y="7131"/>
                      </a:cubicBezTo>
                      <a:cubicBezTo>
                        <a:pt x="529" y="7131"/>
                        <a:pt x="543" y="7130"/>
                        <a:pt x="557" y="7128"/>
                      </a:cubicBezTo>
                      <a:cubicBezTo>
                        <a:pt x="681" y="7112"/>
                        <a:pt x="805" y="7112"/>
                        <a:pt x="928" y="7097"/>
                      </a:cubicBezTo>
                      <a:cubicBezTo>
                        <a:pt x="959" y="7105"/>
                        <a:pt x="990" y="7109"/>
                        <a:pt x="1021" y="7109"/>
                      </a:cubicBezTo>
                      <a:cubicBezTo>
                        <a:pt x="1052" y="7109"/>
                        <a:pt x="1083" y="7105"/>
                        <a:pt x="1114" y="7097"/>
                      </a:cubicBezTo>
                      <a:cubicBezTo>
                        <a:pt x="1269" y="7081"/>
                        <a:pt x="1423" y="7050"/>
                        <a:pt x="1578" y="7036"/>
                      </a:cubicBezTo>
                      <a:cubicBezTo>
                        <a:pt x="3167" y="6889"/>
                        <a:pt x="4757" y="6819"/>
                        <a:pt x="6354" y="6819"/>
                      </a:cubicBezTo>
                      <a:cubicBezTo>
                        <a:pt x="6777" y="6819"/>
                        <a:pt x="7200" y="6824"/>
                        <a:pt x="7624" y="6834"/>
                      </a:cubicBezTo>
                      <a:cubicBezTo>
                        <a:pt x="7965" y="6834"/>
                        <a:pt x="8181" y="6448"/>
                        <a:pt x="8012" y="6153"/>
                      </a:cubicBezTo>
                      <a:cubicBezTo>
                        <a:pt x="7934" y="6015"/>
                        <a:pt x="7841" y="5891"/>
                        <a:pt x="7748" y="5782"/>
                      </a:cubicBezTo>
                      <a:cubicBezTo>
                        <a:pt x="7748" y="5659"/>
                        <a:pt x="7702" y="5520"/>
                        <a:pt x="7624" y="5427"/>
                      </a:cubicBezTo>
                      <a:cubicBezTo>
                        <a:pt x="6248" y="3819"/>
                        <a:pt x="5057" y="2071"/>
                        <a:pt x="4036" y="215"/>
                      </a:cubicBezTo>
                      <a:cubicBezTo>
                        <a:pt x="3953" y="70"/>
                        <a:pt x="3805" y="0"/>
                        <a:pt x="36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8"/>
                <p:cNvSpPr/>
                <p:nvPr/>
              </p:nvSpPr>
              <p:spPr>
                <a:xfrm rot="-5400000">
                  <a:off x="2422594" y="478026"/>
                  <a:ext cx="228215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0" h="22030" extrusionOk="0">
                      <a:moveTo>
                        <a:pt x="10211" y="0"/>
                      </a:moveTo>
                      <a:cubicBezTo>
                        <a:pt x="10010" y="0"/>
                        <a:pt x="9803" y="78"/>
                        <a:pt x="9620" y="265"/>
                      </a:cubicBezTo>
                      <a:cubicBezTo>
                        <a:pt x="6512" y="3420"/>
                        <a:pt x="3481" y="6653"/>
                        <a:pt x="542" y="9962"/>
                      </a:cubicBezTo>
                      <a:cubicBezTo>
                        <a:pt x="326" y="10210"/>
                        <a:pt x="264" y="10488"/>
                        <a:pt x="326" y="10750"/>
                      </a:cubicBezTo>
                      <a:cubicBezTo>
                        <a:pt x="62" y="11060"/>
                        <a:pt x="0" y="11524"/>
                        <a:pt x="418" y="11864"/>
                      </a:cubicBezTo>
                      <a:cubicBezTo>
                        <a:pt x="3790" y="14602"/>
                        <a:pt x="6295" y="18345"/>
                        <a:pt x="8970" y="21716"/>
                      </a:cubicBezTo>
                      <a:cubicBezTo>
                        <a:pt x="9143" y="21937"/>
                        <a:pt x="9347" y="22029"/>
                        <a:pt x="9547" y="22029"/>
                      </a:cubicBezTo>
                      <a:cubicBezTo>
                        <a:pt x="10174" y="22029"/>
                        <a:pt x="10766" y="21128"/>
                        <a:pt x="10238" y="20448"/>
                      </a:cubicBezTo>
                      <a:cubicBezTo>
                        <a:pt x="7671" y="17200"/>
                        <a:pt x="5244" y="13627"/>
                        <a:pt x="2089" y="10921"/>
                      </a:cubicBezTo>
                      <a:cubicBezTo>
                        <a:pt x="4934" y="7719"/>
                        <a:pt x="7873" y="4595"/>
                        <a:pt x="10888" y="1533"/>
                      </a:cubicBezTo>
                      <a:cubicBezTo>
                        <a:pt x="11509" y="900"/>
                        <a:pt x="10894" y="0"/>
                        <a:pt x="102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8"/>
                <p:cNvSpPr/>
                <p:nvPr/>
              </p:nvSpPr>
              <p:spPr>
                <a:xfrm rot="-5400000">
                  <a:off x="2328056" y="2330913"/>
                  <a:ext cx="418440" cy="47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4" h="24120" extrusionOk="0">
                      <a:moveTo>
                        <a:pt x="2937" y="1"/>
                      </a:moveTo>
                      <a:cubicBezTo>
                        <a:pt x="2505" y="1"/>
                        <a:pt x="2072" y="9"/>
                        <a:pt x="1640" y="29"/>
                      </a:cubicBezTo>
                      <a:cubicBezTo>
                        <a:pt x="542" y="74"/>
                        <a:pt x="0" y="1621"/>
                        <a:pt x="1068" y="2194"/>
                      </a:cubicBezTo>
                      <a:cubicBezTo>
                        <a:pt x="2568" y="3013"/>
                        <a:pt x="3914" y="3988"/>
                        <a:pt x="5120" y="5147"/>
                      </a:cubicBezTo>
                      <a:cubicBezTo>
                        <a:pt x="4702" y="5473"/>
                        <a:pt x="4269" y="5782"/>
                        <a:pt x="3852" y="6106"/>
                      </a:cubicBezTo>
                      <a:lnTo>
                        <a:pt x="3836" y="6106"/>
                      </a:lnTo>
                      <a:cubicBezTo>
                        <a:pt x="3403" y="6184"/>
                        <a:pt x="3155" y="6415"/>
                        <a:pt x="3048" y="6710"/>
                      </a:cubicBezTo>
                      <a:cubicBezTo>
                        <a:pt x="2475" y="7158"/>
                        <a:pt x="1903" y="7591"/>
                        <a:pt x="1315" y="8040"/>
                      </a:cubicBezTo>
                      <a:cubicBezTo>
                        <a:pt x="666" y="8519"/>
                        <a:pt x="464" y="9586"/>
                        <a:pt x="1315" y="10034"/>
                      </a:cubicBezTo>
                      <a:cubicBezTo>
                        <a:pt x="2104" y="10453"/>
                        <a:pt x="2908" y="10886"/>
                        <a:pt x="3697" y="11302"/>
                      </a:cubicBezTo>
                      <a:cubicBezTo>
                        <a:pt x="4223" y="11581"/>
                        <a:pt x="4749" y="11859"/>
                        <a:pt x="5289" y="12138"/>
                      </a:cubicBezTo>
                      <a:cubicBezTo>
                        <a:pt x="5306" y="12154"/>
                        <a:pt x="5336" y="12169"/>
                        <a:pt x="5367" y="12200"/>
                      </a:cubicBezTo>
                      <a:cubicBezTo>
                        <a:pt x="4254" y="13282"/>
                        <a:pt x="2877" y="14241"/>
                        <a:pt x="1748" y="15216"/>
                      </a:cubicBezTo>
                      <a:cubicBezTo>
                        <a:pt x="1207" y="15695"/>
                        <a:pt x="1346" y="16715"/>
                        <a:pt x="1980" y="17041"/>
                      </a:cubicBezTo>
                      <a:cubicBezTo>
                        <a:pt x="2939" y="17536"/>
                        <a:pt x="3867" y="18045"/>
                        <a:pt x="4795" y="18571"/>
                      </a:cubicBezTo>
                      <a:cubicBezTo>
                        <a:pt x="3743" y="19530"/>
                        <a:pt x="2862" y="20629"/>
                        <a:pt x="2104" y="21912"/>
                      </a:cubicBezTo>
                      <a:cubicBezTo>
                        <a:pt x="1640" y="22716"/>
                        <a:pt x="2258" y="23582"/>
                        <a:pt x="3109" y="23660"/>
                      </a:cubicBezTo>
                      <a:cubicBezTo>
                        <a:pt x="6465" y="23949"/>
                        <a:pt x="9844" y="24120"/>
                        <a:pt x="13219" y="24120"/>
                      </a:cubicBezTo>
                      <a:cubicBezTo>
                        <a:pt x="14712" y="24120"/>
                        <a:pt x="16204" y="24087"/>
                        <a:pt x="17693" y="24015"/>
                      </a:cubicBezTo>
                      <a:cubicBezTo>
                        <a:pt x="18513" y="23969"/>
                        <a:pt x="19194" y="23041"/>
                        <a:pt x="18699" y="22268"/>
                      </a:cubicBezTo>
                      <a:cubicBezTo>
                        <a:pt x="16425" y="18819"/>
                        <a:pt x="13410" y="15958"/>
                        <a:pt x="11152" y="12525"/>
                      </a:cubicBezTo>
                      <a:cubicBezTo>
                        <a:pt x="10702" y="11828"/>
                        <a:pt x="19363" y="3662"/>
                        <a:pt x="20307" y="2673"/>
                      </a:cubicBezTo>
                      <a:cubicBezTo>
                        <a:pt x="21103" y="1849"/>
                        <a:pt x="20321" y="683"/>
                        <a:pt x="19444" y="683"/>
                      </a:cubicBezTo>
                      <a:cubicBezTo>
                        <a:pt x="19351" y="683"/>
                        <a:pt x="19256" y="696"/>
                        <a:pt x="19163" y="724"/>
                      </a:cubicBezTo>
                      <a:cubicBezTo>
                        <a:pt x="18975" y="599"/>
                        <a:pt x="18738" y="525"/>
                        <a:pt x="18483" y="525"/>
                      </a:cubicBezTo>
                      <a:cubicBezTo>
                        <a:pt x="18422" y="525"/>
                        <a:pt x="18359" y="530"/>
                        <a:pt x="18297" y="538"/>
                      </a:cubicBezTo>
                      <a:cubicBezTo>
                        <a:pt x="17176" y="688"/>
                        <a:pt x="16056" y="747"/>
                        <a:pt x="14937" y="747"/>
                      </a:cubicBezTo>
                      <a:cubicBezTo>
                        <a:pt x="10939" y="747"/>
                        <a:pt x="6945" y="1"/>
                        <a:pt x="29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3"/>
          <p:cNvSpPr txBox="1">
            <a:spLocks noGrp="1"/>
          </p:cNvSpPr>
          <p:nvPr>
            <p:ph type="title"/>
          </p:nvPr>
        </p:nvSpPr>
        <p:spPr>
          <a:xfrm>
            <a:off x="1965300" y="164940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1" name="Google Shape;1021;p13"/>
          <p:cNvSpPr txBox="1">
            <a:spLocks noGrp="1"/>
          </p:cNvSpPr>
          <p:nvPr>
            <p:ph type="title" idx="2" hasCustomPrompt="1"/>
          </p:nvPr>
        </p:nvSpPr>
        <p:spPr>
          <a:xfrm>
            <a:off x="880340" y="1851481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2" name="Google Shape;1022;p13"/>
          <p:cNvSpPr txBox="1">
            <a:spLocks noGrp="1"/>
          </p:cNvSpPr>
          <p:nvPr>
            <p:ph type="subTitle" idx="1"/>
          </p:nvPr>
        </p:nvSpPr>
        <p:spPr>
          <a:xfrm>
            <a:off x="1965300" y="19962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3" name="Google Shape;1023;p13"/>
          <p:cNvSpPr txBox="1">
            <a:spLocks noGrp="1"/>
          </p:cNvSpPr>
          <p:nvPr>
            <p:ph type="title" idx="3"/>
          </p:nvPr>
        </p:nvSpPr>
        <p:spPr>
          <a:xfrm>
            <a:off x="6029250" y="164940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title" idx="4" hasCustomPrompt="1"/>
          </p:nvPr>
        </p:nvSpPr>
        <p:spPr>
          <a:xfrm>
            <a:off x="4944437" y="1851475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5" name="Google Shape;1025;p13"/>
          <p:cNvSpPr txBox="1">
            <a:spLocks noGrp="1"/>
          </p:cNvSpPr>
          <p:nvPr>
            <p:ph type="subTitle" idx="5"/>
          </p:nvPr>
        </p:nvSpPr>
        <p:spPr>
          <a:xfrm>
            <a:off x="6029250" y="19962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1026;p13"/>
          <p:cNvSpPr txBox="1">
            <a:spLocks noGrp="1"/>
          </p:cNvSpPr>
          <p:nvPr>
            <p:ph type="title" idx="6"/>
          </p:nvPr>
        </p:nvSpPr>
        <p:spPr>
          <a:xfrm>
            <a:off x="1965300" y="3440088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title" idx="7" hasCustomPrompt="1"/>
          </p:nvPr>
        </p:nvSpPr>
        <p:spPr>
          <a:xfrm>
            <a:off x="880340" y="3440093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8"/>
          </p:nvPr>
        </p:nvSpPr>
        <p:spPr>
          <a:xfrm>
            <a:off x="1965300" y="37870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title" idx="9"/>
          </p:nvPr>
        </p:nvSpPr>
        <p:spPr>
          <a:xfrm>
            <a:off x="6029250" y="3440088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title" idx="13" hasCustomPrompt="1"/>
          </p:nvPr>
        </p:nvSpPr>
        <p:spPr>
          <a:xfrm>
            <a:off x="4944277" y="3440093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14"/>
          </p:nvPr>
        </p:nvSpPr>
        <p:spPr>
          <a:xfrm>
            <a:off x="6029250" y="37870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033" name="Google Shape;1033;p13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1034" name="Google Shape;1034;p13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13"/>
          <p:cNvGrpSpPr/>
          <p:nvPr/>
        </p:nvGrpSpPr>
        <p:grpSpPr>
          <a:xfrm>
            <a:off x="5254316" y="601208"/>
            <a:ext cx="3641971" cy="356675"/>
            <a:chOff x="5254316" y="601208"/>
            <a:chExt cx="3641971" cy="356675"/>
          </a:xfrm>
        </p:grpSpPr>
        <p:sp>
          <p:nvSpPr>
            <p:cNvPr id="1126" name="Google Shape;1126;p13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 rot="10800000">
              <a:off x="525431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 rot="10800000">
              <a:off x="533519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 rot="10800000">
              <a:off x="5672774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 rot="10800000">
              <a:off x="5587487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 rot="10800000">
              <a:off x="551135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 rot="10800000">
              <a:off x="5889151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 rot="10800000">
              <a:off x="597003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 rot="10800000">
              <a:off x="545514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 rot="10800000">
              <a:off x="544961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 rot="10800000">
              <a:off x="631499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 rot="10800000">
              <a:off x="622971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 rot="10800000">
              <a:off x="615357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 rot="10800000">
              <a:off x="6531377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 rot="10800000">
              <a:off x="661225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 rot="10800000">
              <a:off x="6097367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 rot="10800000">
              <a:off x="6091839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 rot="10800000">
              <a:off x="6728583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 rot="10800000">
              <a:off x="6723055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13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1165" name="Google Shape;1165;p13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6" name="Google Shape;1166;p13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1167" name="Google Shape;1167;p13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3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96" name="Google Shape;2196;p21"/>
          <p:cNvSpPr txBox="1">
            <a:spLocks noGrp="1"/>
          </p:cNvSpPr>
          <p:nvPr>
            <p:ph type="title" idx="2"/>
          </p:nvPr>
        </p:nvSpPr>
        <p:spPr>
          <a:xfrm>
            <a:off x="720000" y="280347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7" name="Google Shape;2197;p21"/>
          <p:cNvSpPr txBox="1">
            <a:spLocks noGrp="1"/>
          </p:cNvSpPr>
          <p:nvPr>
            <p:ph type="subTitle" idx="1"/>
          </p:nvPr>
        </p:nvSpPr>
        <p:spPr>
          <a:xfrm>
            <a:off x="720000" y="3171950"/>
            <a:ext cx="23364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8" name="Google Shape;2198;p21"/>
          <p:cNvSpPr txBox="1">
            <a:spLocks noGrp="1"/>
          </p:cNvSpPr>
          <p:nvPr>
            <p:ph type="title" idx="3"/>
          </p:nvPr>
        </p:nvSpPr>
        <p:spPr>
          <a:xfrm>
            <a:off x="3403800" y="280347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9" name="Google Shape;2199;p21"/>
          <p:cNvSpPr txBox="1">
            <a:spLocks noGrp="1"/>
          </p:cNvSpPr>
          <p:nvPr>
            <p:ph type="subTitle" idx="4"/>
          </p:nvPr>
        </p:nvSpPr>
        <p:spPr>
          <a:xfrm>
            <a:off x="3403800" y="3171950"/>
            <a:ext cx="23364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0" name="Google Shape;2200;p21"/>
          <p:cNvSpPr txBox="1">
            <a:spLocks noGrp="1"/>
          </p:cNvSpPr>
          <p:nvPr>
            <p:ph type="title" idx="5"/>
          </p:nvPr>
        </p:nvSpPr>
        <p:spPr>
          <a:xfrm>
            <a:off x="6067975" y="280347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1" name="Google Shape;2201;p21"/>
          <p:cNvSpPr txBox="1">
            <a:spLocks noGrp="1"/>
          </p:cNvSpPr>
          <p:nvPr>
            <p:ph type="subTitle" idx="6"/>
          </p:nvPr>
        </p:nvSpPr>
        <p:spPr>
          <a:xfrm>
            <a:off x="6067975" y="3171950"/>
            <a:ext cx="23364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02" name="Google Shape;2202;p21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2203" name="Google Shape;2203;p21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1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1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1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1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1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1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1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1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1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1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1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1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1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1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1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1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1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1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1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1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1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1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1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1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1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1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1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1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1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1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1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1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1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1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1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1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1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1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1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1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1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1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21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2295" name="Google Shape;2295;p21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6" name="Google Shape;2296;p21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2297" name="Google Shape;2297;p21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1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9" name="Google Shape;2299;p21"/>
          <p:cNvGrpSpPr/>
          <p:nvPr/>
        </p:nvGrpSpPr>
        <p:grpSpPr>
          <a:xfrm>
            <a:off x="6150298" y="601208"/>
            <a:ext cx="2745990" cy="356675"/>
            <a:chOff x="6150298" y="601208"/>
            <a:chExt cx="2745990" cy="356675"/>
          </a:xfrm>
        </p:grpSpPr>
        <p:sp>
          <p:nvSpPr>
            <p:cNvPr id="2300" name="Google Shape;2300;p21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1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1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1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1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1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1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1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1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1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1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1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1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1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1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1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1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1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1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1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1"/>
            <p:cNvSpPr/>
            <p:nvPr/>
          </p:nvSpPr>
          <p:spPr>
            <a:xfrm rot="10800000">
              <a:off x="631171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1"/>
            <p:cNvSpPr/>
            <p:nvPr/>
          </p:nvSpPr>
          <p:spPr>
            <a:xfrm rot="10800000">
              <a:off x="622643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 rot="10800000">
              <a:off x="615029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1"/>
            <p:cNvSpPr/>
            <p:nvPr/>
          </p:nvSpPr>
          <p:spPr>
            <a:xfrm rot="10800000">
              <a:off x="652809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1"/>
            <p:cNvSpPr/>
            <p:nvPr/>
          </p:nvSpPr>
          <p:spPr>
            <a:xfrm rot="10800000">
              <a:off x="660897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1"/>
            <p:cNvSpPr/>
            <p:nvPr/>
          </p:nvSpPr>
          <p:spPr>
            <a:xfrm rot="10800000">
              <a:off x="672533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1"/>
            <p:cNvSpPr/>
            <p:nvPr/>
          </p:nvSpPr>
          <p:spPr>
            <a:xfrm rot="10800000">
              <a:off x="671980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8" name="Google Shape;2328;p22"/>
          <p:cNvGrpSpPr/>
          <p:nvPr/>
        </p:nvGrpSpPr>
        <p:grpSpPr>
          <a:xfrm>
            <a:off x="3604061" y="601208"/>
            <a:ext cx="5292227" cy="356675"/>
            <a:chOff x="3604061" y="601208"/>
            <a:chExt cx="5292227" cy="356675"/>
          </a:xfrm>
        </p:grpSpPr>
        <p:sp>
          <p:nvSpPr>
            <p:cNvPr id="2329" name="Google Shape;2329;p22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10800000">
              <a:off x="631171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10800000">
              <a:off x="622643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10800000">
              <a:off x="615029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10800000">
              <a:off x="652809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10800000">
              <a:off x="660897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10800000">
              <a:off x="672533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10800000">
              <a:off x="671980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10800000">
              <a:off x="504165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10800000">
              <a:off x="495637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10800000">
              <a:off x="488023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10800000">
              <a:off x="525803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10800000">
              <a:off x="533891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10800000">
              <a:off x="5672904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10800000">
              <a:off x="5587617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10800000">
              <a:off x="551148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10800000">
              <a:off x="5889282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10800000">
              <a:off x="597016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10800000">
              <a:off x="545527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10800000">
              <a:off x="544974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10800000">
              <a:off x="608889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10800000">
              <a:off x="6083370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10800000">
              <a:off x="4407163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10800000">
              <a:off x="4321876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10800000">
              <a:off x="4245742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10800000">
              <a:off x="4623540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10800000">
              <a:off x="4704419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10800000">
              <a:off x="4820776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10800000">
              <a:off x="4815248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10800000">
              <a:off x="3765482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10800000">
              <a:off x="3680195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10800000">
              <a:off x="3604061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10800000">
              <a:off x="3981859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10800000">
              <a:off x="4062738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10800000">
              <a:off x="4179095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10800000">
              <a:off x="417356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4" name="Google Shape;238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85" name="Google Shape;2385;p22"/>
          <p:cNvSpPr txBox="1">
            <a:spLocks noGrp="1"/>
          </p:cNvSpPr>
          <p:nvPr>
            <p:ph type="title" idx="2"/>
          </p:nvPr>
        </p:nvSpPr>
        <p:spPr>
          <a:xfrm>
            <a:off x="6067975" y="1292857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6" name="Google Shape;2386;p22"/>
          <p:cNvSpPr txBox="1">
            <a:spLocks noGrp="1"/>
          </p:cNvSpPr>
          <p:nvPr>
            <p:ph type="subTitle" idx="1"/>
          </p:nvPr>
        </p:nvSpPr>
        <p:spPr>
          <a:xfrm>
            <a:off x="6067975" y="1661337"/>
            <a:ext cx="23364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7" name="Google Shape;2387;p22"/>
          <p:cNvSpPr txBox="1">
            <a:spLocks noGrp="1"/>
          </p:cNvSpPr>
          <p:nvPr>
            <p:ph type="title" idx="3"/>
          </p:nvPr>
        </p:nvSpPr>
        <p:spPr>
          <a:xfrm>
            <a:off x="6067975" y="2387832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8" name="Google Shape;2388;p22"/>
          <p:cNvSpPr txBox="1">
            <a:spLocks noGrp="1"/>
          </p:cNvSpPr>
          <p:nvPr>
            <p:ph type="subTitle" idx="4"/>
          </p:nvPr>
        </p:nvSpPr>
        <p:spPr>
          <a:xfrm>
            <a:off x="6067975" y="2756313"/>
            <a:ext cx="23364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9" name="Google Shape;2389;p22"/>
          <p:cNvSpPr txBox="1">
            <a:spLocks noGrp="1"/>
          </p:cNvSpPr>
          <p:nvPr>
            <p:ph type="title" idx="5"/>
          </p:nvPr>
        </p:nvSpPr>
        <p:spPr>
          <a:xfrm>
            <a:off x="6067975" y="348282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0" name="Google Shape;2390;p22"/>
          <p:cNvSpPr txBox="1">
            <a:spLocks noGrp="1"/>
          </p:cNvSpPr>
          <p:nvPr>
            <p:ph type="subTitle" idx="6"/>
          </p:nvPr>
        </p:nvSpPr>
        <p:spPr>
          <a:xfrm>
            <a:off x="6067975" y="3851300"/>
            <a:ext cx="23364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91" name="Google Shape;2391;p22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2392" name="Google Shape;2392;p22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2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2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2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2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2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2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2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2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2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2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2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2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2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2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2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2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2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2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2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2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2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2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2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2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2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2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2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2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2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2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2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2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2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2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2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2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2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2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2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2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22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2484" name="Google Shape;2484;p22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5" name="Google Shape;2485;p22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2486" name="Google Shape;2486;p22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22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oogle Shape;3073;p28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3074" name="Google Shape;3074;p28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8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8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8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8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8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8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8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8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8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8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8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8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8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8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8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8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8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8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8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8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8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8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8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8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8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8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8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8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8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8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8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8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8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8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8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8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8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8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8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8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8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8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8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8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8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8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8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8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8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8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8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8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8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8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8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8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8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8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8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8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8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8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8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8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8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8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8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8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8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8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8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8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8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8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8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8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8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8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8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8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8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8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8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8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28"/>
          <p:cNvGrpSpPr/>
          <p:nvPr/>
        </p:nvGrpSpPr>
        <p:grpSpPr>
          <a:xfrm>
            <a:off x="5254316" y="601208"/>
            <a:ext cx="3641971" cy="356675"/>
            <a:chOff x="5254316" y="601208"/>
            <a:chExt cx="3641971" cy="356675"/>
          </a:xfrm>
        </p:grpSpPr>
        <p:sp>
          <p:nvSpPr>
            <p:cNvPr id="3166" name="Google Shape;3166;p28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 rot="10800000">
              <a:off x="525431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8"/>
            <p:cNvSpPr/>
            <p:nvPr/>
          </p:nvSpPr>
          <p:spPr>
            <a:xfrm rot="10800000">
              <a:off x="533519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8"/>
            <p:cNvSpPr/>
            <p:nvPr/>
          </p:nvSpPr>
          <p:spPr>
            <a:xfrm rot="10800000">
              <a:off x="5672774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8"/>
            <p:cNvSpPr/>
            <p:nvPr/>
          </p:nvSpPr>
          <p:spPr>
            <a:xfrm rot="10800000">
              <a:off x="5587487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8"/>
            <p:cNvSpPr/>
            <p:nvPr/>
          </p:nvSpPr>
          <p:spPr>
            <a:xfrm rot="10800000">
              <a:off x="551135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8"/>
            <p:cNvSpPr/>
            <p:nvPr/>
          </p:nvSpPr>
          <p:spPr>
            <a:xfrm rot="10800000">
              <a:off x="5889151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8"/>
            <p:cNvSpPr/>
            <p:nvPr/>
          </p:nvSpPr>
          <p:spPr>
            <a:xfrm rot="10800000">
              <a:off x="597003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8"/>
            <p:cNvSpPr/>
            <p:nvPr/>
          </p:nvSpPr>
          <p:spPr>
            <a:xfrm rot="10800000">
              <a:off x="545514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8"/>
            <p:cNvSpPr/>
            <p:nvPr/>
          </p:nvSpPr>
          <p:spPr>
            <a:xfrm rot="10800000">
              <a:off x="544961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8"/>
            <p:cNvSpPr/>
            <p:nvPr/>
          </p:nvSpPr>
          <p:spPr>
            <a:xfrm rot="10800000">
              <a:off x="631499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8"/>
            <p:cNvSpPr/>
            <p:nvPr/>
          </p:nvSpPr>
          <p:spPr>
            <a:xfrm rot="10800000">
              <a:off x="622971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8"/>
            <p:cNvSpPr/>
            <p:nvPr/>
          </p:nvSpPr>
          <p:spPr>
            <a:xfrm rot="10800000">
              <a:off x="615357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8"/>
            <p:cNvSpPr/>
            <p:nvPr/>
          </p:nvSpPr>
          <p:spPr>
            <a:xfrm rot="10800000">
              <a:off x="6531377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8"/>
            <p:cNvSpPr/>
            <p:nvPr/>
          </p:nvSpPr>
          <p:spPr>
            <a:xfrm rot="10800000">
              <a:off x="661225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8"/>
            <p:cNvSpPr/>
            <p:nvPr/>
          </p:nvSpPr>
          <p:spPr>
            <a:xfrm rot="10800000">
              <a:off x="6097367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8"/>
            <p:cNvSpPr/>
            <p:nvPr/>
          </p:nvSpPr>
          <p:spPr>
            <a:xfrm rot="10800000">
              <a:off x="6091839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8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8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8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8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8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8"/>
            <p:cNvSpPr/>
            <p:nvPr/>
          </p:nvSpPr>
          <p:spPr>
            <a:xfrm rot="10800000">
              <a:off x="6728583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8"/>
            <p:cNvSpPr/>
            <p:nvPr/>
          </p:nvSpPr>
          <p:spPr>
            <a:xfrm rot="10800000">
              <a:off x="6723055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8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8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8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8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8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8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8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8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8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8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8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8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8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8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4" name="Google Shape;3204;p28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3205" name="Google Shape;3205;p28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6" name="Google Shape;3206;p28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3207" name="Google Shape;3207;p28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8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0" name="Google Shape;3210;p29"/>
          <p:cNvGrpSpPr/>
          <p:nvPr/>
        </p:nvGrpSpPr>
        <p:grpSpPr>
          <a:xfrm>
            <a:off x="493686" y="183063"/>
            <a:ext cx="478239" cy="4777386"/>
            <a:chOff x="509011" y="183063"/>
            <a:chExt cx="478239" cy="4777386"/>
          </a:xfrm>
        </p:grpSpPr>
        <p:sp>
          <p:nvSpPr>
            <p:cNvPr id="3211" name="Google Shape;3211;p29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9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9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9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9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9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9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9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9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9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9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9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9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9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9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9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9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9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9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9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9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9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9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9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9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9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9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9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9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9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9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9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9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9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9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6" name="Google Shape;3246;p29"/>
          <p:cNvGrpSpPr/>
          <p:nvPr/>
        </p:nvGrpSpPr>
        <p:grpSpPr>
          <a:xfrm>
            <a:off x="8172086" y="183063"/>
            <a:ext cx="478239" cy="4777386"/>
            <a:chOff x="509011" y="183063"/>
            <a:chExt cx="478239" cy="4777386"/>
          </a:xfrm>
        </p:grpSpPr>
        <p:sp>
          <p:nvSpPr>
            <p:cNvPr id="3247" name="Google Shape;3247;p29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9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9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9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9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9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9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9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9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9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9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9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9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9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9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9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9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9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9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9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9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9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9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9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9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9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9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9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9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9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9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9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9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9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9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0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8" r:id="rId4"/>
    <p:sldLayoutId id="2147483659" r:id="rId5"/>
    <p:sldLayoutId id="2147483667" r:id="rId6"/>
    <p:sldLayoutId id="2147483668" r:id="rId7"/>
    <p:sldLayoutId id="2147483674" r:id="rId8"/>
    <p:sldLayoutId id="2147483675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"/>
            <a:ext cx="9143135" cy="51426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728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advClick="0" advTm="3000">
    <p:random/>
  </p:transition>
  <p:hf sldNum="0" hdr="0"/>
  <p:txStyles>
    <p:titleStyle>
      <a:lvl1pPr marL="0" lvl="0" indent="0" algn="ctr" defTabSz="8144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8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026" lvl="0" indent="-305026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1751" lvl="1" indent="-25505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17788" lvl="2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1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178" lvl="3" indent="-20404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1880" lvl="4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4862" lvl="5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3019" lvl="6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1175" lvl="7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332" lvl="8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7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57" lvl="1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313" lvl="2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470" lvl="3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627" lvl="4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784" lvl="5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941" lvl="6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097" lvl="7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254" lvl="8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48" y="436841"/>
            <a:ext cx="7308958" cy="45782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6" y="2486011"/>
            <a:ext cx="9107330" cy="2657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2934469" y="1818201"/>
            <a:ext cx="408786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14436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zh-CN" sz="3600" b="1" kern="12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NGHE NHẠC</a:t>
            </a:r>
            <a:endParaRPr lang="en-US" altLang="zh-CN" sz="3600" b="1" kern="1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5" name="文本框 2054"/>
          <p:cNvSpPr txBox="1"/>
          <p:nvPr/>
        </p:nvSpPr>
        <p:spPr>
          <a:xfrm>
            <a:off x="3402144" y="1081968"/>
            <a:ext cx="386904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14436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zh-CN" sz="3600" kern="1200">
                <a:latin typeface="Circle" panose="020B0703020102020204" pitchFamily="34" charset="0"/>
                <a:ea typeface="黑体" panose="02010609060101010101" pitchFamily="2" charset="-122"/>
                <a:cs typeface="+mn-cs"/>
              </a:rPr>
              <a:t>Chính tả</a:t>
            </a:r>
            <a:endParaRPr lang="zh-CN" altLang="en-US" sz="3600" kern="1200" dirty="0">
              <a:latin typeface="Circle" panose="020B0703020102020204" pitchFamily="34" charset="0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663" y="2965895"/>
            <a:ext cx="6920330" cy="26583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52"/>
          <p:cNvSpPr txBox="1">
            <a:spLocks noGrp="1"/>
          </p:cNvSpPr>
          <p:nvPr>
            <p:ph type="title"/>
          </p:nvPr>
        </p:nvSpPr>
        <p:spPr>
          <a:xfrm>
            <a:off x="1224267" y="487208"/>
            <a:ext cx="20520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Bài</a:t>
            </a:r>
            <a:r>
              <a:rPr lang="en" sz="5400" dirty="0">
                <a:solidFill>
                  <a:srgbClr val="C00000"/>
                </a:solidFill>
              </a:rPr>
              <a:t> </a:t>
            </a:r>
            <a:r>
              <a:rPr lang="en" sz="5400" dirty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endParaRPr sz="54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1" name="Google Shape;3896;p52"/>
          <p:cNvSpPr txBox="1">
            <a:spLocks noGrp="1"/>
          </p:cNvSpPr>
          <p:nvPr>
            <p:ph type="title"/>
          </p:nvPr>
        </p:nvSpPr>
        <p:spPr>
          <a:xfrm>
            <a:off x="395192" y="1116867"/>
            <a:ext cx="458380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a) Điền </a:t>
            </a:r>
            <a:r>
              <a:rPr lang="en" sz="35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l</a:t>
            </a:r>
            <a:r>
              <a:rPr lang="en" sz="35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hay </a:t>
            </a:r>
            <a:r>
              <a:rPr lang="en" sz="35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n</a:t>
            </a:r>
            <a:r>
              <a:rPr lang="en" sz="35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?</a:t>
            </a:r>
            <a:endParaRPr sz="35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17" name="Google Shape;3993;p55"/>
          <p:cNvGrpSpPr/>
          <p:nvPr/>
        </p:nvGrpSpPr>
        <p:grpSpPr>
          <a:xfrm>
            <a:off x="4283957" y="2937646"/>
            <a:ext cx="719207" cy="388930"/>
            <a:chOff x="2493126" y="2549738"/>
            <a:chExt cx="719207" cy="388930"/>
          </a:xfrm>
        </p:grpSpPr>
        <p:sp>
          <p:nvSpPr>
            <p:cNvPr id="18" name="Google Shape;3994;p55"/>
            <p:cNvSpPr/>
            <p:nvPr/>
          </p:nvSpPr>
          <p:spPr>
            <a:xfrm rot="10800000">
              <a:off x="2678025" y="2575221"/>
              <a:ext cx="352032" cy="345708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95;p55"/>
            <p:cNvSpPr/>
            <p:nvPr/>
          </p:nvSpPr>
          <p:spPr>
            <a:xfrm rot="10800000">
              <a:off x="2580467" y="2562353"/>
              <a:ext cx="207976" cy="368452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96;p55"/>
            <p:cNvSpPr/>
            <p:nvPr/>
          </p:nvSpPr>
          <p:spPr>
            <a:xfrm rot="10800000">
              <a:off x="2493126" y="2552731"/>
              <a:ext cx="219137" cy="385937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97;p55"/>
            <p:cNvSpPr/>
            <p:nvPr/>
          </p:nvSpPr>
          <p:spPr>
            <a:xfrm rot="10800000">
              <a:off x="2925470" y="2549738"/>
              <a:ext cx="196646" cy="382386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98;p55"/>
            <p:cNvSpPr/>
            <p:nvPr/>
          </p:nvSpPr>
          <p:spPr>
            <a:xfrm rot="10800000">
              <a:off x="3017699" y="2564027"/>
              <a:ext cx="194634" cy="372527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3999;p55"/>
          <p:cNvGrpSpPr/>
          <p:nvPr/>
        </p:nvGrpSpPr>
        <p:grpSpPr>
          <a:xfrm>
            <a:off x="2635541" y="2767567"/>
            <a:ext cx="163435" cy="837029"/>
            <a:chOff x="1919461" y="2345371"/>
            <a:chExt cx="163435" cy="837029"/>
          </a:xfrm>
        </p:grpSpPr>
        <p:sp>
          <p:nvSpPr>
            <p:cNvPr id="26" name="Google Shape;4000;p55"/>
            <p:cNvSpPr/>
            <p:nvPr/>
          </p:nvSpPr>
          <p:spPr>
            <a:xfrm rot="10800000">
              <a:off x="1919461" y="3068596"/>
              <a:ext cx="163435" cy="113804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01;p55"/>
            <p:cNvSpPr/>
            <p:nvPr/>
          </p:nvSpPr>
          <p:spPr>
            <a:xfrm rot="10800000">
              <a:off x="1932000" y="2345371"/>
              <a:ext cx="138358" cy="120602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4002;p55"/>
          <p:cNvGrpSpPr/>
          <p:nvPr/>
        </p:nvGrpSpPr>
        <p:grpSpPr>
          <a:xfrm>
            <a:off x="221852" y="2931469"/>
            <a:ext cx="956439" cy="407869"/>
            <a:chOff x="552776" y="2545866"/>
            <a:chExt cx="956439" cy="407869"/>
          </a:xfrm>
        </p:grpSpPr>
        <p:sp>
          <p:nvSpPr>
            <p:cNvPr id="30" name="Google Shape;4003;p55"/>
            <p:cNvSpPr/>
            <p:nvPr/>
          </p:nvSpPr>
          <p:spPr>
            <a:xfrm rot="10800000">
              <a:off x="974890" y="2575221"/>
              <a:ext cx="352032" cy="345708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4;p55"/>
            <p:cNvSpPr/>
            <p:nvPr/>
          </p:nvSpPr>
          <p:spPr>
            <a:xfrm rot="10800000">
              <a:off x="877349" y="2562353"/>
              <a:ext cx="207959" cy="368452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05;p55"/>
            <p:cNvSpPr/>
            <p:nvPr/>
          </p:nvSpPr>
          <p:spPr>
            <a:xfrm rot="10800000">
              <a:off x="789991" y="2552731"/>
              <a:ext cx="219204" cy="385937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06;p55"/>
            <p:cNvSpPr/>
            <p:nvPr/>
          </p:nvSpPr>
          <p:spPr>
            <a:xfrm rot="10800000">
              <a:off x="1222335" y="2549738"/>
              <a:ext cx="196629" cy="382386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07;p55"/>
            <p:cNvSpPr/>
            <p:nvPr/>
          </p:nvSpPr>
          <p:spPr>
            <a:xfrm rot="10800000">
              <a:off x="1314631" y="2564027"/>
              <a:ext cx="194583" cy="372527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08;p55"/>
            <p:cNvSpPr/>
            <p:nvPr/>
          </p:nvSpPr>
          <p:spPr>
            <a:xfrm rot="10800000">
              <a:off x="552776" y="2545866"/>
              <a:ext cx="356886" cy="40786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030;p55"/>
          <p:cNvGrpSpPr/>
          <p:nvPr/>
        </p:nvGrpSpPr>
        <p:grpSpPr>
          <a:xfrm>
            <a:off x="7837745" y="2931469"/>
            <a:ext cx="985865" cy="407869"/>
            <a:chOff x="7605369" y="2545879"/>
            <a:chExt cx="985865" cy="407869"/>
          </a:xfrm>
        </p:grpSpPr>
        <p:sp>
          <p:nvSpPr>
            <p:cNvPr id="46" name="Google Shape;4031;p55"/>
            <p:cNvSpPr/>
            <p:nvPr/>
          </p:nvSpPr>
          <p:spPr>
            <a:xfrm rot="10800000">
              <a:off x="7790268" y="2575221"/>
              <a:ext cx="352032" cy="345708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32;p55"/>
            <p:cNvSpPr/>
            <p:nvPr/>
          </p:nvSpPr>
          <p:spPr>
            <a:xfrm rot="10800000">
              <a:off x="7692710" y="2562353"/>
              <a:ext cx="207976" cy="368452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33;p55"/>
            <p:cNvSpPr/>
            <p:nvPr/>
          </p:nvSpPr>
          <p:spPr>
            <a:xfrm rot="10800000">
              <a:off x="7605369" y="2552731"/>
              <a:ext cx="219137" cy="385937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34;p55"/>
            <p:cNvSpPr/>
            <p:nvPr/>
          </p:nvSpPr>
          <p:spPr>
            <a:xfrm rot="10800000">
              <a:off x="8037713" y="2549738"/>
              <a:ext cx="196646" cy="382386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35;p55"/>
            <p:cNvSpPr/>
            <p:nvPr/>
          </p:nvSpPr>
          <p:spPr>
            <a:xfrm rot="10800000">
              <a:off x="8129942" y="2564027"/>
              <a:ext cx="194634" cy="372527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36;p55"/>
            <p:cNvSpPr/>
            <p:nvPr/>
          </p:nvSpPr>
          <p:spPr>
            <a:xfrm>
              <a:off x="8234348" y="2545879"/>
              <a:ext cx="356886" cy="40786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4046;p55"/>
          <p:cNvSpPr txBox="1">
            <a:spLocks noGrp="1"/>
          </p:cNvSpPr>
          <p:nvPr>
            <p:ph type="title" idx="4294967295"/>
          </p:nvPr>
        </p:nvSpPr>
        <p:spPr>
          <a:xfrm>
            <a:off x="2310759" y="2993471"/>
            <a:ext cx="8130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01</a:t>
            </a:r>
            <a:endParaRPr sz="2600" dirty="0"/>
          </a:p>
        </p:txBody>
      </p:sp>
      <p:sp>
        <p:nvSpPr>
          <p:cNvPr id="53" name="Google Shape;4047;p55"/>
          <p:cNvSpPr txBox="1">
            <a:spLocks noGrp="1"/>
          </p:cNvSpPr>
          <p:nvPr>
            <p:ph type="title" idx="4294967295"/>
          </p:nvPr>
        </p:nvSpPr>
        <p:spPr>
          <a:xfrm>
            <a:off x="6199337" y="2975486"/>
            <a:ext cx="772464" cy="2980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02</a:t>
            </a:r>
            <a:endParaRPr sz="2600" dirty="0"/>
          </a:p>
        </p:txBody>
      </p:sp>
      <p:grpSp>
        <p:nvGrpSpPr>
          <p:cNvPr id="55" name="Google Shape;4024;p55"/>
          <p:cNvGrpSpPr/>
          <p:nvPr/>
        </p:nvGrpSpPr>
        <p:grpSpPr>
          <a:xfrm>
            <a:off x="6531140" y="2738385"/>
            <a:ext cx="155286" cy="866212"/>
            <a:chOff x="5336418" y="2345371"/>
            <a:chExt cx="163435" cy="837029"/>
          </a:xfrm>
        </p:grpSpPr>
        <p:sp>
          <p:nvSpPr>
            <p:cNvPr id="56" name="Google Shape;4025;p55"/>
            <p:cNvSpPr/>
            <p:nvPr/>
          </p:nvSpPr>
          <p:spPr>
            <a:xfrm rot="10800000">
              <a:off x="5336418" y="3068596"/>
              <a:ext cx="163435" cy="113804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26;p55"/>
            <p:cNvSpPr/>
            <p:nvPr/>
          </p:nvSpPr>
          <p:spPr>
            <a:xfrm rot="10800000">
              <a:off x="5348957" y="2345371"/>
              <a:ext cx="138358" cy="120602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3313;p34"/>
          <p:cNvSpPr txBox="1">
            <a:spLocks noGrp="1"/>
          </p:cNvSpPr>
          <p:nvPr>
            <p:ph type="title"/>
          </p:nvPr>
        </p:nvSpPr>
        <p:spPr>
          <a:xfrm>
            <a:off x="983707" y="2184445"/>
            <a:ext cx="3789802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......</a:t>
            </a:r>
            <a:r>
              <a:rPr lang="en-US" sz="2800" dirty="0" err="1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áo</a:t>
            </a:r>
            <a:r>
              <a:rPr lang="en-US" sz="2800" dirty="0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động</a:t>
            </a:r>
            <a:endParaRPr sz="2800" dirty="0">
              <a:solidFill>
                <a:schemeClr val="accent2"/>
              </a:solidFill>
              <a:latin typeface="HLT Pepita Script" panose="02000000000000000000" pitchFamily="2" charset="0"/>
              <a:cs typeface="Itim" panose="00000500000000000000" pitchFamily="2" charset="-34"/>
            </a:endParaRPr>
          </a:p>
        </p:txBody>
      </p:sp>
      <p:sp>
        <p:nvSpPr>
          <p:cNvPr id="66" name="Google Shape;3313;p34"/>
          <p:cNvSpPr txBox="1">
            <a:spLocks noGrp="1"/>
          </p:cNvSpPr>
          <p:nvPr>
            <p:ph type="title"/>
          </p:nvPr>
        </p:nvSpPr>
        <p:spPr>
          <a:xfrm>
            <a:off x="1267388" y="3717808"/>
            <a:ext cx="2899739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Hỗn</a:t>
            </a:r>
            <a:r>
              <a:rPr lang="en-US" sz="2800" dirty="0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 ......</a:t>
            </a:r>
            <a:r>
              <a:rPr lang="en-US" sz="2800" dirty="0" err="1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áo</a:t>
            </a:r>
            <a:endParaRPr sz="2800" dirty="0">
              <a:solidFill>
                <a:schemeClr val="accent2"/>
              </a:solidFill>
              <a:latin typeface="HLT Pepita Script" panose="02000000000000000000" pitchFamily="2" charset="0"/>
              <a:cs typeface="Itim" panose="00000500000000000000" pitchFamily="2" charset="-34"/>
            </a:endParaRPr>
          </a:p>
        </p:txBody>
      </p:sp>
      <p:sp>
        <p:nvSpPr>
          <p:cNvPr id="67" name="Google Shape;3313;p34"/>
          <p:cNvSpPr txBox="1">
            <a:spLocks noGrp="1"/>
          </p:cNvSpPr>
          <p:nvPr>
            <p:ph type="title"/>
          </p:nvPr>
        </p:nvSpPr>
        <p:spPr>
          <a:xfrm>
            <a:off x="4905847" y="2166961"/>
            <a:ext cx="3434607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Béo</a:t>
            </a:r>
            <a:r>
              <a:rPr lang="en-US" sz="2800" dirty="0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 .......</a:t>
            </a:r>
            <a:r>
              <a:rPr lang="en-US" sz="2800" dirty="0" err="1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úc</a:t>
            </a:r>
            <a:r>
              <a:rPr lang="en-US" sz="2800" dirty="0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  ........</a:t>
            </a:r>
            <a:r>
              <a:rPr lang="en-US" sz="2800" dirty="0" err="1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ích</a:t>
            </a:r>
            <a:endParaRPr sz="2800" dirty="0">
              <a:solidFill>
                <a:schemeClr val="accent2"/>
              </a:solidFill>
              <a:latin typeface="HLT Pepita Script" panose="02000000000000000000" pitchFamily="2" charset="0"/>
              <a:cs typeface="Itim" panose="00000500000000000000" pitchFamily="2" charset="-34"/>
            </a:endParaRPr>
          </a:p>
        </p:txBody>
      </p:sp>
      <p:sp>
        <p:nvSpPr>
          <p:cNvPr id="70" name="Google Shape;3313;p34"/>
          <p:cNvSpPr txBox="1">
            <a:spLocks noGrp="1"/>
          </p:cNvSpPr>
          <p:nvPr>
            <p:ph type="title"/>
          </p:nvPr>
        </p:nvSpPr>
        <p:spPr>
          <a:xfrm>
            <a:off x="1950408" y="2075751"/>
            <a:ext cx="599793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endParaRPr sz="4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1" name="Google Shape;3313;p34"/>
          <p:cNvSpPr txBox="1">
            <a:spLocks noGrp="1"/>
          </p:cNvSpPr>
          <p:nvPr>
            <p:ph type="title"/>
          </p:nvPr>
        </p:nvSpPr>
        <p:spPr>
          <a:xfrm>
            <a:off x="2721723" y="3604597"/>
            <a:ext cx="8130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</a:t>
            </a:r>
            <a:endParaRPr sz="4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2" name="Google Shape;3313;p34"/>
          <p:cNvSpPr txBox="1">
            <a:spLocks noGrp="1"/>
          </p:cNvSpPr>
          <p:nvPr>
            <p:ph type="title"/>
          </p:nvPr>
        </p:nvSpPr>
        <p:spPr>
          <a:xfrm>
            <a:off x="5861513" y="2053750"/>
            <a:ext cx="8130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endParaRPr sz="4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9" name="Google Shape;3313;p34"/>
          <p:cNvSpPr txBox="1">
            <a:spLocks noGrp="1"/>
          </p:cNvSpPr>
          <p:nvPr>
            <p:ph type="title"/>
          </p:nvPr>
        </p:nvSpPr>
        <p:spPr>
          <a:xfrm>
            <a:off x="5194152" y="3717808"/>
            <a:ext cx="2899739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........</a:t>
            </a:r>
            <a:r>
              <a:rPr lang="en-US" sz="2800" dirty="0" err="1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úc</a:t>
            </a:r>
            <a:r>
              <a:rPr lang="en-US" sz="2800" dirty="0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HLT Pepita Script" panose="02000000000000000000" pitchFamily="2" charset="0"/>
                <a:cs typeface="Itim" panose="00000500000000000000" pitchFamily="2" charset="-34"/>
              </a:rPr>
              <a:t>đó</a:t>
            </a:r>
            <a:endParaRPr sz="2800" dirty="0">
              <a:solidFill>
                <a:schemeClr val="accent2"/>
              </a:solidFill>
              <a:latin typeface="HLT Pepita Script" panose="02000000000000000000" pitchFamily="2" charset="0"/>
              <a:cs typeface="Itim" panose="00000500000000000000" pitchFamily="2" charset="-34"/>
            </a:endParaRPr>
          </a:p>
        </p:txBody>
      </p:sp>
      <p:sp>
        <p:nvSpPr>
          <p:cNvPr id="60" name="Google Shape;3313;p34"/>
          <p:cNvSpPr txBox="1">
            <a:spLocks noGrp="1"/>
          </p:cNvSpPr>
          <p:nvPr>
            <p:ph type="title"/>
          </p:nvPr>
        </p:nvSpPr>
        <p:spPr>
          <a:xfrm>
            <a:off x="6124640" y="3616192"/>
            <a:ext cx="8130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</a:t>
            </a:r>
            <a:endParaRPr sz="4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1" name="Google Shape;3313;p34"/>
          <p:cNvSpPr txBox="1">
            <a:spLocks noGrp="1"/>
          </p:cNvSpPr>
          <p:nvPr>
            <p:ph type="title"/>
          </p:nvPr>
        </p:nvSpPr>
        <p:spPr>
          <a:xfrm>
            <a:off x="6971801" y="2053750"/>
            <a:ext cx="8130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endParaRPr sz="4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05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896;p52"/>
          <p:cNvSpPr txBox="1">
            <a:spLocks/>
          </p:cNvSpPr>
          <p:nvPr/>
        </p:nvSpPr>
        <p:spPr>
          <a:xfrm>
            <a:off x="1213250" y="339118"/>
            <a:ext cx="205207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r>
              <a:rPr lang="en-GB" sz="5400" dirty="0" err="1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Bài</a:t>
            </a:r>
            <a:r>
              <a:rPr lang="en-GB" sz="5400" dirty="0">
                <a:solidFill>
                  <a:srgbClr val="C00000"/>
                </a:solidFill>
              </a:rPr>
              <a:t> </a:t>
            </a:r>
            <a:r>
              <a:rPr lang="en-GB" sz="5400" dirty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64699"/>
              </p:ext>
            </p:extLst>
          </p:nvPr>
        </p:nvGraphicFramePr>
        <p:xfrm>
          <a:off x="239784" y="1047625"/>
          <a:ext cx="8563116" cy="1939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7806">
                  <a:extLst>
                    <a:ext uri="{9D8B030D-6E8A-4147-A177-3AD203B41FA5}">
                      <a16:colId xmlns:a16="http://schemas.microsoft.com/office/drawing/2014/main" val="2624909534"/>
                    </a:ext>
                  </a:extLst>
                </a:gridCol>
                <a:gridCol w="5225310">
                  <a:extLst>
                    <a:ext uri="{9D8B030D-6E8A-4147-A177-3AD203B41FA5}">
                      <a16:colId xmlns:a16="http://schemas.microsoft.com/office/drawing/2014/main" val="893681052"/>
                    </a:ext>
                  </a:extLst>
                </a:gridCol>
              </a:tblGrid>
              <a:tr h="19391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162768"/>
                  </a:ext>
                </a:extLst>
              </a:tr>
            </a:tbl>
          </a:graphicData>
        </a:graphic>
      </p:graphicFrame>
      <p:sp>
        <p:nvSpPr>
          <p:cNvPr id="13" name="Google Shape;3896;p52"/>
          <p:cNvSpPr txBox="1">
            <a:spLocks/>
          </p:cNvSpPr>
          <p:nvPr/>
        </p:nvSpPr>
        <p:spPr>
          <a:xfrm>
            <a:off x="239784" y="1312274"/>
            <a:ext cx="3162041" cy="129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/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a) </a:t>
            </a:r>
            <a:r>
              <a:rPr lang="es-ES" sz="2800" dirty="0" err="1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Tìm</a:t>
            </a:r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từ</a:t>
            </a:r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chứa</a:t>
            </a:r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tiếng</a:t>
            </a:r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bắt</a:t>
            </a:r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đầu</a:t>
            </a:r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bằng</a:t>
            </a:r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s-E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l</a:t>
            </a:r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hoặc</a:t>
            </a:r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</a:t>
            </a:r>
            <a:r>
              <a:rPr lang="es-E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n</a:t>
            </a:r>
            <a:r>
              <a:rPr lang="es-ES" sz="28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:</a:t>
            </a:r>
            <a:endParaRPr lang="es-ES" sz="28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B2E38870-2FE9-4CB8-BFB8-ADEAD4697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641" y="1232370"/>
            <a:ext cx="40916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oan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báo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vi-VN" sz="32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lang="vi-VN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uồn </a:t>
            </a:r>
            <a:r>
              <a:rPr lang="en-US" sz="3200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ách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3200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eo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3200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ao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vi-VN" sz="32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lang="vi-VN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ăn, </a:t>
            </a:r>
            <a:r>
              <a:rPr lang="vi-VN" sz="32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ùng</a:t>
            </a:r>
            <a:r>
              <a:rPr lang="vi-VN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sục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vi-VN" sz="32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lang="vi-VN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ánh nạn, </a:t>
            </a:r>
            <a:r>
              <a:rPr lang="vi-VN" sz="32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lang="vi-VN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ưu ý,...</a:t>
            </a:r>
            <a:endParaRPr lang="en-US" sz="3200" kern="1200" dirty="0">
              <a:solidFill>
                <a:prstClr val="black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TextBox1" r:id="rId2" imgW="5172120" imgH="1542960"/>
        </mc:Choice>
        <mc:Fallback>
          <p:control name="TextBox1" r:id="rId2" imgW="5172120" imgH="1542960">
            <p:pic>
              <p:nvPicPr>
                <p:cNvPr id="16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87286" y="1153659"/>
                  <a:ext cx="5167313" cy="154382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51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42"/>
          <p:cNvSpPr txBox="1">
            <a:spLocks noGrp="1"/>
          </p:cNvSpPr>
          <p:nvPr>
            <p:ph type="title"/>
          </p:nvPr>
        </p:nvSpPr>
        <p:spPr>
          <a:xfrm>
            <a:off x="1388100" y="12309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</a:t>
            </a:r>
            <a:br>
              <a:rPr lang="en" sz="9600" dirty="0"/>
            </a:br>
            <a:r>
              <a:rPr lang="en" sz="9600" dirty="0">
                <a:solidFill>
                  <a:schemeClr val="accent1"/>
                </a:solidFill>
              </a:rPr>
              <a:t>ALL</a:t>
            </a:r>
            <a:endParaRPr sz="9600" dirty="0">
              <a:solidFill>
                <a:schemeClr val="accent1"/>
              </a:solidFill>
            </a:endParaRPr>
          </a:p>
        </p:txBody>
      </p:sp>
      <p:grpSp>
        <p:nvGrpSpPr>
          <p:cNvPr id="3673" name="Google Shape;3673;p42"/>
          <p:cNvGrpSpPr/>
          <p:nvPr/>
        </p:nvGrpSpPr>
        <p:grpSpPr>
          <a:xfrm>
            <a:off x="1165416" y="3921659"/>
            <a:ext cx="662774" cy="470214"/>
            <a:chOff x="172441" y="3620884"/>
            <a:chExt cx="662774" cy="470214"/>
          </a:xfrm>
        </p:grpSpPr>
        <p:sp>
          <p:nvSpPr>
            <p:cNvPr id="3674" name="Google Shape;3674;p42"/>
            <p:cNvSpPr/>
            <p:nvPr/>
          </p:nvSpPr>
          <p:spPr>
            <a:xfrm>
              <a:off x="366299" y="3620884"/>
              <a:ext cx="238447" cy="123822"/>
            </a:xfrm>
            <a:custGeom>
              <a:avLst/>
              <a:gdLst/>
              <a:ahLst/>
              <a:cxnLst/>
              <a:rect l="l" t="t" r="r" b="b"/>
              <a:pathLst>
                <a:path w="9359" h="4860" extrusionOk="0">
                  <a:moveTo>
                    <a:pt x="6806" y="1271"/>
                  </a:moveTo>
                  <a:lnTo>
                    <a:pt x="6806" y="1271"/>
                  </a:lnTo>
                  <a:cubicBezTo>
                    <a:pt x="7100" y="1287"/>
                    <a:pt x="7379" y="1333"/>
                    <a:pt x="7672" y="1364"/>
                  </a:cubicBezTo>
                  <a:cubicBezTo>
                    <a:pt x="7455" y="1518"/>
                    <a:pt x="7224" y="1658"/>
                    <a:pt x="7084" y="1766"/>
                  </a:cubicBezTo>
                  <a:cubicBezTo>
                    <a:pt x="7053" y="1580"/>
                    <a:pt x="6945" y="1395"/>
                    <a:pt x="6806" y="1271"/>
                  </a:cubicBezTo>
                  <a:close/>
                  <a:moveTo>
                    <a:pt x="1475" y="0"/>
                  </a:moveTo>
                  <a:cubicBezTo>
                    <a:pt x="1031" y="0"/>
                    <a:pt x="608" y="92"/>
                    <a:pt x="388" y="452"/>
                  </a:cubicBezTo>
                  <a:cubicBezTo>
                    <a:pt x="1" y="1085"/>
                    <a:pt x="681" y="1658"/>
                    <a:pt x="1083" y="2075"/>
                  </a:cubicBezTo>
                  <a:cubicBezTo>
                    <a:pt x="1795" y="2817"/>
                    <a:pt x="2491" y="3359"/>
                    <a:pt x="3327" y="3947"/>
                  </a:cubicBezTo>
                  <a:cubicBezTo>
                    <a:pt x="3830" y="4301"/>
                    <a:pt x="4371" y="4860"/>
                    <a:pt x="5033" y="4860"/>
                  </a:cubicBezTo>
                  <a:cubicBezTo>
                    <a:pt x="5122" y="4860"/>
                    <a:pt x="5213" y="4850"/>
                    <a:pt x="5306" y="4828"/>
                  </a:cubicBezTo>
                  <a:cubicBezTo>
                    <a:pt x="6156" y="4627"/>
                    <a:pt x="6868" y="3421"/>
                    <a:pt x="7502" y="2848"/>
                  </a:cubicBezTo>
                  <a:cubicBezTo>
                    <a:pt x="8074" y="2339"/>
                    <a:pt x="9080" y="1920"/>
                    <a:pt x="9280" y="1116"/>
                  </a:cubicBezTo>
                  <a:cubicBezTo>
                    <a:pt x="9358" y="854"/>
                    <a:pt x="9203" y="498"/>
                    <a:pt x="8894" y="436"/>
                  </a:cubicBezTo>
                  <a:cubicBezTo>
                    <a:pt x="8183" y="297"/>
                    <a:pt x="7455" y="188"/>
                    <a:pt x="6744" y="111"/>
                  </a:cubicBezTo>
                  <a:cubicBezTo>
                    <a:pt x="6558" y="81"/>
                    <a:pt x="6358" y="64"/>
                    <a:pt x="6172" y="64"/>
                  </a:cubicBezTo>
                  <a:cubicBezTo>
                    <a:pt x="5790" y="37"/>
                    <a:pt x="5407" y="21"/>
                    <a:pt x="5025" y="21"/>
                  </a:cubicBezTo>
                  <a:cubicBezTo>
                    <a:pt x="4557" y="21"/>
                    <a:pt x="4088" y="44"/>
                    <a:pt x="3620" y="95"/>
                  </a:cubicBezTo>
                  <a:cubicBezTo>
                    <a:pt x="3450" y="103"/>
                    <a:pt x="3280" y="107"/>
                    <a:pt x="3108" y="107"/>
                  </a:cubicBezTo>
                  <a:cubicBezTo>
                    <a:pt x="2936" y="107"/>
                    <a:pt x="2762" y="103"/>
                    <a:pt x="2584" y="95"/>
                  </a:cubicBezTo>
                  <a:cubicBezTo>
                    <a:pt x="2285" y="74"/>
                    <a:pt x="1872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2"/>
            <p:cNvSpPr/>
            <p:nvPr/>
          </p:nvSpPr>
          <p:spPr>
            <a:xfrm>
              <a:off x="482145" y="3732934"/>
              <a:ext cx="238014" cy="123695"/>
            </a:xfrm>
            <a:custGeom>
              <a:avLst/>
              <a:gdLst/>
              <a:ahLst/>
              <a:cxnLst/>
              <a:rect l="l" t="t" r="r" b="b"/>
              <a:pathLst>
                <a:path w="9342" h="4855" extrusionOk="0">
                  <a:moveTo>
                    <a:pt x="6806" y="1265"/>
                  </a:moveTo>
                  <a:cubicBezTo>
                    <a:pt x="7100" y="1296"/>
                    <a:pt x="7378" y="1327"/>
                    <a:pt x="7657" y="1358"/>
                  </a:cubicBezTo>
                  <a:cubicBezTo>
                    <a:pt x="7455" y="1512"/>
                    <a:pt x="7224" y="1652"/>
                    <a:pt x="7069" y="1760"/>
                  </a:cubicBezTo>
                  <a:cubicBezTo>
                    <a:pt x="7038" y="1574"/>
                    <a:pt x="6945" y="1405"/>
                    <a:pt x="6806" y="1265"/>
                  </a:cubicBezTo>
                  <a:close/>
                  <a:moveTo>
                    <a:pt x="1462" y="0"/>
                  </a:moveTo>
                  <a:cubicBezTo>
                    <a:pt x="1023" y="0"/>
                    <a:pt x="606" y="90"/>
                    <a:pt x="388" y="446"/>
                  </a:cubicBezTo>
                  <a:cubicBezTo>
                    <a:pt x="1" y="1079"/>
                    <a:pt x="681" y="1667"/>
                    <a:pt x="1068" y="2069"/>
                  </a:cubicBezTo>
                  <a:cubicBezTo>
                    <a:pt x="1795" y="2828"/>
                    <a:pt x="2491" y="3353"/>
                    <a:pt x="3326" y="3941"/>
                  </a:cubicBezTo>
                  <a:cubicBezTo>
                    <a:pt x="3817" y="4296"/>
                    <a:pt x="4368" y="4854"/>
                    <a:pt x="5032" y="4854"/>
                  </a:cubicBezTo>
                  <a:cubicBezTo>
                    <a:pt x="5121" y="4854"/>
                    <a:pt x="5213" y="4844"/>
                    <a:pt x="5306" y="4822"/>
                  </a:cubicBezTo>
                  <a:cubicBezTo>
                    <a:pt x="6156" y="4622"/>
                    <a:pt x="6867" y="3415"/>
                    <a:pt x="7502" y="2859"/>
                  </a:cubicBezTo>
                  <a:cubicBezTo>
                    <a:pt x="8074" y="2348"/>
                    <a:pt x="9080" y="1931"/>
                    <a:pt x="9280" y="1126"/>
                  </a:cubicBezTo>
                  <a:cubicBezTo>
                    <a:pt x="9342" y="848"/>
                    <a:pt x="9187" y="492"/>
                    <a:pt x="8894" y="430"/>
                  </a:cubicBezTo>
                  <a:cubicBezTo>
                    <a:pt x="8183" y="306"/>
                    <a:pt x="7455" y="182"/>
                    <a:pt x="6729" y="106"/>
                  </a:cubicBezTo>
                  <a:cubicBezTo>
                    <a:pt x="6543" y="75"/>
                    <a:pt x="6358" y="59"/>
                    <a:pt x="6156" y="59"/>
                  </a:cubicBezTo>
                  <a:cubicBezTo>
                    <a:pt x="5774" y="31"/>
                    <a:pt x="5392" y="16"/>
                    <a:pt x="5009" y="16"/>
                  </a:cubicBezTo>
                  <a:cubicBezTo>
                    <a:pt x="4541" y="16"/>
                    <a:pt x="4073" y="39"/>
                    <a:pt x="3605" y="90"/>
                  </a:cubicBezTo>
                  <a:cubicBezTo>
                    <a:pt x="3435" y="98"/>
                    <a:pt x="3265" y="102"/>
                    <a:pt x="3094" y="102"/>
                  </a:cubicBezTo>
                  <a:cubicBezTo>
                    <a:pt x="2924" y="102"/>
                    <a:pt x="2754" y="98"/>
                    <a:pt x="2584" y="90"/>
                  </a:cubicBezTo>
                  <a:cubicBezTo>
                    <a:pt x="2281" y="75"/>
                    <a:pt x="186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2"/>
            <p:cNvSpPr/>
            <p:nvPr/>
          </p:nvSpPr>
          <p:spPr>
            <a:xfrm>
              <a:off x="275675" y="3732934"/>
              <a:ext cx="238447" cy="123695"/>
            </a:xfrm>
            <a:custGeom>
              <a:avLst/>
              <a:gdLst/>
              <a:ahLst/>
              <a:cxnLst/>
              <a:rect l="l" t="t" r="r" b="b"/>
              <a:pathLst>
                <a:path w="9359" h="4855" extrusionOk="0">
                  <a:moveTo>
                    <a:pt x="6806" y="1265"/>
                  </a:moveTo>
                  <a:lnTo>
                    <a:pt x="6806" y="1265"/>
                  </a:lnTo>
                  <a:cubicBezTo>
                    <a:pt x="7100" y="1296"/>
                    <a:pt x="7393" y="1327"/>
                    <a:pt x="7672" y="1358"/>
                  </a:cubicBezTo>
                  <a:cubicBezTo>
                    <a:pt x="7455" y="1512"/>
                    <a:pt x="7224" y="1652"/>
                    <a:pt x="7084" y="1760"/>
                  </a:cubicBezTo>
                  <a:cubicBezTo>
                    <a:pt x="7053" y="1574"/>
                    <a:pt x="6945" y="1405"/>
                    <a:pt x="6806" y="1265"/>
                  </a:cubicBezTo>
                  <a:close/>
                  <a:moveTo>
                    <a:pt x="1470" y="0"/>
                  </a:moveTo>
                  <a:cubicBezTo>
                    <a:pt x="1031" y="0"/>
                    <a:pt x="613" y="90"/>
                    <a:pt x="403" y="446"/>
                  </a:cubicBezTo>
                  <a:cubicBezTo>
                    <a:pt x="1" y="1079"/>
                    <a:pt x="697" y="1667"/>
                    <a:pt x="1083" y="2069"/>
                  </a:cubicBezTo>
                  <a:cubicBezTo>
                    <a:pt x="1795" y="2828"/>
                    <a:pt x="2506" y="3353"/>
                    <a:pt x="3326" y="3941"/>
                  </a:cubicBezTo>
                  <a:cubicBezTo>
                    <a:pt x="3830" y="4296"/>
                    <a:pt x="4371" y="4854"/>
                    <a:pt x="5033" y="4854"/>
                  </a:cubicBezTo>
                  <a:cubicBezTo>
                    <a:pt x="5122" y="4854"/>
                    <a:pt x="5213" y="4844"/>
                    <a:pt x="5306" y="4822"/>
                  </a:cubicBezTo>
                  <a:cubicBezTo>
                    <a:pt x="6156" y="4622"/>
                    <a:pt x="6867" y="3415"/>
                    <a:pt x="7502" y="2859"/>
                  </a:cubicBezTo>
                  <a:cubicBezTo>
                    <a:pt x="8074" y="2348"/>
                    <a:pt x="9094" y="1931"/>
                    <a:pt x="9280" y="1126"/>
                  </a:cubicBezTo>
                  <a:cubicBezTo>
                    <a:pt x="9358" y="848"/>
                    <a:pt x="9203" y="492"/>
                    <a:pt x="8894" y="430"/>
                  </a:cubicBezTo>
                  <a:cubicBezTo>
                    <a:pt x="8183" y="306"/>
                    <a:pt x="7455" y="182"/>
                    <a:pt x="6744" y="106"/>
                  </a:cubicBezTo>
                  <a:cubicBezTo>
                    <a:pt x="6558" y="75"/>
                    <a:pt x="6358" y="59"/>
                    <a:pt x="6172" y="59"/>
                  </a:cubicBezTo>
                  <a:cubicBezTo>
                    <a:pt x="5789" y="31"/>
                    <a:pt x="5407" y="16"/>
                    <a:pt x="5025" y="16"/>
                  </a:cubicBezTo>
                  <a:cubicBezTo>
                    <a:pt x="4557" y="16"/>
                    <a:pt x="4088" y="39"/>
                    <a:pt x="3620" y="90"/>
                  </a:cubicBezTo>
                  <a:cubicBezTo>
                    <a:pt x="3450" y="98"/>
                    <a:pt x="3279" y="102"/>
                    <a:pt x="3107" y="102"/>
                  </a:cubicBezTo>
                  <a:cubicBezTo>
                    <a:pt x="2935" y="102"/>
                    <a:pt x="2762" y="98"/>
                    <a:pt x="2584" y="90"/>
                  </a:cubicBezTo>
                  <a:cubicBezTo>
                    <a:pt x="2289" y="75"/>
                    <a:pt x="1871" y="0"/>
                    <a:pt x="1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2"/>
            <p:cNvSpPr/>
            <p:nvPr/>
          </p:nvSpPr>
          <p:spPr>
            <a:xfrm>
              <a:off x="378910" y="3856653"/>
              <a:ext cx="238422" cy="123695"/>
            </a:xfrm>
            <a:custGeom>
              <a:avLst/>
              <a:gdLst/>
              <a:ahLst/>
              <a:cxnLst/>
              <a:rect l="l" t="t" r="r" b="b"/>
              <a:pathLst>
                <a:path w="9358" h="4855" extrusionOk="0">
                  <a:moveTo>
                    <a:pt x="6806" y="1265"/>
                  </a:moveTo>
                  <a:lnTo>
                    <a:pt x="6806" y="1265"/>
                  </a:lnTo>
                  <a:cubicBezTo>
                    <a:pt x="7100" y="1296"/>
                    <a:pt x="7378" y="1327"/>
                    <a:pt x="7672" y="1374"/>
                  </a:cubicBezTo>
                  <a:cubicBezTo>
                    <a:pt x="7455" y="1513"/>
                    <a:pt x="7224" y="1652"/>
                    <a:pt x="7069" y="1760"/>
                  </a:cubicBezTo>
                  <a:cubicBezTo>
                    <a:pt x="7038" y="1575"/>
                    <a:pt x="6945" y="1405"/>
                    <a:pt x="6806" y="1265"/>
                  </a:cubicBezTo>
                  <a:close/>
                  <a:moveTo>
                    <a:pt x="1462" y="1"/>
                  </a:moveTo>
                  <a:cubicBezTo>
                    <a:pt x="1023" y="1"/>
                    <a:pt x="606" y="90"/>
                    <a:pt x="388" y="446"/>
                  </a:cubicBezTo>
                  <a:cubicBezTo>
                    <a:pt x="1" y="1080"/>
                    <a:pt x="681" y="1667"/>
                    <a:pt x="1083" y="2069"/>
                  </a:cubicBezTo>
                  <a:cubicBezTo>
                    <a:pt x="1795" y="2828"/>
                    <a:pt x="2491" y="3354"/>
                    <a:pt x="3326" y="3941"/>
                  </a:cubicBezTo>
                  <a:cubicBezTo>
                    <a:pt x="3830" y="4296"/>
                    <a:pt x="4371" y="4854"/>
                    <a:pt x="5033" y="4854"/>
                  </a:cubicBezTo>
                  <a:cubicBezTo>
                    <a:pt x="5122" y="4854"/>
                    <a:pt x="5213" y="4844"/>
                    <a:pt x="5306" y="4822"/>
                  </a:cubicBezTo>
                  <a:cubicBezTo>
                    <a:pt x="6156" y="4622"/>
                    <a:pt x="6867" y="3416"/>
                    <a:pt x="7502" y="2859"/>
                  </a:cubicBezTo>
                  <a:cubicBezTo>
                    <a:pt x="8074" y="2348"/>
                    <a:pt x="9080" y="1931"/>
                    <a:pt x="9280" y="1127"/>
                  </a:cubicBezTo>
                  <a:cubicBezTo>
                    <a:pt x="9358" y="848"/>
                    <a:pt x="9203" y="492"/>
                    <a:pt x="8894" y="430"/>
                  </a:cubicBezTo>
                  <a:cubicBezTo>
                    <a:pt x="8183" y="306"/>
                    <a:pt x="7455" y="183"/>
                    <a:pt x="6729" y="106"/>
                  </a:cubicBezTo>
                  <a:cubicBezTo>
                    <a:pt x="6558" y="75"/>
                    <a:pt x="6358" y="59"/>
                    <a:pt x="6172" y="59"/>
                  </a:cubicBezTo>
                  <a:cubicBezTo>
                    <a:pt x="5789" y="31"/>
                    <a:pt x="5407" y="16"/>
                    <a:pt x="5025" y="16"/>
                  </a:cubicBezTo>
                  <a:cubicBezTo>
                    <a:pt x="4556" y="16"/>
                    <a:pt x="4088" y="39"/>
                    <a:pt x="3620" y="90"/>
                  </a:cubicBezTo>
                  <a:cubicBezTo>
                    <a:pt x="3450" y="98"/>
                    <a:pt x="3279" y="102"/>
                    <a:pt x="3107" y="102"/>
                  </a:cubicBezTo>
                  <a:cubicBezTo>
                    <a:pt x="2935" y="102"/>
                    <a:pt x="2762" y="98"/>
                    <a:pt x="2584" y="90"/>
                  </a:cubicBezTo>
                  <a:cubicBezTo>
                    <a:pt x="2281" y="75"/>
                    <a:pt x="186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>
              <a:off x="172848" y="3856653"/>
              <a:ext cx="238040" cy="123695"/>
            </a:xfrm>
            <a:custGeom>
              <a:avLst/>
              <a:gdLst/>
              <a:ahLst/>
              <a:cxnLst/>
              <a:rect l="l" t="t" r="r" b="b"/>
              <a:pathLst>
                <a:path w="9343" h="4855" extrusionOk="0">
                  <a:moveTo>
                    <a:pt x="6806" y="1265"/>
                  </a:moveTo>
                  <a:lnTo>
                    <a:pt x="6806" y="1265"/>
                  </a:lnTo>
                  <a:cubicBezTo>
                    <a:pt x="7084" y="1296"/>
                    <a:pt x="7377" y="1327"/>
                    <a:pt x="7656" y="1374"/>
                  </a:cubicBezTo>
                  <a:cubicBezTo>
                    <a:pt x="7439" y="1513"/>
                    <a:pt x="7223" y="1652"/>
                    <a:pt x="7068" y="1760"/>
                  </a:cubicBezTo>
                  <a:cubicBezTo>
                    <a:pt x="7037" y="1575"/>
                    <a:pt x="6944" y="1405"/>
                    <a:pt x="6806" y="1265"/>
                  </a:cubicBezTo>
                  <a:close/>
                  <a:moveTo>
                    <a:pt x="1460" y="1"/>
                  </a:moveTo>
                  <a:cubicBezTo>
                    <a:pt x="1023" y="1"/>
                    <a:pt x="606" y="90"/>
                    <a:pt x="387" y="446"/>
                  </a:cubicBezTo>
                  <a:cubicBezTo>
                    <a:pt x="1" y="1080"/>
                    <a:pt x="681" y="1667"/>
                    <a:pt x="1067" y="2069"/>
                  </a:cubicBezTo>
                  <a:cubicBezTo>
                    <a:pt x="1795" y="2828"/>
                    <a:pt x="2490" y="3354"/>
                    <a:pt x="3325" y="3941"/>
                  </a:cubicBezTo>
                  <a:cubicBezTo>
                    <a:pt x="3816" y="4296"/>
                    <a:pt x="4355" y="4854"/>
                    <a:pt x="5017" y="4854"/>
                  </a:cubicBezTo>
                  <a:cubicBezTo>
                    <a:pt x="5106" y="4854"/>
                    <a:pt x="5197" y="4844"/>
                    <a:pt x="5290" y="4822"/>
                  </a:cubicBezTo>
                  <a:cubicBezTo>
                    <a:pt x="6156" y="4622"/>
                    <a:pt x="6851" y="3416"/>
                    <a:pt x="7486" y="2859"/>
                  </a:cubicBezTo>
                  <a:cubicBezTo>
                    <a:pt x="8058" y="2348"/>
                    <a:pt x="9079" y="1931"/>
                    <a:pt x="9280" y="1127"/>
                  </a:cubicBezTo>
                  <a:cubicBezTo>
                    <a:pt x="9342" y="848"/>
                    <a:pt x="9187" y="492"/>
                    <a:pt x="8878" y="430"/>
                  </a:cubicBezTo>
                  <a:cubicBezTo>
                    <a:pt x="8167" y="306"/>
                    <a:pt x="7455" y="183"/>
                    <a:pt x="6728" y="106"/>
                  </a:cubicBezTo>
                  <a:cubicBezTo>
                    <a:pt x="6542" y="75"/>
                    <a:pt x="6357" y="59"/>
                    <a:pt x="6156" y="59"/>
                  </a:cubicBezTo>
                  <a:cubicBezTo>
                    <a:pt x="5774" y="31"/>
                    <a:pt x="5391" y="16"/>
                    <a:pt x="5009" y="16"/>
                  </a:cubicBezTo>
                  <a:cubicBezTo>
                    <a:pt x="4541" y="16"/>
                    <a:pt x="4072" y="39"/>
                    <a:pt x="3604" y="90"/>
                  </a:cubicBezTo>
                  <a:cubicBezTo>
                    <a:pt x="3434" y="98"/>
                    <a:pt x="3263" y="102"/>
                    <a:pt x="3091" y="102"/>
                  </a:cubicBezTo>
                  <a:cubicBezTo>
                    <a:pt x="2919" y="102"/>
                    <a:pt x="2746" y="98"/>
                    <a:pt x="2568" y="90"/>
                  </a:cubicBezTo>
                  <a:cubicBezTo>
                    <a:pt x="2273" y="75"/>
                    <a:pt x="1858" y="1"/>
                    <a:pt x="1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>
              <a:off x="597201" y="3856653"/>
              <a:ext cx="238014" cy="123695"/>
            </a:xfrm>
            <a:custGeom>
              <a:avLst/>
              <a:gdLst/>
              <a:ahLst/>
              <a:cxnLst/>
              <a:rect l="l" t="t" r="r" b="b"/>
              <a:pathLst>
                <a:path w="9342" h="4855" extrusionOk="0">
                  <a:moveTo>
                    <a:pt x="6805" y="1265"/>
                  </a:moveTo>
                  <a:lnTo>
                    <a:pt x="6805" y="1265"/>
                  </a:lnTo>
                  <a:cubicBezTo>
                    <a:pt x="7084" y="1296"/>
                    <a:pt x="7378" y="1327"/>
                    <a:pt x="7657" y="1374"/>
                  </a:cubicBezTo>
                  <a:cubicBezTo>
                    <a:pt x="7440" y="1513"/>
                    <a:pt x="7224" y="1652"/>
                    <a:pt x="7069" y="1760"/>
                  </a:cubicBezTo>
                  <a:cubicBezTo>
                    <a:pt x="7038" y="1575"/>
                    <a:pt x="6945" y="1405"/>
                    <a:pt x="6805" y="1265"/>
                  </a:cubicBezTo>
                  <a:close/>
                  <a:moveTo>
                    <a:pt x="1460" y="1"/>
                  </a:moveTo>
                  <a:cubicBezTo>
                    <a:pt x="1023" y="1"/>
                    <a:pt x="606" y="90"/>
                    <a:pt x="388" y="446"/>
                  </a:cubicBezTo>
                  <a:cubicBezTo>
                    <a:pt x="1" y="1080"/>
                    <a:pt x="681" y="1667"/>
                    <a:pt x="1068" y="2069"/>
                  </a:cubicBezTo>
                  <a:cubicBezTo>
                    <a:pt x="1795" y="2828"/>
                    <a:pt x="2491" y="3354"/>
                    <a:pt x="3326" y="3941"/>
                  </a:cubicBezTo>
                  <a:cubicBezTo>
                    <a:pt x="3817" y="4296"/>
                    <a:pt x="4356" y="4854"/>
                    <a:pt x="5017" y="4854"/>
                  </a:cubicBezTo>
                  <a:cubicBezTo>
                    <a:pt x="5106" y="4854"/>
                    <a:pt x="5197" y="4844"/>
                    <a:pt x="5290" y="4822"/>
                  </a:cubicBezTo>
                  <a:cubicBezTo>
                    <a:pt x="6156" y="4622"/>
                    <a:pt x="6853" y="3416"/>
                    <a:pt x="7486" y="2859"/>
                  </a:cubicBezTo>
                  <a:cubicBezTo>
                    <a:pt x="8059" y="2348"/>
                    <a:pt x="9080" y="1931"/>
                    <a:pt x="9280" y="1127"/>
                  </a:cubicBezTo>
                  <a:cubicBezTo>
                    <a:pt x="9342" y="848"/>
                    <a:pt x="9187" y="492"/>
                    <a:pt x="8878" y="430"/>
                  </a:cubicBezTo>
                  <a:cubicBezTo>
                    <a:pt x="8166" y="306"/>
                    <a:pt x="7455" y="183"/>
                    <a:pt x="6729" y="106"/>
                  </a:cubicBezTo>
                  <a:cubicBezTo>
                    <a:pt x="6543" y="75"/>
                    <a:pt x="6358" y="59"/>
                    <a:pt x="6156" y="59"/>
                  </a:cubicBezTo>
                  <a:cubicBezTo>
                    <a:pt x="5774" y="31"/>
                    <a:pt x="5392" y="16"/>
                    <a:pt x="5009" y="16"/>
                  </a:cubicBezTo>
                  <a:cubicBezTo>
                    <a:pt x="4541" y="16"/>
                    <a:pt x="4073" y="39"/>
                    <a:pt x="3605" y="90"/>
                  </a:cubicBezTo>
                  <a:cubicBezTo>
                    <a:pt x="3435" y="98"/>
                    <a:pt x="3264" y="102"/>
                    <a:pt x="3092" y="102"/>
                  </a:cubicBezTo>
                  <a:cubicBezTo>
                    <a:pt x="2920" y="102"/>
                    <a:pt x="2746" y="98"/>
                    <a:pt x="2568" y="90"/>
                  </a:cubicBezTo>
                  <a:cubicBezTo>
                    <a:pt x="2273" y="75"/>
                    <a:pt x="1858" y="1"/>
                    <a:pt x="1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>
              <a:off x="390732" y="3967276"/>
              <a:ext cx="238014" cy="123822"/>
            </a:xfrm>
            <a:custGeom>
              <a:avLst/>
              <a:gdLst/>
              <a:ahLst/>
              <a:cxnLst/>
              <a:rect l="l" t="t" r="r" b="b"/>
              <a:pathLst>
                <a:path w="9342" h="4860" extrusionOk="0">
                  <a:moveTo>
                    <a:pt x="2275" y="3095"/>
                  </a:moveTo>
                  <a:cubicBezTo>
                    <a:pt x="2306" y="3280"/>
                    <a:pt x="2398" y="3466"/>
                    <a:pt x="2537" y="3589"/>
                  </a:cubicBezTo>
                  <a:cubicBezTo>
                    <a:pt x="2244" y="3559"/>
                    <a:pt x="1965" y="3528"/>
                    <a:pt x="1687" y="3497"/>
                  </a:cubicBezTo>
                  <a:cubicBezTo>
                    <a:pt x="1887" y="3342"/>
                    <a:pt x="2120" y="3202"/>
                    <a:pt x="2275" y="3095"/>
                  </a:cubicBezTo>
                  <a:close/>
                  <a:moveTo>
                    <a:pt x="4311" y="0"/>
                  </a:moveTo>
                  <a:cubicBezTo>
                    <a:pt x="4222" y="0"/>
                    <a:pt x="4131" y="10"/>
                    <a:pt x="4038" y="32"/>
                  </a:cubicBezTo>
                  <a:cubicBezTo>
                    <a:pt x="3187" y="233"/>
                    <a:pt x="2475" y="1439"/>
                    <a:pt x="1842" y="2012"/>
                  </a:cubicBezTo>
                  <a:cubicBezTo>
                    <a:pt x="1269" y="2522"/>
                    <a:pt x="264" y="2924"/>
                    <a:pt x="63" y="3728"/>
                  </a:cubicBezTo>
                  <a:cubicBezTo>
                    <a:pt x="1" y="4006"/>
                    <a:pt x="155" y="4363"/>
                    <a:pt x="450" y="4425"/>
                  </a:cubicBezTo>
                  <a:cubicBezTo>
                    <a:pt x="1161" y="4548"/>
                    <a:pt x="1887" y="4672"/>
                    <a:pt x="2615" y="4749"/>
                  </a:cubicBezTo>
                  <a:cubicBezTo>
                    <a:pt x="2801" y="4780"/>
                    <a:pt x="2986" y="4796"/>
                    <a:pt x="3172" y="4796"/>
                  </a:cubicBezTo>
                  <a:cubicBezTo>
                    <a:pt x="3554" y="4824"/>
                    <a:pt x="3939" y="4839"/>
                    <a:pt x="4325" y="4839"/>
                  </a:cubicBezTo>
                  <a:cubicBezTo>
                    <a:pt x="4797" y="4839"/>
                    <a:pt x="5270" y="4816"/>
                    <a:pt x="5739" y="4765"/>
                  </a:cubicBezTo>
                  <a:cubicBezTo>
                    <a:pt x="5909" y="4757"/>
                    <a:pt x="6079" y="4753"/>
                    <a:pt x="6249" y="4753"/>
                  </a:cubicBezTo>
                  <a:cubicBezTo>
                    <a:pt x="6420" y="4753"/>
                    <a:pt x="6590" y="4757"/>
                    <a:pt x="6760" y="4765"/>
                  </a:cubicBezTo>
                  <a:cubicBezTo>
                    <a:pt x="7059" y="4786"/>
                    <a:pt x="7471" y="4860"/>
                    <a:pt x="7868" y="4860"/>
                  </a:cubicBezTo>
                  <a:cubicBezTo>
                    <a:pt x="8312" y="4860"/>
                    <a:pt x="8735" y="4768"/>
                    <a:pt x="8956" y="4409"/>
                  </a:cubicBezTo>
                  <a:cubicBezTo>
                    <a:pt x="9342" y="3775"/>
                    <a:pt x="8661" y="3187"/>
                    <a:pt x="8275" y="2785"/>
                  </a:cubicBezTo>
                  <a:cubicBezTo>
                    <a:pt x="7548" y="2043"/>
                    <a:pt x="6853" y="1501"/>
                    <a:pt x="6017" y="913"/>
                  </a:cubicBezTo>
                  <a:cubicBezTo>
                    <a:pt x="5527" y="559"/>
                    <a:pt x="4975" y="0"/>
                    <a:pt x="4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>
              <a:off x="596819" y="3967276"/>
              <a:ext cx="238396" cy="123822"/>
            </a:xfrm>
            <a:custGeom>
              <a:avLst/>
              <a:gdLst/>
              <a:ahLst/>
              <a:cxnLst/>
              <a:rect l="l" t="t" r="r" b="b"/>
              <a:pathLst>
                <a:path w="9357" h="4860" extrusionOk="0">
                  <a:moveTo>
                    <a:pt x="2274" y="3095"/>
                  </a:moveTo>
                  <a:cubicBezTo>
                    <a:pt x="2305" y="3280"/>
                    <a:pt x="2413" y="3466"/>
                    <a:pt x="2552" y="3589"/>
                  </a:cubicBezTo>
                  <a:cubicBezTo>
                    <a:pt x="2259" y="3559"/>
                    <a:pt x="1964" y="3528"/>
                    <a:pt x="1686" y="3497"/>
                  </a:cubicBezTo>
                  <a:cubicBezTo>
                    <a:pt x="1902" y="3342"/>
                    <a:pt x="2119" y="3202"/>
                    <a:pt x="2274" y="3095"/>
                  </a:cubicBezTo>
                  <a:close/>
                  <a:moveTo>
                    <a:pt x="4326" y="0"/>
                  </a:moveTo>
                  <a:cubicBezTo>
                    <a:pt x="4237" y="0"/>
                    <a:pt x="4146" y="10"/>
                    <a:pt x="4053" y="32"/>
                  </a:cubicBezTo>
                  <a:cubicBezTo>
                    <a:pt x="3202" y="233"/>
                    <a:pt x="2490" y="1439"/>
                    <a:pt x="1857" y="2012"/>
                  </a:cubicBezTo>
                  <a:cubicBezTo>
                    <a:pt x="1284" y="2522"/>
                    <a:pt x="263" y="2924"/>
                    <a:pt x="77" y="3728"/>
                  </a:cubicBezTo>
                  <a:cubicBezTo>
                    <a:pt x="1" y="4006"/>
                    <a:pt x="155" y="4363"/>
                    <a:pt x="465" y="4425"/>
                  </a:cubicBezTo>
                  <a:cubicBezTo>
                    <a:pt x="1176" y="4548"/>
                    <a:pt x="1902" y="4672"/>
                    <a:pt x="2614" y="4749"/>
                  </a:cubicBezTo>
                  <a:cubicBezTo>
                    <a:pt x="2799" y="4780"/>
                    <a:pt x="3001" y="4796"/>
                    <a:pt x="3187" y="4796"/>
                  </a:cubicBezTo>
                  <a:cubicBezTo>
                    <a:pt x="3569" y="4824"/>
                    <a:pt x="3951" y="4839"/>
                    <a:pt x="4333" y="4839"/>
                  </a:cubicBezTo>
                  <a:cubicBezTo>
                    <a:pt x="4802" y="4839"/>
                    <a:pt x="5270" y="4816"/>
                    <a:pt x="5738" y="4765"/>
                  </a:cubicBezTo>
                  <a:cubicBezTo>
                    <a:pt x="5908" y="4757"/>
                    <a:pt x="6078" y="4753"/>
                    <a:pt x="6250" y="4753"/>
                  </a:cubicBezTo>
                  <a:cubicBezTo>
                    <a:pt x="6422" y="4753"/>
                    <a:pt x="6597" y="4757"/>
                    <a:pt x="6775" y="4765"/>
                  </a:cubicBezTo>
                  <a:cubicBezTo>
                    <a:pt x="7067" y="4786"/>
                    <a:pt x="7479" y="4860"/>
                    <a:pt x="7875" y="4860"/>
                  </a:cubicBezTo>
                  <a:cubicBezTo>
                    <a:pt x="8319" y="4860"/>
                    <a:pt x="8742" y="4768"/>
                    <a:pt x="8955" y="4409"/>
                  </a:cubicBezTo>
                  <a:cubicBezTo>
                    <a:pt x="9357" y="3775"/>
                    <a:pt x="8662" y="3187"/>
                    <a:pt x="8274" y="2785"/>
                  </a:cubicBezTo>
                  <a:cubicBezTo>
                    <a:pt x="7563" y="2043"/>
                    <a:pt x="6851" y="1501"/>
                    <a:pt x="6032" y="913"/>
                  </a:cubicBezTo>
                  <a:cubicBezTo>
                    <a:pt x="5527" y="559"/>
                    <a:pt x="4987" y="0"/>
                    <a:pt x="4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2"/>
            <p:cNvSpPr/>
            <p:nvPr/>
          </p:nvSpPr>
          <p:spPr>
            <a:xfrm>
              <a:off x="172441" y="3967276"/>
              <a:ext cx="238014" cy="123822"/>
            </a:xfrm>
            <a:custGeom>
              <a:avLst/>
              <a:gdLst/>
              <a:ahLst/>
              <a:cxnLst/>
              <a:rect l="l" t="t" r="r" b="b"/>
              <a:pathLst>
                <a:path w="9342" h="4860" extrusionOk="0">
                  <a:moveTo>
                    <a:pt x="2275" y="3095"/>
                  </a:moveTo>
                  <a:cubicBezTo>
                    <a:pt x="2306" y="3280"/>
                    <a:pt x="2399" y="3466"/>
                    <a:pt x="2537" y="3589"/>
                  </a:cubicBezTo>
                  <a:cubicBezTo>
                    <a:pt x="2259" y="3559"/>
                    <a:pt x="1965" y="3528"/>
                    <a:pt x="1687" y="3497"/>
                  </a:cubicBezTo>
                  <a:cubicBezTo>
                    <a:pt x="1904" y="3342"/>
                    <a:pt x="2120" y="3202"/>
                    <a:pt x="2275" y="3095"/>
                  </a:cubicBezTo>
                  <a:close/>
                  <a:moveTo>
                    <a:pt x="4326" y="0"/>
                  </a:moveTo>
                  <a:cubicBezTo>
                    <a:pt x="4237" y="0"/>
                    <a:pt x="4146" y="10"/>
                    <a:pt x="4053" y="32"/>
                  </a:cubicBezTo>
                  <a:cubicBezTo>
                    <a:pt x="3187" y="233"/>
                    <a:pt x="2491" y="1439"/>
                    <a:pt x="1857" y="2012"/>
                  </a:cubicBezTo>
                  <a:cubicBezTo>
                    <a:pt x="1285" y="2522"/>
                    <a:pt x="264" y="2924"/>
                    <a:pt x="63" y="3728"/>
                  </a:cubicBezTo>
                  <a:cubicBezTo>
                    <a:pt x="1" y="4006"/>
                    <a:pt x="155" y="4363"/>
                    <a:pt x="465" y="4425"/>
                  </a:cubicBezTo>
                  <a:cubicBezTo>
                    <a:pt x="1176" y="4548"/>
                    <a:pt x="1888" y="4672"/>
                    <a:pt x="2615" y="4749"/>
                  </a:cubicBezTo>
                  <a:cubicBezTo>
                    <a:pt x="2801" y="4780"/>
                    <a:pt x="2986" y="4796"/>
                    <a:pt x="3187" y="4796"/>
                  </a:cubicBezTo>
                  <a:cubicBezTo>
                    <a:pt x="3569" y="4824"/>
                    <a:pt x="3952" y="4839"/>
                    <a:pt x="4334" y="4839"/>
                  </a:cubicBezTo>
                  <a:cubicBezTo>
                    <a:pt x="4802" y="4839"/>
                    <a:pt x="5270" y="4816"/>
                    <a:pt x="5739" y="4765"/>
                  </a:cubicBezTo>
                  <a:cubicBezTo>
                    <a:pt x="5909" y="4757"/>
                    <a:pt x="6079" y="4753"/>
                    <a:pt x="6251" y="4753"/>
                  </a:cubicBezTo>
                  <a:cubicBezTo>
                    <a:pt x="6423" y="4753"/>
                    <a:pt x="6597" y="4757"/>
                    <a:pt x="6775" y="4765"/>
                  </a:cubicBezTo>
                  <a:cubicBezTo>
                    <a:pt x="7067" y="4786"/>
                    <a:pt x="7479" y="4860"/>
                    <a:pt x="7876" y="4860"/>
                  </a:cubicBezTo>
                  <a:cubicBezTo>
                    <a:pt x="8320" y="4860"/>
                    <a:pt x="8744" y="4768"/>
                    <a:pt x="8956" y="4409"/>
                  </a:cubicBezTo>
                  <a:cubicBezTo>
                    <a:pt x="9342" y="3775"/>
                    <a:pt x="8661" y="3187"/>
                    <a:pt x="8275" y="2785"/>
                  </a:cubicBezTo>
                  <a:cubicBezTo>
                    <a:pt x="7548" y="2043"/>
                    <a:pt x="6853" y="1501"/>
                    <a:pt x="6032" y="913"/>
                  </a:cubicBezTo>
                  <a:cubicBezTo>
                    <a:pt x="5528" y="559"/>
                    <a:pt x="4988" y="0"/>
                    <a:pt x="4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3" name="Google Shape;3683;p42"/>
          <p:cNvSpPr/>
          <p:nvPr/>
        </p:nvSpPr>
        <p:spPr>
          <a:xfrm>
            <a:off x="7559327" y="694014"/>
            <a:ext cx="507512" cy="304074"/>
          </a:xfrm>
          <a:custGeom>
            <a:avLst/>
            <a:gdLst/>
            <a:ahLst/>
            <a:cxnLst/>
            <a:rect l="l" t="t" r="r" b="b"/>
            <a:pathLst>
              <a:path w="19920" h="11935" extrusionOk="0">
                <a:moveTo>
                  <a:pt x="10457" y="1"/>
                </a:moveTo>
                <a:cubicBezTo>
                  <a:pt x="10437" y="1"/>
                  <a:pt x="10415" y="3"/>
                  <a:pt x="10393" y="9"/>
                </a:cubicBezTo>
                <a:cubicBezTo>
                  <a:pt x="9542" y="163"/>
                  <a:pt x="8784" y="1044"/>
                  <a:pt x="8166" y="1601"/>
                </a:cubicBezTo>
                <a:cubicBezTo>
                  <a:pt x="7207" y="2467"/>
                  <a:pt x="6356" y="3411"/>
                  <a:pt x="5459" y="4323"/>
                </a:cubicBezTo>
                <a:cubicBezTo>
                  <a:pt x="4593" y="5205"/>
                  <a:pt x="3619" y="6102"/>
                  <a:pt x="2861" y="7076"/>
                </a:cubicBezTo>
                <a:cubicBezTo>
                  <a:pt x="2458" y="7587"/>
                  <a:pt x="1980" y="8020"/>
                  <a:pt x="1561" y="8515"/>
                </a:cubicBezTo>
                <a:cubicBezTo>
                  <a:pt x="1175" y="8948"/>
                  <a:pt x="897" y="9427"/>
                  <a:pt x="479" y="9814"/>
                </a:cubicBezTo>
                <a:cubicBezTo>
                  <a:pt x="0" y="10247"/>
                  <a:pt x="309" y="10896"/>
                  <a:pt x="819" y="11097"/>
                </a:cubicBezTo>
                <a:cubicBezTo>
                  <a:pt x="1487" y="11375"/>
                  <a:pt x="2284" y="11431"/>
                  <a:pt x="3068" y="11431"/>
                </a:cubicBezTo>
                <a:cubicBezTo>
                  <a:pt x="3590" y="11431"/>
                  <a:pt x="4108" y="11406"/>
                  <a:pt x="4578" y="11406"/>
                </a:cubicBezTo>
                <a:cubicBezTo>
                  <a:pt x="4877" y="11406"/>
                  <a:pt x="5176" y="11406"/>
                  <a:pt x="5474" y="11406"/>
                </a:cubicBezTo>
                <a:cubicBezTo>
                  <a:pt x="6717" y="11406"/>
                  <a:pt x="7951" y="11415"/>
                  <a:pt x="9187" y="11515"/>
                </a:cubicBezTo>
                <a:cubicBezTo>
                  <a:pt x="10477" y="11631"/>
                  <a:pt x="11727" y="11733"/>
                  <a:pt x="13025" y="11733"/>
                </a:cubicBezTo>
                <a:cubicBezTo>
                  <a:pt x="13111" y="11733"/>
                  <a:pt x="13198" y="11732"/>
                  <a:pt x="13284" y="11732"/>
                </a:cubicBezTo>
                <a:cubicBezTo>
                  <a:pt x="13347" y="11730"/>
                  <a:pt x="13410" y="11729"/>
                  <a:pt x="13473" y="11729"/>
                </a:cubicBezTo>
                <a:cubicBezTo>
                  <a:pt x="14550" y="11729"/>
                  <a:pt x="15609" y="11935"/>
                  <a:pt x="16701" y="11935"/>
                </a:cubicBezTo>
                <a:cubicBezTo>
                  <a:pt x="16876" y="11935"/>
                  <a:pt x="17052" y="11929"/>
                  <a:pt x="17229" y="11917"/>
                </a:cubicBezTo>
                <a:cubicBezTo>
                  <a:pt x="19920" y="11715"/>
                  <a:pt x="18171" y="8886"/>
                  <a:pt x="17089" y="7741"/>
                </a:cubicBezTo>
                <a:cubicBezTo>
                  <a:pt x="16734" y="7370"/>
                  <a:pt x="16254" y="7138"/>
                  <a:pt x="15913" y="6752"/>
                </a:cubicBezTo>
                <a:cubicBezTo>
                  <a:pt x="15542" y="6333"/>
                  <a:pt x="15202" y="5855"/>
                  <a:pt x="14862" y="5422"/>
                </a:cubicBezTo>
                <a:cubicBezTo>
                  <a:pt x="14398" y="4849"/>
                  <a:pt x="13857" y="4246"/>
                  <a:pt x="13486" y="3628"/>
                </a:cubicBezTo>
                <a:cubicBezTo>
                  <a:pt x="13315" y="3364"/>
                  <a:pt x="12851" y="2900"/>
                  <a:pt x="12789" y="2653"/>
                </a:cubicBezTo>
                <a:cubicBezTo>
                  <a:pt x="12714" y="2374"/>
                  <a:pt x="12421" y="2117"/>
                  <a:pt x="12122" y="2117"/>
                </a:cubicBezTo>
                <a:cubicBezTo>
                  <a:pt x="12055" y="2117"/>
                  <a:pt x="11988" y="2130"/>
                  <a:pt x="11923" y="2158"/>
                </a:cubicBezTo>
                <a:cubicBezTo>
                  <a:pt x="11290" y="2421"/>
                  <a:pt x="10981" y="3009"/>
                  <a:pt x="10439" y="3426"/>
                </a:cubicBezTo>
                <a:cubicBezTo>
                  <a:pt x="9836" y="3859"/>
                  <a:pt x="9341" y="4354"/>
                  <a:pt x="8799" y="4834"/>
                </a:cubicBezTo>
                <a:cubicBezTo>
                  <a:pt x="7840" y="5669"/>
                  <a:pt x="6341" y="6581"/>
                  <a:pt x="5985" y="7849"/>
                </a:cubicBezTo>
                <a:cubicBezTo>
                  <a:pt x="5908" y="8113"/>
                  <a:pt x="6077" y="8453"/>
                  <a:pt x="6356" y="8515"/>
                </a:cubicBezTo>
                <a:cubicBezTo>
                  <a:pt x="7500" y="8746"/>
                  <a:pt x="8676" y="8622"/>
                  <a:pt x="9836" y="8839"/>
                </a:cubicBezTo>
                <a:cubicBezTo>
                  <a:pt x="10156" y="8893"/>
                  <a:pt x="10466" y="8913"/>
                  <a:pt x="10772" y="8913"/>
                </a:cubicBezTo>
                <a:cubicBezTo>
                  <a:pt x="11518" y="8913"/>
                  <a:pt x="12239" y="8795"/>
                  <a:pt x="13006" y="8762"/>
                </a:cubicBezTo>
                <a:cubicBezTo>
                  <a:pt x="13455" y="8746"/>
                  <a:pt x="13779" y="8251"/>
                  <a:pt x="13532" y="7849"/>
                </a:cubicBezTo>
                <a:cubicBezTo>
                  <a:pt x="13331" y="7509"/>
                  <a:pt x="13115" y="7216"/>
                  <a:pt x="12806" y="6968"/>
                </a:cubicBezTo>
                <a:cubicBezTo>
                  <a:pt x="12527" y="6736"/>
                  <a:pt x="11923" y="6535"/>
                  <a:pt x="11800" y="6179"/>
                </a:cubicBezTo>
                <a:cubicBezTo>
                  <a:pt x="11696" y="5891"/>
                  <a:pt x="11451" y="5766"/>
                  <a:pt x="11209" y="5766"/>
                </a:cubicBezTo>
                <a:cubicBezTo>
                  <a:pt x="10841" y="5766"/>
                  <a:pt x="10481" y="6056"/>
                  <a:pt x="10640" y="6504"/>
                </a:cubicBezTo>
                <a:cubicBezTo>
                  <a:pt x="10826" y="7030"/>
                  <a:pt x="11228" y="7323"/>
                  <a:pt x="11630" y="7633"/>
                </a:cubicBezTo>
                <a:cubicBezTo>
                  <a:pt x="11375" y="7645"/>
                  <a:pt x="11120" y="7655"/>
                  <a:pt x="10861" y="7655"/>
                </a:cubicBezTo>
                <a:cubicBezTo>
                  <a:pt x="10461" y="7655"/>
                  <a:pt x="10052" y="7631"/>
                  <a:pt x="9620" y="7556"/>
                </a:cubicBezTo>
                <a:cubicBezTo>
                  <a:pt x="9256" y="7482"/>
                  <a:pt x="8893" y="7461"/>
                  <a:pt x="8530" y="7461"/>
                </a:cubicBezTo>
                <a:cubicBezTo>
                  <a:pt x="8135" y="7461"/>
                  <a:pt x="7741" y="7486"/>
                  <a:pt x="7346" y="7494"/>
                </a:cubicBezTo>
                <a:cubicBezTo>
                  <a:pt x="7918" y="6736"/>
                  <a:pt x="9001" y="6055"/>
                  <a:pt x="9573" y="5607"/>
                </a:cubicBezTo>
                <a:cubicBezTo>
                  <a:pt x="10006" y="5236"/>
                  <a:pt x="10408" y="4834"/>
                  <a:pt x="10888" y="4525"/>
                </a:cubicBezTo>
                <a:cubicBezTo>
                  <a:pt x="11088" y="4385"/>
                  <a:pt x="11428" y="4061"/>
                  <a:pt x="11754" y="3828"/>
                </a:cubicBezTo>
                <a:cubicBezTo>
                  <a:pt x="11878" y="3999"/>
                  <a:pt x="12016" y="4184"/>
                  <a:pt x="12156" y="4401"/>
                </a:cubicBezTo>
                <a:cubicBezTo>
                  <a:pt x="12728" y="5220"/>
                  <a:pt x="13362" y="6009"/>
                  <a:pt x="13996" y="6783"/>
                </a:cubicBezTo>
                <a:cubicBezTo>
                  <a:pt x="14522" y="7416"/>
                  <a:pt x="14971" y="7958"/>
                  <a:pt x="15604" y="8484"/>
                </a:cubicBezTo>
                <a:cubicBezTo>
                  <a:pt x="16022" y="8839"/>
                  <a:pt x="16796" y="9690"/>
                  <a:pt x="17043" y="10402"/>
                </a:cubicBezTo>
                <a:cubicBezTo>
                  <a:pt x="16973" y="10406"/>
                  <a:pt x="16895" y="10408"/>
                  <a:pt x="16811" y="10408"/>
                </a:cubicBezTo>
                <a:cubicBezTo>
                  <a:pt x="16301" y="10408"/>
                  <a:pt x="15592" y="10337"/>
                  <a:pt x="15419" y="10324"/>
                </a:cubicBezTo>
                <a:cubicBezTo>
                  <a:pt x="14816" y="10278"/>
                  <a:pt x="14228" y="10123"/>
                  <a:pt x="13625" y="10107"/>
                </a:cubicBezTo>
                <a:cubicBezTo>
                  <a:pt x="12342" y="10092"/>
                  <a:pt x="11104" y="9999"/>
                  <a:pt x="9820" y="9952"/>
                </a:cubicBezTo>
                <a:cubicBezTo>
                  <a:pt x="8351" y="9907"/>
                  <a:pt x="6898" y="9829"/>
                  <a:pt x="5413" y="9829"/>
                </a:cubicBezTo>
                <a:cubicBezTo>
                  <a:pt x="4864" y="9829"/>
                  <a:pt x="4315" y="9849"/>
                  <a:pt x="3767" y="9849"/>
                </a:cubicBezTo>
                <a:cubicBezTo>
                  <a:pt x="3635" y="9849"/>
                  <a:pt x="3503" y="9848"/>
                  <a:pt x="3372" y="9845"/>
                </a:cubicBezTo>
                <a:cubicBezTo>
                  <a:pt x="3124" y="9845"/>
                  <a:pt x="2846" y="9845"/>
                  <a:pt x="2551" y="9829"/>
                </a:cubicBezTo>
                <a:cubicBezTo>
                  <a:pt x="2908" y="9381"/>
                  <a:pt x="3263" y="8917"/>
                  <a:pt x="3603" y="8499"/>
                </a:cubicBezTo>
                <a:cubicBezTo>
                  <a:pt x="4376" y="7525"/>
                  <a:pt x="5227" y="6628"/>
                  <a:pt x="6015" y="5669"/>
                </a:cubicBezTo>
                <a:cubicBezTo>
                  <a:pt x="6696" y="4834"/>
                  <a:pt x="7376" y="3983"/>
                  <a:pt x="8119" y="3209"/>
                </a:cubicBezTo>
                <a:cubicBezTo>
                  <a:pt x="8583" y="2715"/>
                  <a:pt x="9047" y="2220"/>
                  <a:pt x="9480" y="1710"/>
                </a:cubicBezTo>
                <a:cubicBezTo>
                  <a:pt x="9820" y="1292"/>
                  <a:pt x="10145" y="751"/>
                  <a:pt x="10562" y="426"/>
                </a:cubicBezTo>
                <a:cubicBezTo>
                  <a:pt x="10760" y="284"/>
                  <a:pt x="10674" y="1"/>
                  <a:pt x="104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2370" b="9476"/>
          <a:stretch/>
        </p:blipFill>
        <p:spPr>
          <a:xfrm>
            <a:off x="221144" y="59904"/>
            <a:ext cx="8669468" cy="5023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4582" y="69074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Chính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tả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6937" y="1758497"/>
            <a:ext cx="403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HP001 4 hàng" panose="020B0603050302020204" pitchFamily="34" charset="0"/>
              </a:rPr>
              <a:t>Đang</a:t>
            </a:r>
            <a:r>
              <a:rPr lang="en-GB" sz="2800" b="1" dirty="0"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latin typeface="HP001 4 hàng" panose="020B0603050302020204" pitchFamily="34" charset="0"/>
              </a:rPr>
              <a:t>ch</a:t>
            </a:r>
            <a:r>
              <a:rPr lang="el-GR" sz="2800" b="1" dirty="0">
                <a:latin typeface="HP001 4 hàng" panose="020B0603050302020204" pitchFamily="34" charset="0"/>
              </a:rPr>
              <a:t>Π</a:t>
            </a:r>
            <a:r>
              <a:rPr lang="en-GB" sz="2800" b="1" dirty="0">
                <a:latin typeface="HP001 4 hàng" panose="020B0603050302020204" pitchFamily="34" charset="0"/>
              </a:rPr>
              <a:t> bi </a:t>
            </a:r>
            <a:r>
              <a:rPr lang="en-GB" sz="2800" b="1" dirty="0" err="1">
                <a:latin typeface="HP001 4 hàng" panose="020B0603050302020204" pitchFamily="34" charset="0"/>
              </a:rPr>
              <a:t>mải</a:t>
            </a:r>
            <a:r>
              <a:rPr lang="en-GB" sz="2800" b="1" dirty="0"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latin typeface="HP001 4 hàng" panose="020B0603050302020204" pitchFamily="34" charset="0"/>
              </a:rPr>
              <a:t>miết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9807" y="2287702"/>
            <a:ext cx="402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Bỗng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nĔ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nhạc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đài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2657" y="2818166"/>
            <a:ext cx="398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Bé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Cương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dừng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tay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lại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7746" y="3365241"/>
            <a:ext cx="464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Chân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giẫm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nhịp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mŎ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1444" y="4428758"/>
            <a:ext cx="386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nhạc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cao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vút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2551" y="1223032"/>
            <a:ext cx="200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nhạc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2370" b="9476"/>
          <a:stretch/>
        </p:blipFill>
        <p:spPr>
          <a:xfrm>
            <a:off x="221144" y="59904"/>
            <a:ext cx="8669468" cy="5023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939" y="154236"/>
            <a:ext cx="393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Cương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lắc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nhịp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cái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đầu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098" y="690747"/>
            <a:ext cx="411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Cây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trư</a:t>
            </a:r>
            <a:r>
              <a:rPr lang="el-GR" sz="2800" b="1" dirty="0">
                <a:latin typeface="HP001 4 hàng" panose="020B0603050302020204" pitchFamily="34" charset="0"/>
              </a:rPr>
              <a:t>ϐ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nhà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cũng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lắc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9807" y="2287702"/>
            <a:ext cx="402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nhạc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dồn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ǟéo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ǟắt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2657" y="2818166"/>
            <a:ext cx="485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NgưƟ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Cương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cũng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ǟung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theo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7746" y="3365241"/>
            <a:ext cx="464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Viên</a:t>
            </a:r>
            <a:r>
              <a:rPr lang="en-US" sz="2800" b="1" dirty="0">
                <a:latin typeface="HP001 4 hàng" panose="020B0603050302020204" pitchFamily="34" charset="0"/>
              </a:rPr>
              <a:t> bi </a:t>
            </a:r>
            <a:r>
              <a:rPr lang="en-US" sz="2800" b="1" dirty="0" err="1">
                <a:latin typeface="HP001 4 hàng" panose="020B0603050302020204" pitchFamily="34" charset="0"/>
              </a:rPr>
              <a:t>lăn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đất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1444" y="3899942"/>
            <a:ext cx="485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Rồi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nằm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im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veo</a:t>
            </a:r>
            <a:r>
              <a:rPr lang="en-US" sz="2800" b="1" dirty="0">
                <a:latin typeface="HP001 4 hàng" panose="020B0603050302020204" pitchFamily="34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4083" y="1223032"/>
            <a:ext cx="401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Lá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xanh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vào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nhau</a:t>
            </a:r>
            <a:r>
              <a:rPr lang="en-US" sz="2800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4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52"/>
          <p:cNvSpPr txBox="1">
            <a:spLocks noGrp="1"/>
          </p:cNvSpPr>
          <p:nvPr>
            <p:ph type="title"/>
          </p:nvPr>
        </p:nvSpPr>
        <p:spPr>
          <a:xfrm>
            <a:off x="1224267" y="487208"/>
            <a:ext cx="20520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Câu</a:t>
            </a:r>
            <a:r>
              <a:rPr lang="en" sz="5400" dirty="0">
                <a:solidFill>
                  <a:srgbClr val="C00000"/>
                </a:solidFill>
              </a:rPr>
              <a:t> </a:t>
            </a:r>
            <a:r>
              <a:rPr lang="en" sz="5400" dirty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endParaRPr sz="54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905" name="Google Shape;3905;p52"/>
          <p:cNvSpPr/>
          <p:nvPr/>
        </p:nvSpPr>
        <p:spPr>
          <a:xfrm>
            <a:off x="7699722" y="2212980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52"/>
          <p:cNvSpPr/>
          <p:nvPr/>
        </p:nvSpPr>
        <p:spPr>
          <a:xfrm>
            <a:off x="644376" y="2212980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896;p52"/>
          <p:cNvSpPr txBox="1">
            <a:spLocks noGrp="1"/>
          </p:cNvSpPr>
          <p:nvPr>
            <p:ph type="title"/>
          </p:nvPr>
        </p:nvSpPr>
        <p:spPr>
          <a:xfrm>
            <a:off x="437780" y="1230029"/>
            <a:ext cx="535709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Bài thơ kể chuyện gì?</a:t>
            </a:r>
            <a:endParaRPr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7" name="Google Shape;3896;p52"/>
          <p:cNvSpPr txBox="1">
            <a:spLocks noGrp="1"/>
          </p:cNvSpPr>
          <p:nvPr>
            <p:ph type="title"/>
          </p:nvPr>
        </p:nvSpPr>
        <p:spPr>
          <a:xfrm>
            <a:off x="886557" y="1845503"/>
            <a:ext cx="6862111" cy="9026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Bé Cương thích âm nhạc, nghe tiếng nhạc, bỏ chơi bi, nhún nhảy theo tiếng nhạc.</a:t>
            </a:r>
            <a:endParaRPr sz="2800" dirty="0">
              <a:solidFill>
                <a:schemeClr val="tx1">
                  <a:lumMod val="60000"/>
                  <a:lumOff val="40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5" name="Google Shape;3905;p52"/>
          <p:cNvSpPr/>
          <p:nvPr/>
        </p:nvSpPr>
        <p:spPr>
          <a:xfrm>
            <a:off x="7385113" y="3511157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908;p52"/>
          <p:cNvSpPr/>
          <p:nvPr/>
        </p:nvSpPr>
        <p:spPr>
          <a:xfrm>
            <a:off x="876387" y="3511157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896;p52"/>
          <p:cNvSpPr txBox="1">
            <a:spLocks noGrp="1"/>
          </p:cNvSpPr>
          <p:nvPr>
            <p:ph type="title"/>
          </p:nvPr>
        </p:nvSpPr>
        <p:spPr>
          <a:xfrm>
            <a:off x="1154367" y="3115632"/>
            <a:ext cx="6193885" cy="9594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Tiếng nhạc làm cho cây cối cũng lắc lư, viên bi lăn tròn rồi nằm im.</a:t>
            </a:r>
            <a:endParaRPr sz="2800" dirty="0">
              <a:solidFill>
                <a:schemeClr val="tx1">
                  <a:lumMod val="60000"/>
                  <a:lumOff val="40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5" grpId="0" animBg="1"/>
      <p:bldP spid="3908" grpId="0" animBg="1"/>
      <p:bldP spid="27" grpId="0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5" name="Google Shape;3305;p33"/>
          <p:cNvGrpSpPr/>
          <p:nvPr/>
        </p:nvGrpSpPr>
        <p:grpSpPr>
          <a:xfrm>
            <a:off x="1003304" y="3044223"/>
            <a:ext cx="603975" cy="344275"/>
            <a:chOff x="3019350" y="238200"/>
            <a:chExt cx="603975" cy="344275"/>
          </a:xfrm>
        </p:grpSpPr>
        <p:sp>
          <p:nvSpPr>
            <p:cNvPr id="3306" name="Google Shape;3306;p33"/>
            <p:cNvSpPr/>
            <p:nvPr/>
          </p:nvSpPr>
          <p:spPr>
            <a:xfrm>
              <a:off x="3145400" y="238200"/>
              <a:ext cx="323650" cy="186250"/>
            </a:xfrm>
            <a:custGeom>
              <a:avLst/>
              <a:gdLst/>
              <a:ahLst/>
              <a:cxnLst/>
              <a:rect l="l" t="t" r="r" b="b"/>
              <a:pathLst>
                <a:path w="12946" h="7450" extrusionOk="0">
                  <a:moveTo>
                    <a:pt x="6079" y="1714"/>
                  </a:moveTo>
                  <a:lnTo>
                    <a:pt x="5847" y="2085"/>
                  </a:lnTo>
                  <a:cubicBezTo>
                    <a:pt x="5863" y="1962"/>
                    <a:pt x="5863" y="1853"/>
                    <a:pt x="5878" y="1729"/>
                  </a:cubicBezTo>
                  <a:cubicBezTo>
                    <a:pt x="5939" y="1729"/>
                    <a:pt x="6001" y="1729"/>
                    <a:pt x="6079" y="1714"/>
                  </a:cubicBezTo>
                  <a:close/>
                  <a:moveTo>
                    <a:pt x="2615" y="2131"/>
                  </a:moveTo>
                  <a:lnTo>
                    <a:pt x="2615" y="2131"/>
                  </a:lnTo>
                  <a:cubicBezTo>
                    <a:pt x="2553" y="2286"/>
                    <a:pt x="2491" y="2457"/>
                    <a:pt x="2413" y="2595"/>
                  </a:cubicBezTo>
                  <a:cubicBezTo>
                    <a:pt x="2259" y="2502"/>
                    <a:pt x="2073" y="2379"/>
                    <a:pt x="1887" y="2240"/>
                  </a:cubicBezTo>
                  <a:cubicBezTo>
                    <a:pt x="2135" y="2193"/>
                    <a:pt x="2368" y="2162"/>
                    <a:pt x="2615" y="2131"/>
                  </a:cubicBezTo>
                  <a:close/>
                  <a:moveTo>
                    <a:pt x="10069" y="1513"/>
                  </a:moveTo>
                  <a:cubicBezTo>
                    <a:pt x="10270" y="1513"/>
                    <a:pt x="10548" y="1513"/>
                    <a:pt x="10812" y="1529"/>
                  </a:cubicBezTo>
                  <a:cubicBezTo>
                    <a:pt x="10703" y="1636"/>
                    <a:pt x="10579" y="1760"/>
                    <a:pt x="10455" y="1869"/>
                  </a:cubicBezTo>
                  <a:cubicBezTo>
                    <a:pt x="10224" y="2100"/>
                    <a:pt x="10008" y="2348"/>
                    <a:pt x="9806" y="2595"/>
                  </a:cubicBezTo>
                  <a:cubicBezTo>
                    <a:pt x="9791" y="2580"/>
                    <a:pt x="9791" y="2564"/>
                    <a:pt x="9775" y="2549"/>
                  </a:cubicBezTo>
                  <a:cubicBezTo>
                    <a:pt x="9837" y="2395"/>
                    <a:pt x="9884" y="2240"/>
                    <a:pt x="9946" y="2069"/>
                  </a:cubicBezTo>
                  <a:cubicBezTo>
                    <a:pt x="9991" y="1884"/>
                    <a:pt x="10038" y="1698"/>
                    <a:pt x="10069" y="1513"/>
                  </a:cubicBezTo>
                  <a:close/>
                  <a:moveTo>
                    <a:pt x="6234" y="4282"/>
                  </a:moveTo>
                  <a:cubicBezTo>
                    <a:pt x="6234" y="4544"/>
                    <a:pt x="6296" y="4822"/>
                    <a:pt x="6434" y="5101"/>
                  </a:cubicBezTo>
                  <a:cubicBezTo>
                    <a:pt x="6537" y="5305"/>
                    <a:pt x="6737" y="5397"/>
                    <a:pt x="6944" y="5397"/>
                  </a:cubicBezTo>
                  <a:cubicBezTo>
                    <a:pt x="7112" y="5397"/>
                    <a:pt x="7284" y="5336"/>
                    <a:pt x="7409" y="5224"/>
                  </a:cubicBezTo>
                  <a:lnTo>
                    <a:pt x="7533" y="5101"/>
                  </a:lnTo>
                  <a:lnTo>
                    <a:pt x="7548" y="5101"/>
                  </a:lnTo>
                  <a:cubicBezTo>
                    <a:pt x="7316" y="5317"/>
                    <a:pt x="7084" y="5534"/>
                    <a:pt x="6867" y="5750"/>
                  </a:cubicBezTo>
                  <a:cubicBezTo>
                    <a:pt x="6496" y="5441"/>
                    <a:pt x="6110" y="5179"/>
                    <a:pt x="5708" y="4915"/>
                  </a:cubicBezTo>
                  <a:cubicBezTo>
                    <a:pt x="5925" y="4760"/>
                    <a:pt x="6094" y="4513"/>
                    <a:pt x="6234" y="4282"/>
                  </a:cubicBezTo>
                  <a:close/>
                  <a:moveTo>
                    <a:pt x="10488" y="1"/>
                  </a:moveTo>
                  <a:cubicBezTo>
                    <a:pt x="9844" y="1"/>
                    <a:pt x="9192" y="62"/>
                    <a:pt x="8585" y="106"/>
                  </a:cubicBezTo>
                  <a:cubicBezTo>
                    <a:pt x="8514" y="103"/>
                    <a:pt x="8443" y="102"/>
                    <a:pt x="8371" y="102"/>
                  </a:cubicBezTo>
                  <a:cubicBezTo>
                    <a:pt x="8047" y="102"/>
                    <a:pt x="7710" y="129"/>
                    <a:pt x="7393" y="168"/>
                  </a:cubicBezTo>
                  <a:cubicBezTo>
                    <a:pt x="6234" y="214"/>
                    <a:pt x="5151" y="261"/>
                    <a:pt x="4069" y="616"/>
                  </a:cubicBezTo>
                  <a:cubicBezTo>
                    <a:pt x="2877" y="755"/>
                    <a:pt x="1656" y="910"/>
                    <a:pt x="526" y="1219"/>
                  </a:cubicBezTo>
                  <a:cubicBezTo>
                    <a:pt x="186" y="1312"/>
                    <a:pt x="1" y="1714"/>
                    <a:pt x="110" y="2038"/>
                  </a:cubicBezTo>
                  <a:cubicBezTo>
                    <a:pt x="341" y="2797"/>
                    <a:pt x="1161" y="3430"/>
                    <a:pt x="1918" y="3972"/>
                  </a:cubicBezTo>
                  <a:cubicBezTo>
                    <a:pt x="1918" y="3987"/>
                    <a:pt x="1904" y="4003"/>
                    <a:pt x="1904" y="4034"/>
                  </a:cubicBezTo>
                  <a:cubicBezTo>
                    <a:pt x="1835" y="4354"/>
                    <a:pt x="2087" y="4623"/>
                    <a:pt x="2367" y="4623"/>
                  </a:cubicBezTo>
                  <a:cubicBezTo>
                    <a:pt x="2466" y="4623"/>
                    <a:pt x="2568" y="4590"/>
                    <a:pt x="2661" y="4513"/>
                  </a:cubicBezTo>
                  <a:cubicBezTo>
                    <a:pt x="2677" y="4513"/>
                    <a:pt x="2692" y="4529"/>
                    <a:pt x="2708" y="4544"/>
                  </a:cubicBezTo>
                  <a:cubicBezTo>
                    <a:pt x="3914" y="5488"/>
                    <a:pt x="5337" y="6137"/>
                    <a:pt x="6372" y="7266"/>
                  </a:cubicBezTo>
                  <a:cubicBezTo>
                    <a:pt x="6494" y="7395"/>
                    <a:pt x="6652" y="7449"/>
                    <a:pt x="6814" y="7449"/>
                  </a:cubicBezTo>
                  <a:cubicBezTo>
                    <a:pt x="7021" y="7449"/>
                    <a:pt x="7237" y="7359"/>
                    <a:pt x="7393" y="7220"/>
                  </a:cubicBezTo>
                  <a:cubicBezTo>
                    <a:pt x="8569" y="6152"/>
                    <a:pt x="9682" y="5024"/>
                    <a:pt x="10703" y="3802"/>
                  </a:cubicBezTo>
                  <a:cubicBezTo>
                    <a:pt x="11399" y="2982"/>
                    <a:pt x="12853" y="2131"/>
                    <a:pt x="12930" y="956"/>
                  </a:cubicBezTo>
                  <a:cubicBezTo>
                    <a:pt x="12946" y="725"/>
                    <a:pt x="12744" y="430"/>
                    <a:pt x="12528" y="337"/>
                  </a:cubicBezTo>
                  <a:cubicBezTo>
                    <a:pt x="11909" y="77"/>
                    <a:pt x="11204" y="1"/>
                    <a:pt x="10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3019350" y="399875"/>
              <a:ext cx="324050" cy="182600"/>
            </a:xfrm>
            <a:custGeom>
              <a:avLst/>
              <a:gdLst/>
              <a:ahLst/>
              <a:cxnLst/>
              <a:rect l="l" t="t" r="r" b="b"/>
              <a:pathLst>
                <a:path w="12962" h="7304" extrusionOk="0">
                  <a:moveTo>
                    <a:pt x="9791" y="1510"/>
                  </a:moveTo>
                  <a:cubicBezTo>
                    <a:pt x="9992" y="1510"/>
                    <a:pt x="10410" y="1526"/>
                    <a:pt x="10812" y="1541"/>
                  </a:cubicBezTo>
                  <a:cubicBezTo>
                    <a:pt x="10688" y="1665"/>
                    <a:pt x="10564" y="1774"/>
                    <a:pt x="10441" y="1881"/>
                  </a:cubicBezTo>
                  <a:cubicBezTo>
                    <a:pt x="10146" y="2145"/>
                    <a:pt x="9884" y="2438"/>
                    <a:pt x="9620" y="2733"/>
                  </a:cubicBezTo>
                  <a:cubicBezTo>
                    <a:pt x="9729" y="2314"/>
                    <a:pt x="9775" y="1898"/>
                    <a:pt x="9698" y="1510"/>
                  </a:cubicBezTo>
                  <a:close/>
                  <a:moveTo>
                    <a:pt x="3296" y="1743"/>
                  </a:moveTo>
                  <a:lnTo>
                    <a:pt x="3296" y="1743"/>
                  </a:lnTo>
                  <a:cubicBezTo>
                    <a:pt x="3218" y="2052"/>
                    <a:pt x="3125" y="2438"/>
                    <a:pt x="3032" y="2825"/>
                  </a:cubicBezTo>
                  <a:cubicBezTo>
                    <a:pt x="2863" y="2686"/>
                    <a:pt x="2708" y="2547"/>
                    <a:pt x="2537" y="2407"/>
                  </a:cubicBezTo>
                  <a:cubicBezTo>
                    <a:pt x="2383" y="2269"/>
                    <a:pt x="2104" y="2098"/>
                    <a:pt x="1857" y="1898"/>
                  </a:cubicBezTo>
                  <a:cubicBezTo>
                    <a:pt x="2337" y="1820"/>
                    <a:pt x="2816" y="1774"/>
                    <a:pt x="3296" y="1743"/>
                  </a:cubicBezTo>
                  <a:close/>
                  <a:moveTo>
                    <a:pt x="10069" y="0"/>
                  </a:moveTo>
                  <a:cubicBezTo>
                    <a:pt x="9582" y="0"/>
                    <a:pt x="9094" y="25"/>
                    <a:pt x="8631" y="42"/>
                  </a:cubicBezTo>
                  <a:cubicBezTo>
                    <a:pt x="8482" y="30"/>
                    <a:pt x="8330" y="25"/>
                    <a:pt x="8177" y="25"/>
                  </a:cubicBezTo>
                  <a:cubicBezTo>
                    <a:pt x="7934" y="25"/>
                    <a:pt x="7687" y="37"/>
                    <a:pt x="7440" y="56"/>
                  </a:cubicBezTo>
                  <a:cubicBezTo>
                    <a:pt x="6280" y="56"/>
                    <a:pt x="5197" y="56"/>
                    <a:pt x="4115" y="366"/>
                  </a:cubicBezTo>
                  <a:cubicBezTo>
                    <a:pt x="2908" y="444"/>
                    <a:pt x="1671" y="551"/>
                    <a:pt x="543" y="815"/>
                  </a:cubicBezTo>
                  <a:cubicBezTo>
                    <a:pt x="186" y="892"/>
                    <a:pt x="1" y="1279"/>
                    <a:pt x="79" y="1619"/>
                  </a:cubicBezTo>
                  <a:cubicBezTo>
                    <a:pt x="357" y="2686"/>
                    <a:pt x="1795" y="3552"/>
                    <a:pt x="2584" y="4232"/>
                  </a:cubicBezTo>
                  <a:cubicBezTo>
                    <a:pt x="2723" y="4356"/>
                    <a:pt x="2877" y="4465"/>
                    <a:pt x="3017" y="4589"/>
                  </a:cubicBezTo>
                  <a:cubicBezTo>
                    <a:pt x="3110" y="4774"/>
                    <a:pt x="3234" y="4944"/>
                    <a:pt x="3434" y="5067"/>
                  </a:cubicBezTo>
                  <a:cubicBezTo>
                    <a:pt x="3517" y="5114"/>
                    <a:pt x="3599" y="5135"/>
                    <a:pt x="3689" y="5135"/>
                  </a:cubicBezTo>
                  <a:cubicBezTo>
                    <a:pt x="3716" y="5135"/>
                    <a:pt x="3745" y="5133"/>
                    <a:pt x="3774" y="5129"/>
                  </a:cubicBezTo>
                  <a:cubicBezTo>
                    <a:pt x="4610" y="5733"/>
                    <a:pt x="5461" y="6321"/>
                    <a:pt x="6125" y="7094"/>
                  </a:cubicBezTo>
                  <a:cubicBezTo>
                    <a:pt x="6246" y="7243"/>
                    <a:pt x="6413" y="7304"/>
                    <a:pt x="6584" y="7304"/>
                  </a:cubicBezTo>
                  <a:cubicBezTo>
                    <a:pt x="6786" y="7304"/>
                    <a:pt x="6995" y="7219"/>
                    <a:pt x="7146" y="7094"/>
                  </a:cubicBezTo>
                  <a:cubicBezTo>
                    <a:pt x="8368" y="6073"/>
                    <a:pt x="9528" y="4991"/>
                    <a:pt x="10610" y="3815"/>
                  </a:cubicBezTo>
                  <a:cubicBezTo>
                    <a:pt x="11338" y="3026"/>
                    <a:pt x="12822" y="2238"/>
                    <a:pt x="12946" y="1077"/>
                  </a:cubicBezTo>
                  <a:cubicBezTo>
                    <a:pt x="12961" y="846"/>
                    <a:pt x="12792" y="537"/>
                    <a:pt x="12575" y="428"/>
                  </a:cubicBezTo>
                  <a:cubicBezTo>
                    <a:pt x="11829" y="80"/>
                    <a:pt x="10948" y="0"/>
                    <a:pt x="10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3298925" y="390450"/>
              <a:ext cx="324400" cy="181225"/>
            </a:xfrm>
            <a:custGeom>
              <a:avLst/>
              <a:gdLst/>
              <a:ahLst/>
              <a:cxnLst/>
              <a:rect l="l" t="t" r="r" b="b"/>
              <a:pathLst>
                <a:path w="12976" h="7249" extrusionOk="0">
                  <a:moveTo>
                    <a:pt x="2675" y="1594"/>
                  </a:moveTo>
                  <a:cubicBezTo>
                    <a:pt x="2753" y="1825"/>
                    <a:pt x="2799" y="2182"/>
                    <a:pt x="2815" y="2506"/>
                  </a:cubicBezTo>
                  <a:cubicBezTo>
                    <a:pt x="2706" y="2398"/>
                    <a:pt x="2598" y="2305"/>
                    <a:pt x="2489" y="2213"/>
                  </a:cubicBezTo>
                  <a:cubicBezTo>
                    <a:pt x="2335" y="2058"/>
                    <a:pt x="2072" y="1872"/>
                    <a:pt x="1840" y="1671"/>
                  </a:cubicBezTo>
                  <a:cubicBezTo>
                    <a:pt x="2118" y="1640"/>
                    <a:pt x="2397" y="1609"/>
                    <a:pt x="2675" y="1594"/>
                  </a:cubicBezTo>
                  <a:close/>
                  <a:moveTo>
                    <a:pt x="9511" y="1563"/>
                  </a:moveTo>
                  <a:cubicBezTo>
                    <a:pt x="9604" y="1563"/>
                    <a:pt x="9682" y="1563"/>
                    <a:pt x="9774" y="1578"/>
                  </a:cubicBezTo>
                  <a:cubicBezTo>
                    <a:pt x="9975" y="1578"/>
                    <a:pt x="10377" y="1609"/>
                    <a:pt x="10795" y="1656"/>
                  </a:cubicBezTo>
                  <a:cubicBezTo>
                    <a:pt x="10655" y="1764"/>
                    <a:pt x="10532" y="1856"/>
                    <a:pt x="10408" y="1965"/>
                  </a:cubicBezTo>
                  <a:cubicBezTo>
                    <a:pt x="10006" y="2305"/>
                    <a:pt x="9665" y="2677"/>
                    <a:pt x="9310" y="3048"/>
                  </a:cubicBezTo>
                  <a:cubicBezTo>
                    <a:pt x="9403" y="2537"/>
                    <a:pt x="9480" y="1965"/>
                    <a:pt x="9511" y="1563"/>
                  </a:cubicBezTo>
                  <a:close/>
                  <a:moveTo>
                    <a:pt x="3959" y="2460"/>
                  </a:moveTo>
                  <a:cubicBezTo>
                    <a:pt x="3959" y="2522"/>
                    <a:pt x="3959" y="2599"/>
                    <a:pt x="3943" y="2677"/>
                  </a:cubicBezTo>
                  <a:cubicBezTo>
                    <a:pt x="3912" y="2877"/>
                    <a:pt x="3836" y="3110"/>
                    <a:pt x="3789" y="3372"/>
                  </a:cubicBezTo>
                  <a:cubicBezTo>
                    <a:pt x="3758" y="3357"/>
                    <a:pt x="3743" y="3326"/>
                    <a:pt x="3727" y="3310"/>
                  </a:cubicBezTo>
                  <a:cubicBezTo>
                    <a:pt x="3819" y="3048"/>
                    <a:pt x="3897" y="2753"/>
                    <a:pt x="3959" y="2460"/>
                  </a:cubicBezTo>
                  <a:close/>
                  <a:moveTo>
                    <a:pt x="7640" y="4285"/>
                  </a:moveTo>
                  <a:cubicBezTo>
                    <a:pt x="7609" y="4409"/>
                    <a:pt x="7609" y="4532"/>
                    <a:pt x="7609" y="4640"/>
                  </a:cubicBezTo>
                  <a:cubicBezTo>
                    <a:pt x="7469" y="4764"/>
                    <a:pt x="7331" y="4888"/>
                    <a:pt x="7191" y="4996"/>
                  </a:cubicBezTo>
                  <a:cubicBezTo>
                    <a:pt x="7362" y="4780"/>
                    <a:pt x="7500" y="4532"/>
                    <a:pt x="7640" y="4285"/>
                  </a:cubicBezTo>
                  <a:close/>
                  <a:moveTo>
                    <a:pt x="6032" y="4656"/>
                  </a:moveTo>
                  <a:lnTo>
                    <a:pt x="6032" y="4764"/>
                  </a:lnTo>
                  <a:cubicBezTo>
                    <a:pt x="6069" y="5129"/>
                    <a:pt x="6332" y="5340"/>
                    <a:pt x="6619" y="5340"/>
                  </a:cubicBezTo>
                  <a:cubicBezTo>
                    <a:pt x="6686" y="5340"/>
                    <a:pt x="6753" y="5329"/>
                    <a:pt x="6820" y="5306"/>
                  </a:cubicBezTo>
                  <a:lnTo>
                    <a:pt x="6820" y="5306"/>
                  </a:lnTo>
                  <a:cubicBezTo>
                    <a:pt x="6712" y="5399"/>
                    <a:pt x="6619" y="5475"/>
                    <a:pt x="6510" y="5553"/>
                  </a:cubicBezTo>
                  <a:cubicBezTo>
                    <a:pt x="6263" y="5306"/>
                    <a:pt x="5985" y="5058"/>
                    <a:pt x="5691" y="4842"/>
                  </a:cubicBezTo>
                  <a:cubicBezTo>
                    <a:pt x="5830" y="4811"/>
                    <a:pt x="5939" y="4749"/>
                    <a:pt x="6032" y="4656"/>
                  </a:cubicBezTo>
                  <a:close/>
                  <a:moveTo>
                    <a:pt x="6261" y="1"/>
                  </a:moveTo>
                  <a:cubicBezTo>
                    <a:pt x="5545" y="1"/>
                    <a:pt x="4846" y="48"/>
                    <a:pt x="4129" y="217"/>
                  </a:cubicBezTo>
                  <a:cubicBezTo>
                    <a:pt x="2922" y="264"/>
                    <a:pt x="1701" y="310"/>
                    <a:pt x="557" y="542"/>
                  </a:cubicBezTo>
                  <a:cubicBezTo>
                    <a:pt x="201" y="604"/>
                    <a:pt x="0" y="990"/>
                    <a:pt x="62" y="1330"/>
                  </a:cubicBezTo>
                  <a:cubicBezTo>
                    <a:pt x="309" y="2398"/>
                    <a:pt x="1701" y="3326"/>
                    <a:pt x="2475" y="4021"/>
                  </a:cubicBezTo>
                  <a:cubicBezTo>
                    <a:pt x="3588" y="5058"/>
                    <a:pt x="4964" y="5832"/>
                    <a:pt x="5908" y="7022"/>
                  </a:cubicBezTo>
                  <a:cubicBezTo>
                    <a:pt x="6030" y="7182"/>
                    <a:pt x="6208" y="7249"/>
                    <a:pt x="6391" y="7249"/>
                  </a:cubicBezTo>
                  <a:cubicBezTo>
                    <a:pt x="6579" y="7249"/>
                    <a:pt x="6772" y="7179"/>
                    <a:pt x="6913" y="7069"/>
                  </a:cubicBezTo>
                  <a:cubicBezTo>
                    <a:pt x="7562" y="6558"/>
                    <a:pt x="8197" y="6048"/>
                    <a:pt x="8799" y="5506"/>
                  </a:cubicBezTo>
                  <a:cubicBezTo>
                    <a:pt x="8908" y="5460"/>
                    <a:pt x="8985" y="5382"/>
                    <a:pt x="9047" y="5290"/>
                  </a:cubicBezTo>
                  <a:cubicBezTo>
                    <a:pt x="9542" y="4857"/>
                    <a:pt x="10022" y="4393"/>
                    <a:pt x="10501" y="3914"/>
                  </a:cubicBezTo>
                  <a:cubicBezTo>
                    <a:pt x="11259" y="3155"/>
                    <a:pt x="12775" y="2413"/>
                    <a:pt x="12929" y="1254"/>
                  </a:cubicBezTo>
                  <a:cubicBezTo>
                    <a:pt x="12975" y="1021"/>
                    <a:pt x="12806" y="712"/>
                    <a:pt x="12589" y="604"/>
                  </a:cubicBezTo>
                  <a:cubicBezTo>
                    <a:pt x="11612" y="96"/>
                    <a:pt x="10357" y="61"/>
                    <a:pt x="9196" y="61"/>
                  </a:cubicBezTo>
                  <a:cubicBezTo>
                    <a:pt x="9015" y="61"/>
                    <a:pt x="8836" y="62"/>
                    <a:pt x="8661" y="62"/>
                  </a:cubicBezTo>
                  <a:cubicBezTo>
                    <a:pt x="8414" y="33"/>
                    <a:pt x="8161" y="23"/>
                    <a:pt x="7906" y="23"/>
                  </a:cubicBezTo>
                  <a:cubicBezTo>
                    <a:pt x="7761" y="23"/>
                    <a:pt x="7615" y="26"/>
                    <a:pt x="7469" y="31"/>
                  </a:cubicBezTo>
                  <a:cubicBezTo>
                    <a:pt x="7057" y="15"/>
                    <a:pt x="6656" y="1"/>
                    <a:pt x="6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324171" y="2081492"/>
            <a:ext cx="836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01</a:t>
            </a:r>
            <a:r>
              <a:rPr kumimoji="1" lang="zh-CN" altLang="en-US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797694" y="3643343"/>
            <a:ext cx="814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02</a:t>
            </a:r>
            <a:r>
              <a:rPr kumimoji="1" lang="zh-CN" altLang="en-US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  <p:sp>
        <p:nvSpPr>
          <p:cNvPr id="12" name="Google Shape;1001;p34"/>
          <p:cNvSpPr txBox="1">
            <a:spLocks noGrp="1"/>
          </p:cNvSpPr>
          <p:nvPr>
            <p:ph type="title"/>
          </p:nvPr>
        </p:nvSpPr>
        <p:spPr>
          <a:xfrm>
            <a:off x="1221650" y="286152"/>
            <a:ext cx="5217516" cy="119454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Đọc thầm đoạn văn và thực hiện các yêu cầu sau:</a:t>
            </a:r>
            <a:endParaRPr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p34"/>
          <p:cNvSpPr txBox="1">
            <a:spLocks noGrp="1"/>
          </p:cNvSpPr>
          <p:nvPr>
            <p:ph type="title"/>
          </p:nvPr>
        </p:nvSpPr>
        <p:spPr>
          <a:xfrm>
            <a:off x="1270790" y="1719974"/>
            <a:ext cx="1857234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>
                <a:latin typeface="Itim" panose="00000500000000000000" pitchFamily="2" charset="-34"/>
                <a:cs typeface="Itim" panose="00000500000000000000" pitchFamily="2" charset="-34"/>
              </a:rPr>
              <a:t>mải</a:t>
            </a:r>
            <a:r>
              <a:rPr lang="en-GB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GB" sz="3200" dirty="0" err="1">
                <a:latin typeface="Itim" panose="00000500000000000000" pitchFamily="2" charset="-34"/>
                <a:cs typeface="Itim" panose="00000500000000000000" pitchFamily="2" charset="-34"/>
              </a:rPr>
              <a:t>miết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3326" name="Google Shape;3326;p34"/>
          <p:cNvGrpSpPr/>
          <p:nvPr/>
        </p:nvGrpSpPr>
        <p:grpSpPr>
          <a:xfrm>
            <a:off x="682530" y="1502010"/>
            <a:ext cx="2997104" cy="1014772"/>
            <a:chOff x="5108446" y="423937"/>
            <a:chExt cx="1028088" cy="665294"/>
          </a:xfrm>
        </p:grpSpPr>
        <p:sp>
          <p:nvSpPr>
            <p:cNvPr id="3327" name="Google Shape;3327;p34"/>
            <p:cNvSpPr/>
            <p:nvPr/>
          </p:nvSpPr>
          <p:spPr>
            <a:xfrm rot="10800000">
              <a:off x="510844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4"/>
            <p:cNvSpPr/>
            <p:nvPr/>
          </p:nvSpPr>
          <p:spPr>
            <a:xfrm rot="10800000">
              <a:off x="594490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01;p34"/>
          <p:cNvSpPr txBox="1">
            <a:spLocks noGrp="1"/>
          </p:cNvSpPr>
          <p:nvPr>
            <p:ph type="title"/>
          </p:nvPr>
        </p:nvSpPr>
        <p:spPr>
          <a:xfrm>
            <a:off x="778346" y="414640"/>
            <a:ext cx="4457711" cy="6888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Luyện viết từ khó</a:t>
            </a:r>
            <a:endParaRPr sz="44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8" name="Google Shape;3313;p34"/>
          <p:cNvSpPr txBox="1">
            <a:spLocks noGrp="1"/>
          </p:cNvSpPr>
          <p:nvPr>
            <p:ph type="title"/>
          </p:nvPr>
        </p:nvSpPr>
        <p:spPr>
          <a:xfrm>
            <a:off x="5878341" y="1719974"/>
            <a:ext cx="1117369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giẫm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49" name="Google Shape;3326;p34"/>
          <p:cNvGrpSpPr/>
          <p:nvPr/>
        </p:nvGrpSpPr>
        <p:grpSpPr>
          <a:xfrm>
            <a:off x="5382847" y="1502011"/>
            <a:ext cx="2171514" cy="1014772"/>
            <a:chOff x="5258905" y="423937"/>
            <a:chExt cx="744888" cy="665294"/>
          </a:xfrm>
        </p:grpSpPr>
        <p:sp>
          <p:nvSpPr>
            <p:cNvPr id="50" name="Google Shape;3327;p34"/>
            <p:cNvSpPr/>
            <p:nvPr/>
          </p:nvSpPr>
          <p:spPr>
            <a:xfrm rot="10800000">
              <a:off x="5258905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28;p34"/>
            <p:cNvSpPr/>
            <p:nvPr/>
          </p:nvSpPr>
          <p:spPr>
            <a:xfrm rot="10800000">
              <a:off x="5812162" y="616981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3313;p34"/>
          <p:cNvSpPr txBox="1">
            <a:spLocks noGrp="1"/>
          </p:cNvSpPr>
          <p:nvPr>
            <p:ph type="title"/>
          </p:nvPr>
        </p:nvSpPr>
        <p:spPr>
          <a:xfrm>
            <a:off x="1423288" y="3428831"/>
            <a:ext cx="1627132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réo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rắt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55" name="Google Shape;3326;p34"/>
          <p:cNvGrpSpPr/>
          <p:nvPr/>
        </p:nvGrpSpPr>
        <p:grpSpPr>
          <a:xfrm>
            <a:off x="682530" y="3196771"/>
            <a:ext cx="2997104" cy="1014772"/>
            <a:chOff x="5108446" y="423937"/>
            <a:chExt cx="1028088" cy="665294"/>
          </a:xfrm>
        </p:grpSpPr>
        <p:sp>
          <p:nvSpPr>
            <p:cNvPr id="56" name="Google Shape;3327;p34"/>
            <p:cNvSpPr/>
            <p:nvPr/>
          </p:nvSpPr>
          <p:spPr>
            <a:xfrm rot="10800000">
              <a:off x="510844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28;p34"/>
            <p:cNvSpPr/>
            <p:nvPr/>
          </p:nvSpPr>
          <p:spPr>
            <a:xfrm rot="10800000">
              <a:off x="594490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3313;p34"/>
          <p:cNvSpPr txBox="1">
            <a:spLocks noGrp="1"/>
          </p:cNvSpPr>
          <p:nvPr>
            <p:ph type="title"/>
          </p:nvPr>
        </p:nvSpPr>
        <p:spPr>
          <a:xfrm>
            <a:off x="5432736" y="3426195"/>
            <a:ext cx="192496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trong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véo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61" name="Google Shape;3326;p34"/>
          <p:cNvGrpSpPr/>
          <p:nvPr/>
        </p:nvGrpSpPr>
        <p:grpSpPr>
          <a:xfrm>
            <a:off x="4937242" y="3196771"/>
            <a:ext cx="2997104" cy="1014772"/>
            <a:chOff x="5108446" y="423937"/>
            <a:chExt cx="1028088" cy="665294"/>
          </a:xfrm>
        </p:grpSpPr>
        <p:sp>
          <p:nvSpPr>
            <p:cNvPr id="62" name="Google Shape;3327;p34"/>
            <p:cNvSpPr/>
            <p:nvPr/>
          </p:nvSpPr>
          <p:spPr>
            <a:xfrm rot="10800000">
              <a:off x="510844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28;p34"/>
            <p:cNvSpPr/>
            <p:nvPr/>
          </p:nvSpPr>
          <p:spPr>
            <a:xfrm rot="10800000">
              <a:off x="594490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3" grpId="0"/>
      <p:bldP spid="48" grpId="0"/>
      <p:bldP spid="54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55522" y="1408401"/>
            <a:ext cx="1195975" cy="926270"/>
            <a:chOff x="1290212" y="1702730"/>
            <a:chExt cx="1195975" cy="926270"/>
          </a:xfrm>
        </p:grpSpPr>
        <p:grpSp>
          <p:nvGrpSpPr>
            <p:cNvPr id="3487" name="Google Shape;3487;p39"/>
            <p:cNvGrpSpPr/>
            <p:nvPr/>
          </p:nvGrpSpPr>
          <p:grpSpPr>
            <a:xfrm>
              <a:off x="1290212" y="1702730"/>
              <a:ext cx="1195975" cy="926270"/>
              <a:chOff x="5108446" y="358428"/>
              <a:chExt cx="1028088" cy="796312"/>
            </a:xfrm>
          </p:grpSpPr>
          <p:sp>
            <p:nvSpPr>
              <p:cNvPr id="3488" name="Google Shape;3488;p39"/>
              <p:cNvSpPr/>
              <p:nvPr/>
            </p:nvSpPr>
            <p:spPr>
              <a:xfrm rot="10800000">
                <a:off x="5108446" y="617091"/>
                <a:ext cx="169968" cy="325769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9"/>
              <p:cNvSpPr/>
              <p:nvPr/>
            </p:nvSpPr>
            <p:spPr>
              <a:xfrm rot="10800000">
                <a:off x="5944903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9"/>
              <p:cNvSpPr/>
              <p:nvPr/>
            </p:nvSpPr>
            <p:spPr>
              <a:xfrm rot="10800000">
                <a:off x="5551142" y="1055220"/>
                <a:ext cx="142685" cy="9952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6730" extrusionOk="0">
                    <a:moveTo>
                      <a:pt x="8492" y="992"/>
                    </a:moveTo>
                    <a:lnTo>
                      <a:pt x="8492" y="992"/>
                    </a:lnTo>
                    <a:cubicBezTo>
                      <a:pt x="8445" y="1085"/>
                      <a:pt x="8399" y="1178"/>
                      <a:pt x="8338" y="1255"/>
                    </a:cubicBezTo>
                    <a:cubicBezTo>
                      <a:pt x="8307" y="1224"/>
                      <a:pt x="8260" y="1209"/>
                      <a:pt x="8214" y="1193"/>
                    </a:cubicBezTo>
                    <a:cubicBezTo>
                      <a:pt x="8307" y="1131"/>
                      <a:pt x="8399" y="1054"/>
                      <a:pt x="8492" y="992"/>
                    </a:cubicBezTo>
                    <a:close/>
                    <a:moveTo>
                      <a:pt x="5012" y="1193"/>
                    </a:moveTo>
                    <a:cubicBezTo>
                      <a:pt x="4591" y="1301"/>
                      <a:pt x="4157" y="1353"/>
                      <a:pt x="3722" y="1353"/>
                    </a:cubicBezTo>
                    <a:cubicBezTo>
                      <a:pt x="3471" y="1353"/>
                      <a:pt x="3220" y="1336"/>
                      <a:pt x="2970" y="1302"/>
                    </a:cubicBezTo>
                    <a:cubicBezTo>
                      <a:pt x="3651" y="1271"/>
                      <a:pt x="4331" y="1240"/>
                      <a:pt x="5012" y="1193"/>
                    </a:cubicBezTo>
                    <a:close/>
                    <a:moveTo>
                      <a:pt x="1517" y="1904"/>
                    </a:moveTo>
                    <a:lnTo>
                      <a:pt x="1517" y="1904"/>
                    </a:lnTo>
                    <a:cubicBezTo>
                      <a:pt x="1966" y="2044"/>
                      <a:pt x="2414" y="2121"/>
                      <a:pt x="2863" y="2183"/>
                    </a:cubicBezTo>
                    <a:cubicBezTo>
                      <a:pt x="2537" y="2244"/>
                      <a:pt x="2197" y="2306"/>
                      <a:pt x="1857" y="2384"/>
                    </a:cubicBezTo>
                    <a:cubicBezTo>
                      <a:pt x="1733" y="2230"/>
                      <a:pt x="1626" y="2059"/>
                      <a:pt x="1517" y="1904"/>
                    </a:cubicBezTo>
                    <a:close/>
                    <a:moveTo>
                      <a:pt x="3589" y="2956"/>
                    </a:moveTo>
                    <a:lnTo>
                      <a:pt x="3589" y="2956"/>
                    </a:lnTo>
                    <a:cubicBezTo>
                      <a:pt x="3296" y="3111"/>
                      <a:pt x="3017" y="3250"/>
                      <a:pt x="2723" y="3405"/>
                    </a:cubicBezTo>
                    <a:cubicBezTo>
                      <a:pt x="2646" y="3327"/>
                      <a:pt x="2584" y="3250"/>
                      <a:pt x="2506" y="3172"/>
                    </a:cubicBezTo>
                    <a:cubicBezTo>
                      <a:pt x="2863" y="3111"/>
                      <a:pt x="3234" y="3034"/>
                      <a:pt x="3589" y="2956"/>
                    </a:cubicBezTo>
                    <a:close/>
                    <a:moveTo>
                      <a:pt x="3806" y="4008"/>
                    </a:moveTo>
                    <a:cubicBezTo>
                      <a:pt x="3791" y="4055"/>
                      <a:pt x="3760" y="4085"/>
                      <a:pt x="3729" y="4116"/>
                    </a:cubicBezTo>
                    <a:cubicBezTo>
                      <a:pt x="3667" y="4193"/>
                      <a:pt x="3651" y="4286"/>
                      <a:pt x="3651" y="4364"/>
                    </a:cubicBezTo>
                    <a:lnTo>
                      <a:pt x="3450" y="4162"/>
                    </a:lnTo>
                    <a:cubicBezTo>
                      <a:pt x="3574" y="4116"/>
                      <a:pt x="3698" y="4069"/>
                      <a:pt x="3806" y="4008"/>
                    </a:cubicBezTo>
                    <a:close/>
                    <a:moveTo>
                      <a:pt x="6404" y="3745"/>
                    </a:moveTo>
                    <a:lnTo>
                      <a:pt x="6404" y="3745"/>
                    </a:lnTo>
                    <a:cubicBezTo>
                      <a:pt x="5909" y="4364"/>
                      <a:pt x="5430" y="4982"/>
                      <a:pt x="4935" y="5601"/>
                    </a:cubicBezTo>
                    <a:lnTo>
                      <a:pt x="4842" y="5508"/>
                    </a:lnTo>
                    <a:cubicBezTo>
                      <a:pt x="4997" y="5323"/>
                      <a:pt x="5136" y="5152"/>
                      <a:pt x="5290" y="4966"/>
                    </a:cubicBezTo>
                    <a:cubicBezTo>
                      <a:pt x="5368" y="4952"/>
                      <a:pt x="5430" y="4921"/>
                      <a:pt x="5492" y="4859"/>
                    </a:cubicBezTo>
                    <a:cubicBezTo>
                      <a:pt x="5630" y="4735"/>
                      <a:pt x="5723" y="4595"/>
                      <a:pt x="5754" y="4441"/>
                    </a:cubicBezTo>
                    <a:cubicBezTo>
                      <a:pt x="5956" y="4209"/>
                      <a:pt x="6172" y="3977"/>
                      <a:pt x="6404" y="3745"/>
                    </a:cubicBezTo>
                    <a:close/>
                    <a:moveTo>
                      <a:pt x="9197" y="1"/>
                    </a:moveTo>
                    <a:cubicBezTo>
                      <a:pt x="9184" y="1"/>
                      <a:pt x="9170" y="1"/>
                      <a:pt x="9157" y="3"/>
                    </a:cubicBezTo>
                    <a:cubicBezTo>
                      <a:pt x="6373" y="219"/>
                      <a:pt x="3589" y="420"/>
                      <a:pt x="790" y="497"/>
                    </a:cubicBezTo>
                    <a:cubicBezTo>
                      <a:pt x="667" y="497"/>
                      <a:pt x="589" y="528"/>
                      <a:pt x="512" y="590"/>
                    </a:cubicBezTo>
                    <a:cubicBezTo>
                      <a:pt x="203" y="605"/>
                      <a:pt x="1" y="931"/>
                      <a:pt x="141" y="1255"/>
                    </a:cubicBezTo>
                    <a:cubicBezTo>
                      <a:pt x="605" y="2306"/>
                      <a:pt x="1316" y="3219"/>
                      <a:pt x="2120" y="4085"/>
                    </a:cubicBezTo>
                    <a:cubicBezTo>
                      <a:pt x="2166" y="4240"/>
                      <a:pt x="2290" y="4395"/>
                      <a:pt x="2461" y="4426"/>
                    </a:cubicBezTo>
                    <a:cubicBezTo>
                      <a:pt x="2847" y="4843"/>
                      <a:pt x="3265" y="5230"/>
                      <a:pt x="3667" y="5616"/>
                    </a:cubicBezTo>
                    <a:lnTo>
                      <a:pt x="3667" y="5647"/>
                    </a:lnTo>
                    <a:cubicBezTo>
                      <a:pt x="3562" y="5974"/>
                      <a:pt x="3811" y="6179"/>
                      <a:pt x="4077" y="6179"/>
                    </a:cubicBezTo>
                    <a:cubicBezTo>
                      <a:pt x="4126" y="6179"/>
                      <a:pt x="4176" y="6172"/>
                      <a:pt x="4224" y="6158"/>
                    </a:cubicBezTo>
                    <a:lnTo>
                      <a:pt x="4657" y="6591"/>
                    </a:lnTo>
                    <a:cubicBezTo>
                      <a:pt x="4737" y="6679"/>
                      <a:pt x="4864" y="6730"/>
                      <a:pt x="4988" y="6730"/>
                    </a:cubicBezTo>
                    <a:cubicBezTo>
                      <a:pt x="5103" y="6730"/>
                      <a:pt x="5216" y="6687"/>
                      <a:pt x="5290" y="6591"/>
                    </a:cubicBezTo>
                    <a:lnTo>
                      <a:pt x="7935" y="3250"/>
                    </a:lnTo>
                    <a:cubicBezTo>
                      <a:pt x="8585" y="2415"/>
                      <a:pt x="9358" y="1611"/>
                      <a:pt x="9590" y="559"/>
                    </a:cubicBezTo>
                    <a:cubicBezTo>
                      <a:pt x="9649" y="308"/>
                      <a:pt x="9482" y="1"/>
                      <a:pt x="9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9"/>
              <p:cNvSpPr/>
              <p:nvPr/>
            </p:nvSpPr>
            <p:spPr>
              <a:xfrm rot="10800000">
                <a:off x="5561989" y="358428"/>
                <a:ext cx="120977" cy="105464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4516;p67"/>
            <p:cNvGrpSpPr/>
            <p:nvPr/>
          </p:nvGrpSpPr>
          <p:grpSpPr>
            <a:xfrm>
              <a:off x="1706936" y="2041196"/>
              <a:ext cx="337325" cy="337675"/>
              <a:chOff x="3267288" y="2048625"/>
              <a:chExt cx="337325" cy="337675"/>
            </a:xfrm>
          </p:grpSpPr>
          <p:sp>
            <p:nvSpPr>
              <p:cNvPr id="62" name="Google Shape;4517;p67"/>
              <p:cNvSpPr/>
              <p:nvPr/>
            </p:nvSpPr>
            <p:spPr>
              <a:xfrm>
                <a:off x="3267288" y="2326825"/>
                <a:ext cx="59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379" extrusionOk="0">
                    <a:moveTo>
                      <a:pt x="1183" y="0"/>
                    </a:moveTo>
                    <a:cubicBezTo>
                      <a:pt x="535" y="0"/>
                      <a:pt x="1" y="533"/>
                      <a:pt x="1" y="1182"/>
                    </a:cubicBezTo>
                    <a:cubicBezTo>
                      <a:pt x="1" y="1845"/>
                      <a:pt x="535" y="2378"/>
                      <a:pt x="1183" y="2378"/>
                    </a:cubicBezTo>
                    <a:cubicBezTo>
                      <a:pt x="1832" y="2378"/>
                      <a:pt x="2365" y="1845"/>
                      <a:pt x="2365" y="1182"/>
                    </a:cubicBezTo>
                    <a:cubicBezTo>
                      <a:pt x="2365" y="533"/>
                      <a:pt x="1832" y="0"/>
                      <a:pt x="1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518;p67"/>
              <p:cNvSpPr/>
              <p:nvPr/>
            </p:nvSpPr>
            <p:spPr>
              <a:xfrm>
                <a:off x="3346588" y="2237075"/>
                <a:ext cx="69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798" extrusionOk="0">
                    <a:moveTo>
                      <a:pt x="548" y="1"/>
                    </a:moveTo>
                    <a:lnTo>
                      <a:pt x="0" y="549"/>
                    </a:lnTo>
                    <a:lnTo>
                      <a:pt x="548" y="1111"/>
                    </a:lnTo>
                    <a:lnTo>
                      <a:pt x="0" y="1673"/>
                    </a:lnTo>
                    <a:lnTo>
                      <a:pt x="1110" y="2797"/>
                    </a:lnTo>
                    <a:lnTo>
                      <a:pt x="1672" y="2236"/>
                    </a:lnTo>
                    <a:lnTo>
                      <a:pt x="2235" y="2797"/>
                    </a:lnTo>
                    <a:lnTo>
                      <a:pt x="2796" y="2236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519;p67"/>
              <p:cNvSpPr/>
              <p:nvPr/>
            </p:nvSpPr>
            <p:spPr>
              <a:xfrm>
                <a:off x="3314863" y="2292950"/>
                <a:ext cx="4542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817" extrusionOk="0">
                    <a:moveTo>
                      <a:pt x="707" y="1"/>
                    </a:moveTo>
                    <a:lnTo>
                      <a:pt x="1" y="706"/>
                    </a:lnTo>
                    <a:cubicBezTo>
                      <a:pt x="246" y="793"/>
                      <a:pt x="477" y="937"/>
                      <a:pt x="679" y="1139"/>
                    </a:cubicBezTo>
                    <a:cubicBezTo>
                      <a:pt x="880" y="1340"/>
                      <a:pt x="1025" y="1571"/>
                      <a:pt x="1125" y="1817"/>
                    </a:cubicBezTo>
                    <a:lnTo>
                      <a:pt x="1817" y="1110"/>
                    </a:lnTo>
                    <a:lnTo>
                      <a:pt x="7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520;p67"/>
              <p:cNvSpPr/>
              <p:nvPr/>
            </p:nvSpPr>
            <p:spPr>
              <a:xfrm>
                <a:off x="3386588" y="2048625"/>
                <a:ext cx="218025" cy="217675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8707" extrusionOk="0">
                    <a:moveTo>
                      <a:pt x="8721" y="1"/>
                    </a:moveTo>
                    <a:lnTo>
                      <a:pt x="5766" y="678"/>
                    </a:lnTo>
                    <a:lnTo>
                      <a:pt x="1" y="7467"/>
                    </a:lnTo>
                    <a:lnTo>
                      <a:pt x="1240" y="8707"/>
                    </a:lnTo>
                    <a:lnTo>
                      <a:pt x="8000" y="2926"/>
                    </a:lnTo>
                    <a:lnTo>
                      <a:pt x="87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521;p67"/>
              <p:cNvSpPr/>
              <p:nvPr/>
            </p:nvSpPr>
            <p:spPr>
              <a:xfrm>
                <a:off x="3545138" y="2326825"/>
                <a:ext cx="5947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379" extrusionOk="0">
                    <a:moveTo>
                      <a:pt x="1197" y="0"/>
                    </a:moveTo>
                    <a:cubicBezTo>
                      <a:pt x="534" y="0"/>
                      <a:pt x="1" y="533"/>
                      <a:pt x="1" y="1182"/>
                    </a:cubicBezTo>
                    <a:cubicBezTo>
                      <a:pt x="1" y="1845"/>
                      <a:pt x="534" y="2378"/>
                      <a:pt x="1197" y="2378"/>
                    </a:cubicBezTo>
                    <a:cubicBezTo>
                      <a:pt x="1846" y="2378"/>
                      <a:pt x="2379" y="1845"/>
                      <a:pt x="2379" y="1182"/>
                    </a:cubicBezTo>
                    <a:cubicBezTo>
                      <a:pt x="2379" y="533"/>
                      <a:pt x="1846" y="0"/>
                      <a:pt x="1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522;p67"/>
              <p:cNvSpPr/>
              <p:nvPr/>
            </p:nvSpPr>
            <p:spPr>
              <a:xfrm>
                <a:off x="3455413" y="2237075"/>
                <a:ext cx="69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798" extrusionOk="0">
                    <a:moveTo>
                      <a:pt x="2235" y="1"/>
                    </a:moveTo>
                    <a:lnTo>
                      <a:pt x="0" y="2236"/>
                    </a:lnTo>
                    <a:lnTo>
                      <a:pt x="563" y="2797"/>
                    </a:lnTo>
                    <a:lnTo>
                      <a:pt x="1124" y="2236"/>
                    </a:lnTo>
                    <a:lnTo>
                      <a:pt x="1687" y="2797"/>
                    </a:lnTo>
                    <a:lnTo>
                      <a:pt x="2797" y="1673"/>
                    </a:lnTo>
                    <a:lnTo>
                      <a:pt x="2235" y="1111"/>
                    </a:lnTo>
                    <a:lnTo>
                      <a:pt x="2797" y="549"/>
                    </a:lnTo>
                    <a:lnTo>
                      <a:pt x="22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523;p67"/>
              <p:cNvSpPr/>
              <p:nvPr/>
            </p:nvSpPr>
            <p:spPr>
              <a:xfrm>
                <a:off x="3511263" y="2292950"/>
                <a:ext cx="4577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17" extrusionOk="0">
                    <a:moveTo>
                      <a:pt x="1125" y="1"/>
                    </a:moveTo>
                    <a:lnTo>
                      <a:pt x="1" y="1110"/>
                    </a:lnTo>
                    <a:lnTo>
                      <a:pt x="707" y="1817"/>
                    </a:lnTo>
                    <a:cubicBezTo>
                      <a:pt x="808" y="1571"/>
                      <a:pt x="952" y="1340"/>
                      <a:pt x="1154" y="1139"/>
                    </a:cubicBezTo>
                    <a:cubicBezTo>
                      <a:pt x="1356" y="937"/>
                      <a:pt x="1586" y="793"/>
                      <a:pt x="1831" y="706"/>
                    </a:cubicBezTo>
                    <a:lnTo>
                      <a:pt x="11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524;p67"/>
              <p:cNvSpPr/>
              <p:nvPr/>
            </p:nvSpPr>
            <p:spPr>
              <a:xfrm>
                <a:off x="3267288" y="2048625"/>
                <a:ext cx="155700" cy="1582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6328" extrusionOk="0">
                    <a:moveTo>
                      <a:pt x="1" y="1"/>
                    </a:moveTo>
                    <a:lnTo>
                      <a:pt x="722" y="2926"/>
                    </a:lnTo>
                    <a:lnTo>
                      <a:pt x="4700" y="6328"/>
                    </a:lnTo>
                    <a:lnTo>
                      <a:pt x="6228" y="4541"/>
                    </a:lnTo>
                    <a:lnTo>
                      <a:pt x="2956" y="6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13094" y="1408401"/>
            <a:ext cx="1195975" cy="926270"/>
            <a:chOff x="3974012" y="1702730"/>
            <a:chExt cx="1195975" cy="926270"/>
          </a:xfrm>
        </p:grpSpPr>
        <p:grpSp>
          <p:nvGrpSpPr>
            <p:cNvPr id="3477" name="Google Shape;3477;p39"/>
            <p:cNvGrpSpPr/>
            <p:nvPr/>
          </p:nvGrpSpPr>
          <p:grpSpPr>
            <a:xfrm>
              <a:off x="3974012" y="1702730"/>
              <a:ext cx="1195975" cy="926270"/>
              <a:chOff x="5108446" y="358428"/>
              <a:chExt cx="1028088" cy="796312"/>
            </a:xfrm>
          </p:grpSpPr>
          <p:sp>
            <p:nvSpPr>
              <p:cNvPr id="3478" name="Google Shape;3478;p39"/>
              <p:cNvSpPr/>
              <p:nvPr/>
            </p:nvSpPr>
            <p:spPr>
              <a:xfrm rot="10800000">
                <a:off x="5108446" y="617091"/>
                <a:ext cx="169968" cy="325769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9"/>
              <p:cNvSpPr/>
              <p:nvPr/>
            </p:nvSpPr>
            <p:spPr>
              <a:xfrm rot="10800000">
                <a:off x="5944903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9"/>
              <p:cNvSpPr/>
              <p:nvPr/>
            </p:nvSpPr>
            <p:spPr>
              <a:xfrm rot="10800000">
                <a:off x="5551142" y="1055220"/>
                <a:ext cx="142685" cy="9952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6730" extrusionOk="0">
                    <a:moveTo>
                      <a:pt x="8492" y="992"/>
                    </a:moveTo>
                    <a:lnTo>
                      <a:pt x="8492" y="992"/>
                    </a:lnTo>
                    <a:cubicBezTo>
                      <a:pt x="8445" y="1085"/>
                      <a:pt x="8399" y="1178"/>
                      <a:pt x="8338" y="1255"/>
                    </a:cubicBezTo>
                    <a:cubicBezTo>
                      <a:pt x="8307" y="1224"/>
                      <a:pt x="8260" y="1209"/>
                      <a:pt x="8214" y="1193"/>
                    </a:cubicBezTo>
                    <a:cubicBezTo>
                      <a:pt x="8307" y="1131"/>
                      <a:pt x="8399" y="1054"/>
                      <a:pt x="8492" y="992"/>
                    </a:cubicBezTo>
                    <a:close/>
                    <a:moveTo>
                      <a:pt x="5012" y="1193"/>
                    </a:moveTo>
                    <a:cubicBezTo>
                      <a:pt x="4591" y="1301"/>
                      <a:pt x="4157" y="1353"/>
                      <a:pt x="3722" y="1353"/>
                    </a:cubicBezTo>
                    <a:cubicBezTo>
                      <a:pt x="3471" y="1353"/>
                      <a:pt x="3220" y="1336"/>
                      <a:pt x="2970" y="1302"/>
                    </a:cubicBezTo>
                    <a:cubicBezTo>
                      <a:pt x="3651" y="1271"/>
                      <a:pt x="4331" y="1240"/>
                      <a:pt x="5012" y="1193"/>
                    </a:cubicBezTo>
                    <a:close/>
                    <a:moveTo>
                      <a:pt x="1517" y="1904"/>
                    </a:moveTo>
                    <a:lnTo>
                      <a:pt x="1517" y="1904"/>
                    </a:lnTo>
                    <a:cubicBezTo>
                      <a:pt x="1966" y="2044"/>
                      <a:pt x="2414" y="2121"/>
                      <a:pt x="2863" y="2183"/>
                    </a:cubicBezTo>
                    <a:cubicBezTo>
                      <a:pt x="2537" y="2244"/>
                      <a:pt x="2197" y="2306"/>
                      <a:pt x="1857" y="2384"/>
                    </a:cubicBezTo>
                    <a:cubicBezTo>
                      <a:pt x="1733" y="2230"/>
                      <a:pt x="1626" y="2059"/>
                      <a:pt x="1517" y="1904"/>
                    </a:cubicBezTo>
                    <a:close/>
                    <a:moveTo>
                      <a:pt x="3589" y="2956"/>
                    </a:moveTo>
                    <a:lnTo>
                      <a:pt x="3589" y="2956"/>
                    </a:lnTo>
                    <a:cubicBezTo>
                      <a:pt x="3296" y="3111"/>
                      <a:pt x="3017" y="3250"/>
                      <a:pt x="2723" y="3405"/>
                    </a:cubicBezTo>
                    <a:cubicBezTo>
                      <a:pt x="2646" y="3327"/>
                      <a:pt x="2584" y="3250"/>
                      <a:pt x="2506" y="3172"/>
                    </a:cubicBezTo>
                    <a:cubicBezTo>
                      <a:pt x="2863" y="3111"/>
                      <a:pt x="3234" y="3034"/>
                      <a:pt x="3589" y="2956"/>
                    </a:cubicBezTo>
                    <a:close/>
                    <a:moveTo>
                      <a:pt x="3806" y="4008"/>
                    </a:moveTo>
                    <a:cubicBezTo>
                      <a:pt x="3791" y="4055"/>
                      <a:pt x="3760" y="4085"/>
                      <a:pt x="3729" y="4116"/>
                    </a:cubicBezTo>
                    <a:cubicBezTo>
                      <a:pt x="3667" y="4193"/>
                      <a:pt x="3651" y="4286"/>
                      <a:pt x="3651" y="4364"/>
                    </a:cubicBezTo>
                    <a:lnTo>
                      <a:pt x="3450" y="4162"/>
                    </a:lnTo>
                    <a:cubicBezTo>
                      <a:pt x="3574" y="4116"/>
                      <a:pt x="3698" y="4069"/>
                      <a:pt x="3806" y="4008"/>
                    </a:cubicBezTo>
                    <a:close/>
                    <a:moveTo>
                      <a:pt x="6404" y="3745"/>
                    </a:moveTo>
                    <a:lnTo>
                      <a:pt x="6404" y="3745"/>
                    </a:lnTo>
                    <a:cubicBezTo>
                      <a:pt x="5909" y="4364"/>
                      <a:pt x="5430" y="4982"/>
                      <a:pt x="4935" y="5601"/>
                    </a:cubicBezTo>
                    <a:lnTo>
                      <a:pt x="4842" y="5508"/>
                    </a:lnTo>
                    <a:cubicBezTo>
                      <a:pt x="4997" y="5323"/>
                      <a:pt x="5136" y="5152"/>
                      <a:pt x="5290" y="4966"/>
                    </a:cubicBezTo>
                    <a:cubicBezTo>
                      <a:pt x="5368" y="4952"/>
                      <a:pt x="5430" y="4921"/>
                      <a:pt x="5492" y="4859"/>
                    </a:cubicBezTo>
                    <a:cubicBezTo>
                      <a:pt x="5630" y="4735"/>
                      <a:pt x="5723" y="4595"/>
                      <a:pt x="5754" y="4441"/>
                    </a:cubicBezTo>
                    <a:cubicBezTo>
                      <a:pt x="5956" y="4209"/>
                      <a:pt x="6172" y="3977"/>
                      <a:pt x="6404" y="3745"/>
                    </a:cubicBezTo>
                    <a:close/>
                    <a:moveTo>
                      <a:pt x="9197" y="1"/>
                    </a:moveTo>
                    <a:cubicBezTo>
                      <a:pt x="9184" y="1"/>
                      <a:pt x="9170" y="1"/>
                      <a:pt x="9157" y="3"/>
                    </a:cubicBezTo>
                    <a:cubicBezTo>
                      <a:pt x="6373" y="219"/>
                      <a:pt x="3589" y="420"/>
                      <a:pt x="790" y="497"/>
                    </a:cubicBezTo>
                    <a:cubicBezTo>
                      <a:pt x="667" y="497"/>
                      <a:pt x="589" y="528"/>
                      <a:pt x="512" y="590"/>
                    </a:cubicBezTo>
                    <a:cubicBezTo>
                      <a:pt x="203" y="605"/>
                      <a:pt x="1" y="931"/>
                      <a:pt x="141" y="1255"/>
                    </a:cubicBezTo>
                    <a:cubicBezTo>
                      <a:pt x="605" y="2306"/>
                      <a:pt x="1316" y="3219"/>
                      <a:pt x="2120" y="4085"/>
                    </a:cubicBezTo>
                    <a:cubicBezTo>
                      <a:pt x="2166" y="4240"/>
                      <a:pt x="2290" y="4395"/>
                      <a:pt x="2461" y="4426"/>
                    </a:cubicBezTo>
                    <a:cubicBezTo>
                      <a:pt x="2847" y="4843"/>
                      <a:pt x="3265" y="5230"/>
                      <a:pt x="3667" y="5616"/>
                    </a:cubicBezTo>
                    <a:lnTo>
                      <a:pt x="3667" y="5647"/>
                    </a:lnTo>
                    <a:cubicBezTo>
                      <a:pt x="3562" y="5974"/>
                      <a:pt x="3811" y="6179"/>
                      <a:pt x="4077" y="6179"/>
                    </a:cubicBezTo>
                    <a:cubicBezTo>
                      <a:pt x="4126" y="6179"/>
                      <a:pt x="4176" y="6172"/>
                      <a:pt x="4224" y="6158"/>
                    </a:cubicBezTo>
                    <a:lnTo>
                      <a:pt x="4657" y="6591"/>
                    </a:lnTo>
                    <a:cubicBezTo>
                      <a:pt x="4737" y="6679"/>
                      <a:pt x="4864" y="6730"/>
                      <a:pt x="4988" y="6730"/>
                    </a:cubicBezTo>
                    <a:cubicBezTo>
                      <a:pt x="5103" y="6730"/>
                      <a:pt x="5216" y="6687"/>
                      <a:pt x="5290" y="6591"/>
                    </a:cubicBezTo>
                    <a:lnTo>
                      <a:pt x="7935" y="3250"/>
                    </a:lnTo>
                    <a:cubicBezTo>
                      <a:pt x="8585" y="2415"/>
                      <a:pt x="9358" y="1611"/>
                      <a:pt x="9590" y="559"/>
                    </a:cubicBezTo>
                    <a:cubicBezTo>
                      <a:pt x="9649" y="308"/>
                      <a:pt x="9482" y="1"/>
                      <a:pt x="9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9"/>
              <p:cNvSpPr/>
              <p:nvPr/>
            </p:nvSpPr>
            <p:spPr>
              <a:xfrm rot="10800000">
                <a:off x="5561989" y="358428"/>
                <a:ext cx="120977" cy="105464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4575;p67"/>
            <p:cNvGrpSpPr/>
            <p:nvPr/>
          </p:nvGrpSpPr>
          <p:grpSpPr>
            <a:xfrm>
              <a:off x="4390738" y="2035365"/>
              <a:ext cx="316425" cy="337675"/>
              <a:chOff x="7055738" y="2632400"/>
              <a:chExt cx="316425" cy="337675"/>
            </a:xfrm>
          </p:grpSpPr>
          <p:sp>
            <p:nvSpPr>
              <p:cNvPr id="71" name="Google Shape;4576;p67"/>
              <p:cNvSpPr/>
              <p:nvPr/>
            </p:nvSpPr>
            <p:spPr>
              <a:xfrm>
                <a:off x="7095388" y="2632400"/>
                <a:ext cx="2371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11129" extrusionOk="0">
                    <a:moveTo>
                      <a:pt x="7121" y="4771"/>
                    </a:moveTo>
                    <a:lnTo>
                      <a:pt x="7121" y="5565"/>
                    </a:lnTo>
                    <a:lnTo>
                      <a:pt x="2378" y="5565"/>
                    </a:lnTo>
                    <a:lnTo>
                      <a:pt x="2378" y="4771"/>
                    </a:lnTo>
                    <a:close/>
                    <a:moveTo>
                      <a:pt x="7121" y="6357"/>
                    </a:moveTo>
                    <a:lnTo>
                      <a:pt x="7121" y="7150"/>
                    </a:lnTo>
                    <a:lnTo>
                      <a:pt x="2378" y="7150"/>
                    </a:lnTo>
                    <a:lnTo>
                      <a:pt x="2378" y="6357"/>
                    </a:lnTo>
                    <a:close/>
                    <a:moveTo>
                      <a:pt x="5536" y="7942"/>
                    </a:moveTo>
                    <a:lnTo>
                      <a:pt x="5536" y="8736"/>
                    </a:lnTo>
                    <a:lnTo>
                      <a:pt x="2378" y="8736"/>
                    </a:lnTo>
                    <a:lnTo>
                      <a:pt x="2378" y="7942"/>
                    </a:lnTo>
                    <a:close/>
                    <a:moveTo>
                      <a:pt x="5536" y="9514"/>
                    </a:moveTo>
                    <a:lnTo>
                      <a:pt x="5536" y="10306"/>
                    </a:lnTo>
                    <a:lnTo>
                      <a:pt x="2378" y="10306"/>
                    </a:lnTo>
                    <a:lnTo>
                      <a:pt x="2378" y="9514"/>
                    </a:lnTo>
                    <a:close/>
                    <a:moveTo>
                      <a:pt x="4354" y="1"/>
                    </a:moveTo>
                    <a:cubicBezTo>
                      <a:pt x="1946" y="1"/>
                      <a:pt x="0" y="1961"/>
                      <a:pt x="0" y="4354"/>
                    </a:cubicBezTo>
                    <a:lnTo>
                      <a:pt x="0" y="6126"/>
                    </a:lnTo>
                    <a:lnTo>
                      <a:pt x="620" y="6747"/>
                    </a:lnTo>
                    <a:lnTo>
                      <a:pt x="0" y="7381"/>
                    </a:lnTo>
                    <a:lnTo>
                      <a:pt x="0" y="11128"/>
                    </a:lnTo>
                    <a:lnTo>
                      <a:pt x="9485" y="11128"/>
                    </a:lnTo>
                    <a:lnTo>
                      <a:pt x="9485" y="8505"/>
                    </a:lnTo>
                    <a:lnTo>
                      <a:pt x="7510" y="10479"/>
                    </a:lnTo>
                    <a:lnTo>
                      <a:pt x="6443" y="9399"/>
                    </a:lnTo>
                    <a:lnTo>
                      <a:pt x="7006" y="8851"/>
                    </a:lnTo>
                    <a:lnTo>
                      <a:pt x="7510" y="9355"/>
                    </a:lnTo>
                    <a:lnTo>
                      <a:pt x="9485" y="7381"/>
                    </a:lnTo>
                    <a:lnTo>
                      <a:pt x="9485" y="4354"/>
                    </a:lnTo>
                    <a:cubicBezTo>
                      <a:pt x="9485" y="2855"/>
                      <a:pt x="8721" y="1529"/>
                      <a:pt x="7567" y="750"/>
                    </a:cubicBezTo>
                    <a:lnTo>
                      <a:pt x="5895" y="1917"/>
                    </a:lnTo>
                    <a:lnTo>
                      <a:pt x="7611" y="2768"/>
                    </a:lnTo>
                    <a:lnTo>
                      <a:pt x="5319" y="3921"/>
                    </a:lnTo>
                    <a:lnTo>
                      <a:pt x="4959" y="3214"/>
                    </a:lnTo>
                    <a:lnTo>
                      <a:pt x="5838" y="2768"/>
                    </a:lnTo>
                    <a:lnTo>
                      <a:pt x="4396" y="2047"/>
                    </a:lnTo>
                    <a:lnTo>
                      <a:pt x="6818" y="347"/>
                    </a:lnTo>
                    <a:cubicBezTo>
                      <a:pt x="6299" y="130"/>
                      <a:pt x="5737" y="1"/>
                      <a:pt x="5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577;p67"/>
              <p:cNvSpPr/>
              <p:nvPr/>
            </p:nvSpPr>
            <p:spPr>
              <a:xfrm>
                <a:off x="7055738" y="2930400"/>
                <a:ext cx="31642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1587" extrusionOk="0">
                    <a:moveTo>
                      <a:pt x="793" y="1"/>
                    </a:moveTo>
                    <a:cubicBezTo>
                      <a:pt x="361" y="1"/>
                      <a:pt x="1" y="347"/>
                      <a:pt x="1" y="794"/>
                    </a:cubicBezTo>
                    <a:lnTo>
                      <a:pt x="1" y="1586"/>
                    </a:lnTo>
                    <a:lnTo>
                      <a:pt x="12657" y="1586"/>
                    </a:lnTo>
                    <a:lnTo>
                      <a:pt x="12657" y="794"/>
                    </a:lnTo>
                    <a:cubicBezTo>
                      <a:pt x="12657" y="347"/>
                      <a:pt x="12296" y="1"/>
                      <a:pt x="11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896894" y="1410844"/>
            <a:ext cx="1195975" cy="926270"/>
            <a:chOff x="6638187" y="1702730"/>
            <a:chExt cx="1195975" cy="926270"/>
          </a:xfrm>
        </p:grpSpPr>
        <p:grpSp>
          <p:nvGrpSpPr>
            <p:cNvPr id="3482" name="Google Shape;3482;p39"/>
            <p:cNvGrpSpPr/>
            <p:nvPr/>
          </p:nvGrpSpPr>
          <p:grpSpPr>
            <a:xfrm>
              <a:off x="6638187" y="1702730"/>
              <a:ext cx="1195975" cy="926270"/>
              <a:chOff x="5108446" y="358428"/>
              <a:chExt cx="1028088" cy="796312"/>
            </a:xfrm>
          </p:grpSpPr>
          <p:sp>
            <p:nvSpPr>
              <p:cNvPr id="3483" name="Google Shape;3483;p39"/>
              <p:cNvSpPr/>
              <p:nvPr/>
            </p:nvSpPr>
            <p:spPr>
              <a:xfrm rot="10800000">
                <a:off x="5108446" y="617091"/>
                <a:ext cx="169968" cy="325769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9"/>
              <p:cNvSpPr/>
              <p:nvPr/>
            </p:nvSpPr>
            <p:spPr>
              <a:xfrm rot="10800000">
                <a:off x="5944903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9"/>
              <p:cNvSpPr/>
              <p:nvPr/>
            </p:nvSpPr>
            <p:spPr>
              <a:xfrm rot="10800000">
                <a:off x="5551142" y="1055220"/>
                <a:ext cx="142685" cy="9952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6730" extrusionOk="0">
                    <a:moveTo>
                      <a:pt x="8492" y="992"/>
                    </a:moveTo>
                    <a:lnTo>
                      <a:pt x="8492" y="992"/>
                    </a:lnTo>
                    <a:cubicBezTo>
                      <a:pt x="8445" y="1085"/>
                      <a:pt x="8399" y="1178"/>
                      <a:pt x="8338" y="1255"/>
                    </a:cubicBezTo>
                    <a:cubicBezTo>
                      <a:pt x="8307" y="1224"/>
                      <a:pt x="8260" y="1209"/>
                      <a:pt x="8214" y="1193"/>
                    </a:cubicBezTo>
                    <a:cubicBezTo>
                      <a:pt x="8307" y="1131"/>
                      <a:pt x="8399" y="1054"/>
                      <a:pt x="8492" y="992"/>
                    </a:cubicBezTo>
                    <a:close/>
                    <a:moveTo>
                      <a:pt x="5012" y="1193"/>
                    </a:moveTo>
                    <a:cubicBezTo>
                      <a:pt x="4591" y="1301"/>
                      <a:pt x="4157" y="1353"/>
                      <a:pt x="3722" y="1353"/>
                    </a:cubicBezTo>
                    <a:cubicBezTo>
                      <a:pt x="3471" y="1353"/>
                      <a:pt x="3220" y="1336"/>
                      <a:pt x="2970" y="1302"/>
                    </a:cubicBezTo>
                    <a:cubicBezTo>
                      <a:pt x="3651" y="1271"/>
                      <a:pt x="4331" y="1240"/>
                      <a:pt x="5012" y="1193"/>
                    </a:cubicBezTo>
                    <a:close/>
                    <a:moveTo>
                      <a:pt x="1517" y="1904"/>
                    </a:moveTo>
                    <a:lnTo>
                      <a:pt x="1517" y="1904"/>
                    </a:lnTo>
                    <a:cubicBezTo>
                      <a:pt x="1966" y="2044"/>
                      <a:pt x="2414" y="2121"/>
                      <a:pt x="2863" y="2183"/>
                    </a:cubicBezTo>
                    <a:cubicBezTo>
                      <a:pt x="2537" y="2244"/>
                      <a:pt x="2197" y="2306"/>
                      <a:pt x="1857" y="2384"/>
                    </a:cubicBezTo>
                    <a:cubicBezTo>
                      <a:pt x="1733" y="2230"/>
                      <a:pt x="1626" y="2059"/>
                      <a:pt x="1517" y="1904"/>
                    </a:cubicBezTo>
                    <a:close/>
                    <a:moveTo>
                      <a:pt x="3589" y="2956"/>
                    </a:moveTo>
                    <a:lnTo>
                      <a:pt x="3589" y="2956"/>
                    </a:lnTo>
                    <a:cubicBezTo>
                      <a:pt x="3296" y="3111"/>
                      <a:pt x="3017" y="3250"/>
                      <a:pt x="2723" y="3405"/>
                    </a:cubicBezTo>
                    <a:cubicBezTo>
                      <a:pt x="2646" y="3327"/>
                      <a:pt x="2584" y="3250"/>
                      <a:pt x="2506" y="3172"/>
                    </a:cubicBezTo>
                    <a:cubicBezTo>
                      <a:pt x="2863" y="3111"/>
                      <a:pt x="3234" y="3034"/>
                      <a:pt x="3589" y="2956"/>
                    </a:cubicBezTo>
                    <a:close/>
                    <a:moveTo>
                      <a:pt x="3806" y="4008"/>
                    </a:moveTo>
                    <a:cubicBezTo>
                      <a:pt x="3791" y="4055"/>
                      <a:pt x="3760" y="4085"/>
                      <a:pt x="3729" y="4116"/>
                    </a:cubicBezTo>
                    <a:cubicBezTo>
                      <a:pt x="3667" y="4193"/>
                      <a:pt x="3651" y="4286"/>
                      <a:pt x="3651" y="4364"/>
                    </a:cubicBezTo>
                    <a:lnTo>
                      <a:pt x="3450" y="4162"/>
                    </a:lnTo>
                    <a:cubicBezTo>
                      <a:pt x="3574" y="4116"/>
                      <a:pt x="3698" y="4069"/>
                      <a:pt x="3806" y="4008"/>
                    </a:cubicBezTo>
                    <a:close/>
                    <a:moveTo>
                      <a:pt x="6404" y="3745"/>
                    </a:moveTo>
                    <a:lnTo>
                      <a:pt x="6404" y="3745"/>
                    </a:lnTo>
                    <a:cubicBezTo>
                      <a:pt x="5909" y="4364"/>
                      <a:pt x="5430" y="4982"/>
                      <a:pt x="4935" y="5601"/>
                    </a:cubicBezTo>
                    <a:lnTo>
                      <a:pt x="4842" y="5508"/>
                    </a:lnTo>
                    <a:cubicBezTo>
                      <a:pt x="4997" y="5323"/>
                      <a:pt x="5136" y="5152"/>
                      <a:pt x="5290" y="4966"/>
                    </a:cubicBezTo>
                    <a:cubicBezTo>
                      <a:pt x="5368" y="4952"/>
                      <a:pt x="5430" y="4921"/>
                      <a:pt x="5492" y="4859"/>
                    </a:cubicBezTo>
                    <a:cubicBezTo>
                      <a:pt x="5630" y="4735"/>
                      <a:pt x="5723" y="4595"/>
                      <a:pt x="5754" y="4441"/>
                    </a:cubicBezTo>
                    <a:cubicBezTo>
                      <a:pt x="5956" y="4209"/>
                      <a:pt x="6172" y="3977"/>
                      <a:pt x="6404" y="3745"/>
                    </a:cubicBezTo>
                    <a:close/>
                    <a:moveTo>
                      <a:pt x="9197" y="1"/>
                    </a:moveTo>
                    <a:cubicBezTo>
                      <a:pt x="9184" y="1"/>
                      <a:pt x="9170" y="1"/>
                      <a:pt x="9157" y="3"/>
                    </a:cubicBezTo>
                    <a:cubicBezTo>
                      <a:pt x="6373" y="219"/>
                      <a:pt x="3589" y="420"/>
                      <a:pt x="790" y="497"/>
                    </a:cubicBezTo>
                    <a:cubicBezTo>
                      <a:pt x="667" y="497"/>
                      <a:pt x="589" y="528"/>
                      <a:pt x="512" y="590"/>
                    </a:cubicBezTo>
                    <a:cubicBezTo>
                      <a:pt x="203" y="605"/>
                      <a:pt x="1" y="931"/>
                      <a:pt x="141" y="1255"/>
                    </a:cubicBezTo>
                    <a:cubicBezTo>
                      <a:pt x="605" y="2306"/>
                      <a:pt x="1316" y="3219"/>
                      <a:pt x="2120" y="4085"/>
                    </a:cubicBezTo>
                    <a:cubicBezTo>
                      <a:pt x="2166" y="4240"/>
                      <a:pt x="2290" y="4395"/>
                      <a:pt x="2461" y="4426"/>
                    </a:cubicBezTo>
                    <a:cubicBezTo>
                      <a:pt x="2847" y="4843"/>
                      <a:pt x="3265" y="5230"/>
                      <a:pt x="3667" y="5616"/>
                    </a:cubicBezTo>
                    <a:lnTo>
                      <a:pt x="3667" y="5647"/>
                    </a:lnTo>
                    <a:cubicBezTo>
                      <a:pt x="3562" y="5974"/>
                      <a:pt x="3811" y="6179"/>
                      <a:pt x="4077" y="6179"/>
                    </a:cubicBezTo>
                    <a:cubicBezTo>
                      <a:pt x="4126" y="6179"/>
                      <a:pt x="4176" y="6172"/>
                      <a:pt x="4224" y="6158"/>
                    </a:cubicBezTo>
                    <a:lnTo>
                      <a:pt x="4657" y="6591"/>
                    </a:lnTo>
                    <a:cubicBezTo>
                      <a:pt x="4737" y="6679"/>
                      <a:pt x="4864" y="6730"/>
                      <a:pt x="4988" y="6730"/>
                    </a:cubicBezTo>
                    <a:cubicBezTo>
                      <a:pt x="5103" y="6730"/>
                      <a:pt x="5216" y="6687"/>
                      <a:pt x="5290" y="6591"/>
                    </a:cubicBezTo>
                    <a:lnTo>
                      <a:pt x="7935" y="3250"/>
                    </a:lnTo>
                    <a:cubicBezTo>
                      <a:pt x="8585" y="2415"/>
                      <a:pt x="9358" y="1611"/>
                      <a:pt x="9590" y="559"/>
                    </a:cubicBezTo>
                    <a:cubicBezTo>
                      <a:pt x="9649" y="308"/>
                      <a:pt x="9482" y="1"/>
                      <a:pt x="9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9"/>
              <p:cNvSpPr/>
              <p:nvPr/>
            </p:nvSpPr>
            <p:spPr>
              <a:xfrm rot="10800000">
                <a:off x="5561989" y="358428"/>
                <a:ext cx="120977" cy="105464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4691;p67"/>
            <p:cNvGrpSpPr/>
            <p:nvPr/>
          </p:nvGrpSpPr>
          <p:grpSpPr>
            <a:xfrm>
              <a:off x="7074538" y="2044866"/>
              <a:ext cx="337325" cy="337675"/>
              <a:chOff x="7800238" y="2048625"/>
              <a:chExt cx="337325" cy="337675"/>
            </a:xfrm>
          </p:grpSpPr>
          <p:sp>
            <p:nvSpPr>
              <p:cNvPr id="74" name="Google Shape;4692;p67"/>
              <p:cNvSpPr/>
              <p:nvPr/>
            </p:nvSpPr>
            <p:spPr>
              <a:xfrm>
                <a:off x="7800238" y="2048625"/>
                <a:ext cx="59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379" extrusionOk="0">
                    <a:moveTo>
                      <a:pt x="1183" y="1"/>
                    </a:moveTo>
                    <a:cubicBezTo>
                      <a:pt x="520" y="1"/>
                      <a:pt x="1" y="533"/>
                      <a:pt x="1" y="1197"/>
                    </a:cubicBezTo>
                    <a:cubicBezTo>
                      <a:pt x="1" y="1846"/>
                      <a:pt x="520" y="2379"/>
                      <a:pt x="1183" y="2379"/>
                    </a:cubicBezTo>
                    <a:lnTo>
                      <a:pt x="2365" y="2379"/>
                    </a:lnTo>
                    <a:lnTo>
                      <a:pt x="2365" y="1197"/>
                    </a:lnTo>
                    <a:cubicBezTo>
                      <a:pt x="2365" y="533"/>
                      <a:pt x="1831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693;p67"/>
              <p:cNvSpPr/>
              <p:nvPr/>
            </p:nvSpPr>
            <p:spPr>
              <a:xfrm>
                <a:off x="7947988" y="2346625"/>
                <a:ext cx="18957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1587" extrusionOk="0">
                    <a:moveTo>
                      <a:pt x="404" y="1"/>
                    </a:moveTo>
                    <a:lnTo>
                      <a:pt x="404" y="390"/>
                    </a:lnTo>
                    <a:cubicBezTo>
                      <a:pt x="404" y="837"/>
                      <a:pt x="260" y="1255"/>
                      <a:pt x="1" y="1586"/>
                    </a:cubicBezTo>
                    <a:lnTo>
                      <a:pt x="6401" y="1586"/>
                    </a:lnTo>
                    <a:cubicBezTo>
                      <a:pt x="7049" y="1586"/>
                      <a:pt x="7583" y="1053"/>
                      <a:pt x="7583" y="390"/>
                    </a:cubicBezTo>
                    <a:cubicBezTo>
                      <a:pt x="7583" y="260"/>
                      <a:pt x="7554" y="131"/>
                      <a:pt x="7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694;p67"/>
              <p:cNvSpPr/>
              <p:nvPr/>
            </p:nvSpPr>
            <p:spPr>
              <a:xfrm>
                <a:off x="7869063" y="2048625"/>
                <a:ext cx="228150" cy="33767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3507" extrusionOk="0">
                    <a:moveTo>
                      <a:pt x="6358" y="2379"/>
                    </a:moveTo>
                    <a:lnTo>
                      <a:pt x="6358" y="3172"/>
                    </a:lnTo>
                    <a:lnTo>
                      <a:pt x="3171" y="3172"/>
                    </a:lnTo>
                    <a:lnTo>
                      <a:pt x="3171" y="2379"/>
                    </a:lnTo>
                    <a:close/>
                    <a:moveTo>
                      <a:pt x="7943" y="3964"/>
                    </a:moveTo>
                    <a:lnTo>
                      <a:pt x="7943" y="4742"/>
                    </a:lnTo>
                    <a:lnTo>
                      <a:pt x="1586" y="4742"/>
                    </a:lnTo>
                    <a:lnTo>
                      <a:pt x="1586" y="3964"/>
                    </a:lnTo>
                    <a:close/>
                    <a:moveTo>
                      <a:pt x="7943" y="5536"/>
                    </a:moveTo>
                    <a:lnTo>
                      <a:pt x="7943" y="6328"/>
                    </a:lnTo>
                    <a:lnTo>
                      <a:pt x="1586" y="6328"/>
                    </a:lnTo>
                    <a:lnTo>
                      <a:pt x="1586" y="5536"/>
                    </a:lnTo>
                    <a:close/>
                    <a:moveTo>
                      <a:pt x="7943" y="7121"/>
                    </a:moveTo>
                    <a:lnTo>
                      <a:pt x="7943" y="7914"/>
                    </a:lnTo>
                    <a:lnTo>
                      <a:pt x="1586" y="7914"/>
                    </a:lnTo>
                    <a:lnTo>
                      <a:pt x="1586" y="7121"/>
                    </a:lnTo>
                    <a:close/>
                    <a:moveTo>
                      <a:pt x="7943" y="8707"/>
                    </a:moveTo>
                    <a:lnTo>
                      <a:pt x="7943" y="9499"/>
                    </a:lnTo>
                    <a:lnTo>
                      <a:pt x="4757" y="9499"/>
                    </a:lnTo>
                    <a:lnTo>
                      <a:pt x="4757" y="8707"/>
                    </a:lnTo>
                    <a:close/>
                    <a:moveTo>
                      <a:pt x="0" y="1"/>
                    </a:moveTo>
                    <a:cubicBezTo>
                      <a:pt x="246" y="332"/>
                      <a:pt x="404" y="750"/>
                      <a:pt x="404" y="1197"/>
                    </a:cubicBezTo>
                    <a:lnTo>
                      <a:pt x="404" y="12310"/>
                    </a:lnTo>
                    <a:cubicBezTo>
                      <a:pt x="404" y="12973"/>
                      <a:pt x="938" y="13506"/>
                      <a:pt x="1586" y="13506"/>
                    </a:cubicBezTo>
                    <a:cubicBezTo>
                      <a:pt x="2249" y="13506"/>
                      <a:pt x="2783" y="12973"/>
                      <a:pt x="2783" y="12310"/>
                    </a:cubicBezTo>
                    <a:lnTo>
                      <a:pt x="2783" y="11128"/>
                    </a:lnTo>
                    <a:lnTo>
                      <a:pt x="9125" y="11128"/>
                    </a:lnTo>
                    <a:lnTo>
                      <a:pt x="9125" y="1586"/>
                    </a:lnTo>
                    <a:cubicBezTo>
                      <a:pt x="9125" y="706"/>
                      <a:pt x="8418" y="1"/>
                      <a:pt x="7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1001;p34"/>
          <p:cNvSpPr txBox="1">
            <a:spLocks noGrp="1"/>
          </p:cNvSpPr>
          <p:nvPr>
            <p:ph type="title"/>
          </p:nvPr>
        </p:nvSpPr>
        <p:spPr>
          <a:xfrm>
            <a:off x="778346" y="414640"/>
            <a:ext cx="5071611" cy="6888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Lưu ý khi trình bày</a:t>
            </a:r>
            <a:endParaRPr sz="44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7" name="Google Shape;1091;p36"/>
          <p:cNvSpPr txBox="1">
            <a:spLocks/>
          </p:cNvSpPr>
          <p:nvPr/>
        </p:nvSpPr>
        <p:spPr>
          <a:xfrm>
            <a:off x="678520" y="2401314"/>
            <a:ext cx="2265093" cy="150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000" dirty="0" err="1">
                <a:latin typeface="UVF Cupid de Locke" panose="02070306020206020304" pitchFamily="18" charset="0"/>
              </a:rPr>
              <a:t>Lùi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vào</a:t>
            </a:r>
            <a:r>
              <a:rPr lang="en-US" sz="2000" dirty="0">
                <a:latin typeface="UVF Cupid de Locke" panose="02070306020206020304" pitchFamily="18" charset="0"/>
              </a:rPr>
              <a:t> 2 ô</a:t>
            </a:r>
          </a:p>
          <a:p>
            <a:pPr>
              <a:spcAft>
                <a:spcPts val="1600"/>
              </a:spcAft>
            </a:pP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khi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bắt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đầu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000" dirty="0" err="1">
                <a:latin typeface="UVF Cupid de Locke" panose="02070306020206020304" pitchFamily="18" charset="0"/>
              </a:rPr>
              <a:t>viết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đoạn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thơ</a:t>
            </a:r>
            <a:r>
              <a:rPr lang="en-US" sz="2000" dirty="0">
                <a:latin typeface="UVF Cupid de Locke" panose="02070306020206020304" pitchFamily="18" charset="0"/>
              </a:rPr>
              <a:t>.</a:t>
            </a:r>
          </a:p>
        </p:txBody>
      </p:sp>
      <p:sp>
        <p:nvSpPr>
          <p:cNvPr id="88" name="Google Shape;1091;p36"/>
          <p:cNvSpPr txBox="1">
            <a:spLocks/>
          </p:cNvSpPr>
          <p:nvPr/>
        </p:nvSpPr>
        <p:spPr>
          <a:xfrm>
            <a:off x="3462112" y="2402654"/>
            <a:ext cx="2065509" cy="97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000" dirty="0" err="1">
                <a:latin typeface="UVF Cupid de Locke" panose="02070306020206020304" pitchFamily="18" charset="0"/>
              </a:rPr>
              <a:t>Viết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dấu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chấm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000" dirty="0" err="1">
                <a:latin typeface="UVF Cupid de Locke" panose="02070306020206020304" pitchFamily="18" charset="0"/>
              </a:rPr>
              <a:t>cuối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câu</a:t>
            </a:r>
            <a:r>
              <a:rPr lang="en-US" sz="2000" dirty="0">
                <a:latin typeface="UVF Cupid de Locke" panose="02070306020206020304" pitchFamily="18" charset="0"/>
              </a:rPr>
              <a:t>.</a:t>
            </a:r>
          </a:p>
        </p:txBody>
      </p:sp>
      <p:sp>
        <p:nvSpPr>
          <p:cNvPr id="89" name="Google Shape;1091;p36"/>
          <p:cNvSpPr txBox="1">
            <a:spLocks/>
          </p:cNvSpPr>
          <p:nvPr/>
        </p:nvSpPr>
        <p:spPr>
          <a:xfrm>
            <a:off x="5967965" y="2401314"/>
            <a:ext cx="2507011" cy="152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000" u="sng" dirty="0" err="1">
                <a:solidFill>
                  <a:schemeClr val="accent1"/>
                </a:solidFill>
                <a:latin typeface="UVF Cupid de Locke" panose="02070306020206020304" pitchFamily="18" charset="0"/>
              </a:rPr>
              <a:t>Thử</a:t>
            </a:r>
            <a:r>
              <a:rPr lang="en-US" sz="2000" u="sng" dirty="0">
                <a:solidFill>
                  <a:schemeClr val="accent1"/>
                </a:solidFill>
                <a:latin typeface="UVF Cupid de Locke" panose="02070306020206020304" pitchFamily="18" charset="0"/>
              </a:rPr>
              <a:t> </a:t>
            </a:r>
            <a:r>
              <a:rPr lang="en-US" sz="2000" u="sng" dirty="0" err="1">
                <a:solidFill>
                  <a:schemeClr val="accent1"/>
                </a:solidFill>
                <a:latin typeface="UVF Cupid de Locke" panose="02070306020206020304" pitchFamily="18" charset="0"/>
              </a:rPr>
              <a:t>thách</a:t>
            </a:r>
            <a:r>
              <a:rPr lang="en-US" sz="2000" dirty="0">
                <a:solidFill>
                  <a:schemeClr val="accent1"/>
                </a:solidFill>
                <a:latin typeface="UVF Cupid de Locke" panose="02070306020206020304" pitchFamily="18" charset="0"/>
              </a:rPr>
              <a:t>: </a:t>
            </a:r>
          </a:p>
          <a:p>
            <a:pPr>
              <a:spcAft>
                <a:spcPts val="1600"/>
              </a:spcAft>
            </a:pPr>
            <a:r>
              <a:rPr lang="en-US" sz="2000" dirty="0" err="1">
                <a:latin typeface="UVF Cupid de Locke" panose="02070306020206020304" pitchFamily="18" charset="0"/>
              </a:rPr>
              <a:t>Viết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hoa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chữ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cái</a:t>
            </a:r>
            <a:endParaRPr lang="en-US" sz="2000" dirty="0">
              <a:latin typeface="UVF Cupid de Locke" panose="02070306020206020304" pitchFamily="18" charset="0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đầu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các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câu</a:t>
            </a:r>
            <a:r>
              <a:rPr lang="en-US" sz="2000" dirty="0">
                <a:latin typeface="UVF Cupid de Locke" panose="02070306020206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2370" b="9476"/>
          <a:stretch/>
        </p:blipFill>
        <p:spPr>
          <a:xfrm>
            <a:off x="221144" y="59904"/>
            <a:ext cx="8669468" cy="5023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4582" y="69074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Chính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tả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6937" y="1758497"/>
            <a:ext cx="403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HP001 4 hàng" panose="020B0603050302020204" pitchFamily="34" charset="0"/>
              </a:rPr>
              <a:t>Đang</a:t>
            </a:r>
            <a:r>
              <a:rPr lang="en-GB" sz="2800" b="1" dirty="0"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latin typeface="HP001 4 hàng" panose="020B0603050302020204" pitchFamily="34" charset="0"/>
              </a:rPr>
              <a:t>ch</a:t>
            </a:r>
            <a:r>
              <a:rPr lang="el-GR" sz="2800" b="1" dirty="0">
                <a:latin typeface="HP001 4 hàng" panose="020B0603050302020204" pitchFamily="34" charset="0"/>
              </a:rPr>
              <a:t>Π</a:t>
            </a:r>
            <a:r>
              <a:rPr lang="en-GB" sz="2800" b="1" dirty="0">
                <a:latin typeface="HP001 4 hàng" panose="020B0603050302020204" pitchFamily="34" charset="0"/>
              </a:rPr>
              <a:t> bi </a:t>
            </a:r>
            <a:r>
              <a:rPr lang="en-GB" sz="2800" b="1" dirty="0" err="1">
                <a:latin typeface="HP001 4 hàng" panose="020B0603050302020204" pitchFamily="34" charset="0"/>
              </a:rPr>
              <a:t>mải</a:t>
            </a:r>
            <a:r>
              <a:rPr lang="en-GB" sz="2800" b="1" dirty="0"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latin typeface="HP001 4 hàng" panose="020B0603050302020204" pitchFamily="34" charset="0"/>
              </a:rPr>
              <a:t>miết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9807" y="2287702"/>
            <a:ext cx="402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Bỗng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nĔ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nhạc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đài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2657" y="2818166"/>
            <a:ext cx="398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Bé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Cương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dừng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tay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lại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7746" y="3365241"/>
            <a:ext cx="464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Chân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giẫm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nhịp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mŎ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1444" y="4428758"/>
            <a:ext cx="386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nhạc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cao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vút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2551" y="1223032"/>
            <a:ext cx="200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nhạc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2370" b="9476"/>
          <a:stretch/>
        </p:blipFill>
        <p:spPr>
          <a:xfrm>
            <a:off x="221144" y="59904"/>
            <a:ext cx="8669468" cy="5023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939" y="154236"/>
            <a:ext cx="393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Cương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lắc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nhịp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cái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đầu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098" y="690747"/>
            <a:ext cx="411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Cây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trư</a:t>
            </a:r>
            <a:r>
              <a:rPr lang="el-GR" sz="2800" b="1" dirty="0">
                <a:latin typeface="HP001 4 hàng" panose="020B0603050302020204" pitchFamily="34" charset="0"/>
              </a:rPr>
              <a:t>ϐ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nhà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cũng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lắc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9807" y="2287702"/>
            <a:ext cx="402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nhạc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dồn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ǟéo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ǟắt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2657" y="2818166"/>
            <a:ext cx="485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NgưƟ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Cương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cũng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ǟung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theo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7746" y="3365241"/>
            <a:ext cx="464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Viên</a:t>
            </a:r>
            <a:r>
              <a:rPr lang="en-US" sz="2800" b="1" dirty="0">
                <a:latin typeface="HP001 4 hàng" panose="020B0603050302020204" pitchFamily="34" charset="0"/>
              </a:rPr>
              <a:t> bi </a:t>
            </a:r>
            <a:r>
              <a:rPr lang="en-US" sz="2800" b="1" dirty="0" err="1">
                <a:latin typeface="HP001 4 hàng" panose="020B0603050302020204" pitchFamily="34" charset="0"/>
              </a:rPr>
              <a:t>lăn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đất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1444" y="3899942"/>
            <a:ext cx="485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Rồi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nằm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im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veo</a:t>
            </a:r>
            <a:r>
              <a:rPr lang="en-US" sz="2800" b="1" dirty="0">
                <a:latin typeface="HP001 4 hàng" panose="020B0603050302020204" pitchFamily="34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4083" y="1223032"/>
            <a:ext cx="401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Lá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xanh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vào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nhau</a:t>
            </a:r>
            <a:r>
              <a:rPr lang="en-US" sz="2800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8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69073916"/>
</p:tagLst>
</file>

<file path=ppt/theme/theme1.xml><?xml version="1.0" encoding="utf-8"?>
<a:theme xmlns:a="http://schemas.openxmlformats.org/drawingml/2006/main" name="World Indigenous Studies for College by Slidesgo">
  <a:themeElements>
    <a:clrScheme name="Simple Light">
      <a:dk1>
        <a:srgbClr val="223353"/>
      </a:dk1>
      <a:lt1>
        <a:srgbClr val="D3CB9B"/>
      </a:lt1>
      <a:dk2>
        <a:srgbClr val="55C0C4"/>
      </a:dk2>
      <a:lt2>
        <a:srgbClr val="EDA677"/>
      </a:lt2>
      <a:accent1>
        <a:srgbClr val="CE5151"/>
      </a:accent1>
      <a:accent2>
        <a:srgbClr val="384B7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3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635940-A3DF-427D-B137-A85361521B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39B075-5ABC-4A36-BD79-47927BD01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F8319F-8141-4362-9962-4EB1941B12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348</Words>
  <Application>Microsoft Office PowerPoint</Application>
  <PresentationFormat>On-screen Show (16:9)</PresentationFormat>
  <Paragraphs>69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Raleway</vt:lpstr>
      <vt:lpstr>HLT Pepita Script</vt:lpstr>
      <vt:lpstr>UVF Cupid de Locke</vt:lpstr>
      <vt:lpstr>Itim</vt:lpstr>
      <vt:lpstr>Arial</vt:lpstr>
      <vt:lpstr>Dokdo</vt:lpstr>
      <vt:lpstr>HP001 4 hàng</vt:lpstr>
      <vt:lpstr>Circle</vt:lpstr>
      <vt:lpstr>Source Han Sans CN Heavy</vt:lpstr>
      <vt:lpstr>Times New Roman</vt:lpstr>
      <vt:lpstr>World Indigenous Studies for College by Slidesgo</vt:lpstr>
      <vt:lpstr>默认设计模板</vt:lpstr>
      <vt:lpstr>PowerPoint Presentation</vt:lpstr>
      <vt:lpstr>PowerPoint Presentation</vt:lpstr>
      <vt:lpstr>PowerPoint Presentation</vt:lpstr>
      <vt:lpstr>Câu 1</vt:lpstr>
      <vt:lpstr>Đọc thầm đoạn văn và thực hiện các yêu cầu sau:</vt:lpstr>
      <vt:lpstr>mải miết</vt:lpstr>
      <vt:lpstr>Lưu ý khi trình bày</vt:lpstr>
      <vt:lpstr>PowerPoint Presentation</vt:lpstr>
      <vt:lpstr>PowerPoint Presentation</vt:lpstr>
      <vt:lpstr>Bài 2</vt:lpstr>
      <vt:lpstr>PowerPoint Presentation</vt:lpstr>
      <vt:lpstr>THANKS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17 tháng 11 năm 2021</dc:title>
  <cp:lastModifiedBy>Nguyen Thang</cp:lastModifiedBy>
  <cp:revision>22</cp:revision>
  <dcterms:modified xsi:type="dcterms:W3CDTF">2022-02-28T17:35:57Z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